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1" r:id="rId2"/>
    <p:sldMasterId id="2147483715" r:id="rId3"/>
  </p:sldMasterIdLst>
  <p:notesMasterIdLst>
    <p:notesMasterId r:id="rId25"/>
  </p:notesMasterIdLst>
  <p:sldIdLst>
    <p:sldId id="303" r:id="rId4"/>
    <p:sldId id="273" r:id="rId5"/>
    <p:sldId id="263" r:id="rId6"/>
    <p:sldId id="318" r:id="rId7"/>
    <p:sldId id="2147477824" r:id="rId8"/>
    <p:sldId id="2147477814" r:id="rId9"/>
    <p:sldId id="2147477719" r:id="rId10"/>
    <p:sldId id="274" r:id="rId11"/>
    <p:sldId id="275" r:id="rId12"/>
    <p:sldId id="2146846947" r:id="rId13"/>
    <p:sldId id="2147477815" r:id="rId14"/>
    <p:sldId id="2147477816" r:id="rId15"/>
    <p:sldId id="2147477822" r:id="rId16"/>
    <p:sldId id="2147477821" r:id="rId17"/>
    <p:sldId id="2147477820" r:id="rId18"/>
    <p:sldId id="2147477819" r:id="rId19"/>
    <p:sldId id="2147477818" r:id="rId20"/>
    <p:sldId id="2147477817" r:id="rId21"/>
    <p:sldId id="279" r:id="rId22"/>
    <p:sldId id="2147477825" r:id="rId23"/>
    <p:sldId id="2134806488" r:id="rId2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18" autoAdjust="0"/>
    <p:restoredTop sz="86589"/>
  </p:normalViewPr>
  <p:slideViewPr>
    <p:cSldViewPr snapToGrid="0">
      <p:cViewPr>
        <p:scale>
          <a:sx n="60" d="100"/>
          <a:sy n="60" d="100"/>
        </p:scale>
        <p:origin x="1576" y="1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588314-2C08-C649-A03B-AA6EE70806EA}" type="doc">
      <dgm:prSet loTypeId="urn:microsoft.com/office/officeart/2005/8/layout/chevron1" loCatId="" qsTypeId="urn:microsoft.com/office/officeart/2005/8/quickstyle/simple1" qsCatId="simple" csTypeId="urn:microsoft.com/office/officeart/2005/8/colors/accent6_2" csCatId="accent6" phldr="1"/>
      <dgm:spPr/>
    </dgm:pt>
    <dgm:pt modelId="{58E9C921-51DA-F24C-B01A-87772FDEFB0C}">
      <dgm:prSet phldrT="[Text]" custT="1"/>
      <dgm:spPr/>
      <dgm:t>
        <a:bodyPr/>
        <a:lstStyle/>
        <a:p>
          <a:r>
            <a:rPr lang="en-GB" sz="1100" b="1" dirty="0"/>
            <a:t>A10 Defend </a:t>
          </a:r>
          <a:r>
            <a:rPr lang="en-GB" sz="1100" b="1" dirty="0" err="1"/>
            <a:t>utiliza</a:t>
          </a:r>
          <a:r>
            <a:rPr lang="en-GB" sz="1100" b="1" dirty="0"/>
            <a:t> ML para </a:t>
          </a:r>
          <a:r>
            <a:rPr lang="en-GB" sz="1100" b="1" dirty="0" err="1"/>
            <a:t>identificación</a:t>
          </a:r>
          <a:r>
            <a:rPr lang="en-GB" sz="1100" b="1" dirty="0"/>
            <a:t> de </a:t>
          </a:r>
          <a:r>
            <a:rPr lang="en-GB" sz="1100" b="1" dirty="0" err="1"/>
            <a:t>comportamientos</a:t>
          </a:r>
          <a:r>
            <a:rPr lang="en-GB" sz="1100" b="1" dirty="0"/>
            <a:t> </a:t>
          </a:r>
          <a:r>
            <a:rPr lang="en-GB" sz="1100" b="1" dirty="0" err="1"/>
            <a:t>anómalos</a:t>
          </a:r>
          <a:endParaRPr lang="en-GB" sz="1100" b="1" dirty="0"/>
        </a:p>
      </dgm:t>
    </dgm:pt>
    <dgm:pt modelId="{F4344F95-267C-8B4C-81B1-7E6CAC75B54C}" type="parTrans" cxnId="{588D71EB-AF82-A84B-9812-28D2A5DD3C90}">
      <dgm:prSet/>
      <dgm:spPr/>
      <dgm:t>
        <a:bodyPr/>
        <a:lstStyle/>
        <a:p>
          <a:endParaRPr lang="en-GB"/>
        </a:p>
      </dgm:t>
    </dgm:pt>
    <dgm:pt modelId="{2856C25B-E1FE-7E4B-B4C1-640060F6DFE6}" type="sibTrans" cxnId="{588D71EB-AF82-A84B-9812-28D2A5DD3C90}">
      <dgm:prSet/>
      <dgm:spPr/>
      <dgm:t>
        <a:bodyPr/>
        <a:lstStyle/>
        <a:p>
          <a:endParaRPr lang="en-GB"/>
        </a:p>
      </dgm:t>
    </dgm:pt>
    <dgm:pt modelId="{B11C5A18-DE9B-D041-85D3-7B6BBC5E44A6}">
      <dgm:prSet phldrT="[Text]" custT="1"/>
      <dgm:spPr/>
      <dgm:t>
        <a:bodyPr/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A10 AI-Firewall GA</a:t>
          </a:r>
        </a:p>
      </dgm:t>
    </dgm:pt>
    <dgm:pt modelId="{8E86F0A6-ABDB-7148-A61C-F2F7811858E7}" type="parTrans" cxnId="{48470894-569F-FD4C-A8A9-3EB52EE1DCAC}">
      <dgm:prSet/>
      <dgm:spPr/>
      <dgm:t>
        <a:bodyPr/>
        <a:lstStyle/>
        <a:p>
          <a:endParaRPr lang="en-GB"/>
        </a:p>
      </dgm:t>
    </dgm:pt>
    <dgm:pt modelId="{1C69BE37-2453-774E-8475-60A36866A080}" type="sibTrans" cxnId="{48470894-569F-FD4C-A8A9-3EB52EE1DCAC}">
      <dgm:prSet/>
      <dgm:spPr/>
      <dgm:t>
        <a:bodyPr/>
        <a:lstStyle/>
        <a:p>
          <a:endParaRPr lang="en-GB"/>
        </a:p>
      </dgm:t>
    </dgm:pt>
    <dgm:pt modelId="{82A0B325-9144-ED4C-BD5C-171AC0B7B0DB}">
      <dgm:prSet phldrT="[Text]" custT="1"/>
      <dgm:spPr/>
      <dgm:t>
        <a:bodyPr/>
        <a:lstStyle/>
        <a:p>
          <a:r>
            <a:rPr lang="en-GB" sz="1400" b="1" dirty="0"/>
            <a:t>A10 Networks </a:t>
          </a:r>
          <a:r>
            <a:rPr lang="en-GB" sz="1400" b="1" dirty="0" err="1"/>
            <a:t>adquiere</a:t>
          </a:r>
          <a:r>
            <a:rPr lang="en-GB" sz="1400" b="1" dirty="0"/>
            <a:t> </a:t>
          </a:r>
          <a:r>
            <a:rPr lang="en-GB" sz="1400" b="1" dirty="0" err="1"/>
            <a:t>TrojAI</a:t>
          </a:r>
          <a:endParaRPr lang="en-GB" sz="1400" b="1" dirty="0"/>
        </a:p>
      </dgm:t>
    </dgm:pt>
    <dgm:pt modelId="{7E7739F2-054D-5B40-8A45-9C700102FD23}" type="parTrans" cxnId="{C135D6AB-78AE-CB4B-9478-CB7F2833C65E}">
      <dgm:prSet/>
      <dgm:spPr/>
      <dgm:t>
        <a:bodyPr/>
        <a:lstStyle/>
        <a:p>
          <a:endParaRPr lang="en-GB"/>
        </a:p>
      </dgm:t>
    </dgm:pt>
    <dgm:pt modelId="{AC4192DE-C4AE-4D42-A24B-DB3BEEF809AD}" type="sibTrans" cxnId="{C135D6AB-78AE-CB4B-9478-CB7F2833C65E}">
      <dgm:prSet/>
      <dgm:spPr/>
      <dgm:t>
        <a:bodyPr/>
        <a:lstStyle/>
        <a:p>
          <a:endParaRPr lang="en-GB"/>
        </a:p>
      </dgm:t>
    </dgm:pt>
    <dgm:pt modelId="{7D3789FA-10C7-0A4E-80F6-AC54AAD6A99F}">
      <dgm:prSet custT="1"/>
      <dgm:spPr/>
      <dgm:t>
        <a:bodyPr/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Se </a:t>
          </a:r>
          <a:r>
            <a:rPr lang="en-GB" sz="1100" b="1" kern="1200" dirty="0" err="1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comienza</a:t>
          </a:r>
          <a:r>
            <a:rPr lang="en-GB" sz="1100" b="1" kern="1200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 a </a:t>
          </a:r>
          <a:r>
            <a:rPr lang="en-GB" sz="1100" b="1" kern="1200" dirty="0" err="1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trabajar</a:t>
          </a:r>
          <a:r>
            <a:rPr lang="en-GB" sz="1100" b="1" kern="1200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GB" sz="1100" b="1" kern="1200" dirty="0" err="1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en</a:t>
          </a:r>
          <a:r>
            <a:rPr lang="en-GB" sz="1100" b="1" kern="1200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GB" sz="1100" b="1" kern="1200" dirty="0" err="1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una</a:t>
          </a:r>
          <a:r>
            <a:rPr lang="en-GB" sz="1100" b="1" kern="1200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GB" sz="1100" b="1" kern="1200" dirty="0" err="1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solución</a:t>
          </a:r>
          <a:r>
            <a:rPr lang="en-GB" sz="1100" b="1" kern="1200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 de AI FW</a:t>
          </a:r>
        </a:p>
      </dgm:t>
    </dgm:pt>
    <dgm:pt modelId="{63627C12-FB41-E346-8240-B9875933B63E}" type="parTrans" cxnId="{DBBB3D2B-E90B-0A4C-9DBA-D7B30E1013D4}">
      <dgm:prSet/>
      <dgm:spPr/>
      <dgm:t>
        <a:bodyPr/>
        <a:lstStyle/>
        <a:p>
          <a:endParaRPr lang="en-GB"/>
        </a:p>
      </dgm:t>
    </dgm:pt>
    <dgm:pt modelId="{A6F89170-6777-744B-88A4-C400623D1E85}" type="sibTrans" cxnId="{DBBB3D2B-E90B-0A4C-9DBA-D7B30E1013D4}">
      <dgm:prSet/>
      <dgm:spPr/>
      <dgm:t>
        <a:bodyPr/>
        <a:lstStyle/>
        <a:p>
          <a:endParaRPr lang="en-GB"/>
        </a:p>
      </dgm:t>
    </dgm:pt>
    <dgm:pt modelId="{2FEACDAE-C9DF-E446-8DD2-C26DDC47F2E7}" type="pres">
      <dgm:prSet presAssocID="{E8588314-2C08-C649-A03B-AA6EE70806EA}" presName="Name0" presStyleCnt="0">
        <dgm:presLayoutVars>
          <dgm:dir/>
          <dgm:animLvl val="lvl"/>
          <dgm:resizeHandles val="exact"/>
        </dgm:presLayoutVars>
      </dgm:prSet>
      <dgm:spPr/>
    </dgm:pt>
    <dgm:pt modelId="{67C10209-0B1E-D746-8965-D87BAECEE66C}" type="pres">
      <dgm:prSet presAssocID="{58E9C921-51DA-F24C-B01A-87772FDEFB0C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102B3AC8-5D76-7D47-97AC-DF784A0E9C04}" type="pres">
      <dgm:prSet presAssocID="{2856C25B-E1FE-7E4B-B4C1-640060F6DFE6}" presName="parTxOnlySpace" presStyleCnt="0"/>
      <dgm:spPr/>
    </dgm:pt>
    <dgm:pt modelId="{F38886EE-97F3-A046-8664-433E591C824A}" type="pres">
      <dgm:prSet presAssocID="{7D3789FA-10C7-0A4E-80F6-AC54AAD6A99F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95D2B21C-D0A6-3A4F-8771-F9486AC69E8C}" type="pres">
      <dgm:prSet presAssocID="{A6F89170-6777-744B-88A4-C400623D1E85}" presName="parTxOnlySpace" presStyleCnt="0"/>
      <dgm:spPr/>
    </dgm:pt>
    <dgm:pt modelId="{7258DE7B-36CD-F344-AF84-B7E96836D713}" type="pres">
      <dgm:prSet presAssocID="{B11C5A18-DE9B-D041-85D3-7B6BBC5E44A6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76D12A2D-D89F-F145-A7AB-BF34C605D87B}" type="pres">
      <dgm:prSet presAssocID="{1C69BE37-2453-774E-8475-60A36866A080}" presName="parTxOnlySpace" presStyleCnt="0"/>
      <dgm:spPr/>
    </dgm:pt>
    <dgm:pt modelId="{C5CCC501-81DE-484A-862C-6A064D19AA9F}" type="pres">
      <dgm:prSet presAssocID="{82A0B325-9144-ED4C-BD5C-171AC0B7B0DB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DBBB3D2B-E90B-0A4C-9DBA-D7B30E1013D4}" srcId="{E8588314-2C08-C649-A03B-AA6EE70806EA}" destId="{7D3789FA-10C7-0A4E-80F6-AC54AAD6A99F}" srcOrd="1" destOrd="0" parTransId="{63627C12-FB41-E346-8240-B9875933B63E}" sibTransId="{A6F89170-6777-744B-88A4-C400623D1E85}"/>
    <dgm:cxn modelId="{A1516292-AA9C-4D4A-B84E-9F4B44FFCF49}" type="presOf" srcId="{58E9C921-51DA-F24C-B01A-87772FDEFB0C}" destId="{67C10209-0B1E-D746-8965-D87BAECEE66C}" srcOrd="0" destOrd="0" presId="urn:microsoft.com/office/officeart/2005/8/layout/chevron1"/>
    <dgm:cxn modelId="{48470894-569F-FD4C-A8A9-3EB52EE1DCAC}" srcId="{E8588314-2C08-C649-A03B-AA6EE70806EA}" destId="{B11C5A18-DE9B-D041-85D3-7B6BBC5E44A6}" srcOrd="2" destOrd="0" parTransId="{8E86F0A6-ABDB-7148-A61C-F2F7811858E7}" sibTransId="{1C69BE37-2453-774E-8475-60A36866A080}"/>
    <dgm:cxn modelId="{CAFE5B99-8C19-1640-8742-280E68256A96}" type="presOf" srcId="{E8588314-2C08-C649-A03B-AA6EE70806EA}" destId="{2FEACDAE-C9DF-E446-8DD2-C26DDC47F2E7}" srcOrd="0" destOrd="0" presId="urn:microsoft.com/office/officeart/2005/8/layout/chevron1"/>
    <dgm:cxn modelId="{C135D6AB-78AE-CB4B-9478-CB7F2833C65E}" srcId="{E8588314-2C08-C649-A03B-AA6EE70806EA}" destId="{82A0B325-9144-ED4C-BD5C-171AC0B7B0DB}" srcOrd="3" destOrd="0" parTransId="{7E7739F2-054D-5B40-8A45-9C700102FD23}" sibTransId="{AC4192DE-C4AE-4D42-A24B-DB3BEEF809AD}"/>
    <dgm:cxn modelId="{F5B274C5-3D9E-3641-8D94-0189A73D6DB1}" type="presOf" srcId="{7D3789FA-10C7-0A4E-80F6-AC54AAD6A99F}" destId="{F38886EE-97F3-A046-8664-433E591C824A}" srcOrd="0" destOrd="0" presId="urn:microsoft.com/office/officeart/2005/8/layout/chevron1"/>
    <dgm:cxn modelId="{588D71EB-AF82-A84B-9812-28D2A5DD3C90}" srcId="{E8588314-2C08-C649-A03B-AA6EE70806EA}" destId="{58E9C921-51DA-F24C-B01A-87772FDEFB0C}" srcOrd="0" destOrd="0" parTransId="{F4344F95-267C-8B4C-81B1-7E6CAC75B54C}" sibTransId="{2856C25B-E1FE-7E4B-B4C1-640060F6DFE6}"/>
    <dgm:cxn modelId="{EB9059F5-B9CC-1C4D-89D5-D67DDFC1A3E7}" type="presOf" srcId="{82A0B325-9144-ED4C-BD5C-171AC0B7B0DB}" destId="{C5CCC501-81DE-484A-862C-6A064D19AA9F}" srcOrd="0" destOrd="0" presId="urn:microsoft.com/office/officeart/2005/8/layout/chevron1"/>
    <dgm:cxn modelId="{B4A265FC-9ECF-E840-B5C5-7B18AF8B4BB4}" type="presOf" srcId="{B11C5A18-DE9B-D041-85D3-7B6BBC5E44A6}" destId="{7258DE7B-36CD-F344-AF84-B7E96836D713}" srcOrd="0" destOrd="0" presId="urn:microsoft.com/office/officeart/2005/8/layout/chevron1"/>
    <dgm:cxn modelId="{1ECB7F8B-47BE-6B45-9C28-7A27384981D2}" type="presParOf" srcId="{2FEACDAE-C9DF-E446-8DD2-C26DDC47F2E7}" destId="{67C10209-0B1E-D746-8965-D87BAECEE66C}" srcOrd="0" destOrd="0" presId="urn:microsoft.com/office/officeart/2005/8/layout/chevron1"/>
    <dgm:cxn modelId="{F3C51CF8-608A-994C-A3DD-E4A73920303C}" type="presParOf" srcId="{2FEACDAE-C9DF-E446-8DD2-C26DDC47F2E7}" destId="{102B3AC8-5D76-7D47-97AC-DF784A0E9C04}" srcOrd="1" destOrd="0" presId="urn:microsoft.com/office/officeart/2005/8/layout/chevron1"/>
    <dgm:cxn modelId="{B1B45625-4576-5349-A953-E4FA7FE6BCF5}" type="presParOf" srcId="{2FEACDAE-C9DF-E446-8DD2-C26DDC47F2E7}" destId="{F38886EE-97F3-A046-8664-433E591C824A}" srcOrd="2" destOrd="0" presId="urn:microsoft.com/office/officeart/2005/8/layout/chevron1"/>
    <dgm:cxn modelId="{A2F52D29-DFAC-5346-8A32-5954A582EF6A}" type="presParOf" srcId="{2FEACDAE-C9DF-E446-8DD2-C26DDC47F2E7}" destId="{95D2B21C-D0A6-3A4F-8771-F9486AC69E8C}" srcOrd="3" destOrd="0" presId="urn:microsoft.com/office/officeart/2005/8/layout/chevron1"/>
    <dgm:cxn modelId="{4F338B5E-EB2B-BB45-961C-1BBA7B11BDF0}" type="presParOf" srcId="{2FEACDAE-C9DF-E446-8DD2-C26DDC47F2E7}" destId="{7258DE7B-36CD-F344-AF84-B7E96836D713}" srcOrd="4" destOrd="0" presId="urn:microsoft.com/office/officeart/2005/8/layout/chevron1"/>
    <dgm:cxn modelId="{C70649D9-C82B-5945-A5FE-90CF78E41A5D}" type="presParOf" srcId="{2FEACDAE-C9DF-E446-8DD2-C26DDC47F2E7}" destId="{76D12A2D-D89F-F145-A7AB-BF34C605D87B}" srcOrd="5" destOrd="0" presId="urn:microsoft.com/office/officeart/2005/8/layout/chevron1"/>
    <dgm:cxn modelId="{293C0A9A-6177-5D48-BD01-268FC419DDF1}" type="presParOf" srcId="{2FEACDAE-C9DF-E446-8DD2-C26DDC47F2E7}" destId="{C5CCC501-81DE-484A-862C-6A064D19AA9F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C10209-0B1E-D746-8965-D87BAECEE66C}">
      <dsp:nvSpPr>
        <dsp:cNvPr id="0" name=""/>
        <dsp:cNvSpPr/>
      </dsp:nvSpPr>
      <dsp:spPr>
        <a:xfrm>
          <a:off x="5315" y="1979996"/>
          <a:ext cx="3094039" cy="1237615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/>
            <a:t>A10 Defend </a:t>
          </a:r>
          <a:r>
            <a:rPr lang="en-GB" sz="1100" b="1" kern="1200" dirty="0" err="1"/>
            <a:t>utiliza</a:t>
          </a:r>
          <a:r>
            <a:rPr lang="en-GB" sz="1100" b="1" kern="1200" dirty="0"/>
            <a:t> ML para </a:t>
          </a:r>
          <a:r>
            <a:rPr lang="en-GB" sz="1100" b="1" kern="1200" dirty="0" err="1"/>
            <a:t>identificación</a:t>
          </a:r>
          <a:r>
            <a:rPr lang="en-GB" sz="1100" b="1" kern="1200" dirty="0"/>
            <a:t> de </a:t>
          </a:r>
          <a:r>
            <a:rPr lang="en-GB" sz="1100" b="1" kern="1200" dirty="0" err="1"/>
            <a:t>comportamientos</a:t>
          </a:r>
          <a:r>
            <a:rPr lang="en-GB" sz="1100" b="1" kern="1200" dirty="0"/>
            <a:t> </a:t>
          </a:r>
          <a:r>
            <a:rPr lang="en-GB" sz="1100" b="1" kern="1200" dirty="0" err="1"/>
            <a:t>anómalos</a:t>
          </a:r>
          <a:endParaRPr lang="en-GB" sz="1100" b="1" kern="1200" dirty="0"/>
        </a:p>
      </dsp:txBody>
      <dsp:txXfrm>
        <a:off x="624123" y="1979996"/>
        <a:ext cx="1856424" cy="1237615"/>
      </dsp:txXfrm>
    </dsp:sp>
    <dsp:sp modelId="{F38886EE-97F3-A046-8664-433E591C824A}">
      <dsp:nvSpPr>
        <dsp:cNvPr id="0" name=""/>
        <dsp:cNvSpPr/>
      </dsp:nvSpPr>
      <dsp:spPr>
        <a:xfrm>
          <a:off x="2789950" y="1979996"/>
          <a:ext cx="3094039" cy="1237615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Se </a:t>
          </a:r>
          <a:r>
            <a:rPr lang="en-GB" sz="1100" b="1" kern="1200" dirty="0" err="1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comienza</a:t>
          </a:r>
          <a:r>
            <a:rPr lang="en-GB" sz="1100" b="1" kern="1200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 a </a:t>
          </a:r>
          <a:r>
            <a:rPr lang="en-GB" sz="1100" b="1" kern="1200" dirty="0" err="1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trabajar</a:t>
          </a:r>
          <a:r>
            <a:rPr lang="en-GB" sz="1100" b="1" kern="1200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GB" sz="1100" b="1" kern="1200" dirty="0" err="1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en</a:t>
          </a:r>
          <a:r>
            <a:rPr lang="en-GB" sz="1100" b="1" kern="1200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GB" sz="1100" b="1" kern="1200" dirty="0" err="1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una</a:t>
          </a:r>
          <a:r>
            <a:rPr lang="en-GB" sz="1100" b="1" kern="1200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GB" sz="1100" b="1" kern="1200" dirty="0" err="1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solución</a:t>
          </a:r>
          <a:r>
            <a:rPr lang="en-GB" sz="1100" b="1" kern="1200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 de AI FW</a:t>
          </a:r>
        </a:p>
      </dsp:txBody>
      <dsp:txXfrm>
        <a:off x="3408758" y="1979996"/>
        <a:ext cx="1856424" cy="1237615"/>
      </dsp:txXfrm>
    </dsp:sp>
    <dsp:sp modelId="{7258DE7B-36CD-F344-AF84-B7E96836D713}">
      <dsp:nvSpPr>
        <dsp:cNvPr id="0" name=""/>
        <dsp:cNvSpPr/>
      </dsp:nvSpPr>
      <dsp:spPr>
        <a:xfrm>
          <a:off x="5574585" y="1979996"/>
          <a:ext cx="3094039" cy="1237615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rgbClr val="FFFFFF"/>
              </a:solidFill>
              <a:latin typeface="Calibri" panose="020F0502020204030204"/>
              <a:ea typeface="+mn-ea"/>
              <a:cs typeface="+mn-cs"/>
            </a:rPr>
            <a:t>A10 AI-Firewall GA</a:t>
          </a:r>
        </a:p>
      </dsp:txBody>
      <dsp:txXfrm>
        <a:off x="6193393" y="1979996"/>
        <a:ext cx="1856424" cy="1237615"/>
      </dsp:txXfrm>
    </dsp:sp>
    <dsp:sp modelId="{C5CCC501-81DE-484A-862C-6A064D19AA9F}">
      <dsp:nvSpPr>
        <dsp:cNvPr id="0" name=""/>
        <dsp:cNvSpPr/>
      </dsp:nvSpPr>
      <dsp:spPr>
        <a:xfrm>
          <a:off x="8359220" y="1979996"/>
          <a:ext cx="3094039" cy="1237615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/>
            <a:t>A10 Networks </a:t>
          </a:r>
          <a:r>
            <a:rPr lang="en-GB" sz="1400" b="1" kern="1200" dirty="0" err="1"/>
            <a:t>adquiere</a:t>
          </a:r>
          <a:r>
            <a:rPr lang="en-GB" sz="1400" b="1" kern="1200" dirty="0"/>
            <a:t> </a:t>
          </a:r>
          <a:r>
            <a:rPr lang="en-GB" sz="1400" b="1" kern="1200" dirty="0" err="1"/>
            <a:t>TrojAI</a:t>
          </a:r>
          <a:endParaRPr lang="en-GB" sz="1400" b="1" kern="1200" dirty="0"/>
        </a:p>
      </dsp:txBody>
      <dsp:txXfrm>
        <a:off x="8978028" y="1979996"/>
        <a:ext cx="1856424" cy="12376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130C0C-3843-3248-B751-EC0C8F0792D0}" type="datetimeFigureOut">
              <a:rPr lang="en-ES" smtClean="0"/>
              <a:t>17/6/26</a:t>
            </a:fld>
            <a:endParaRPr lang="en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0DE5CB-5739-CA47-815A-881CBD158726}" type="slidenum">
              <a:rPr lang="en-ES" smtClean="0"/>
              <a:t>‹#›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2349343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83C95C-8FBE-F744-A764-CAA1E0BAA85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8224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Contamos</a:t>
            </a:r>
            <a:r>
              <a:rPr lang="en-US" dirty="0"/>
              <a:t> con un </a:t>
            </a:r>
            <a:r>
              <a:rPr lang="en-US" dirty="0" err="1"/>
              <a:t>equipo</a:t>
            </a:r>
            <a:r>
              <a:rPr lang="en-US" dirty="0"/>
              <a:t> de </a:t>
            </a:r>
            <a:r>
              <a:rPr lang="en-US" dirty="0" err="1"/>
              <a:t>consultores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se </a:t>
            </a:r>
            <a:r>
              <a:rPr lang="en-US" dirty="0" err="1"/>
              <a:t>dedican</a:t>
            </a:r>
            <a:r>
              <a:rPr lang="en-US" dirty="0"/>
              <a:t> a </a:t>
            </a:r>
            <a:r>
              <a:rPr lang="en-US" dirty="0" err="1"/>
              <a:t>labores</a:t>
            </a:r>
            <a:r>
              <a:rPr lang="en-US" dirty="0"/>
              <a:t> de red-teaming, </a:t>
            </a:r>
            <a:r>
              <a:rPr lang="en-US" dirty="0" err="1"/>
              <a:t>utilizando</a:t>
            </a:r>
            <a:r>
              <a:rPr lang="en-US" dirty="0"/>
              <a:t> </a:t>
            </a:r>
            <a:r>
              <a:rPr lang="en-US" dirty="0" err="1"/>
              <a:t>herramientas</a:t>
            </a:r>
            <a:r>
              <a:rPr lang="en-US" dirty="0"/>
              <a:t> de benchmarking </a:t>
            </a:r>
            <a:r>
              <a:rPr lang="en-US" dirty="0" err="1"/>
              <a:t>públicas</a:t>
            </a:r>
            <a:r>
              <a:rPr lang="en-US" dirty="0"/>
              <a:t> y de </a:t>
            </a:r>
            <a:r>
              <a:rPr lang="en-US" dirty="0" err="1"/>
              <a:t>desarrollo</a:t>
            </a:r>
            <a:r>
              <a:rPr lang="en-US" dirty="0"/>
              <a:t> </a:t>
            </a:r>
            <a:r>
              <a:rPr lang="en-US" dirty="0" err="1"/>
              <a:t>propio</a:t>
            </a:r>
            <a:r>
              <a:rPr lang="en-US" dirty="0"/>
              <a:t>, para </a:t>
            </a:r>
            <a:r>
              <a:rPr lang="en-US" dirty="0" err="1"/>
              <a:t>descubrir</a:t>
            </a:r>
            <a:r>
              <a:rPr lang="en-US" dirty="0"/>
              <a:t> </a:t>
            </a:r>
            <a:r>
              <a:rPr lang="en-US" dirty="0" err="1"/>
              <a:t>vulnerabilidades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distintos</a:t>
            </a:r>
            <a:r>
              <a:rPr lang="en-US" dirty="0"/>
              <a:t> LLMs.</a:t>
            </a:r>
          </a:p>
          <a:p>
            <a:endParaRPr lang="en-US" dirty="0"/>
          </a:p>
          <a:p>
            <a:r>
              <a:rPr lang="en-US" dirty="0"/>
              <a:t>Esa </a:t>
            </a:r>
            <a:r>
              <a:rPr lang="en-US" dirty="0" err="1"/>
              <a:t>información</a:t>
            </a:r>
            <a:r>
              <a:rPr lang="en-US" dirty="0"/>
              <a:t> </a:t>
            </a:r>
            <a:r>
              <a:rPr lang="en-US" dirty="0" err="1"/>
              <a:t>sirve</a:t>
            </a:r>
            <a:r>
              <a:rPr lang="en-US" dirty="0"/>
              <a:t> para </a:t>
            </a:r>
            <a:r>
              <a:rPr lang="en-US" dirty="0" err="1"/>
              <a:t>mejorar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entrenamiento</a:t>
            </a:r>
            <a:r>
              <a:rPr lang="en-US" dirty="0"/>
              <a:t> del LLM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utiliza</a:t>
            </a:r>
            <a:r>
              <a:rPr lang="en-US" dirty="0"/>
              <a:t> la </a:t>
            </a:r>
            <a:r>
              <a:rPr lang="en-US" dirty="0" err="1"/>
              <a:t>solución</a:t>
            </a:r>
            <a:r>
              <a:rPr lang="en-US" dirty="0"/>
              <a:t>.</a:t>
            </a:r>
          </a:p>
          <a:p>
            <a:r>
              <a:rPr lang="en-US" dirty="0"/>
              <a:t>El LLM del IA FW es actualizable.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83C95C-8FBE-F744-A764-CAA1E0BAA8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5844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B2742-6DE5-121E-CC27-8EB2A9611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443C74-8C61-0C64-0EB7-9D2EB343F7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BBC27C-C26F-98CA-F53F-85B2883ABC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Idea 1: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Disponemos</a:t>
            </a:r>
            <a:r>
              <a:rPr lang="en-US" dirty="0"/>
              <a:t> de dos </a:t>
            </a:r>
            <a:r>
              <a:rPr lang="en-US" dirty="0" err="1"/>
              <a:t>soluciones</a:t>
            </a:r>
            <a:r>
              <a:rPr lang="en-US" dirty="0"/>
              <a:t> </a:t>
            </a:r>
            <a:r>
              <a:rPr lang="en-US" dirty="0" err="1"/>
              <a:t>actualmente</a:t>
            </a:r>
            <a:r>
              <a:rPr lang="en-US" dirty="0"/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Idea 2: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La </a:t>
            </a:r>
            <a:r>
              <a:rPr lang="en-US" dirty="0" err="1"/>
              <a:t>primera</a:t>
            </a:r>
            <a:r>
              <a:rPr lang="en-US" dirty="0"/>
              <a:t> se </a:t>
            </a:r>
            <a:r>
              <a:rPr lang="en-US" dirty="0" err="1"/>
              <a:t>basa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un </a:t>
            </a:r>
            <a:r>
              <a:rPr lang="en-US" dirty="0" err="1"/>
              <a:t>equipo</a:t>
            </a:r>
            <a:r>
              <a:rPr lang="en-US" dirty="0"/>
              <a:t> </a:t>
            </a:r>
            <a:r>
              <a:rPr lang="en-US" dirty="0" err="1"/>
              <a:t>físico</a:t>
            </a:r>
            <a:r>
              <a:rPr lang="en-US" dirty="0"/>
              <a:t> Thunder al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añadimos</a:t>
            </a:r>
            <a:r>
              <a:rPr lang="en-US" dirty="0"/>
              <a:t> GPUs y </a:t>
            </a:r>
            <a:r>
              <a:rPr lang="en-US" dirty="0" err="1"/>
              <a:t>puede</a:t>
            </a:r>
            <a:r>
              <a:rPr lang="en-US" dirty="0"/>
              <a:t> </a:t>
            </a:r>
            <a:r>
              <a:rPr lang="en-US" dirty="0" err="1"/>
              <a:t>actuar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FW Proxy o Rev Proxy, </a:t>
            </a:r>
            <a:r>
              <a:rPr lang="en-US" dirty="0" err="1"/>
              <a:t>desencriptando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tráfico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Idea 3: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La </a:t>
            </a:r>
            <a:r>
              <a:rPr lang="en-US" dirty="0" err="1"/>
              <a:t>segunda</a:t>
            </a:r>
            <a:r>
              <a:rPr lang="en-US" dirty="0"/>
              <a:t> es ideal para </a:t>
            </a:r>
            <a:r>
              <a:rPr lang="en-US" dirty="0" err="1"/>
              <a:t>clientes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disponen</a:t>
            </a:r>
            <a:r>
              <a:rPr lang="en-US" dirty="0"/>
              <a:t> de </a:t>
            </a:r>
            <a:r>
              <a:rPr lang="en-US" dirty="0" err="1"/>
              <a:t>entornos</a:t>
            </a:r>
            <a:r>
              <a:rPr lang="en-US" dirty="0"/>
              <a:t> GPUs y no </a:t>
            </a:r>
            <a:r>
              <a:rPr lang="en-US" dirty="0" err="1"/>
              <a:t>quieren</a:t>
            </a:r>
            <a:r>
              <a:rPr lang="en-US" dirty="0"/>
              <a:t> </a:t>
            </a:r>
            <a:r>
              <a:rPr lang="en-US" dirty="0" err="1"/>
              <a:t>adquirir</a:t>
            </a:r>
            <a:r>
              <a:rPr lang="en-US" dirty="0"/>
              <a:t> appliances </a:t>
            </a:r>
            <a:r>
              <a:rPr lang="en-US" dirty="0" err="1"/>
              <a:t>físicos</a:t>
            </a:r>
            <a:r>
              <a:rPr lang="en-US" dirty="0"/>
              <a:t>. Se </a:t>
            </a:r>
            <a:r>
              <a:rPr lang="en-US" dirty="0" err="1"/>
              <a:t>entrega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AIFW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solución</a:t>
            </a:r>
            <a:r>
              <a:rPr lang="en-US" dirty="0"/>
              <a:t> de Pods y </a:t>
            </a:r>
            <a:r>
              <a:rPr lang="en-US" dirty="0" err="1"/>
              <a:t>debe</a:t>
            </a:r>
            <a:r>
              <a:rPr lang="en-US" dirty="0"/>
              <a:t> de </a:t>
            </a:r>
            <a:r>
              <a:rPr lang="en-US" dirty="0" err="1"/>
              <a:t>trabajar</a:t>
            </a:r>
            <a:r>
              <a:rPr lang="en-US" dirty="0"/>
              <a:t> junto a un AI GW,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tras</a:t>
            </a:r>
            <a:r>
              <a:rPr lang="en-US" dirty="0"/>
              <a:t> </a:t>
            </a:r>
            <a:r>
              <a:rPr lang="en-US" dirty="0" err="1"/>
              <a:t>procesar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prompt y </a:t>
            </a:r>
            <a:r>
              <a:rPr lang="en-US" dirty="0" err="1"/>
              <a:t>realizar</a:t>
            </a:r>
            <a:r>
              <a:rPr lang="en-US" dirty="0"/>
              <a:t> </a:t>
            </a:r>
            <a:r>
              <a:rPr lang="en-US" dirty="0" err="1"/>
              <a:t>tareas</a:t>
            </a:r>
            <a:r>
              <a:rPr lang="en-US" dirty="0"/>
              <a:t> de </a:t>
            </a:r>
            <a:r>
              <a:rPr lang="en-US" dirty="0" err="1"/>
              <a:t>optimización</a:t>
            </a:r>
            <a:r>
              <a:rPr lang="en-US" dirty="0"/>
              <a:t>, control de </a:t>
            </a:r>
            <a:r>
              <a:rPr lang="en-US" dirty="0" err="1"/>
              <a:t>consumo</a:t>
            </a:r>
            <a:r>
              <a:rPr lang="en-US" dirty="0"/>
              <a:t> de tokens </a:t>
            </a:r>
            <a:r>
              <a:rPr lang="en-US" dirty="0" err="1"/>
              <a:t>etc</a:t>
            </a:r>
            <a:r>
              <a:rPr lang="en-US" dirty="0"/>
              <a:t>, </a:t>
            </a:r>
            <a:r>
              <a:rPr lang="en-US" dirty="0" err="1"/>
              <a:t>pasará</a:t>
            </a:r>
            <a:r>
              <a:rPr lang="en-US" dirty="0"/>
              <a:t> la </a:t>
            </a:r>
            <a:r>
              <a:rPr lang="en-US" dirty="0" err="1"/>
              <a:t>petición</a:t>
            </a:r>
            <a:r>
              <a:rPr lang="en-US" dirty="0"/>
              <a:t> al AIFW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Idea 4 – </a:t>
            </a:r>
            <a:r>
              <a:rPr lang="en-US" dirty="0" err="1"/>
              <a:t>Transición</a:t>
            </a:r>
            <a:r>
              <a:rPr lang="en-US" dirty="0"/>
              <a:t> a </a:t>
            </a:r>
            <a:r>
              <a:rPr lang="en-US" dirty="0" err="1"/>
              <a:t>siguiente</a:t>
            </a:r>
            <a:r>
              <a:rPr lang="en-US" dirty="0"/>
              <a:t> slide: Vamos a </a:t>
            </a:r>
            <a:r>
              <a:rPr lang="en-US" dirty="0" err="1"/>
              <a:t>verlo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profundidad</a:t>
            </a:r>
            <a:r>
              <a:rPr lang="en-US" dirty="0"/>
              <a:t> a </a:t>
            </a:r>
            <a:r>
              <a:rPr lang="en-US" dirty="0" err="1"/>
              <a:t>continuación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4C121C-B68C-3078-9523-B362A1393C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83C95C-8FBE-F744-A764-CAA1E0BAA8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54954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82ECC-3C83-85D7-B2AC-26413D04F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9F7F4D-1528-0F23-BE00-5E114AACF8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540CCA-6C45-DFA6-3161-5C09626EE1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Flujo</a:t>
            </a:r>
            <a:r>
              <a:rPr lang="en-US" dirty="0"/>
              <a:t> de </a:t>
            </a:r>
            <a:r>
              <a:rPr lang="en-US" dirty="0" err="1"/>
              <a:t>tráfico</a:t>
            </a:r>
            <a:r>
              <a:rPr lang="en-US" dirty="0"/>
              <a:t> de un A10 </a:t>
            </a:r>
            <a:r>
              <a:rPr lang="en-US" dirty="0" err="1"/>
              <a:t>funcionando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modo proxy (FWD o Reverse)</a:t>
            </a:r>
          </a:p>
          <a:p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C4844A-0451-9D1B-EA92-DD4D44B6AE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83C95C-8FBE-F744-A764-CAA1E0BAA8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58177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D89898-C00A-EA56-DDE1-E8179B4F8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4122FA-FD3E-5EB4-9B63-A2E5619CBB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EBC2D2-71D0-A5B9-2EE4-D5C03A6699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En primer </a:t>
            </a:r>
            <a:r>
              <a:rPr lang="en-US" dirty="0" err="1"/>
              <a:t>lugar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usuario</a:t>
            </a:r>
            <a:r>
              <a:rPr lang="en-US" dirty="0"/>
              <a:t> </a:t>
            </a:r>
            <a:r>
              <a:rPr lang="en-US" dirty="0" err="1"/>
              <a:t>envía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prompt o la </a:t>
            </a:r>
            <a:r>
              <a:rPr lang="en-US" dirty="0" err="1"/>
              <a:t>acción</a:t>
            </a:r>
            <a:r>
              <a:rPr lang="en-US" dirty="0"/>
              <a:t> a </a:t>
            </a:r>
            <a:r>
              <a:rPr lang="en-US" dirty="0" err="1"/>
              <a:t>realizar</a:t>
            </a:r>
            <a:r>
              <a:rPr lang="en-US" dirty="0"/>
              <a:t> a la AI APP o </a:t>
            </a:r>
            <a:r>
              <a:rPr lang="en-US" dirty="0" err="1"/>
              <a:t>Agente</a:t>
            </a:r>
            <a:r>
              <a:rPr lang="en-US" dirty="0"/>
              <a:t> o LLM target </a:t>
            </a:r>
            <a:r>
              <a:rPr lang="en-US" dirty="0" err="1"/>
              <a:t>en</a:t>
            </a:r>
            <a:r>
              <a:rPr lang="en-US" dirty="0"/>
              <a:t> local</a:t>
            </a:r>
          </a:p>
          <a:p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A78F62-E9E5-7EA1-CBEB-811C7B5176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83C95C-8FBE-F744-A764-CAA1E0BAA8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72114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14E4E-AB44-90BA-A4C8-3506837E3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E5E81A-8161-AED0-B02E-0F52CAC182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F9A6DD-3A1B-DC68-FA30-96B74B7CE0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Opcionalmente</a:t>
            </a:r>
            <a:r>
              <a:rPr lang="en-US" dirty="0"/>
              <a:t>,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configurado</a:t>
            </a:r>
            <a:r>
              <a:rPr lang="en-US" dirty="0"/>
              <a:t>, se </a:t>
            </a:r>
            <a:r>
              <a:rPr lang="en-US" dirty="0" err="1"/>
              <a:t>puede</a:t>
            </a:r>
            <a:r>
              <a:rPr lang="en-US" dirty="0"/>
              <a:t> </a:t>
            </a:r>
            <a:r>
              <a:rPr lang="en-US" dirty="0" err="1"/>
              <a:t>proceder</a:t>
            </a:r>
            <a:r>
              <a:rPr lang="en-US" dirty="0"/>
              <a:t> a la </a:t>
            </a:r>
            <a:r>
              <a:rPr lang="en-US" dirty="0" err="1"/>
              <a:t>autenticación</a:t>
            </a:r>
            <a:r>
              <a:rPr lang="en-US" dirty="0"/>
              <a:t> del </a:t>
            </a:r>
            <a:r>
              <a:rPr lang="en-US" dirty="0" err="1"/>
              <a:t>usuario</a:t>
            </a:r>
            <a:r>
              <a:rPr lang="en-US" dirty="0"/>
              <a:t> con SAML (Entra ID o </a:t>
            </a:r>
            <a:r>
              <a:rPr lang="en-US" dirty="0" err="1"/>
              <a:t>similares</a:t>
            </a:r>
            <a:r>
              <a:rPr lang="en-US" dirty="0"/>
              <a:t>), y </a:t>
            </a:r>
            <a:r>
              <a:rPr lang="en-US" dirty="0" err="1"/>
              <a:t>obtener</a:t>
            </a:r>
            <a:r>
              <a:rPr lang="en-US" dirty="0"/>
              <a:t> </a:t>
            </a:r>
            <a:r>
              <a:rPr lang="en-US" dirty="0" err="1"/>
              <a:t>atributos</a:t>
            </a:r>
            <a:r>
              <a:rPr lang="en-US" dirty="0"/>
              <a:t> para </a:t>
            </a:r>
            <a:r>
              <a:rPr lang="en-US" dirty="0" err="1"/>
              <a:t>identificación</a:t>
            </a:r>
            <a:r>
              <a:rPr lang="en-US" dirty="0"/>
              <a:t> del </a:t>
            </a:r>
            <a:r>
              <a:rPr lang="en-US" dirty="0" err="1"/>
              <a:t>usuario</a:t>
            </a:r>
            <a:r>
              <a:rPr lang="en-US" dirty="0"/>
              <a:t> o </a:t>
            </a:r>
            <a:r>
              <a:rPr lang="en-US" dirty="0" err="1"/>
              <a:t>grupo</a:t>
            </a:r>
            <a:endParaRPr lang="en-US" dirty="0"/>
          </a:p>
          <a:p>
            <a:r>
              <a:rPr lang="en-US" dirty="0"/>
              <a:t>Las </a:t>
            </a:r>
            <a:r>
              <a:rPr lang="en-US" dirty="0" err="1"/>
              <a:t>políticas</a:t>
            </a:r>
            <a:r>
              <a:rPr lang="en-US" dirty="0"/>
              <a:t> son </a:t>
            </a:r>
            <a:r>
              <a:rPr lang="en-US" dirty="0" err="1"/>
              <a:t>customizables</a:t>
            </a:r>
            <a:r>
              <a:rPr lang="en-US" dirty="0"/>
              <a:t> a </a:t>
            </a:r>
            <a:r>
              <a:rPr lang="en-US" dirty="0" err="1"/>
              <a:t>nivel</a:t>
            </a:r>
            <a:r>
              <a:rPr lang="en-US" dirty="0"/>
              <a:t> de </a:t>
            </a:r>
            <a:r>
              <a:rPr lang="en-US" dirty="0" err="1"/>
              <a:t>usuario</a:t>
            </a:r>
            <a:r>
              <a:rPr lang="en-US" dirty="0"/>
              <a:t> o </a:t>
            </a:r>
            <a:r>
              <a:rPr lang="en-US" dirty="0" err="1"/>
              <a:t>grupo</a:t>
            </a:r>
            <a:endParaRPr lang="en-US" dirty="0"/>
          </a:p>
          <a:p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DE667A-8F98-D5E8-BC18-35A15E1A50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83C95C-8FBE-F744-A764-CAA1E0BAA8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16324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79D13-9C9F-5081-CECE-735FA6FF5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C22B3B-54A6-BC91-D64D-2543E87E66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CF2117-A253-68A7-EC76-A2736AD62C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 ADC, </a:t>
            </a:r>
            <a:r>
              <a:rPr lang="en-US" dirty="0" err="1"/>
              <a:t>que</a:t>
            </a:r>
            <a:r>
              <a:rPr lang="en-US" dirty="0"/>
              <a:t> ha </a:t>
            </a:r>
            <a:r>
              <a:rPr lang="en-US" dirty="0" err="1"/>
              <a:t>desencriptado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tráfico</a:t>
            </a:r>
            <a:r>
              <a:rPr lang="en-US" dirty="0"/>
              <a:t> y </a:t>
            </a:r>
            <a:r>
              <a:rPr lang="en-US" dirty="0" err="1"/>
              <a:t>capturado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prompt, </a:t>
            </a:r>
            <a:r>
              <a:rPr lang="en-US" dirty="0" err="1"/>
              <a:t>mediante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protocolo</a:t>
            </a:r>
            <a:r>
              <a:rPr lang="en-US" dirty="0"/>
              <a:t> de </a:t>
            </a:r>
            <a:r>
              <a:rPr lang="en-US" dirty="0" err="1"/>
              <a:t>inspección</a:t>
            </a:r>
            <a:r>
              <a:rPr lang="en-US" dirty="0"/>
              <a:t> de Proxys (ICAP), lo </a:t>
            </a:r>
            <a:r>
              <a:rPr lang="en-US" dirty="0" err="1"/>
              <a:t>pasará</a:t>
            </a:r>
            <a:r>
              <a:rPr lang="en-US" dirty="0"/>
              <a:t> al AIFW para </a:t>
            </a:r>
            <a:r>
              <a:rPr lang="en-US" dirty="0" err="1"/>
              <a:t>análisis</a:t>
            </a:r>
            <a:r>
              <a:rPr lang="en-US" dirty="0"/>
              <a:t>.</a:t>
            </a:r>
          </a:p>
          <a:p>
            <a:r>
              <a:rPr lang="en-US" dirty="0" err="1"/>
              <a:t>Éste</a:t>
            </a:r>
            <a:r>
              <a:rPr lang="en-US" dirty="0"/>
              <a:t> </a:t>
            </a:r>
            <a:r>
              <a:rPr lang="en-US" dirty="0" err="1"/>
              <a:t>devolverá</a:t>
            </a:r>
            <a:r>
              <a:rPr lang="en-US" dirty="0"/>
              <a:t> la </a:t>
            </a:r>
            <a:r>
              <a:rPr lang="en-US" dirty="0" err="1"/>
              <a:t>respuesta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mismo</a:t>
            </a:r>
            <a:r>
              <a:rPr lang="en-US" dirty="0"/>
              <a:t> </a:t>
            </a:r>
            <a:r>
              <a:rPr lang="en-US" dirty="0" err="1"/>
              <a:t>formato</a:t>
            </a:r>
            <a:endParaRPr lang="en-US" dirty="0"/>
          </a:p>
          <a:p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8CE8EF-38C6-E25D-5A32-3F0DC598EB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83C95C-8FBE-F744-A764-CAA1E0BAA8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5091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C452A-17FF-495A-FE5C-2237D3E9E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C1228E-23A3-6B3D-934B-11716B7E00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818098-8E30-CBF2-5D20-4F225E9649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 la </a:t>
            </a:r>
            <a:r>
              <a:rPr lang="en-US" dirty="0" err="1"/>
              <a:t>respuesta</a:t>
            </a:r>
            <a:r>
              <a:rPr lang="en-US" dirty="0"/>
              <a:t> es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prompt es </a:t>
            </a:r>
            <a:r>
              <a:rPr lang="en-US" dirty="0" err="1"/>
              <a:t>seguro</a:t>
            </a:r>
            <a:r>
              <a:rPr lang="en-US" dirty="0"/>
              <a:t> y no viola </a:t>
            </a:r>
            <a:r>
              <a:rPr lang="en-US" dirty="0" err="1"/>
              <a:t>ninguna</a:t>
            </a:r>
            <a:r>
              <a:rPr lang="en-US" dirty="0"/>
              <a:t> de las </a:t>
            </a:r>
            <a:r>
              <a:rPr lang="en-US" dirty="0" err="1"/>
              <a:t>políticas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defecto</a:t>
            </a:r>
            <a:r>
              <a:rPr lang="en-US" dirty="0"/>
              <a:t> o </a:t>
            </a:r>
            <a:r>
              <a:rPr lang="en-US" dirty="0" err="1"/>
              <a:t>customizadas</a:t>
            </a:r>
            <a:r>
              <a:rPr lang="en-US" dirty="0"/>
              <a:t>, </a:t>
            </a:r>
            <a:r>
              <a:rPr lang="en-US" dirty="0" err="1"/>
              <a:t>pasará</a:t>
            </a:r>
            <a:r>
              <a:rPr lang="en-US" dirty="0"/>
              <a:t> al LLM de </a:t>
            </a:r>
            <a:r>
              <a:rPr lang="en-US" dirty="0" err="1"/>
              <a:t>destino</a:t>
            </a:r>
            <a:endParaRPr lang="en-US" dirty="0"/>
          </a:p>
          <a:p>
            <a:endParaRPr lang="en-US" dirty="0"/>
          </a:p>
          <a:p>
            <a:r>
              <a:rPr lang="en-US" dirty="0"/>
              <a:t>La </a:t>
            </a:r>
            <a:r>
              <a:rPr lang="en-US" dirty="0" err="1"/>
              <a:t>respuesta</a:t>
            </a:r>
            <a:r>
              <a:rPr lang="en-US" dirty="0"/>
              <a:t> del LLM de </a:t>
            </a:r>
            <a:r>
              <a:rPr lang="en-US" dirty="0" err="1"/>
              <a:t>destino</a:t>
            </a:r>
            <a:r>
              <a:rPr lang="en-US" dirty="0"/>
              <a:t> </a:t>
            </a:r>
            <a:r>
              <a:rPr lang="en-US" dirty="0" err="1"/>
              <a:t>volverá</a:t>
            </a:r>
            <a:r>
              <a:rPr lang="en-US" dirty="0"/>
              <a:t> al ADC/Proxy</a:t>
            </a:r>
          </a:p>
          <a:p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15FAE3-C116-6A21-CE23-13E04D978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83C95C-8FBE-F744-A764-CAA1E0BAA8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04318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6C883-2A26-FB1D-4686-E72EB8580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785ECD-FA87-B4AA-F121-52E904A0CC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E74BE3-D57B-F1F7-9C9E-D32D849DCB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Mediante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protocolo</a:t>
            </a:r>
            <a:r>
              <a:rPr lang="en-US" dirty="0"/>
              <a:t> ICAP, de </a:t>
            </a:r>
            <a:r>
              <a:rPr lang="en-US" dirty="0" err="1"/>
              <a:t>igual</a:t>
            </a:r>
            <a:r>
              <a:rPr lang="en-US" dirty="0"/>
              <a:t> </a:t>
            </a:r>
            <a:r>
              <a:rPr lang="en-US" dirty="0" err="1"/>
              <a:t>manera</a:t>
            </a:r>
            <a:r>
              <a:rPr lang="en-US" dirty="0"/>
              <a:t> a lo visto antes, se </a:t>
            </a:r>
            <a:r>
              <a:rPr lang="en-US" dirty="0" err="1"/>
              <a:t>analizará</a:t>
            </a:r>
            <a:r>
              <a:rPr lang="en-US" dirty="0"/>
              <a:t> la </a:t>
            </a:r>
            <a:r>
              <a:rPr lang="en-US" dirty="0" err="1"/>
              <a:t>respuesta</a:t>
            </a:r>
            <a:endParaRPr lang="en-US" dirty="0"/>
          </a:p>
          <a:p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5FF711-507C-73CF-45F9-CDA568D967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83C95C-8FBE-F744-A764-CAA1E0BAA8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5900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3F557-0071-F6F6-0E75-FF7410541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FFC422-B093-4934-7861-6A2BD71BEF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9DFBFF-4C30-6211-D0ED-2649ABF8AF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Si la </a:t>
            </a:r>
            <a:r>
              <a:rPr lang="en-US" dirty="0" err="1"/>
              <a:t>respuesta</a:t>
            </a:r>
            <a:r>
              <a:rPr lang="en-US" dirty="0"/>
              <a:t> es </a:t>
            </a:r>
            <a:r>
              <a:rPr lang="en-US" dirty="0" err="1"/>
              <a:t>segura</a:t>
            </a:r>
            <a:r>
              <a:rPr lang="en-US" dirty="0"/>
              <a:t>, se </a:t>
            </a:r>
            <a:r>
              <a:rPr lang="en-US" dirty="0" err="1"/>
              <a:t>devuelve</a:t>
            </a:r>
            <a:r>
              <a:rPr lang="en-US" dirty="0"/>
              <a:t> al </a:t>
            </a:r>
            <a:r>
              <a:rPr lang="en-US" dirty="0" err="1"/>
              <a:t>usuario</a:t>
            </a:r>
            <a:endParaRPr lang="en-US" dirty="0"/>
          </a:p>
          <a:p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D29F59-A547-15DD-539F-32CFF75484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83C95C-8FBE-F744-A764-CAA1E0BAA8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9727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Ya </a:t>
            </a:r>
            <a:r>
              <a:rPr lang="en-US" dirty="0" err="1"/>
              <a:t>disponemos</a:t>
            </a:r>
            <a:r>
              <a:rPr lang="en-US" dirty="0"/>
              <a:t> de </a:t>
            </a:r>
            <a:r>
              <a:rPr lang="en-US" dirty="0" err="1"/>
              <a:t>soluciones</a:t>
            </a:r>
            <a:r>
              <a:rPr lang="en-US" dirty="0"/>
              <a:t> para </a:t>
            </a:r>
            <a:r>
              <a:rPr lang="en-US" dirty="0" err="1"/>
              <a:t>diferentes</a:t>
            </a:r>
            <a:r>
              <a:rPr lang="en-US" dirty="0"/>
              <a:t> </a:t>
            </a:r>
            <a:r>
              <a:rPr lang="en-US" dirty="0" err="1"/>
              <a:t>volumetrías</a:t>
            </a:r>
            <a:r>
              <a:rPr lang="en-US" dirty="0"/>
              <a:t> de </a:t>
            </a:r>
            <a:r>
              <a:rPr lang="en-US" dirty="0" err="1"/>
              <a:t>uso</a:t>
            </a:r>
            <a:r>
              <a:rPr lang="en-US" dirty="0"/>
              <a:t> de IA. </a:t>
            </a:r>
            <a:r>
              <a:rPr lang="en-US" dirty="0" err="1"/>
              <a:t>Desde</a:t>
            </a:r>
            <a:r>
              <a:rPr lang="en-US" dirty="0"/>
              <a:t> </a:t>
            </a:r>
            <a:r>
              <a:rPr lang="en-US" dirty="0" err="1"/>
              <a:t>los</a:t>
            </a:r>
            <a:r>
              <a:rPr lang="en-US" dirty="0"/>
              <a:t> TH1068 hasta </a:t>
            </a:r>
            <a:r>
              <a:rPr lang="en-US" dirty="0" err="1"/>
              <a:t>los</a:t>
            </a:r>
            <a:r>
              <a:rPr lang="en-US" dirty="0"/>
              <a:t> 3368</a:t>
            </a:r>
          </a:p>
          <a:p>
            <a:r>
              <a:rPr lang="en-US" dirty="0" err="1"/>
              <a:t>Licenciamos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RPS – </a:t>
            </a:r>
            <a:r>
              <a:rPr lang="en-US" dirty="0" err="1"/>
              <a:t>Asumimos</a:t>
            </a:r>
            <a:r>
              <a:rPr lang="en-US" dirty="0"/>
              <a:t> 1RPS=800 Tokens</a:t>
            </a:r>
          </a:p>
          <a:p>
            <a:r>
              <a:rPr lang="en-US" dirty="0"/>
              <a:t>1 Token = 4 </a:t>
            </a:r>
            <a:r>
              <a:rPr lang="en-US" dirty="0" err="1"/>
              <a:t>caracteres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83C95C-8FBE-F744-A764-CAA1E0BAA8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144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23614-9CD7-08B1-383D-8132A4EAF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0866FF-5A3C-2025-A24A-88AB5A7C20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1C0B92-F149-8DA1-CD5B-80C373D055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dirty="0"/>
              <a:t>Idea 1: La </a:t>
            </a:r>
            <a:r>
              <a:rPr lang="en-US" dirty="0" err="1"/>
              <a:t>adopción</a:t>
            </a:r>
            <a:r>
              <a:rPr lang="en-US" dirty="0"/>
              <a:t> de la IA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creciendo</a:t>
            </a:r>
            <a:r>
              <a:rPr lang="en-US" dirty="0"/>
              <a:t> </a:t>
            </a:r>
            <a:r>
              <a:rPr lang="en-US" dirty="0" err="1"/>
              <a:t>muy</a:t>
            </a:r>
            <a:r>
              <a:rPr lang="en-US" dirty="0"/>
              <a:t> </a:t>
            </a:r>
            <a:r>
              <a:rPr lang="en-US" dirty="0" err="1"/>
              <a:t>rápido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últimos</a:t>
            </a:r>
            <a:r>
              <a:rPr lang="en-US" dirty="0"/>
              <a:t> </a:t>
            </a:r>
            <a:r>
              <a:rPr lang="en-US" dirty="0" err="1"/>
              <a:t>años</a:t>
            </a:r>
            <a:r>
              <a:rPr lang="en-US" dirty="0"/>
              <a:t>.</a:t>
            </a:r>
          </a:p>
          <a:p>
            <a:pPr fontAlgn="t"/>
            <a:r>
              <a:rPr lang="en-US" dirty="0"/>
              <a:t>Idea 2: Las </a:t>
            </a:r>
            <a:r>
              <a:rPr lang="en-US" dirty="0" err="1"/>
              <a:t>empresas</a:t>
            </a:r>
            <a:r>
              <a:rPr lang="en-US" dirty="0"/>
              <a:t> </a:t>
            </a:r>
            <a:r>
              <a:rPr lang="en-US" dirty="0" err="1"/>
              <a:t>están</a:t>
            </a:r>
            <a:r>
              <a:rPr lang="en-US" dirty="0"/>
              <a:t> </a:t>
            </a:r>
            <a:r>
              <a:rPr lang="en-US" dirty="0" err="1"/>
              <a:t>adoptando</a:t>
            </a:r>
            <a:r>
              <a:rPr lang="en-US" dirty="0"/>
              <a:t> </a:t>
            </a:r>
            <a:r>
              <a:rPr lang="en-US" dirty="0" err="1"/>
              <a:t>despliegues</a:t>
            </a:r>
            <a:r>
              <a:rPr lang="en-US" dirty="0"/>
              <a:t> y </a:t>
            </a:r>
            <a:r>
              <a:rPr lang="en-US" dirty="0" err="1"/>
              <a:t>usos</a:t>
            </a:r>
            <a:r>
              <a:rPr lang="en-US" dirty="0"/>
              <a:t> </a:t>
            </a:r>
            <a:r>
              <a:rPr lang="en-US" dirty="0" err="1"/>
              <a:t>masivos</a:t>
            </a:r>
            <a:r>
              <a:rPr lang="en-US" dirty="0"/>
              <a:t> de IA para </a:t>
            </a:r>
            <a:r>
              <a:rPr lang="en-US" dirty="0" err="1"/>
              <a:t>experiencia</a:t>
            </a:r>
            <a:r>
              <a:rPr lang="en-US" dirty="0"/>
              <a:t> de </a:t>
            </a:r>
            <a:r>
              <a:rPr lang="en-US" dirty="0" err="1"/>
              <a:t>clientes</a:t>
            </a:r>
            <a:r>
              <a:rPr lang="en-US" dirty="0"/>
              <a:t> y </a:t>
            </a:r>
            <a:r>
              <a:rPr lang="en-US" dirty="0" err="1"/>
              <a:t>experiencia</a:t>
            </a:r>
            <a:r>
              <a:rPr lang="en-US" dirty="0"/>
              <a:t> de </a:t>
            </a:r>
            <a:r>
              <a:rPr lang="en-US" dirty="0" err="1"/>
              <a:t>empleados</a:t>
            </a:r>
            <a:endParaRPr lang="en-US" dirty="0"/>
          </a:p>
          <a:p>
            <a:pPr fontAlgn="t"/>
            <a:r>
              <a:rPr lang="en-US" dirty="0"/>
              <a:t>Idea 3: Enlace a next slide – Por </a:t>
            </a:r>
            <a:r>
              <a:rPr lang="en-US" dirty="0" err="1"/>
              <a:t>eso</a:t>
            </a:r>
            <a:r>
              <a:rPr lang="en-US" dirty="0"/>
              <a:t> la </a:t>
            </a:r>
            <a:r>
              <a:rPr lang="en-US" dirty="0" err="1"/>
              <a:t>seguridad</a:t>
            </a:r>
            <a:r>
              <a:rPr lang="en-US" dirty="0"/>
              <a:t> de la IA es un punto a </a:t>
            </a:r>
            <a:r>
              <a:rPr lang="en-US" dirty="0" err="1"/>
              <a:t>tener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consideración</a:t>
            </a:r>
            <a:endParaRPr lang="en-US" dirty="0"/>
          </a:p>
          <a:p>
            <a:pPr fontAlgn="t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EEE7A7-CC7F-9179-C4FE-B69B3991CE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83C95C-8FBE-F744-A764-CAA1E0BAA8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83983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931F4-3B35-3752-6D2E-6CF073BB8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8BE6DB-56D2-16CB-4356-AD00D98C39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EFBA4A-6631-356C-E138-EBB2A25532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Demo </a:t>
            </a:r>
            <a:r>
              <a:rPr lang="en-US" dirty="0" err="1"/>
              <a:t>en</a:t>
            </a:r>
            <a:r>
              <a:rPr lang="en-US" dirty="0"/>
              <a:t> stand A10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880AF6-2C88-40D2-A9E5-27E83A7748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83C95C-8FBE-F744-A764-CAA1E0BAA8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53320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83C95C-8FBE-F744-A764-CAA1E0BAA85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952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/>
              <a:t>Idea 1: Los </a:t>
            </a:r>
            <a:r>
              <a:rPr lang="en-US" dirty="0" err="1"/>
              <a:t>modelos</a:t>
            </a:r>
            <a:r>
              <a:rPr lang="en-US" dirty="0"/>
              <a:t> </a:t>
            </a:r>
            <a:r>
              <a:rPr lang="en-US" dirty="0" err="1"/>
              <a:t>actuales</a:t>
            </a:r>
            <a:r>
              <a:rPr lang="en-US" dirty="0"/>
              <a:t> de IA </a:t>
            </a:r>
            <a:r>
              <a:rPr lang="en-US" dirty="0" err="1"/>
              <a:t>cuentan</a:t>
            </a:r>
            <a:r>
              <a:rPr lang="en-US" dirty="0"/>
              <a:t> con sus </a:t>
            </a:r>
            <a:r>
              <a:rPr lang="en-US" dirty="0" err="1"/>
              <a:t>propias</a:t>
            </a:r>
            <a:r>
              <a:rPr lang="en-US" dirty="0"/>
              <a:t> </a:t>
            </a:r>
            <a:r>
              <a:rPr lang="en-US" dirty="0" err="1"/>
              <a:t>protecciones</a:t>
            </a:r>
            <a:r>
              <a:rPr lang="en-US" dirty="0"/>
              <a:t> (Guardrails) </a:t>
            </a:r>
            <a:r>
              <a:rPr lang="en-US" dirty="0" err="1"/>
              <a:t>pero</a:t>
            </a:r>
            <a:r>
              <a:rPr lang="en-US" dirty="0"/>
              <a:t> </a:t>
            </a:r>
            <a:r>
              <a:rPr lang="en-US" dirty="0" err="1"/>
              <a:t>éstas</a:t>
            </a:r>
            <a:r>
              <a:rPr lang="en-US" dirty="0"/>
              <a:t> </a:t>
            </a:r>
            <a:r>
              <a:rPr lang="en-US" dirty="0" err="1"/>
              <a:t>tienden</a:t>
            </a:r>
            <a:r>
              <a:rPr lang="en-US" dirty="0"/>
              <a:t> a </a:t>
            </a:r>
            <a:r>
              <a:rPr lang="en-US" dirty="0" err="1"/>
              <a:t>buscar</a:t>
            </a:r>
            <a:r>
              <a:rPr lang="en-US" dirty="0"/>
              <a:t> </a:t>
            </a:r>
            <a:r>
              <a:rPr lang="en-US" dirty="0" err="1"/>
              <a:t>complacer</a:t>
            </a:r>
            <a:r>
              <a:rPr lang="en-US" dirty="0"/>
              <a:t> al </a:t>
            </a:r>
            <a:r>
              <a:rPr lang="en-US" dirty="0" err="1"/>
              <a:t>usuario</a:t>
            </a:r>
            <a:r>
              <a:rPr lang="en-US" dirty="0"/>
              <a:t>, </a:t>
            </a:r>
            <a:r>
              <a:rPr lang="en-US" dirty="0" err="1"/>
              <a:t>mostrandose</a:t>
            </a:r>
            <a:r>
              <a:rPr lang="en-US" dirty="0"/>
              <a:t> </a:t>
            </a:r>
            <a:r>
              <a:rPr lang="en-US" dirty="0" err="1"/>
              <a:t>manipulables</a:t>
            </a:r>
            <a:r>
              <a:rPr lang="en-US" dirty="0"/>
              <a:t> al </a:t>
            </a:r>
            <a:r>
              <a:rPr lang="en-US" dirty="0" err="1"/>
              <a:t>lenguaje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ocasiones</a:t>
            </a:r>
            <a:endParaRPr lang="en-US" dirty="0"/>
          </a:p>
          <a:p>
            <a:r>
              <a:rPr lang="en-US" dirty="0"/>
              <a:t>Idea 2: </a:t>
            </a:r>
            <a:r>
              <a:rPr lang="en-US" dirty="0" err="1"/>
              <a:t>Usuarios</a:t>
            </a:r>
            <a:r>
              <a:rPr lang="en-US" dirty="0"/>
              <a:t>, </a:t>
            </a:r>
            <a:r>
              <a:rPr lang="en-US" dirty="0" err="1"/>
              <a:t>empleados</a:t>
            </a:r>
            <a:r>
              <a:rPr lang="en-US" dirty="0"/>
              <a:t> o </a:t>
            </a:r>
            <a:r>
              <a:rPr lang="en-US" dirty="0" err="1"/>
              <a:t>clientes</a:t>
            </a:r>
            <a:r>
              <a:rPr lang="en-US" dirty="0"/>
              <a:t> </a:t>
            </a:r>
            <a:r>
              <a:rPr lang="en-US" dirty="0" err="1"/>
              <a:t>suben</a:t>
            </a:r>
            <a:r>
              <a:rPr lang="en-US" dirty="0"/>
              <a:t> </a:t>
            </a:r>
            <a:r>
              <a:rPr lang="en-US" dirty="0" err="1"/>
              <a:t>información</a:t>
            </a:r>
            <a:r>
              <a:rPr lang="en-US" dirty="0"/>
              <a:t> sensible a la IA (PE: </a:t>
            </a:r>
            <a:r>
              <a:rPr lang="en-US" dirty="0" err="1"/>
              <a:t>declaración</a:t>
            </a:r>
            <a:r>
              <a:rPr lang="en-US" dirty="0"/>
              <a:t> de la </a:t>
            </a:r>
            <a:r>
              <a:rPr lang="en-US" dirty="0" err="1"/>
              <a:t>renta</a:t>
            </a:r>
            <a:r>
              <a:rPr lang="en-US" dirty="0"/>
              <a:t>, </a:t>
            </a:r>
            <a:r>
              <a:rPr lang="en-US" dirty="0" err="1"/>
              <a:t>nóminas</a:t>
            </a:r>
            <a:r>
              <a:rPr lang="en-US" dirty="0"/>
              <a:t>, </a:t>
            </a:r>
            <a:r>
              <a:rPr lang="en-US" dirty="0" err="1"/>
              <a:t>datos</a:t>
            </a:r>
            <a:r>
              <a:rPr lang="en-US" dirty="0"/>
              <a:t> </a:t>
            </a:r>
            <a:r>
              <a:rPr lang="en-US" dirty="0" err="1"/>
              <a:t>bancarios</a:t>
            </a:r>
            <a:r>
              <a:rPr lang="en-US" dirty="0"/>
              <a:t>). Esa </a:t>
            </a:r>
            <a:r>
              <a:rPr lang="en-US" dirty="0" err="1"/>
              <a:t>información</a:t>
            </a:r>
            <a:r>
              <a:rPr lang="en-US" dirty="0"/>
              <a:t> </a:t>
            </a:r>
            <a:r>
              <a:rPr lang="en-US" dirty="0" err="1"/>
              <a:t>puede</a:t>
            </a:r>
            <a:r>
              <a:rPr lang="en-US" dirty="0"/>
              <a:t> </a:t>
            </a:r>
            <a:r>
              <a:rPr lang="en-US" dirty="0" err="1"/>
              <a:t>quedar</a:t>
            </a:r>
            <a:r>
              <a:rPr lang="en-US" dirty="0"/>
              <a:t> </a:t>
            </a:r>
            <a:r>
              <a:rPr lang="en-US" dirty="0" err="1"/>
              <a:t>almacenada</a:t>
            </a:r>
            <a:r>
              <a:rPr lang="en-US" dirty="0"/>
              <a:t> o ser </a:t>
            </a:r>
            <a:r>
              <a:rPr lang="en-US" dirty="0" err="1"/>
              <a:t>utilizada</a:t>
            </a:r>
            <a:r>
              <a:rPr lang="en-US" dirty="0"/>
              <a:t> para </a:t>
            </a:r>
            <a:r>
              <a:rPr lang="en-US" dirty="0" err="1"/>
              <a:t>entrenamiento</a:t>
            </a:r>
            <a:r>
              <a:rPr lang="en-US" dirty="0"/>
              <a:t> y </a:t>
            </a:r>
            <a:r>
              <a:rPr lang="en-US" dirty="0" err="1"/>
              <a:t>exfiltrarse</a:t>
            </a:r>
            <a:r>
              <a:rPr lang="en-US" dirty="0"/>
              <a:t> luego</a:t>
            </a:r>
          </a:p>
          <a:p>
            <a:r>
              <a:rPr lang="en-US" dirty="0"/>
              <a:t>Idea 3: </a:t>
            </a:r>
            <a:r>
              <a:rPr lang="en-US" b="0" dirty="0" err="1"/>
              <a:t>Gobierno</a:t>
            </a:r>
            <a:r>
              <a:rPr lang="en-US" dirty="0"/>
              <a:t> -&gt; Se require </a:t>
            </a:r>
            <a:r>
              <a:rPr lang="en-US" dirty="0" err="1"/>
              <a:t>tener</a:t>
            </a:r>
            <a:r>
              <a:rPr lang="en-US" dirty="0"/>
              <a:t> un control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uso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se le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dando</a:t>
            </a:r>
            <a:r>
              <a:rPr lang="en-US" dirty="0"/>
              <a:t> a la IA</a:t>
            </a:r>
          </a:p>
          <a:p>
            <a:r>
              <a:rPr lang="en-US" sz="1200" dirty="0"/>
              <a:t>Idea 4 – Enlace a </a:t>
            </a:r>
            <a:r>
              <a:rPr lang="en-US" sz="1200" dirty="0" err="1"/>
              <a:t>siguiente</a:t>
            </a:r>
            <a:r>
              <a:rPr lang="en-US" sz="1200" dirty="0"/>
              <a:t> slide - Por </a:t>
            </a:r>
            <a:r>
              <a:rPr lang="en-US" sz="1200" dirty="0" err="1"/>
              <a:t>eso</a:t>
            </a:r>
            <a:r>
              <a:rPr lang="en-US" sz="1200" dirty="0"/>
              <a:t> hay </a:t>
            </a:r>
            <a:r>
              <a:rPr lang="en-US" sz="1200" dirty="0" err="1"/>
              <a:t>que</a:t>
            </a:r>
            <a:r>
              <a:rPr lang="en-US" sz="1200" dirty="0"/>
              <a:t> </a:t>
            </a:r>
            <a:r>
              <a:rPr lang="en-US" sz="1200" dirty="0" err="1"/>
              <a:t>securizar</a:t>
            </a:r>
            <a:r>
              <a:rPr lang="en-US" sz="1200" dirty="0"/>
              <a:t> la IA, y la </a:t>
            </a:r>
            <a:r>
              <a:rPr lang="en-US" sz="1200" dirty="0" err="1"/>
              <a:t>seguridad</a:t>
            </a:r>
            <a:r>
              <a:rPr lang="en-US" sz="1200" dirty="0"/>
              <a:t> </a:t>
            </a:r>
            <a:r>
              <a:rPr lang="en-US" sz="1200" dirty="0" err="1"/>
              <a:t>tradicional</a:t>
            </a:r>
            <a:r>
              <a:rPr lang="en-US" sz="1200" dirty="0"/>
              <a:t> NO es </a:t>
            </a:r>
            <a:r>
              <a:rPr lang="en-US" sz="1200" dirty="0" err="1"/>
              <a:t>suficiente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83C95C-8FBE-F744-A764-CAA1E0BAA8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97645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/>
              <a:t>Idea 1:</a:t>
            </a:r>
          </a:p>
          <a:p>
            <a:r>
              <a:rPr lang="en-US" sz="1600" dirty="0" err="1"/>
              <a:t>Seguridad</a:t>
            </a:r>
            <a:r>
              <a:rPr lang="en-US" sz="1600" dirty="0"/>
              <a:t> </a:t>
            </a:r>
            <a:r>
              <a:rPr lang="en-US" sz="1600" dirty="0" err="1"/>
              <a:t>tradicional</a:t>
            </a:r>
            <a:r>
              <a:rPr lang="en-US" sz="1600" dirty="0"/>
              <a:t> – Refuerzo de </a:t>
            </a:r>
            <a:r>
              <a:rPr lang="en-US" sz="1600" dirty="0" err="1"/>
              <a:t>reglas</a:t>
            </a:r>
            <a:r>
              <a:rPr lang="en-US" sz="1600" dirty="0"/>
              <a:t> </a:t>
            </a:r>
            <a:r>
              <a:rPr lang="en-US" sz="1600" dirty="0" err="1"/>
              <a:t>determinístico</a:t>
            </a:r>
            <a:r>
              <a:rPr lang="en-US" sz="1600" dirty="0"/>
              <a:t> – Input – Output, IA no </a:t>
            </a:r>
            <a:r>
              <a:rPr lang="en-US" sz="1600" dirty="0" err="1"/>
              <a:t>deterministica</a:t>
            </a:r>
            <a:r>
              <a:rPr lang="en-US" sz="1600" dirty="0"/>
              <a:t> -&gt; </a:t>
            </a:r>
            <a:r>
              <a:rPr lang="en-US" sz="1600" dirty="0" err="1"/>
              <a:t>Respuestas</a:t>
            </a:r>
            <a:r>
              <a:rPr lang="en-US" sz="1600" dirty="0"/>
              <a:t> </a:t>
            </a:r>
            <a:r>
              <a:rPr lang="en-US" sz="1600" dirty="0" err="1"/>
              <a:t>aleatorias</a:t>
            </a:r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Idea 2:</a:t>
            </a:r>
          </a:p>
          <a:p>
            <a:r>
              <a:rPr lang="en-US" sz="1600" dirty="0" err="1"/>
              <a:t>Basado</a:t>
            </a:r>
            <a:r>
              <a:rPr lang="en-US" sz="1600" dirty="0"/>
              <a:t> </a:t>
            </a:r>
            <a:r>
              <a:rPr lang="en-US" sz="1600" dirty="0" err="1"/>
              <a:t>en</a:t>
            </a:r>
            <a:r>
              <a:rPr lang="en-US" sz="1600" dirty="0"/>
              <a:t> </a:t>
            </a:r>
            <a:r>
              <a:rPr lang="en-US" sz="1600" dirty="0" err="1"/>
              <a:t>sintaxis</a:t>
            </a:r>
            <a:r>
              <a:rPr lang="en-US" sz="1600" dirty="0"/>
              <a:t>, </a:t>
            </a:r>
            <a:r>
              <a:rPr lang="en-US" sz="1600" dirty="0" err="1"/>
              <a:t>firmas</a:t>
            </a:r>
            <a:r>
              <a:rPr lang="en-US" sz="1600" dirty="0"/>
              <a:t> y </a:t>
            </a:r>
            <a:r>
              <a:rPr lang="en-US" sz="1600" dirty="0" err="1"/>
              <a:t>patrones</a:t>
            </a:r>
            <a:r>
              <a:rPr lang="en-US" sz="1600" dirty="0"/>
              <a:t>, IA require </a:t>
            </a:r>
            <a:r>
              <a:rPr lang="en-US" sz="1600" dirty="0" err="1"/>
              <a:t>comprender</a:t>
            </a:r>
            <a:r>
              <a:rPr lang="en-US" sz="1600" dirty="0"/>
              <a:t> </a:t>
            </a:r>
            <a:r>
              <a:rPr lang="en-US" sz="1600" dirty="0" err="1"/>
              <a:t>el</a:t>
            </a:r>
            <a:r>
              <a:rPr lang="en-US" sz="1600" dirty="0"/>
              <a:t> </a:t>
            </a:r>
            <a:r>
              <a:rPr lang="en-US" sz="1600" dirty="0" err="1"/>
              <a:t>lenguaje</a:t>
            </a:r>
            <a:r>
              <a:rPr lang="en-US" sz="1600" dirty="0"/>
              <a:t> y </a:t>
            </a:r>
            <a:r>
              <a:rPr lang="en-US" sz="1600" dirty="0" err="1"/>
              <a:t>el</a:t>
            </a:r>
            <a:r>
              <a:rPr lang="en-US" sz="1600" dirty="0"/>
              <a:t> </a:t>
            </a:r>
            <a:r>
              <a:rPr lang="en-US" sz="1600" dirty="0" err="1"/>
              <a:t>contexto</a:t>
            </a:r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Idea 3:</a:t>
            </a:r>
          </a:p>
          <a:p>
            <a:r>
              <a:rPr lang="en-US" sz="1600" dirty="0" err="1"/>
              <a:t>Diseñado</a:t>
            </a:r>
            <a:r>
              <a:rPr lang="en-US" sz="1600" dirty="0"/>
              <a:t> para </a:t>
            </a:r>
            <a:r>
              <a:rPr lang="en-US" sz="1600" dirty="0" err="1"/>
              <a:t>tráfico</a:t>
            </a:r>
            <a:r>
              <a:rPr lang="en-US" sz="1600" dirty="0"/>
              <a:t> </a:t>
            </a:r>
            <a:r>
              <a:rPr lang="en-US" sz="1600" dirty="0" err="1"/>
              <a:t>simétrico</a:t>
            </a:r>
            <a:r>
              <a:rPr lang="en-US" sz="1600" dirty="0"/>
              <a:t> request-response, </a:t>
            </a:r>
            <a:r>
              <a:rPr lang="en-US" sz="1600" dirty="0" err="1"/>
              <a:t>Interacciones</a:t>
            </a:r>
            <a:r>
              <a:rPr lang="en-US" sz="1600" dirty="0"/>
              <a:t> multi-turn</a:t>
            </a:r>
          </a:p>
          <a:p>
            <a:endParaRPr lang="en-US" sz="1600" dirty="0"/>
          </a:p>
          <a:p>
            <a:r>
              <a:rPr lang="en-US" sz="1600" dirty="0"/>
              <a:t>Idea 4 – Enlace a </a:t>
            </a:r>
            <a:r>
              <a:rPr lang="en-US" sz="1600" dirty="0" err="1"/>
              <a:t>siguiente</a:t>
            </a:r>
            <a:r>
              <a:rPr lang="en-US" sz="1600" dirty="0"/>
              <a:t> </a:t>
            </a:r>
            <a:r>
              <a:rPr lang="en-US" sz="1600" dirty="0" err="1"/>
              <a:t>diapositiva</a:t>
            </a:r>
            <a:r>
              <a:rPr lang="en-US" sz="1600" dirty="0"/>
              <a:t>:</a:t>
            </a:r>
          </a:p>
          <a:p>
            <a:r>
              <a:rPr lang="en-US" sz="1600" dirty="0"/>
              <a:t>Es </a:t>
            </a:r>
            <a:r>
              <a:rPr lang="en-US" sz="1600" dirty="0" err="1"/>
              <a:t>por</a:t>
            </a:r>
            <a:r>
              <a:rPr lang="en-US" sz="1600" dirty="0"/>
              <a:t> </a:t>
            </a:r>
            <a:r>
              <a:rPr lang="en-US" sz="1600" dirty="0" err="1"/>
              <a:t>esto</a:t>
            </a:r>
            <a:r>
              <a:rPr lang="en-US" sz="1600" dirty="0"/>
              <a:t>, </a:t>
            </a:r>
            <a:r>
              <a:rPr lang="en-US" sz="1600" dirty="0" err="1"/>
              <a:t>que</a:t>
            </a:r>
            <a:r>
              <a:rPr lang="en-US" sz="1600" dirty="0"/>
              <a:t> A10 Networks </a:t>
            </a:r>
            <a:r>
              <a:rPr lang="en-US" sz="1600" dirty="0" err="1"/>
              <a:t>está</a:t>
            </a:r>
            <a:r>
              <a:rPr lang="en-US" sz="1600" dirty="0"/>
              <a:t> </a:t>
            </a:r>
            <a:r>
              <a:rPr lang="en-US" sz="1600" dirty="0" err="1"/>
              <a:t>haciendo</a:t>
            </a:r>
            <a:r>
              <a:rPr lang="en-US" sz="1600" dirty="0"/>
              <a:t> </a:t>
            </a:r>
            <a:r>
              <a:rPr lang="en-US" sz="1600" dirty="0" err="1"/>
              <a:t>una</a:t>
            </a:r>
            <a:r>
              <a:rPr lang="en-US" sz="1600" dirty="0"/>
              <a:t> </a:t>
            </a:r>
            <a:r>
              <a:rPr lang="en-US" sz="1600" dirty="0" err="1"/>
              <a:t>enorme</a:t>
            </a:r>
            <a:r>
              <a:rPr lang="en-US" sz="1600" dirty="0"/>
              <a:t> </a:t>
            </a:r>
            <a:r>
              <a:rPr lang="en-US" sz="1600" dirty="0" err="1"/>
              <a:t>inversión</a:t>
            </a:r>
            <a:r>
              <a:rPr lang="en-US" sz="1600" dirty="0"/>
              <a:t> y </a:t>
            </a:r>
            <a:r>
              <a:rPr lang="en-US" sz="1600" dirty="0" err="1"/>
              <a:t>destinando</a:t>
            </a:r>
            <a:r>
              <a:rPr lang="en-US" sz="1600" dirty="0"/>
              <a:t> </a:t>
            </a:r>
            <a:r>
              <a:rPr lang="en-US" sz="1600" dirty="0" err="1"/>
              <a:t>grandes</a:t>
            </a:r>
            <a:r>
              <a:rPr lang="en-US" sz="1600" dirty="0"/>
              <a:t> </a:t>
            </a:r>
            <a:r>
              <a:rPr lang="en-US" sz="1600" dirty="0" err="1"/>
              <a:t>recursos</a:t>
            </a:r>
            <a:r>
              <a:rPr lang="en-US" sz="1600" dirty="0"/>
              <a:t> a la </a:t>
            </a:r>
            <a:r>
              <a:rPr lang="en-US" sz="1600" dirty="0" err="1"/>
              <a:t>securización</a:t>
            </a:r>
            <a:r>
              <a:rPr lang="en-US" sz="1600" dirty="0"/>
              <a:t> de la IA. </a:t>
            </a:r>
            <a:r>
              <a:rPr lang="en-US" sz="1600" dirty="0" err="1"/>
              <a:t>Veamos</a:t>
            </a:r>
            <a:r>
              <a:rPr lang="en-US" sz="1600" dirty="0"/>
              <a:t> </a:t>
            </a:r>
            <a:r>
              <a:rPr lang="en-US" sz="1600" dirty="0" err="1"/>
              <a:t>el</a:t>
            </a:r>
            <a:r>
              <a:rPr lang="en-US" sz="1600" dirty="0"/>
              <a:t> </a:t>
            </a:r>
            <a:r>
              <a:rPr lang="en-US" sz="1600" dirty="0" err="1"/>
              <a:t>recorrido</a:t>
            </a:r>
            <a:endParaRPr lang="en-US" sz="1600" dirty="0"/>
          </a:p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83C95C-8FBE-F744-A764-CAA1E0BAA8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84506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ES" dirty="0"/>
              <a:t>Timeline 1: En 2014 comenzamos a usar ML dentro de nuestra solución AntiDDoS A10 Defend para detectar anomalias</a:t>
            </a:r>
          </a:p>
          <a:p>
            <a:r>
              <a:rPr lang="en-ES" dirty="0"/>
              <a:t>Timeline 2: 2023-2024 – Se observa la necesidad de garantizar una protección segura a la IA y se comienza el desarrollo de una solución</a:t>
            </a:r>
          </a:p>
          <a:p>
            <a:r>
              <a:rPr lang="en-ES" dirty="0"/>
              <a:t>Timeline 3: 05/26 El A10 AI Firewall sale al mercado, consolidandonos en una posición fuerte dentro de la securización de la IA</a:t>
            </a:r>
          </a:p>
          <a:p>
            <a:r>
              <a:rPr lang="en-ES" dirty="0"/>
              <a:t>Timeline 4: 06/26 A10 Networks adquiere Troj.AI,</a:t>
            </a:r>
          </a:p>
          <a:p>
            <a:endParaRPr lang="en-ES" dirty="0"/>
          </a:p>
          <a:p>
            <a:r>
              <a:rPr lang="en-ES" dirty="0"/>
              <a:t>TrojAI es una empresa especializada en securización de entornos de Inteligencia Artificial, especialmente centrados en soluciones de red teaming y assestment de modelos, securización de entornos de clientes hacia la IA y comunicaciones MCP</a:t>
            </a:r>
          </a:p>
          <a:p>
            <a:endParaRPr lang="en-ES" dirty="0"/>
          </a:p>
          <a:p>
            <a:r>
              <a:rPr lang="en-ES" dirty="0"/>
              <a:t>Transición slide: Hoy vamos a centrarnos especialmetne en hablar del A10 AI FW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0DE5CB-5739-CA47-815A-881CBD158726}" type="slidenum">
              <a:rPr lang="en-ES" smtClean="0"/>
              <a:t>5</a:t>
            </a:fld>
            <a:endParaRPr lang="en-ES"/>
          </a:p>
        </p:txBody>
      </p:sp>
    </p:spTree>
    <p:extLst>
      <p:ext uri="{BB962C8B-B14F-4D97-AF65-F5344CB8AC3E}">
        <p14:creationId xmlns:p14="http://schemas.microsoft.com/office/powerpoint/2010/main" val="3424171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A10 AI FW – Solución de alto rendimiento para entornos de agentes y </a:t>
            </a:r>
            <a:r>
              <a:rPr lang="es-ES" dirty="0" err="1"/>
              <a:t>APPs</a:t>
            </a:r>
            <a:r>
              <a:rPr lang="es-ES" dirty="0"/>
              <a:t> IA</a:t>
            </a:r>
          </a:p>
          <a:p>
            <a:pPr fontAlgn="t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83C95C-8FBE-F744-A764-CAA1E0BAA8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0719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7FBDA-326C-F31E-83F4-95FDF2872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A64306-8765-8672-4D0E-64F6708C0D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B2947A-5C18-EED3-EE2C-A9CE91AD63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575"/>
              </a:lnSpc>
              <a:spcAft>
                <a:spcPts val="600"/>
              </a:spcAft>
              <a:buNone/>
            </a:pPr>
            <a:endParaRPr lang="en-US" sz="1600" b="1" i="0" dirty="0">
              <a:solidFill>
                <a:srgbClr val="1F1F1F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lnSpc>
                <a:spcPts val="1575"/>
              </a:lnSpc>
              <a:spcAft>
                <a:spcPts val="600"/>
              </a:spcAft>
              <a:buNone/>
            </a:pP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¿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Que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es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el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A10 AI FW?</a:t>
            </a:r>
          </a:p>
          <a:p>
            <a:pPr marL="285750" indent="-285750" algn="l" rtl="0" fontAlgn="base">
              <a:lnSpc>
                <a:spcPts val="1575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Es un </a:t>
            </a:r>
            <a:r>
              <a:rPr lang="en-US" sz="1600" b="1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modelo</a:t>
            </a:r>
            <a:r>
              <a:rPr lang="en-US" sz="1600" b="1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lang="en-US" sz="1600" b="1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lenguaje</a:t>
            </a:r>
            <a:r>
              <a:rPr lang="en-US" sz="1600" b="1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diseñado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exclusivamente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para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proteger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a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entornos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de IA (Guardrail)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que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se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ejecuta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en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entornos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con GPU</a:t>
            </a:r>
          </a:p>
          <a:p>
            <a:pPr marL="285750" indent="-285750" algn="l" rtl="0" fontAlgn="base">
              <a:lnSpc>
                <a:spcPts val="1575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Cuenta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capacidad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contexto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y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razonamiento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propio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pudiendo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llegar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hasta a 262k de tokens</a:t>
            </a:r>
          </a:p>
          <a:p>
            <a:pPr marL="285750" indent="-285750" algn="l" rtl="0" fontAlgn="base">
              <a:lnSpc>
                <a:spcPts val="1575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Va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mucho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más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allá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los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patrones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, palabras clave y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expresiones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regulares</a:t>
            </a:r>
            <a:endParaRPr lang="en-US" sz="1600" b="0" i="0" dirty="0">
              <a:solidFill>
                <a:srgbClr val="1F1F1F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 rtl="0" fontAlgn="base">
              <a:lnSpc>
                <a:spcPts val="1575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Protege tanto la entrada (input)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como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la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salida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(output de la IA)</a:t>
            </a:r>
          </a:p>
          <a:p>
            <a:pPr marL="285750" indent="-285750" algn="l" rtl="0" fontAlgn="base">
              <a:lnSpc>
                <a:spcPts val="1575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Soporte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multi-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idioma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(11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lenguajes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actualmente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285750" indent="-285750" algn="l" rtl="0" fontAlgn="base">
              <a:lnSpc>
                <a:spcPts val="1575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Las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políticas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customizadas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se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escriben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en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lenguaje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humano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y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el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modelo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es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capaz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interpretarlas</a:t>
            </a:r>
            <a:endParaRPr lang="en-US" sz="1600" b="0" i="0" dirty="0">
              <a:solidFill>
                <a:srgbClr val="1F1F1F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 rtl="0" fontAlgn="base">
              <a:lnSpc>
                <a:spcPts val="1575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0" i="0" dirty="0">
              <a:solidFill>
                <a:srgbClr val="1F1F1F"/>
              </a:solidFill>
              <a:effectLst/>
              <a:latin typeface="Arial" panose="020B0604020202020204" pitchFamily="34" charset="0"/>
            </a:endParaRPr>
          </a:p>
          <a:p>
            <a:pPr marL="0" indent="0" algn="l" rtl="0" fontAlgn="base">
              <a:lnSpc>
                <a:spcPts val="1575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Transición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hacia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la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siguiente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slide:</a:t>
            </a:r>
          </a:p>
          <a:p>
            <a:pPr marL="0" indent="0" algn="l" rtl="0" fontAlgn="base">
              <a:lnSpc>
                <a:spcPts val="1575"/>
              </a:lnSpc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Todo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esto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covierte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al A10 AI FW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en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un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producto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una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tasa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acierto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muy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buena</a:t>
            </a:r>
            <a:endParaRPr lang="en-US" sz="1600" b="1" i="0" dirty="0">
              <a:solidFill>
                <a:srgbClr val="1F1F1F"/>
              </a:solidFill>
              <a:effectLst/>
              <a:latin typeface="Arial" panose="020B0604020202020204" pitchFamily="34" charset="0"/>
            </a:endParaRPr>
          </a:p>
          <a:p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6B32FE-4345-4D54-1DE3-C01F6D997D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83C95C-8FBE-F744-A764-CAA1E0BAA8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07703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7FD3A-1F8C-C7EB-3226-760926413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E963F5-5DB2-E130-50F4-CBC6C4F3BE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130F20-E063-2D4C-4331-472282673E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Benchmarking </a:t>
            </a:r>
            <a:r>
              <a:rPr lang="en-US" dirty="0" err="1"/>
              <a:t>realizado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equipo</a:t>
            </a:r>
            <a:r>
              <a:rPr lang="en-US" dirty="0"/>
              <a:t> de red teaming</a:t>
            </a:r>
          </a:p>
          <a:p>
            <a:endParaRPr lang="en-US" dirty="0"/>
          </a:p>
          <a:p>
            <a:r>
              <a:rPr lang="en-US" dirty="0"/>
              <a:t>Idea 1: </a:t>
            </a:r>
            <a:r>
              <a:rPr lang="en-US" dirty="0" err="1"/>
              <a:t>Aquí</a:t>
            </a:r>
            <a:r>
              <a:rPr lang="en-US" dirty="0"/>
              <a:t> Podemos </a:t>
            </a:r>
            <a:r>
              <a:rPr lang="en-US" dirty="0" err="1"/>
              <a:t>ver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rendimiento</a:t>
            </a:r>
            <a:r>
              <a:rPr lang="en-US" dirty="0"/>
              <a:t> al </a:t>
            </a:r>
            <a:r>
              <a:rPr lang="en-US" dirty="0" err="1"/>
              <a:t>respecto</a:t>
            </a:r>
            <a:r>
              <a:rPr lang="en-US" dirty="0"/>
              <a:t> de </a:t>
            </a:r>
            <a:r>
              <a:rPr lang="en-US" dirty="0" err="1"/>
              <a:t>varios</a:t>
            </a:r>
            <a:r>
              <a:rPr lang="en-US" dirty="0"/>
              <a:t> Datasets</a:t>
            </a:r>
          </a:p>
          <a:p>
            <a:r>
              <a:rPr lang="en-US" dirty="0"/>
              <a:t>Idea 2: La </a:t>
            </a:r>
            <a:r>
              <a:rPr lang="en-US" dirty="0" err="1"/>
              <a:t>tasa</a:t>
            </a:r>
            <a:r>
              <a:rPr lang="en-US" dirty="0"/>
              <a:t> media de </a:t>
            </a:r>
            <a:r>
              <a:rPr lang="en-US" dirty="0" err="1"/>
              <a:t>falsos</a:t>
            </a:r>
            <a:r>
              <a:rPr lang="en-US" dirty="0"/>
              <a:t> </a:t>
            </a:r>
            <a:r>
              <a:rPr lang="en-US" dirty="0" err="1"/>
              <a:t>positivos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torno</a:t>
            </a:r>
            <a:r>
              <a:rPr lang="en-US" dirty="0"/>
              <a:t> al 2%</a:t>
            </a:r>
          </a:p>
          <a:p>
            <a:r>
              <a:rPr lang="en-US" dirty="0"/>
              <a:t>Idea 3: La </a:t>
            </a:r>
            <a:r>
              <a:rPr lang="en-US" dirty="0" err="1"/>
              <a:t>tasa</a:t>
            </a:r>
            <a:r>
              <a:rPr lang="en-US" dirty="0"/>
              <a:t> de </a:t>
            </a:r>
            <a:r>
              <a:rPr lang="en-US" dirty="0" err="1"/>
              <a:t>detección</a:t>
            </a:r>
            <a:r>
              <a:rPr lang="en-US" dirty="0"/>
              <a:t> </a:t>
            </a:r>
            <a:r>
              <a:rPr lang="en-US" dirty="0" err="1"/>
              <a:t>estuvo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torno</a:t>
            </a:r>
            <a:r>
              <a:rPr lang="en-US" dirty="0"/>
              <a:t> al 95% de media</a:t>
            </a:r>
          </a:p>
          <a:p>
            <a:endParaRPr lang="en-US" dirty="0"/>
          </a:p>
          <a:p>
            <a:r>
              <a:rPr lang="en-US" dirty="0"/>
              <a:t>Idea 4 – </a:t>
            </a:r>
            <a:r>
              <a:rPr lang="en-US" dirty="0" err="1"/>
              <a:t>Transición</a:t>
            </a:r>
            <a:r>
              <a:rPr lang="en-US" dirty="0"/>
              <a:t> a </a:t>
            </a:r>
            <a:r>
              <a:rPr lang="en-US" dirty="0" err="1"/>
              <a:t>siguiente</a:t>
            </a:r>
            <a:r>
              <a:rPr lang="en-US" dirty="0"/>
              <a:t> slide: </a:t>
            </a:r>
            <a:r>
              <a:rPr lang="en-US" dirty="0" err="1"/>
              <a:t>Rendimiento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020233-3B3F-3911-F190-5746059988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83C95C-8FBE-F744-A764-CAA1E0BAA8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9082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Idea 1:</a:t>
            </a:r>
          </a:p>
          <a:p>
            <a:r>
              <a:rPr lang="en-US" dirty="0"/>
              <a:t>Menos de 50ms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tiempo</a:t>
            </a:r>
            <a:r>
              <a:rPr lang="en-US" dirty="0"/>
              <a:t> de </a:t>
            </a:r>
            <a:r>
              <a:rPr lang="en-US" dirty="0" err="1"/>
              <a:t>respuesta</a:t>
            </a:r>
            <a:endParaRPr lang="en-US" dirty="0"/>
          </a:p>
          <a:p>
            <a:endParaRPr lang="en-US" dirty="0"/>
          </a:p>
          <a:p>
            <a:r>
              <a:rPr lang="en-US" dirty="0"/>
              <a:t>Idea 2:</a:t>
            </a:r>
          </a:p>
          <a:p>
            <a:r>
              <a:rPr lang="en-US" dirty="0" err="1"/>
              <a:t>Latencias</a:t>
            </a:r>
            <a:r>
              <a:rPr lang="en-US" dirty="0"/>
              <a:t> </a:t>
            </a:r>
            <a:r>
              <a:rPr lang="en-US" dirty="0" err="1"/>
              <a:t>razonables</a:t>
            </a:r>
            <a:r>
              <a:rPr lang="en-US" dirty="0"/>
              <a:t> a </a:t>
            </a:r>
            <a:r>
              <a:rPr lang="en-US" dirty="0" err="1"/>
              <a:t>alta</a:t>
            </a:r>
            <a:r>
              <a:rPr lang="en-US" dirty="0"/>
              <a:t> </a:t>
            </a:r>
            <a:r>
              <a:rPr lang="en-US" dirty="0" err="1"/>
              <a:t>cantidad</a:t>
            </a:r>
            <a:r>
              <a:rPr lang="en-US" dirty="0"/>
              <a:t> de tokens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83C95C-8FBE-F744-A764-CAA1E0BAA8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2273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03F05E6-0BCE-E8A9-928A-F246974EF749}"/>
              </a:ext>
            </a:extLst>
          </p:cNvPr>
          <p:cNvGrpSpPr/>
          <p:nvPr userDrawn="1"/>
        </p:nvGrpSpPr>
        <p:grpSpPr>
          <a:xfrm>
            <a:off x="2" y="0"/>
            <a:ext cx="12189615" cy="6858000"/>
            <a:chOff x="1" y="0"/>
            <a:chExt cx="9142210" cy="51435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33FEC95-2E8A-DF99-ABC5-C78F5AB71E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1119"/>
            <a:stretch>
              <a:fillRect/>
            </a:stretch>
          </p:blipFill>
          <p:spPr>
            <a:xfrm>
              <a:off x="1787" y="1175"/>
              <a:ext cx="9140424" cy="514115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D6093D7-520D-2EE6-294C-5D5C548D99CB}"/>
                </a:ext>
              </a:extLst>
            </p:cNvPr>
            <p:cNvSpPr/>
            <p:nvPr userDrawn="1"/>
          </p:nvSpPr>
          <p:spPr>
            <a:xfrm>
              <a:off x="1" y="1"/>
              <a:ext cx="7363321" cy="5143499"/>
            </a:xfrm>
            <a:prstGeom prst="rect">
              <a:avLst/>
            </a:prstGeom>
            <a:gradFill flip="none" rotWithShape="1">
              <a:gsLst>
                <a:gs pos="34000">
                  <a:schemeClr val="tx2"/>
                </a:gs>
                <a:gs pos="100000">
                  <a:schemeClr val="accent1">
                    <a:lumMod val="50000"/>
                    <a:alpha val="0"/>
                  </a:scheme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A5334C4-36AE-C1A4-237A-61E28F747813}"/>
                </a:ext>
              </a:extLst>
            </p:cNvPr>
            <p:cNvSpPr/>
            <p:nvPr userDrawn="1"/>
          </p:nvSpPr>
          <p:spPr>
            <a:xfrm>
              <a:off x="2" y="0"/>
              <a:ext cx="7324724" cy="5143499"/>
            </a:xfrm>
            <a:prstGeom prst="rect">
              <a:avLst/>
            </a:prstGeom>
            <a:gradFill flip="none" rotWithShape="1">
              <a:gsLst>
                <a:gs pos="28000">
                  <a:schemeClr val="tx2"/>
                </a:gs>
                <a:gs pos="87000">
                  <a:schemeClr val="tx2">
                    <a:alpha val="0"/>
                  </a:schemeClr>
                </a:gs>
              </a:gsLst>
              <a:lin ang="1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EE95F91-F83C-7C44-90F9-164278F5BFE5}"/>
              </a:ext>
            </a:extLst>
          </p:cNvPr>
          <p:cNvGrpSpPr/>
          <p:nvPr userDrawn="1"/>
        </p:nvGrpSpPr>
        <p:grpSpPr>
          <a:xfrm>
            <a:off x="623970" y="576397"/>
            <a:ext cx="2763799" cy="730369"/>
            <a:chOff x="686738" y="637460"/>
            <a:chExt cx="2594345" cy="685589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022F425-471C-1349-8F3E-FE5BBEAC0455}"/>
                </a:ext>
              </a:extLst>
            </p:cNvPr>
            <p:cNvGrpSpPr/>
            <p:nvPr/>
          </p:nvGrpSpPr>
          <p:grpSpPr>
            <a:xfrm>
              <a:off x="686738" y="637460"/>
              <a:ext cx="950700" cy="351253"/>
              <a:chOff x="686738" y="637460"/>
              <a:chExt cx="950700" cy="351253"/>
            </a:xfrm>
          </p:grpSpPr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9D6B1764-A145-3547-97DA-EB79FD9C8ED4}"/>
                  </a:ext>
                </a:extLst>
              </p:cNvPr>
              <p:cNvSpPr/>
              <p:nvPr/>
            </p:nvSpPr>
            <p:spPr>
              <a:xfrm>
                <a:off x="686738" y="637460"/>
                <a:ext cx="536861" cy="350950"/>
              </a:xfrm>
              <a:custGeom>
                <a:avLst/>
                <a:gdLst>
                  <a:gd name="connsiteX0" fmla="*/ 1280732 w 1864709"/>
                  <a:gd name="connsiteY0" fmla="*/ 1218975 h 1218974"/>
                  <a:gd name="connsiteX1" fmla="*/ 1864709 w 1864709"/>
                  <a:gd name="connsiteY1" fmla="*/ 1218975 h 1218974"/>
                  <a:gd name="connsiteX2" fmla="*/ 1277303 w 1864709"/>
                  <a:gd name="connsiteY2" fmla="*/ 0 h 1218974"/>
                  <a:gd name="connsiteX3" fmla="*/ 642842 w 1864709"/>
                  <a:gd name="connsiteY3" fmla="*/ 0 h 1218974"/>
                  <a:gd name="connsiteX4" fmla="*/ 0 w 1864709"/>
                  <a:gd name="connsiteY4" fmla="*/ 1218975 h 1218974"/>
                  <a:gd name="connsiteX5" fmla="*/ 336709 w 1864709"/>
                  <a:gd name="connsiteY5" fmla="*/ 1218975 h 1218974"/>
                  <a:gd name="connsiteX6" fmla="*/ 510159 w 1864709"/>
                  <a:gd name="connsiteY6" fmla="*/ 891052 h 1218974"/>
                  <a:gd name="connsiteX7" fmla="*/ 1123760 w 1864709"/>
                  <a:gd name="connsiteY7" fmla="*/ 891052 h 1218974"/>
                  <a:gd name="connsiteX8" fmla="*/ 1280732 w 1864709"/>
                  <a:gd name="connsiteY8" fmla="*/ 1218975 h 1218974"/>
                  <a:gd name="connsiteX9" fmla="*/ 1025366 w 1864709"/>
                  <a:gd name="connsiteY9" fmla="*/ 686183 h 1218974"/>
                  <a:gd name="connsiteX10" fmla="*/ 618268 w 1864709"/>
                  <a:gd name="connsiteY10" fmla="*/ 686467 h 1218974"/>
                  <a:gd name="connsiteX11" fmla="*/ 831818 w 1864709"/>
                  <a:gd name="connsiteY11" fmla="*/ 282797 h 1218974"/>
                  <a:gd name="connsiteX12" fmla="*/ 1025366 w 1864709"/>
                  <a:gd name="connsiteY12" fmla="*/ 686183 h 1218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64709" h="1218974">
                    <a:moveTo>
                      <a:pt x="1280732" y="1218975"/>
                    </a:moveTo>
                    <a:lnTo>
                      <a:pt x="1864709" y="1218975"/>
                    </a:lnTo>
                    <a:lnTo>
                      <a:pt x="1277303" y="0"/>
                    </a:lnTo>
                    <a:lnTo>
                      <a:pt x="642842" y="0"/>
                    </a:lnTo>
                    <a:lnTo>
                      <a:pt x="0" y="1218975"/>
                    </a:lnTo>
                    <a:lnTo>
                      <a:pt x="336709" y="1218975"/>
                    </a:lnTo>
                    <a:lnTo>
                      <a:pt x="510159" y="891052"/>
                    </a:lnTo>
                    <a:lnTo>
                      <a:pt x="1123760" y="891052"/>
                    </a:lnTo>
                    <a:lnTo>
                      <a:pt x="1280732" y="1218975"/>
                    </a:lnTo>
                    <a:close/>
                    <a:moveTo>
                      <a:pt x="1025366" y="686183"/>
                    </a:moveTo>
                    <a:lnTo>
                      <a:pt x="618268" y="686467"/>
                    </a:lnTo>
                    <a:lnTo>
                      <a:pt x="831818" y="282797"/>
                    </a:lnTo>
                    <a:lnTo>
                      <a:pt x="1025366" y="686183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08608A49-EF66-6C46-9236-7290B5FA6714}"/>
                  </a:ext>
                </a:extLst>
              </p:cNvPr>
              <p:cNvSpPr/>
              <p:nvPr/>
            </p:nvSpPr>
            <p:spPr>
              <a:xfrm>
                <a:off x="1354625" y="637487"/>
                <a:ext cx="282813" cy="351226"/>
              </a:xfrm>
              <a:custGeom>
                <a:avLst/>
                <a:gdLst>
                  <a:gd name="connsiteX0" fmla="*/ 952410 w 982310"/>
                  <a:gd name="connsiteY0" fmla="*/ 160122 h 1219933"/>
                  <a:gd name="connsiteX1" fmla="*/ 952410 w 982310"/>
                  <a:gd name="connsiteY1" fmla="*/ 160122 h 1219933"/>
                  <a:gd name="connsiteX2" fmla="*/ 750290 w 982310"/>
                  <a:gd name="connsiteY2" fmla="*/ 474 h 1219933"/>
                  <a:gd name="connsiteX3" fmla="*/ 490257 w 982310"/>
                  <a:gd name="connsiteY3" fmla="*/ 0 h 1219933"/>
                  <a:gd name="connsiteX4" fmla="*/ 232035 w 982310"/>
                  <a:gd name="connsiteY4" fmla="*/ 474 h 1219933"/>
                  <a:gd name="connsiteX5" fmla="*/ 30295 w 982310"/>
                  <a:gd name="connsiteY5" fmla="*/ 158890 h 1219933"/>
                  <a:gd name="connsiteX6" fmla="*/ 30200 w 982310"/>
                  <a:gd name="connsiteY6" fmla="*/ 158890 h 1219933"/>
                  <a:gd name="connsiteX7" fmla="*/ 101 w 982310"/>
                  <a:gd name="connsiteY7" fmla="*/ 609961 h 1219933"/>
                  <a:gd name="connsiteX8" fmla="*/ 30200 w 982310"/>
                  <a:gd name="connsiteY8" fmla="*/ 1061033 h 1219933"/>
                  <a:gd name="connsiteX9" fmla="*/ 30295 w 982310"/>
                  <a:gd name="connsiteY9" fmla="*/ 1061033 h 1219933"/>
                  <a:gd name="connsiteX10" fmla="*/ 232035 w 982310"/>
                  <a:gd name="connsiteY10" fmla="*/ 1219449 h 1219933"/>
                  <a:gd name="connsiteX11" fmla="*/ 490257 w 982310"/>
                  <a:gd name="connsiteY11" fmla="*/ 1219923 h 1219933"/>
                  <a:gd name="connsiteX12" fmla="*/ 750290 w 982310"/>
                  <a:gd name="connsiteY12" fmla="*/ 1219449 h 1219933"/>
                  <a:gd name="connsiteX13" fmla="*/ 952315 w 982310"/>
                  <a:gd name="connsiteY13" fmla="*/ 1059801 h 1219933"/>
                  <a:gd name="connsiteX14" fmla="*/ 952410 w 982310"/>
                  <a:gd name="connsiteY14" fmla="*/ 1059801 h 1219933"/>
                  <a:gd name="connsiteX15" fmla="*/ 982224 w 982310"/>
                  <a:gd name="connsiteY15" fmla="*/ 609961 h 1219933"/>
                  <a:gd name="connsiteX16" fmla="*/ 952410 w 982310"/>
                  <a:gd name="connsiteY16" fmla="*/ 160122 h 1219933"/>
                  <a:gd name="connsiteX17" fmla="*/ 626465 w 982310"/>
                  <a:gd name="connsiteY17" fmla="*/ 952200 h 1219933"/>
                  <a:gd name="connsiteX18" fmla="*/ 556361 w 982310"/>
                  <a:gd name="connsiteY18" fmla="*/ 1021690 h 1219933"/>
                  <a:gd name="connsiteX19" fmla="*/ 426059 w 982310"/>
                  <a:gd name="connsiteY19" fmla="*/ 1021690 h 1219933"/>
                  <a:gd name="connsiteX20" fmla="*/ 355955 w 982310"/>
                  <a:gd name="connsiteY20" fmla="*/ 952200 h 1219933"/>
                  <a:gd name="connsiteX21" fmla="*/ 355955 w 982310"/>
                  <a:gd name="connsiteY21" fmla="*/ 270283 h 1219933"/>
                  <a:gd name="connsiteX22" fmla="*/ 426059 w 982310"/>
                  <a:gd name="connsiteY22" fmla="*/ 200982 h 1219933"/>
                  <a:gd name="connsiteX23" fmla="*/ 556361 w 982310"/>
                  <a:gd name="connsiteY23" fmla="*/ 200982 h 1219933"/>
                  <a:gd name="connsiteX24" fmla="*/ 626465 w 982310"/>
                  <a:gd name="connsiteY24" fmla="*/ 270283 h 1219933"/>
                  <a:gd name="connsiteX25" fmla="*/ 626465 w 982310"/>
                  <a:gd name="connsiteY25" fmla="*/ 952200 h 1219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82310" h="1219933">
                    <a:moveTo>
                      <a:pt x="952410" y="160122"/>
                    </a:moveTo>
                    <a:lnTo>
                      <a:pt x="952410" y="160122"/>
                    </a:lnTo>
                    <a:cubicBezTo>
                      <a:pt x="930979" y="68637"/>
                      <a:pt x="848683" y="474"/>
                      <a:pt x="750290" y="474"/>
                    </a:cubicBezTo>
                    <a:cubicBezTo>
                      <a:pt x="750290" y="474"/>
                      <a:pt x="735240" y="0"/>
                      <a:pt x="490257" y="0"/>
                    </a:cubicBezTo>
                    <a:cubicBezTo>
                      <a:pt x="246703" y="0"/>
                      <a:pt x="232035" y="474"/>
                      <a:pt x="232035" y="474"/>
                    </a:cubicBezTo>
                    <a:cubicBezTo>
                      <a:pt x="134118" y="474"/>
                      <a:pt x="52203" y="68068"/>
                      <a:pt x="30295" y="158890"/>
                    </a:cubicBezTo>
                    <a:lnTo>
                      <a:pt x="30200" y="158890"/>
                    </a:lnTo>
                    <a:cubicBezTo>
                      <a:pt x="7435" y="245634"/>
                      <a:pt x="-1042" y="429267"/>
                      <a:pt x="101" y="609961"/>
                    </a:cubicBezTo>
                    <a:cubicBezTo>
                      <a:pt x="-1042" y="790656"/>
                      <a:pt x="7435" y="974289"/>
                      <a:pt x="30200" y="1061033"/>
                    </a:cubicBezTo>
                    <a:lnTo>
                      <a:pt x="30295" y="1061033"/>
                    </a:lnTo>
                    <a:cubicBezTo>
                      <a:pt x="52107" y="1151854"/>
                      <a:pt x="134023" y="1219449"/>
                      <a:pt x="232035" y="1219449"/>
                    </a:cubicBezTo>
                    <a:cubicBezTo>
                      <a:pt x="232035" y="1219449"/>
                      <a:pt x="246703" y="1220018"/>
                      <a:pt x="490257" y="1219923"/>
                    </a:cubicBezTo>
                    <a:cubicBezTo>
                      <a:pt x="735240" y="1219923"/>
                      <a:pt x="750290" y="1219449"/>
                      <a:pt x="750290" y="1219449"/>
                    </a:cubicBezTo>
                    <a:cubicBezTo>
                      <a:pt x="848683" y="1219449"/>
                      <a:pt x="930979" y="1151191"/>
                      <a:pt x="952315" y="1059801"/>
                    </a:cubicBezTo>
                    <a:lnTo>
                      <a:pt x="952410" y="1059801"/>
                    </a:lnTo>
                    <a:cubicBezTo>
                      <a:pt x="974985" y="972582"/>
                      <a:pt x="983271" y="789897"/>
                      <a:pt x="982224" y="609961"/>
                    </a:cubicBezTo>
                    <a:cubicBezTo>
                      <a:pt x="983271" y="430120"/>
                      <a:pt x="974985" y="247435"/>
                      <a:pt x="952410" y="160122"/>
                    </a:cubicBezTo>
                    <a:close/>
                    <a:moveTo>
                      <a:pt x="626465" y="952200"/>
                    </a:moveTo>
                    <a:cubicBezTo>
                      <a:pt x="626465" y="990595"/>
                      <a:pt x="595032" y="1021690"/>
                      <a:pt x="556361" y="1021690"/>
                    </a:cubicBezTo>
                    <a:lnTo>
                      <a:pt x="426059" y="1021690"/>
                    </a:lnTo>
                    <a:cubicBezTo>
                      <a:pt x="387197" y="1021690"/>
                      <a:pt x="355955" y="990689"/>
                      <a:pt x="355955" y="952200"/>
                    </a:cubicBezTo>
                    <a:lnTo>
                      <a:pt x="355955" y="270283"/>
                    </a:lnTo>
                    <a:cubicBezTo>
                      <a:pt x="355955" y="231983"/>
                      <a:pt x="387292" y="200982"/>
                      <a:pt x="426059" y="200982"/>
                    </a:cubicBezTo>
                    <a:lnTo>
                      <a:pt x="556361" y="200982"/>
                    </a:lnTo>
                    <a:cubicBezTo>
                      <a:pt x="595032" y="200982"/>
                      <a:pt x="626465" y="231983"/>
                      <a:pt x="626465" y="270283"/>
                    </a:cubicBezTo>
                    <a:lnTo>
                      <a:pt x="626465" y="95220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4D917494-4368-7F47-BB4C-D28A54E5192D}"/>
                  </a:ext>
                </a:extLst>
              </p:cNvPr>
              <p:cNvSpPr/>
              <p:nvPr/>
            </p:nvSpPr>
            <p:spPr>
              <a:xfrm>
                <a:off x="1157592" y="637460"/>
                <a:ext cx="167829" cy="350922"/>
              </a:xfrm>
              <a:custGeom>
                <a:avLst/>
                <a:gdLst>
                  <a:gd name="connsiteX0" fmla="*/ 582930 w 582929"/>
                  <a:gd name="connsiteY0" fmla="*/ 1218880 h 1218879"/>
                  <a:gd name="connsiteX1" fmla="*/ 233934 w 582929"/>
                  <a:gd name="connsiteY1" fmla="*/ 1218880 h 1218879"/>
                  <a:gd name="connsiteX2" fmla="*/ 233934 w 582929"/>
                  <a:gd name="connsiteY2" fmla="*/ 419218 h 1218879"/>
                  <a:gd name="connsiteX3" fmla="*/ 0 w 582929"/>
                  <a:gd name="connsiteY3" fmla="*/ 419218 h 1218879"/>
                  <a:gd name="connsiteX4" fmla="*/ 0 w 582929"/>
                  <a:gd name="connsiteY4" fmla="*/ 202783 h 1218879"/>
                  <a:gd name="connsiteX5" fmla="*/ 376142 w 582929"/>
                  <a:gd name="connsiteY5" fmla="*/ 0 h 1218879"/>
                  <a:gd name="connsiteX6" fmla="*/ 582930 w 582929"/>
                  <a:gd name="connsiteY6" fmla="*/ 0 h 121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2929" h="1218879">
                    <a:moveTo>
                      <a:pt x="582930" y="1218880"/>
                    </a:moveTo>
                    <a:lnTo>
                      <a:pt x="233934" y="1218880"/>
                    </a:lnTo>
                    <a:lnTo>
                      <a:pt x="233934" y="419218"/>
                    </a:lnTo>
                    <a:lnTo>
                      <a:pt x="0" y="419218"/>
                    </a:lnTo>
                    <a:lnTo>
                      <a:pt x="0" y="202783"/>
                    </a:lnTo>
                    <a:lnTo>
                      <a:pt x="376142" y="0"/>
                    </a:lnTo>
                    <a:lnTo>
                      <a:pt x="58293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45" name="Graphic 33">
              <a:extLst>
                <a:ext uri="{FF2B5EF4-FFF2-40B4-BE49-F238E27FC236}">
                  <a16:creationId xmlns:a16="http://schemas.microsoft.com/office/drawing/2014/main" id="{9EC9FC46-64A9-CE45-839B-53AF0144A625}"/>
                </a:ext>
              </a:extLst>
            </p:cNvPr>
            <p:cNvGrpSpPr/>
            <p:nvPr/>
          </p:nvGrpSpPr>
          <p:grpSpPr>
            <a:xfrm>
              <a:off x="686739" y="1163571"/>
              <a:ext cx="2594344" cy="159478"/>
              <a:chOff x="1252706" y="3173428"/>
              <a:chExt cx="9751147" cy="599414"/>
            </a:xfrm>
            <a:solidFill>
              <a:schemeClr val="bg1"/>
            </a:solidFill>
          </p:grpSpPr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099CEC12-B1FA-6841-AA58-E7D70F0F4748}"/>
                  </a:ext>
                </a:extLst>
              </p:cNvPr>
              <p:cNvSpPr/>
              <p:nvPr/>
            </p:nvSpPr>
            <p:spPr>
              <a:xfrm>
                <a:off x="1252706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3999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9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2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1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981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4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2 w 419922"/>
                  <a:gd name="connsiteY20" fmla="*/ 458143 h 462103"/>
                  <a:gd name="connsiteX21" fmla="*/ 47325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8" y="462104"/>
                      <a:pt x="6665" y="460784"/>
                      <a:pt x="3999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0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4" y="1320"/>
                      <a:pt x="181109" y="0"/>
                      <a:pt x="187299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3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2" y="446732"/>
                      <a:pt x="419922" y="448901"/>
                    </a:cubicBezTo>
                    <a:cubicBezTo>
                      <a:pt x="419922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1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1" y="460784"/>
                      <a:pt x="360981" y="458143"/>
                    </a:cubicBezTo>
                    <a:cubicBezTo>
                      <a:pt x="358505" y="455502"/>
                      <a:pt x="356886" y="453050"/>
                      <a:pt x="355934" y="450881"/>
                    </a:cubicBezTo>
                    <a:lnTo>
                      <a:pt x="319274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2" y="458143"/>
                    </a:cubicBezTo>
                    <a:cubicBezTo>
                      <a:pt x="56656" y="460784"/>
                      <a:pt x="52657" y="462104"/>
                      <a:pt x="47325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2C7FC73F-9B3A-154E-A108-1AFA3C8EF08A}"/>
                  </a:ext>
                </a:extLst>
              </p:cNvPr>
              <p:cNvSpPr/>
              <p:nvPr/>
            </p:nvSpPr>
            <p:spPr>
              <a:xfrm>
                <a:off x="1728427" y="3178615"/>
                <a:ext cx="61988" cy="468799"/>
              </a:xfrm>
              <a:custGeom>
                <a:avLst/>
                <a:gdLst>
                  <a:gd name="connsiteX0" fmla="*/ 15331 w 61988"/>
                  <a:gd name="connsiteY0" fmla="*/ 468800 h 468799"/>
                  <a:gd name="connsiteX1" fmla="*/ 4380 w 61988"/>
                  <a:gd name="connsiteY1" fmla="*/ 464462 h 468799"/>
                  <a:gd name="connsiteX2" fmla="*/ 0 w 61988"/>
                  <a:gd name="connsiteY2" fmla="*/ 453616 h 468799"/>
                  <a:gd name="connsiteX3" fmla="*/ 0 w 61988"/>
                  <a:gd name="connsiteY3" fmla="*/ 15278 h 468799"/>
                  <a:gd name="connsiteX4" fmla="*/ 4380 w 61988"/>
                  <a:gd name="connsiteY4" fmla="*/ 4338 h 468799"/>
                  <a:gd name="connsiteX5" fmla="*/ 15331 w 61988"/>
                  <a:gd name="connsiteY5" fmla="*/ 0 h 468799"/>
                  <a:gd name="connsiteX6" fmla="*/ 46658 w 61988"/>
                  <a:gd name="connsiteY6" fmla="*/ 0 h 468799"/>
                  <a:gd name="connsiteX7" fmla="*/ 57989 w 61988"/>
                  <a:gd name="connsiteY7" fmla="*/ 4338 h 468799"/>
                  <a:gd name="connsiteX8" fmla="*/ 61989 w 61988"/>
                  <a:gd name="connsiteY8" fmla="*/ 15278 h 468799"/>
                  <a:gd name="connsiteX9" fmla="*/ 61989 w 61988"/>
                  <a:gd name="connsiteY9" fmla="*/ 453616 h 468799"/>
                  <a:gd name="connsiteX10" fmla="*/ 57989 w 61988"/>
                  <a:gd name="connsiteY10" fmla="*/ 464462 h 468799"/>
                  <a:gd name="connsiteX11" fmla="*/ 46658 w 61988"/>
                  <a:gd name="connsiteY11" fmla="*/ 468800 h 468799"/>
                  <a:gd name="connsiteX12" fmla="*/ 15331 w 61988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988" h="468799">
                    <a:moveTo>
                      <a:pt x="15331" y="468800"/>
                    </a:moveTo>
                    <a:cubicBezTo>
                      <a:pt x="10855" y="468800"/>
                      <a:pt x="7237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8" y="7262"/>
                      <a:pt x="4380" y="4338"/>
                    </a:cubicBezTo>
                    <a:cubicBezTo>
                      <a:pt x="7237" y="1509"/>
                      <a:pt x="10950" y="0"/>
                      <a:pt x="15331" y="0"/>
                    </a:cubicBezTo>
                    <a:lnTo>
                      <a:pt x="46658" y="0"/>
                    </a:lnTo>
                    <a:cubicBezTo>
                      <a:pt x="51514" y="0"/>
                      <a:pt x="55323" y="1415"/>
                      <a:pt x="57989" y="4338"/>
                    </a:cubicBezTo>
                    <a:cubicBezTo>
                      <a:pt x="60655" y="7167"/>
                      <a:pt x="61989" y="10845"/>
                      <a:pt x="61989" y="15278"/>
                    </a:cubicBezTo>
                    <a:lnTo>
                      <a:pt x="61989" y="453616"/>
                    </a:lnTo>
                    <a:cubicBezTo>
                      <a:pt x="61989" y="458049"/>
                      <a:pt x="60655" y="461632"/>
                      <a:pt x="57989" y="464462"/>
                    </a:cubicBezTo>
                    <a:cubicBezTo>
                      <a:pt x="55323" y="467291"/>
                      <a:pt x="51514" y="468800"/>
                      <a:pt x="46658" y="468800"/>
                    </a:cubicBezTo>
                    <a:lnTo>
                      <a:pt x="15331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6B35C2B4-0573-B14C-BCE9-E5629C6B8BA6}"/>
                  </a:ext>
                </a:extLst>
              </p:cNvPr>
              <p:cNvSpPr/>
              <p:nvPr/>
            </p:nvSpPr>
            <p:spPr>
              <a:xfrm>
                <a:off x="1848500" y="3304137"/>
                <a:ext cx="486005" cy="343277"/>
              </a:xfrm>
              <a:custGeom>
                <a:avLst/>
                <a:gdLst>
                  <a:gd name="connsiteX0" fmla="*/ 117312 w 486005"/>
                  <a:gd name="connsiteY0" fmla="*/ 343277 h 343277"/>
                  <a:gd name="connsiteX1" fmla="*/ 103981 w 486005"/>
                  <a:gd name="connsiteY1" fmla="*/ 338939 h 343277"/>
                  <a:gd name="connsiteX2" fmla="*/ 95982 w 486005"/>
                  <a:gd name="connsiteY2" fmla="*/ 326774 h 343277"/>
                  <a:gd name="connsiteX3" fmla="*/ 1333 w 486005"/>
                  <a:gd name="connsiteY3" fmla="*/ 20465 h 343277"/>
                  <a:gd name="connsiteX4" fmla="*/ 0 w 486005"/>
                  <a:gd name="connsiteY4" fmla="*/ 13863 h 343277"/>
                  <a:gd name="connsiteX5" fmla="*/ 4380 w 486005"/>
                  <a:gd name="connsiteY5" fmla="*/ 3961 h 343277"/>
                  <a:gd name="connsiteX6" fmla="*/ 14093 w 486005"/>
                  <a:gd name="connsiteY6" fmla="*/ 0 h 343277"/>
                  <a:gd name="connsiteX7" fmla="*/ 43421 w 486005"/>
                  <a:gd name="connsiteY7" fmla="*/ 0 h 343277"/>
                  <a:gd name="connsiteX8" fmla="*/ 54752 w 486005"/>
                  <a:gd name="connsiteY8" fmla="*/ 3961 h 343277"/>
                  <a:gd name="connsiteX9" fmla="*/ 60084 w 486005"/>
                  <a:gd name="connsiteY9" fmla="*/ 11223 h 343277"/>
                  <a:gd name="connsiteX10" fmla="*/ 134070 w 486005"/>
                  <a:gd name="connsiteY10" fmla="*/ 260099 h 343277"/>
                  <a:gd name="connsiteX11" fmla="*/ 213389 w 486005"/>
                  <a:gd name="connsiteY11" fmla="*/ 13863 h 343277"/>
                  <a:gd name="connsiteX12" fmla="*/ 219102 w 486005"/>
                  <a:gd name="connsiteY12" fmla="*/ 4621 h 343277"/>
                  <a:gd name="connsiteX13" fmla="*/ 232052 w 486005"/>
                  <a:gd name="connsiteY13" fmla="*/ 0 h 343277"/>
                  <a:gd name="connsiteX14" fmla="*/ 254715 w 486005"/>
                  <a:gd name="connsiteY14" fmla="*/ 0 h 343277"/>
                  <a:gd name="connsiteX15" fmla="*/ 268046 w 486005"/>
                  <a:gd name="connsiteY15" fmla="*/ 4621 h 343277"/>
                  <a:gd name="connsiteX16" fmla="*/ 273378 w 486005"/>
                  <a:gd name="connsiteY16" fmla="*/ 13863 h 343277"/>
                  <a:gd name="connsiteX17" fmla="*/ 352697 w 486005"/>
                  <a:gd name="connsiteY17" fmla="*/ 260099 h 343277"/>
                  <a:gd name="connsiteX18" fmla="*/ 426683 w 486005"/>
                  <a:gd name="connsiteY18" fmla="*/ 11223 h 343277"/>
                  <a:gd name="connsiteX19" fmla="*/ 431349 w 486005"/>
                  <a:gd name="connsiteY19" fmla="*/ 3961 h 343277"/>
                  <a:gd name="connsiteX20" fmla="*/ 442680 w 486005"/>
                  <a:gd name="connsiteY20" fmla="*/ 0 h 343277"/>
                  <a:gd name="connsiteX21" fmla="*/ 472674 w 486005"/>
                  <a:gd name="connsiteY21" fmla="*/ 0 h 343277"/>
                  <a:gd name="connsiteX22" fmla="*/ 482006 w 486005"/>
                  <a:gd name="connsiteY22" fmla="*/ 3961 h 343277"/>
                  <a:gd name="connsiteX23" fmla="*/ 486005 w 486005"/>
                  <a:gd name="connsiteY23" fmla="*/ 13863 h 343277"/>
                  <a:gd name="connsiteX24" fmla="*/ 484672 w 486005"/>
                  <a:gd name="connsiteY24" fmla="*/ 20465 h 343277"/>
                  <a:gd name="connsiteX25" fmla="*/ 390690 w 486005"/>
                  <a:gd name="connsiteY25" fmla="*/ 326774 h 343277"/>
                  <a:gd name="connsiteX26" fmla="*/ 383358 w 486005"/>
                  <a:gd name="connsiteY26" fmla="*/ 338939 h 343277"/>
                  <a:gd name="connsiteX27" fmla="*/ 368694 w 486005"/>
                  <a:gd name="connsiteY27" fmla="*/ 343277 h 343277"/>
                  <a:gd name="connsiteX28" fmla="*/ 342698 w 486005"/>
                  <a:gd name="connsiteY28" fmla="*/ 343277 h 343277"/>
                  <a:gd name="connsiteX29" fmla="*/ 328415 w 486005"/>
                  <a:gd name="connsiteY29" fmla="*/ 338939 h 343277"/>
                  <a:gd name="connsiteX30" fmla="*/ 320703 w 486005"/>
                  <a:gd name="connsiteY30" fmla="*/ 326774 h 343277"/>
                  <a:gd name="connsiteX31" fmla="*/ 243383 w 486005"/>
                  <a:gd name="connsiteY31" fmla="*/ 90440 h 343277"/>
                  <a:gd name="connsiteX32" fmla="*/ 166065 w 486005"/>
                  <a:gd name="connsiteY32" fmla="*/ 326774 h 343277"/>
                  <a:gd name="connsiteX33" fmla="*/ 158066 w 486005"/>
                  <a:gd name="connsiteY33" fmla="*/ 338939 h 343277"/>
                  <a:gd name="connsiteX34" fmla="*/ 143402 w 486005"/>
                  <a:gd name="connsiteY34" fmla="*/ 343277 h 343277"/>
                  <a:gd name="connsiteX35" fmla="*/ 117312 w 486005"/>
                  <a:gd name="connsiteY35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86005" h="343277">
                    <a:moveTo>
                      <a:pt x="117312" y="343277"/>
                    </a:moveTo>
                    <a:cubicBezTo>
                      <a:pt x="111503" y="343277"/>
                      <a:pt x="107123" y="341863"/>
                      <a:pt x="103981" y="338939"/>
                    </a:cubicBezTo>
                    <a:cubicBezTo>
                      <a:pt x="100838" y="336110"/>
                      <a:pt x="98172" y="332055"/>
                      <a:pt x="95982" y="326774"/>
                    </a:cubicBezTo>
                    <a:lnTo>
                      <a:pt x="1333" y="20465"/>
                    </a:lnTo>
                    <a:cubicBezTo>
                      <a:pt x="476" y="18296"/>
                      <a:pt x="0" y="16032"/>
                      <a:pt x="0" y="13863"/>
                    </a:cubicBezTo>
                    <a:cubicBezTo>
                      <a:pt x="0" y="9902"/>
                      <a:pt x="1428" y="6601"/>
                      <a:pt x="4380" y="3961"/>
                    </a:cubicBezTo>
                    <a:cubicBezTo>
                      <a:pt x="7237" y="1320"/>
                      <a:pt x="10474" y="0"/>
                      <a:pt x="14093" y="0"/>
                    </a:cubicBezTo>
                    <a:lnTo>
                      <a:pt x="43421" y="0"/>
                    </a:lnTo>
                    <a:cubicBezTo>
                      <a:pt x="48277" y="0"/>
                      <a:pt x="52086" y="1320"/>
                      <a:pt x="54752" y="3961"/>
                    </a:cubicBezTo>
                    <a:cubicBezTo>
                      <a:pt x="57418" y="6601"/>
                      <a:pt x="59227" y="9053"/>
                      <a:pt x="60084" y="11223"/>
                    </a:cubicBezTo>
                    <a:lnTo>
                      <a:pt x="134070" y="260099"/>
                    </a:lnTo>
                    <a:lnTo>
                      <a:pt x="213389" y="13863"/>
                    </a:lnTo>
                    <a:cubicBezTo>
                      <a:pt x="214246" y="10751"/>
                      <a:pt x="216150" y="7733"/>
                      <a:pt x="219102" y="4621"/>
                    </a:cubicBezTo>
                    <a:cubicBezTo>
                      <a:pt x="221959" y="1509"/>
                      <a:pt x="226339" y="0"/>
                      <a:pt x="232052" y="0"/>
                    </a:cubicBezTo>
                    <a:lnTo>
                      <a:pt x="254715" y="0"/>
                    </a:lnTo>
                    <a:cubicBezTo>
                      <a:pt x="260523" y="0"/>
                      <a:pt x="264903" y="1509"/>
                      <a:pt x="268046" y="4621"/>
                    </a:cubicBezTo>
                    <a:cubicBezTo>
                      <a:pt x="271188" y="7733"/>
                      <a:pt x="272902" y="10751"/>
                      <a:pt x="273378" y="13863"/>
                    </a:cubicBezTo>
                    <a:lnTo>
                      <a:pt x="352697" y="260099"/>
                    </a:lnTo>
                    <a:lnTo>
                      <a:pt x="426683" y="11223"/>
                    </a:lnTo>
                    <a:cubicBezTo>
                      <a:pt x="427159" y="9053"/>
                      <a:pt x="428683" y="6601"/>
                      <a:pt x="431349" y="3961"/>
                    </a:cubicBezTo>
                    <a:cubicBezTo>
                      <a:pt x="434015" y="1320"/>
                      <a:pt x="437824" y="0"/>
                      <a:pt x="442680" y="0"/>
                    </a:cubicBezTo>
                    <a:lnTo>
                      <a:pt x="472674" y="0"/>
                    </a:lnTo>
                    <a:cubicBezTo>
                      <a:pt x="476198" y="0"/>
                      <a:pt x="479340" y="1320"/>
                      <a:pt x="482006" y="3961"/>
                    </a:cubicBezTo>
                    <a:cubicBezTo>
                      <a:pt x="484672" y="6601"/>
                      <a:pt x="486005" y="9902"/>
                      <a:pt x="486005" y="13863"/>
                    </a:cubicBezTo>
                    <a:cubicBezTo>
                      <a:pt x="486005" y="16032"/>
                      <a:pt x="485529" y="18296"/>
                      <a:pt x="484672" y="20465"/>
                    </a:cubicBezTo>
                    <a:lnTo>
                      <a:pt x="390690" y="326774"/>
                    </a:lnTo>
                    <a:cubicBezTo>
                      <a:pt x="388880" y="332055"/>
                      <a:pt x="386500" y="336110"/>
                      <a:pt x="383358" y="338939"/>
                    </a:cubicBezTo>
                    <a:cubicBezTo>
                      <a:pt x="380215" y="341768"/>
                      <a:pt x="375359" y="343277"/>
                      <a:pt x="368694" y="343277"/>
                    </a:cubicBezTo>
                    <a:lnTo>
                      <a:pt x="342698" y="343277"/>
                    </a:lnTo>
                    <a:cubicBezTo>
                      <a:pt x="336890" y="343277"/>
                      <a:pt x="332129" y="341863"/>
                      <a:pt x="328415" y="338939"/>
                    </a:cubicBezTo>
                    <a:cubicBezTo>
                      <a:pt x="324607" y="336110"/>
                      <a:pt x="322036" y="332055"/>
                      <a:pt x="320703" y="326774"/>
                    </a:cubicBezTo>
                    <a:lnTo>
                      <a:pt x="243383" y="90440"/>
                    </a:lnTo>
                    <a:lnTo>
                      <a:pt x="166065" y="326774"/>
                    </a:lnTo>
                    <a:cubicBezTo>
                      <a:pt x="164255" y="332055"/>
                      <a:pt x="161589" y="336110"/>
                      <a:pt x="158066" y="338939"/>
                    </a:cubicBezTo>
                    <a:cubicBezTo>
                      <a:pt x="154543" y="341768"/>
                      <a:pt x="149591" y="343277"/>
                      <a:pt x="143402" y="343277"/>
                    </a:cubicBezTo>
                    <a:lnTo>
                      <a:pt x="117312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id="{792EAF40-F0DE-2A40-A2F5-6FAFE04FE0EA}"/>
                  </a:ext>
                </a:extLst>
              </p:cNvPr>
              <p:cNvSpPr/>
              <p:nvPr/>
            </p:nvSpPr>
            <p:spPr>
              <a:xfrm>
                <a:off x="2361167" y="3297536"/>
                <a:ext cx="296706" cy="356480"/>
              </a:xfrm>
              <a:custGeom>
                <a:avLst/>
                <a:gdLst>
                  <a:gd name="connsiteX0" fmla="*/ 121311 w 296706"/>
                  <a:gd name="connsiteY0" fmla="*/ 356480 h 356480"/>
                  <a:gd name="connsiteX1" fmla="*/ 60655 w 296706"/>
                  <a:gd name="connsiteY1" fmla="*/ 343277 h 356480"/>
                  <a:gd name="connsiteX2" fmla="*/ 16664 w 296706"/>
                  <a:gd name="connsiteY2" fmla="*/ 307629 h 356480"/>
                  <a:gd name="connsiteX3" fmla="*/ 0 w 296706"/>
                  <a:gd name="connsiteY3" fmla="*/ 256798 h 356480"/>
                  <a:gd name="connsiteX4" fmla="*/ 37326 w 296706"/>
                  <a:gd name="connsiteY4" fmla="*/ 184181 h 356480"/>
                  <a:gd name="connsiteX5" fmla="*/ 134642 w 296706"/>
                  <a:gd name="connsiteY5" fmla="*/ 148533 h 356480"/>
                  <a:gd name="connsiteX6" fmla="*/ 233957 w 296706"/>
                  <a:gd name="connsiteY6" fmla="*/ 134670 h 356480"/>
                  <a:gd name="connsiteX7" fmla="*/ 233957 w 296706"/>
                  <a:gd name="connsiteY7" fmla="*/ 115526 h 356480"/>
                  <a:gd name="connsiteX8" fmla="*/ 215579 w 296706"/>
                  <a:gd name="connsiteY8" fmla="*/ 66015 h 356480"/>
                  <a:gd name="connsiteX9" fmla="*/ 155971 w 296706"/>
                  <a:gd name="connsiteY9" fmla="*/ 48191 h 356480"/>
                  <a:gd name="connsiteX10" fmla="*/ 107980 w 296706"/>
                  <a:gd name="connsiteY10" fmla="*/ 60074 h 356480"/>
                  <a:gd name="connsiteX11" fmla="*/ 81985 w 296706"/>
                  <a:gd name="connsiteY11" fmla="*/ 90440 h 356480"/>
                  <a:gd name="connsiteX12" fmla="*/ 67987 w 296706"/>
                  <a:gd name="connsiteY12" fmla="*/ 100343 h 356480"/>
                  <a:gd name="connsiteX13" fmla="*/ 37993 w 296706"/>
                  <a:gd name="connsiteY13" fmla="*/ 100343 h 356480"/>
                  <a:gd name="connsiteX14" fmla="*/ 26947 w 296706"/>
                  <a:gd name="connsiteY14" fmla="*/ 96004 h 356480"/>
                  <a:gd name="connsiteX15" fmla="*/ 23329 w 296706"/>
                  <a:gd name="connsiteY15" fmla="*/ 85819 h 356480"/>
                  <a:gd name="connsiteX16" fmla="*/ 31042 w 296706"/>
                  <a:gd name="connsiteY16" fmla="*/ 61394 h 356480"/>
                  <a:gd name="connsiteX17" fmla="*/ 54656 w 296706"/>
                  <a:gd name="connsiteY17" fmla="*/ 33007 h 356480"/>
                  <a:gd name="connsiteX18" fmla="*/ 95601 w 296706"/>
                  <a:gd name="connsiteY18" fmla="*/ 9619 h 356480"/>
                  <a:gd name="connsiteX19" fmla="*/ 156638 w 296706"/>
                  <a:gd name="connsiteY19" fmla="*/ 0 h 356480"/>
                  <a:gd name="connsiteX20" fmla="*/ 223958 w 296706"/>
                  <a:gd name="connsiteY20" fmla="*/ 10185 h 356480"/>
                  <a:gd name="connsiteX21" fmla="*/ 266998 w 296706"/>
                  <a:gd name="connsiteY21" fmla="*/ 37628 h 356480"/>
                  <a:gd name="connsiteX22" fmla="*/ 289661 w 296706"/>
                  <a:gd name="connsiteY22" fmla="*/ 76577 h 356480"/>
                  <a:gd name="connsiteX23" fmla="*/ 296707 w 296706"/>
                  <a:gd name="connsiteY23" fmla="*/ 120807 h 356480"/>
                  <a:gd name="connsiteX24" fmla="*/ 296707 w 296706"/>
                  <a:gd name="connsiteY24" fmla="*/ 334695 h 356480"/>
                  <a:gd name="connsiteX25" fmla="*/ 292327 w 296706"/>
                  <a:gd name="connsiteY25" fmla="*/ 345541 h 356480"/>
                  <a:gd name="connsiteX26" fmla="*/ 281281 w 296706"/>
                  <a:gd name="connsiteY26" fmla="*/ 349879 h 356480"/>
                  <a:gd name="connsiteX27" fmla="*/ 250620 w 296706"/>
                  <a:gd name="connsiteY27" fmla="*/ 349879 h 356480"/>
                  <a:gd name="connsiteX28" fmla="*/ 239289 w 296706"/>
                  <a:gd name="connsiteY28" fmla="*/ 345541 h 356480"/>
                  <a:gd name="connsiteX29" fmla="*/ 235290 w 296706"/>
                  <a:gd name="connsiteY29" fmla="*/ 334695 h 356480"/>
                  <a:gd name="connsiteX30" fmla="*/ 235290 w 296706"/>
                  <a:gd name="connsiteY30" fmla="*/ 306309 h 356480"/>
                  <a:gd name="connsiteX31" fmla="*/ 211961 w 296706"/>
                  <a:gd name="connsiteY31" fmla="*/ 329791 h 356480"/>
                  <a:gd name="connsiteX32" fmla="*/ 175301 w 296706"/>
                  <a:gd name="connsiteY32" fmla="*/ 348936 h 356480"/>
                  <a:gd name="connsiteX33" fmla="*/ 121311 w 296706"/>
                  <a:gd name="connsiteY33" fmla="*/ 356480 h 356480"/>
                  <a:gd name="connsiteX34" fmla="*/ 135308 w 296706"/>
                  <a:gd name="connsiteY34" fmla="*/ 306969 h 356480"/>
                  <a:gd name="connsiteX35" fmla="*/ 185299 w 296706"/>
                  <a:gd name="connsiteY35" fmla="*/ 295369 h 356480"/>
                  <a:gd name="connsiteX36" fmla="*/ 221007 w 296706"/>
                  <a:gd name="connsiteY36" fmla="*/ 259438 h 356480"/>
                  <a:gd name="connsiteX37" fmla="*/ 234052 w 296706"/>
                  <a:gd name="connsiteY37" fmla="*/ 198045 h 356480"/>
                  <a:gd name="connsiteX38" fmla="*/ 234052 w 296706"/>
                  <a:gd name="connsiteY38" fmla="*/ 179560 h 356480"/>
                  <a:gd name="connsiteX39" fmla="*/ 156733 w 296706"/>
                  <a:gd name="connsiteY39" fmla="*/ 190783 h 356480"/>
                  <a:gd name="connsiteX40" fmla="*/ 85413 w 296706"/>
                  <a:gd name="connsiteY40" fmla="*/ 212945 h 356480"/>
                  <a:gd name="connsiteX41" fmla="*/ 61417 w 296706"/>
                  <a:gd name="connsiteY41" fmla="*/ 252271 h 356480"/>
                  <a:gd name="connsiteX42" fmla="*/ 72463 w 296706"/>
                  <a:gd name="connsiteY42" fmla="*/ 282921 h 356480"/>
                  <a:gd name="connsiteX43" fmla="*/ 100458 w 296706"/>
                  <a:gd name="connsiteY43" fmla="*/ 301028 h 356480"/>
                  <a:gd name="connsiteX44" fmla="*/ 135308 w 296706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706" h="356480">
                    <a:moveTo>
                      <a:pt x="121311" y="356480"/>
                    </a:moveTo>
                    <a:cubicBezTo>
                      <a:pt x="99124" y="356480"/>
                      <a:pt x="78843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3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579" y="66015"/>
                    </a:cubicBezTo>
                    <a:cubicBezTo>
                      <a:pt x="203391" y="54132"/>
                      <a:pt x="183490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9" y="97042"/>
                      <a:pt x="74653" y="100343"/>
                      <a:pt x="67987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1042" y="61394"/>
                    </a:cubicBezTo>
                    <a:cubicBezTo>
                      <a:pt x="36184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642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98" y="37628"/>
                    </a:cubicBezTo>
                    <a:cubicBezTo>
                      <a:pt x="277472" y="49040"/>
                      <a:pt x="284995" y="62054"/>
                      <a:pt x="289661" y="76577"/>
                    </a:cubicBezTo>
                    <a:cubicBezTo>
                      <a:pt x="294326" y="91100"/>
                      <a:pt x="296707" y="105812"/>
                      <a:pt x="296707" y="120807"/>
                    </a:cubicBezTo>
                    <a:lnTo>
                      <a:pt x="296707" y="334695"/>
                    </a:lnTo>
                    <a:cubicBezTo>
                      <a:pt x="296707" y="339128"/>
                      <a:pt x="295279" y="342711"/>
                      <a:pt x="292327" y="345541"/>
                    </a:cubicBezTo>
                    <a:cubicBezTo>
                      <a:pt x="289470" y="348370"/>
                      <a:pt x="285757" y="349879"/>
                      <a:pt x="281281" y="349879"/>
                    </a:cubicBezTo>
                    <a:lnTo>
                      <a:pt x="250620" y="349879"/>
                    </a:lnTo>
                    <a:cubicBezTo>
                      <a:pt x="245764" y="349879"/>
                      <a:pt x="241955" y="348464"/>
                      <a:pt x="239289" y="345541"/>
                    </a:cubicBezTo>
                    <a:cubicBezTo>
                      <a:pt x="236623" y="342711"/>
                      <a:pt x="235290" y="339033"/>
                      <a:pt x="235290" y="334695"/>
                    </a:cubicBezTo>
                    <a:lnTo>
                      <a:pt x="235290" y="306309"/>
                    </a:lnTo>
                    <a:cubicBezTo>
                      <a:pt x="229481" y="314231"/>
                      <a:pt x="221768" y="322058"/>
                      <a:pt x="211961" y="329791"/>
                    </a:cubicBezTo>
                    <a:cubicBezTo>
                      <a:pt x="202153" y="337524"/>
                      <a:pt x="189965" y="343843"/>
                      <a:pt x="175301" y="348936"/>
                    </a:cubicBezTo>
                    <a:cubicBezTo>
                      <a:pt x="160637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7" y="259438"/>
                    </a:cubicBezTo>
                    <a:cubicBezTo>
                      <a:pt x="229672" y="243123"/>
                      <a:pt x="234052" y="222659"/>
                      <a:pt x="234052" y="198045"/>
                    </a:cubicBezTo>
                    <a:lnTo>
                      <a:pt x="234052" y="179560"/>
                    </a:lnTo>
                    <a:lnTo>
                      <a:pt x="156733" y="190783"/>
                    </a:lnTo>
                    <a:cubicBezTo>
                      <a:pt x="125215" y="195215"/>
                      <a:pt x="101410" y="202571"/>
                      <a:pt x="85413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131" y="274810"/>
                      <a:pt x="72463" y="282921"/>
                    </a:cubicBezTo>
                    <a:cubicBezTo>
                      <a:pt x="79795" y="291031"/>
                      <a:pt x="89126" y="297067"/>
                      <a:pt x="100458" y="301028"/>
                    </a:cubicBezTo>
                    <a:cubicBezTo>
                      <a:pt x="111694" y="304989"/>
                      <a:pt x="123310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Freeform 53">
                <a:extLst>
                  <a:ext uri="{FF2B5EF4-FFF2-40B4-BE49-F238E27FC236}">
                    <a16:creationId xmlns:a16="http://schemas.microsoft.com/office/drawing/2014/main" id="{DF4A8D1F-FE92-1045-884F-9EE08771550C}"/>
                  </a:ext>
                </a:extLst>
              </p:cNvPr>
              <p:cNvSpPr/>
              <p:nvPr/>
            </p:nvSpPr>
            <p:spPr>
              <a:xfrm>
                <a:off x="2700057" y="3304137"/>
                <a:ext cx="329938" cy="468705"/>
              </a:xfrm>
              <a:custGeom>
                <a:avLst/>
                <a:gdLst>
                  <a:gd name="connsiteX0" fmla="*/ 89317 w 329938"/>
                  <a:gd name="connsiteY0" fmla="*/ 468705 h 468705"/>
                  <a:gd name="connsiteX1" fmla="*/ 79985 w 329938"/>
                  <a:gd name="connsiteY1" fmla="*/ 464745 h 468705"/>
                  <a:gd name="connsiteX2" fmla="*/ 75986 w 329938"/>
                  <a:gd name="connsiteY2" fmla="*/ 455502 h 468705"/>
                  <a:gd name="connsiteX3" fmla="*/ 76653 w 329938"/>
                  <a:gd name="connsiteY3" fmla="*/ 450221 h 468705"/>
                  <a:gd name="connsiteX4" fmla="*/ 79319 w 329938"/>
                  <a:gd name="connsiteY4" fmla="*/ 443620 h 468705"/>
                  <a:gd name="connsiteX5" fmla="*/ 130642 w 329938"/>
                  <a:gd name="connsiteY5" fmla="*/ 322813 h 468705"/>
                  <a:gd name="connsiteX6" fmla="*/ 3333 w 329938"/>
                  <a:gd name="connsiteY6" fmla="*/ 25086 h 468705"/>
                  <a:gd name="connsiteX7" fmla="*/ 0 w 329938"/>
                  <a:gd name="connsiteY7" fmla="*/ 13863 h 468705"/>
                  <a:gd name="connsiteX8" fmla="*/ 3999 w 329938"/>
                  <a:gd name="connsiteY8" fmla="*/ 3961 h 468705"/>
                  <a:gd name="connsiteX9" fmla="*/ 13997 w 329938"/>
                  <a:gd name="connsiteY9" fmla="*/ 0 h 468705"/>
                  <a:gd name="connsiteX10" fmla="*/ 46658 w 329938"/>
                  <a:gd name="connsiteY10" fmla="*/ 0 h 468705"/>
                  <a:gd name="connsiteX11" fmla="*/ 57323 w 329938"/>
                  <a:gd name="connsiteY11" fmla="*/ 3301 h 468705"/>
                  <a:gd name="connsiteX12" fmla="*/ 62655 w 329938"/>
                  <a:gd name="connsiteY12" fmla="*/ 11223 h 468705"/>
                  <a:gd name="connsiteX13" fmla="*/ 163970 w 329938"/>
                  <a:gd name="connsiteY13" fmla="*/ 251517 h 468705"/>
                  <a:gd name="connsiteX14" fmla="*/ 267950 w 329938"/>
                  <a:gd name="connsiteY14" fmla="*/ 11223 h 468705"/>
                  <a:gd name="connsiteX15" fmla="*/ 273568 w 329938"/>
                  <a:gd name="connsiteY15" fmla="*/ 3301 h 468705"/>
                  <a:gd name="connsiteX16" fmla="*/ 284614 w 329938"/>
                  <a:gd name="connsiteY16" fmla="*/ 0 h 468705"/>
                  <a:gd name="connsiteX17" fmla="*/ 315941 w 329938"/>
                  <a:gd name="connsiteY17" fmla="*/ 0 h 468705"/>
                  <a:gd name="connsiteX18" fmla="*/ 325940 w 329938"/>
                  <a:gd name="connsiteY18" fmla="*/ 3961 h 468705"/>
                  <a:gd name="connsiteX19" fmla="*/ 329939 w 329938"/>
                  <a:gd name="connsiteY19" fmla="*/ 13203 h 468705"/>
                  <a:gd name="connsiteX20" fmla="*/ 326606 w 329938"/>
                  <a:gd name="connsiteY20" fmla="*/ 25086 h 468705"/>
                  <a:gd name="connsiteX21" fmla="*/ 137308 w 329938"/>
                  <a:gd name="connsiteY21" fmla="*/ 457483 h 468705"/>
                  <a:gd name="connsiteX22" fmla="*/ 131690 w 329938"/>
                  <a:gd name="connsiteY22" fmla="*/ 465405 h 468705"/>
                  <a:gd name="connsiteX23" fmla="*/ 120644 w 329938"/>
                  <a:gd name="connsiteY23" fmla="*/ 468705 h 468705"/>
                  <a:gd name="connsiteX24" fmla="*/ 89317 w 329938"/>
                  <a:gd name="connsiteY24" fmla="*/ 468705 h 468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29938" h="468705">
                    <a:moveTo>
                      <a:pt x="89317" y="468705"/>
                    </a:moveTo>
                    <a:cubicBezTo>
                      <a:pt x="85794" y="468705"/>
                      <a:pt x="82651" y="467385"/>
                      <a:pt x="79985" y="464745"/>
                    </a:cubicBezTo>
                    <a:cubicBezTo>
                      <a:pt x="77319" y="462104"/>
                      <a:pt x="75986" y="458992"/>
                      <a:pt x="75986" y="455502"/>
                    </a:cubicBezTo>
                    <a:cubicBezTo>
                      <a:pt x="75986" y="453711"/>
                      <a:pt x="76176" y="452013"/>
                      <a:pt x="76653" y="450221"/>
                    </a:cubicBezTo>
                    <a:cubicBezTo>
                      <a:pt x="77129" y="448429"/>
                      <a:pt x="77986" y="446260"/>
                      <a:pt x="79319" y="443620"/>
                    </a:cubicBezTo>
                    <a:lnTo>
                      <a:pt x="130642" y="322813"/>
                    </a:lnTo>
                    <a:lnTo>
                      <a:pt x="3333" y="25086"/>
                    </a:lnTo>
                    <a:cubicBezTo>
                      <a:pt x="1143" y="19804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3999" y="3961"/>
                    </a:cubicBezTo>
                    <a:cubicBezTo>
                      <a:pt x="6665" y="1320"/>
                      <a:pt x="9998" y="0"/>
                      <a:pt x="13997" y="0"/>
                    </a:cubicBezTo>
                    <a:lnTo>
                      <a:pt x="46658" y="0"/>
                    </a:lnTo>
                    <a:cubicBezTo>
                      <a:pt x="51514" y="0"/>
                      <a:pt x="55133" y="1132"/>
                      <a:pt x="57323" y="3301"/>
                    </a:cubicBezTo>
                    <a:cubicBezTo>
                      <a:pt x="59513" y="5470"/>
                      <a:pt x="61322" y="8110"/>
                      <a:pt x="62655" y="11223"/>
                    </a:cubicBezTo>
                    <a:lnTo>
                      <a:pt x="163970" y="251517"/>
                    </a:lnTo>
                    <a:lnTo>
                      <a:pt x="267950" y="11223"/>
                    </a:lnTo>
                    <a:cubicBezTo>
                      <a:pt x="269283" y="8110"/>
                      <a:pt x="271188" y="5470"/>
                      <a:pt x="273568" y="3301"/>
                    </a:cubicBezTo>
                    <a:cubicBezTo>
                      <a:pt x="276044" y="1132"/>
                      <a:pt x="279662" y="0"/>
                      <a:pt x="284614" y="0"/>
                    </a:cubicBezTo>
                    <a:lnTo>
                      <a:pt x="315941" y="0"/>
                    </a:lnTo>
                    <a:cubicBezTo>
                      <a:pt x="319941" y="0"/>
                      <a:pt x="323273" y="1320"/>
                      <a:pt x="325940" y="3961"/>
                    </a:cubicBezTo>
                    <a:cubicBezTo>
                      <a:pt x="328606" y="6601"/>
                      <a:pt x="329939" y="9714"/>
                      <a:pt x="329939" y="13203"/>
                    </a:cubicBezTo>
                    <a:cubicBezTo>
                      <a:pt x="329939" y="15372"/>
                      <a:pt x="328796" y="19333"/>
                      <a:pt x="326606" y="25086"/>
                    </a:cubicBezTo>
                    <a:lnTo>
                      <a:pt x="137308" y="457483"/>
                    </a:lnTo>
                    <a:cubicBezTo>
                      <a:pt x="135975" y="460595"/>
                      <a:pt x="134070" y="463236"/>
                      <a:pt x="131690" y="465405"/>
                    </a:cubicBezTo>
                    <a:cubicBezTo>
                      <a:pt x="129214" y="467574"/>
                      <a:pt x="125596" y="468705"/>
                      <a:pt x="120644" y="468705"/>
                    </a:cubicBezTo>
                    <a:lnTo>
                      <a:pt x="89317" y="468705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07E9F62F-3CBE-214E-AF55-CC0169D46B21}"/>
                  </a:ext>
                </a:extLst>
              </p:cNvPr>
              <p:cNvSpPr/>
              <p:nvPr/>
            </p:nvSpPr>
            <p:spPr>
              <a:xfrm>
                <a:off x="3059433" y="3297630"/>
                <a:ext cx="284219" cy="356385"/>
              </a:xfrm>
              <a:custGeom>
                <a:avLst/>
                <a:gdLst>
                  <a:gd name="connsiteX0" fmla="*/ 141293 w 284219"/>
                  <a:gd name="connsiteY0" fmla="*/ 356386 h 356385"/>
                  <a:gd name="connsiteX1" fmla="*/ 77305 w 284219"/>
                  <a:gd name="connsiteY1" fmla="*/ 347144 h 356385"/>
                  <a:gd name="connsiteX2" fmla="*/ 33980 w 284219"/>
                  <a:gd name="connsiteY2" fmla="*/ 324699 h 356385"/>
                  <a:gd name="connsiteX3" fmla="*/ 9032 w 284219"/>
                  <a:gd name="connsiteY3" fmla="*/ 298293 h 356385"/>
                  <a:gd name="connsiteX4" fmla="*/ 81 w 284219"/>
                  <a:gd name="connsiteY4" fmla="*/ 277168 h 356385"/>
                  <a:gd name="connsiteX5" fmla="*/ 4747 w 284219"/>
                  <a:gd name="connsiteY5" fmla="*/ 265946 h 356385"/>
                  <a:gd name="connsiteX6" fmla="*/ 15412 w 284219"/>
                  <a:gd name="connsiteY6" fmla="*/ 261985 h 356385"/>
                  <a:gd name="connsiteX7" fmla="*/ 45406 w 284219"/>
                  <a:gd name="connsiteY7" fmla="*/ 261985 h 356385"/>
                  <a:gd name="connsiteX8" fmla="*/ 51024 w 284219"/>
                  <a:gd name="connsiteY8" fmla="*/ 262928 h 356385"/>
                  <a:gd name="connsiteX9" fmla="*/ 57404 w 284219"/>
                  <a:gd name="connsiteY9" fmla="*/ 268586 h 356385"/>
                  <a:gd name="connsiteX10" fmla="*/ 76734 w 284219"/>
                  <a:gd name="connsiteY10" fmla="*/ 287070 h 356385"/>
                  <a:gd name="connsiteX11" fmla="*/ 103015 w 284219"/>
                  <a:gd name="connsiteY11" fmla="*/ 302254 h 356385"/>
                  <a:gd name="connsiteX12" fmla="*/ 142055 w 284219"/>
                  <a:gd name="connsiteY12" fmla="*/ 308195 h 356385"/>
                  <a:gd name="connsiteX13" fmla="*/ 198045 w 284219"/>
                  <a:gd name="connsiteY13" fmla="*/ 295369 h 356385"/>
                  <a:gd name="connsiteX14" fmla="*/ 220041 w 284219"/>
                  <a:gd name="connsiteY14" fmla="*/ 257458 h 356385"/>
                  <a:gd name="connsiteX15" fmla="*/ 211090 w 284219"/>
                  <a:gd name="connsiteY15" fmla="*/ 231052 h 356385"/>
                  <a:gd name="connsiteX16" fmla="*/ 179096 w 284219"/>
                  <a:gd name="connsiteY16" fmla="*/ 213228 h 356385"/>
                  <a:gd name="connsiteX17" fmla="*/ 116155 w 284219"/>
                  <a:gd name="connsiteY17" fmla="*/ 196724 h 356385"/>
                  <a:gd name="connsiteX18" fmla="*/ 52834 w 284219"/>
                  <a:gd name="connsiteY18" fmla="*/ 173996 h 356385"/>
                  <a:gd name="connsiteX19" fmla="*/ 19506 w 284219"/>
                  <a:gd name="connsiteY19" fmla="*/ 141649 h 356385"/>
                  <a:gd name="connsiteX20" fmla="*/ 9508 w 284219"/>
                  <a:gd name="connsiteY20" fmla="*/ 99022 h 356385"/>
                  <a:gd name="connsiteX21" fmla="*/ 24172 w 284219"/>
                  <a:gd name="connsiteY21" fmla="*/ 51869 h 356385"/>
                  <a:gd name="connsiteX22" fmla="*/ 67212 w 284219"/>
                  <a:gd name="connsiteY22" fmla="*/ 14523 h 356385"/>
                  <a:gd name="connsiteX23" fmla="*/ 138246 w 284219"/>
                  <a:gd name="connsiteY23" fmla="*/ 0 h 356385"/>
                  <a:gd name="connsiteX24" fmla="*/ 197569 w 284219"/>
                  <a:gd name="connsiteY24" fmla="*/ 8582 h 356385"/>
                  <a:gd name="connsiteX25" fmla="*/ 238228 w 284219"/>
                  <a:gd name="connsiteY25" fmla="*/ 29990 h 356385"/>
                  <a:gd name="connsiteX26" fmla="*/ 262223 w 284219"/>
                  <a:gd name="connsiteY26" fmla="*/ 55358 h 356385"/>
                  <a:gd name="connsiteX27" fmla="*/ 270888 w 284219"/>
                  <a:gd name="connsiteY27" fmla="*/ 76483 h 356385"/>
                  <a:gd name="connsiteX28" fmla="*/ 266889 w 284219"/>
                  <a:gd name="connsiteY28" fmla="*/ 87328 h 356385"/>
                  <a:gd name="connsiteX29" fmla="*/ 256224 w 284219"/>
                  <a:gd name="connsiteY29" fmla="*/ 91666 h 356385"/>
                  <a:gd name="connsiteX30" fmla="*/ 228230 w 284219"/>
                  <a:gd name="connsiteY30" fmla="*/ 91666 h 356385"/>
                  <a:gd name="connsiteX31" fmla="*/ 220612 w 284219"/>
                  <a:gd name="connsiteY31" fmla="*/ 89686 h 356385"/>
                  <a:gd name="connsiteX32" fmla="*/ 214899 w 284219"/>
                  <a:gd name="connsiteY32" fmla="*/ 85065 h 356385"/>
                  <a:gd name="connsiteX33" fmla="*/ 199187 w 284219"/>
                  <a:gd name="connsiteY33" fmla="*/ 67901 h 356385"/>
                  <a:gd name="connsiteX34" fmla="*/ 175858 w 284219"/>
                  <a:gd name="connsiteY34" fmla="*/ 53755 h 356385"/>
                  <a:gd name="connsiteX35" fmla="*/ 138246 w 284219"/>
                  <a:gd name="connsiteY35" fmla="*/ 48097 h 356385"/>
                  <a:gd name="connsiteX36" fmla="*/ 88256 w 284219"/>
                  <a:gd name="connsiteY36" fmla="*/ 61960 h 356385"/>
                  <a:gd name="connsiteX37" fmla="*/ 71592 w 284219"/>
                  <a:gd name="connsiteY37" fmla="*/ 96948 h 356385"/>
                  <a:gd name="connsiteX38" fmla="*/ 78924 w 284219"/>
                  <a:gd name="connsiteY38" fmla="*/ 119393 h 356385"/>
                  <a:gd name="connsiteX39" fmla="*/ 106919 w 284219"/>
                  <a:gd name="connsiteY39" fmla="*/ 137217 h 356385"/>
                  <a:gd name="connsiteX40" fmla="*/ 168241 w 284219"/>
                  <a:gd name="connsiteY40" fmla="*/ 154380 h 356385"/>
                  <a:gd name="connsiteX41" fmla="*/ 237561 w 284219"/>
                  <a:gd name="connsiteY41" fmla="*/ 177486 h 356385"/>
                  <a:gd name="connsiteX42" fmla="*/ 273555 w 284219"/>
                  <a:gd name="connsiteY42" fmla="*/ 211153 h 356385"/>
                  <a:gd name="connsiteX43" fmla="*/ 284219 w 284219"/>
                  <a:gd name="connsiteY43" fmla="*/ 255383 h 356385"/>
                  <a:gd name="connsiteX44" fmla="*/ 268222 w 284219"/>
                  <a:gd name="connsiteY44" fmla="*/ 306215 h 356385"/>
                  <a:gd name="connsiteX45" fmla="*/ 220231 w 284219"/>
                  <a:gd name="connsiteY45" fmla="*/ 342900 h 356385"/>
                  <a:gd name="connsiteX46" fmla="*/ 141293 w 284219"/>
                  <a:gd name="connsiteY46" fmla="*/ 356386 h 35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84219" h="356385">
                    <a:moveTo>
                      <a:pt x="141293" y="356386"/>
                    </a:moveTo>
                    <a:cubicBezTo>
                      <a:pt x="116441" y="356386"/>
                      <a:pt x="95111" y="353274"/>
                      <a:pt x="77305" y="347144"/>
                    </a:cubicBezTo>
                    <a:cubicBezTo>
                      <a:pt x="59499" y="341014"/>
                      <a:pt x="45121" y="333469"/>
                      <a:pt x="33980" y="324699"/>
                    </a:cubicBezTo>
                    <a:cubicBezTo>
                      <a:pt x="22839" y="315928"/>
                      <a:pt x="14555" y="307063"/>
                      <a:pt x="9032" y="298293"/>
                    </a:cubicBezTo>
                    <a:cubicBezTo>
                      <a:pt x="3509" y="289522"/>
                      <a:pt x="462" y="282449"/>
                      <a:pt x="81" y="277168"/>
                    </a:cubicBezTo>
                    <a:cubicBezTo>
                      <a:pt x="-395" y="272358"/>
                      <a:pt x="1224" y="268586"/>
                      <a:pt x="4747" y="265946"/>
                    </a:cubicBezTo>
                    <a:cubicBezTo>
                      <a:pt x="8270" y="263305"/>
                      <a:pt x="11889" y="261985"/>
                      <a:pt x="15412" y="261985"/>
                    </a:cubicBezTo>
                    <a:lnTo>
                      <a:pt x="45406" y="261985"/>
                    </a:lnTo>
                    <a:cubicBezTo>
                      <a:pt x="47597" y="261985"/>
                      <a:pt x="49501" y="262362"/>
                      <a:pt x="51024" y="262928"/>
                    </a:cubicBezTo>
                    <a:cubicBezTo>
                      <a:pt x="52548" y="263588"/>
                      <a:pt x="54738" y="265474"/>
                      <a:pt x="57404" y="268586"/>
                    </a:cubicBezTo>
                    <a:cubicBezTo>
                      <a:pt x="63213" y="274716"/>
                      <a:pt x="69592" y="280940"/>
                      <a:pt x="76734" y="287070"/>
                    </a:cubicBezTo>
                    <a:cubicBezTo>
                      <a:pt x="83875" y="293200"/>
                      <a:pt x="92636" y="298293"/>
                      <a:pt x="103015" y="302254"/>
                    </a:cubicBezTo>
                    <a:cubicBezTo>
                      <a:pt x="113489" y="306215"/>
                      <a:pt x="126439" y="308195"/>
                      <a:pt x="142055" y="308195"/>
                    </a:cubicBezTo>
                    <a:cubicBezTo>
                      <a:pt x="164718" y="308195"/>
                      <a:pt x="183381" y="303857"/>
                      <a:pt x="198045" y="295369"/>
                    </a:cubicBezTo>
                    <a:cubicBezTo>
                      <a:pt x="212709" y="286787"/>
                      <a:pt x="220041" y="274150"/>
                      <a:pt x="220041" y="257458"/>
                    </a:cubicBezTo>
                    <a:cubicBezTo>
                      <a:pt x="220041" y="246424"/>
                      <a:pt x="217089" y="237653"/>
                      <a:pt x="211090" y="231052"/>
                    </a:cubicBezTo>
                    <a:cubicBezTo>
                      <a:pt x="205091" y="224450"/>
                      <a:pt x="194426" y="218509"/>
                      <a:pt x="179096" y="213228"/>
                    </a:cubicBezTo>
                    <a:cubicBezTo>
                      <a:pt x="163765" y="207947"/>
                      <a:pt x="142817" y="202477"/>
                      <a:pt x="116155" y="196724"/>
                    </a:cubicBezTo>
                    <a:cubicBezTo>
                      <a:pt x="89493" y="190594"/>
                      <a:pt x="68355" y="182955"/>
                      <a:pt x="52834" y="173996"/>
                    </a:cubicBezTo>
                    <a:cubicBezTo>
                      <a:pt x="37313" y="164943"/>
                      <a:pt x="26172" y="154192"/>
                      <a:pt x="19506" y="141649"/>
                    </a:cubicBezTo>
                    <a:cubicBezTo>
                      <a:pt x="12841" y="129106"/>
                      <a:pt x="9508" y="114960"/>
                      <a:pt x="9508" y="99022"/>
                    </a:cubicBezTo>
                    <a:cubicBezTo>
                      <a:pt x="9508" y="82707"/>
                      <a:pt x="14365" y="66958"/>
                      <a:pt x="24172" y="51869"/>
                    </a:cubicBezTo>
                    <a:cubicBezTo>
                      <a:pt x="33980" y="36685"/>
                      <a:pt x="48263" y="24237"/>
                      <a:pt x="67212" y="14523"/>
                    </a:cubicBezTo>
                    <a:cubicBezTo>
                      <a:pt x="86066" y="4810"/>
                      <a:pt x="109775" y="0"/>
                      <a:pt x="138246" y="0"/>
                    </a:cubicBezTo>
                    <a:cubicBezTo>
                      <a:pt x="161385" y="0"/>
                      <a:pt x="181096" y="2829"/>
                      <a:pt x="197569" y="8582"/>
                    </a:cubicBezTo>
                    <a:cubicBezTo>
                      <a:pt x="214042" y="14335"/>
                      <a:pt x="227563" y="21408"/>
                      <a:pt x="238228" y="29990"/>
                    </a:cubicBezTo>
                    <a:cubicBezTo>
                      <a:pt x="248893" y="38572"/>
                      <a:pt x="256891" y="47059"/>
                      <a:pt x="262223" y="55358"/>
                    </a:cubicBezTo>
                    <a:cubicBezTo>
                      <a:pt x="267556" y="63752"/>
                      <a:pt x="270412" y="70730"/>
                      <a:pt x="270888" y="76483"/>
                    </a:cubicBezTo>
                    <a:cubicBezTo>
                      <a:pt x="271365" y="80915"/>
                      <a:pt x="270032" y="84499"/>
                      <a:pt x="266889" y="87328"/>
                    </a:cubicBezTo>
                    <a:cubicBezTo>
                      <a:pt x="263747" y="90157"/>
                      <a:pt x="260224" y="91666"/>
                      <a:pt x="256224" y="91666"/>
                    </a:cubicBezTo>
                    <a:lnTo>
                      <a:pt x="228230" y="91666"/>
                    </a:lnTo>
                    <a:cubicBezTo>
                      <a:pt x="225087" y="91666"/>
                      <a:pt x="222612" y="91006"/>
                      <a:pt x="220612" y="89686"/>
                    </a:cubicBezTo>
                    <a:cubicBezTo>
                      <a:pt x="218612" y="88366"/>
                      <a:pt x="216708" y="86857"/>
                      <a:pt x="214899" y="85065"/>
                    </a:cubicBezTo>
                    <a:cubicBezTo>
                      <a:pt x="210423" y="79312"/>
                      <a:pt x="205186" y="73654"/>
                      <a:pt x="199187" y="67901"/>
                    </a:cubicBezTo>
                    <a:cubicBezTo>
                      <a:pt x="193189" y="62148"/>
                      <a:pt x="185381" y="57433"/>
                      <a:pt x="175858" y="53755"/>
                    </a:cubicBezTo>
                    <a:cubicBezTo>
                      <a:pt x="166336" y="49983"/>
                      <a:pt x="153767" y="48097"/>
                      <a:pt x="138246" y="48097"/>
                    </a:cubicBezTo>
                    <a:cubicBezTo>
                      <a:pt x="116060" y="48097"/>
                      <a:pt x="99396" y="52718"/>
                      <a:pt x="88256" y="61960"/>
                    </a:cubicBezTo>
                    <a:cubicBezTo>
                      <a:pt x="77115" y="71202"/>
                      <a:pt x="71592" y="82896"/>
                      <a:pt x="71592" y="96948"/>
                    </a:cubicBezTo>
                    <a:cubicBezTo>
                      <a:pt x="71592" y="105341"/>
                      <a:pt x="74068" y="112791"/>
                      <a:pt x="78924" y="119393"/>
                    </a:cubicBezTo>
                    <a:cubicBezTo>
                      <a:pt x="83780" y="125994"/>
                      <a:pt x="93112" y="131935"/>
                      <a:pt x="106919" y="137217"/>
                    </a:cubicBezTo>
                    <a:cubicBezTo>
                      <a:pt x="120726" y="142498"/>
                      <a:pt x="141103" y="148251"/>
                      <a:pt x="168241" y="154380"/>
                    </a:cubicBezTo>
                    <a:cubicBezTo>
                      <a:pt x="197569" y="160133"/>
                      <a:pt x="220707" y="167772"/>
                      <a:pt x="237561" y="177486"/>
                    </a:cubicBezTo>
                    <a:cubicBezTo>
                      <a:pt x="254415" y="187199"/>
                      <a:pt x="266413" y="198422"/>
                      <a:pt x="273555" y="211153"/>
                    </a:cubicBezTo>
                    <a:cubicBezTo>
                      <a:pt x="280696" y="223885"/>
                      <a:pt x="284219" y="238691"/>
                      <a:pt x="284219" y="255383"/>
                    </a:cubicBezTo>
                    <a:cubicBezTo>
                      <a:pt x="284219" y="273867"/>
                      <a:pt x="278887" y="290843"/>
                      <a:pt x="268222" y="306215"/>
                    </a:cubicBezTo>
                    <a:cubicBezTo>
                      <a:pt x="257558" y="321587"/>
                      <a:pt x="241561" y="333847"/>
                      <a:pt x="220231" y="342900"/>
                    </a:cubicBezTo>
                    <a:cubicBezTo>
                      <a:pt x="198616" y="351859"/>
                      <a:pt x="172335" y="356386"/>
                      <a:pt x="141293" y="35638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6" name="Freeform 55">
                <a:extLst>
                  <a:ext uri="{FF2B5EF4-FFF2-40B4-BE49-F238E27FC236}">
                    <a16:creationId xmlns:a16="http://schemas.microsoft.com/office/drawing/2014/main" id="{6A5FA54C-B427-EE46-B99E-B22DFF6C7CFD}"/>
                  </a:ext>
                </a:extLst>
              </p:cNvPr>
              <p:cNvSpPr/>
              <p:nvPr/>
            </p:nvSpPr>
            <p:spPr>
              <a:xfrm>
                <a:off x="3562659" y="3178520"/>
                <a:ext cx="356981" cy="475495"/>
              </a:xfrm>
              <a:custGeom>
                <a:avLst/>
                <a:gdLst>
                  <a:gd name="connsiteX0" fmla="*/ 179967 w 356981"/>
                  <a:gd name="connsiteY0" fmla="*/ 475496 h 475495"/>
                  <a:gd name="connsiteX1" fmla="*/ 82651 w 356981"/>
                  <a:gd name="connsiteY1" fmla="*/ 457672 h 475495"/>
                  <a:gd name="connsiteX2" fmla="*/ 22377 w 356981"/>
                  <a:gd name="connsiteY2" fmla="*/ 411744 h 475495"/>
                  <a:gd name="connsiteX3" fmla="*/ 0 w 356981"/>
                  <a:gd name="connsiteY3" fmla="*/ 352708 h 475495"/>
                  <a:gd name="connsiteX4" fmla="*/ 4380 w 356981"/>
                  <a:gd name="connsiteY4" fmla="*/ 343089 h 475495"/>
                  <a:gd name="connsiteX5" fmla="*/ 14664 w 356981"/>
                  <a:gd name="connsiteY5" fmla="*/ 338751 h 475495"/>
                  <a:gd name="connsiteX6" fmla="*/ 48658 w 356981"/>
                  <a:gd name="connsiteY6" fmla="*/ 338751 h 475495"/>
                  <a:gd name="connsiteX7" fmla="*/ 60655 w 356981"/>
                  <a:gd name="connsiteY7" fmla="*/ 342711 h 475495"/>
                  <a:gd name="connsiteX8" fmla="*/ 65988 w 356981"/>
                  <a:gd name="connsiteY8" fmla="*/ 351953 h 475495"/>
                  <a:gd name="connsiteX9" fmla="*/ 82651 w 356981"/>
                  <a:gd name="connsiteY9" fmla="*/ 383358 h 475495"/>
                  <a:gd name="connsiteX10" fmla="*/ 118930 w 356981"/>
                  <a:gd name="connsiteY10" fmla="*/ 409103 h 475495"/>
                  <a:gd name="connsiteX11" fmla="*/ 179871 w 356981"/>
                  <a:gd name="connsiteY11" fmla="*/ 419289 h 475495"/>
                  <a:gd name="connsiteX12" fmla="*/ 264141 w 356981"/>
                  <a:gd name="connsiteY12" fmla="*/ 399201 h 475495"/>
                  <a:gd name="connsiteX13" fmla="*/ 291089 w 356981"/>
                  <a:gd name="connsiteY13" fmla="*/ 345352 h 475495"/>
                  <a:gd name="connsiteX14" fmla="*/ 276806 w 356981"/>
                  <a:gd name="connsiteY14" fmla="*/ 308006 h 475495"/>
                  <a:gd name="connsiteX15" fmla="*/ 233195 w 356981"/>
                  <a:gd name="connsiteY15" fmla="*/ 282544 h 475495"/>
                  <a:gd name="connsiteX16" fmla="*/ 157209 w 356981"/>
                  <a:gd name="connsiteY16" fmla="*/ 258118 h 475495"/>
                  <a:gd name="connsiteX17" fmla="*/ 76557 w 356981"/>
                  <a:gd name="connsiteY17" fmla="*/ 227751 h 475495"/>
                  <a:gd name="connsiteX18" fmla="*/ 28852 w 356981"/>
                  <a:gd name="connsiteY18" fmla="*/ 186822 h 475495"/>
                  <a:gd name="connsiteX19" fmla="*/ 13140 w 356981"/>
                  <a:gd name="connsiteY19" fmla="*/ 124768 h 475495"/>
                  <a:gd name="connsiteX20" fmla="*/ 32470 w 356981"/>
                  <a:gd name="connsiteY20" fmla="*/ 61111 h 475495"/>
                  <a:gd name="connsiteX21" fmla="*/ 88460 w 356981"/>
                  <a:gd name="connsiteY21" fmla="*/ 16504 h 475495"/>
                  <a:gd name="connsiteX22" fmla="*/ 176444 w 356981"/>
                  <a:gd name="connsiteY22" fmla="*/ 0 h 475495"/>
                  <a:gd name="connsiteX23" fmla="*/ 248716 w 356981"/>
                  <a:gd name="connsiteY23" fmla="*/ 10940 h 475495"/>
                  <a:gd name="connsiteX24" fmla="*/ 300325 w 356981"/>
                  <a:gd name="connsiteY24" fmla="*/ 39986 h 475495"/>
                  <a:gd name="connsiteX25" fmla="*/ 331653 w 356981"/>
                  <a:gd name="connsiteY25" fmla="*/ 78935 h 475495"/>
                  <a:gd name="connsiteX26" fmla="*/ 342984 w 356981"/>
                  <a:gd name="connsiteY26" fmla="*/ 119581 h 475495"/>
                  <a:gd name="connsiteX27" fmla="*/ 339651 w 356981"/>
                  <a:gd name="connsiteY27" fmla="*/ 128446 h 475495"/>
                  <a:gd name="connsiteX28" fmla="*/ 328987 w 356981"/>
                  <a:gd name="connsiteY28" fmla="*/ 132784 h 475495"/>
                  <a:gd name="connsiteX29" fmla="*/ 293660 w 356981"/>
                  <a:gd name="connsiteY29" fmla="*/ 132784 h 475495"/>
                  <a:gd name="connsiteX30" fmla="*/ 283947 w 356981"/>
                  <a:gd name="connsiteY30" fmla="*/ 130144 h 475495"/>
                  <a:gd name="connsiteX31" fmla="*/ 276330 w 356981"/>
                  <a:gd name="connsiteY31" fmla="*/ 120241 h 475495"/>
                  <a:gd name="connsiteX32" fmla="*/ 245669 w 356981"/>
                  <a:gd name="connsiteY32" fmla="*/ 74691 h 475495"/>
                  <a:gd name="connsiteX33" fmla="*/ 176348 w 356981"/>
                  <a:gd name="connsiteY33" fmla="*/ 56207 h 475495"/>
                  <a:gd name="connsiteX34" fmla="*/ 105980 w 356981"/>
                  <a:gd name="connsiteY34" fmla="*/ 72711 h 475495"/>
                  <a:gd name="connsiteX35" fmla="*/ 79033 w 356981"/>
                  <a:gd name="connsiteY35" fmla="*/ 124202 h 475495"/>
                  <a:gd name="connsiteX36" fmla="*/ 91697 w 356981"/>
                  <a:gd name="connsiteY36" fmla="*/ 161548 h 475495"/>
                  <a:gd name="connsiteX37" fmla="*/ 131690 w 356981"/>
                  <a:gd name="connsiteY37" fmla="*/ 187671 h 475495"/>
                  <a:gd name="connsiteX38" fmla="*/ 203010 w 356981"/>
                  <a:gd name="connsiteY38" fmla="*/ 211436 h 475495"/>
                  <a:gd name="connsiteX39" fmla="*/ 290327 w 356981"/>
                  <a:gd name="connsiteY39" fmla="*/ 242086 h 475495"/>
                  <a:gd name="connsiteX40" fmla="*/ 340699 w 356981"/>
                  <a:gd name="connsiteY40" fmla="*/ 282355 h 475495"/>
                  <a:gd name="connsiteX41" fmla="*/ 356981 w 356981"/>
                  <a:gd name="connsiteY41" fmla="*/ 344032 h 475495"/>
                  <a:gd name="connsiteX42" fmla="*/ 334986 w 356981"/>
                  <a:gd name="connsiteY42" fmla="*/ 414951 h 475495"/>
                  <a:gd name="connsiteX43" fmla="*/ 273283 w 356981"/>
                  <a:gd name="connsiteY43" fmla="*/ 459841 h 475495"/>
                  <a:gd name="connsiteX44" fmla="*/ 179967 w 356981"/>
                  <a:gd name="connsiteY44" fmla="*/ 475496 h 475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356981" h="475495">
                    <a:moveTo>
                      <a:pt x="179967" y="475496"/>
                    </a:moveTo>
                    <a:cubicBezTo>
                      <a:pt x="141307" y="475496"/>
                      <a:pt x="108837" y="469554"/>
                      <a:pt x="82651" y="457672"/>
                    </a:cubicBezTo>
                    <a:cubicBezTo>
                      <a:pt x="56466" y="445789"/>
                      <a:pt x="36279" y="430511"/>
                      <a:pt x="22377" y="411744"/>
                    </a:cubicBezTo>
                    <a:cubicBezTo>
                      <a:pt x="8379" y="393071"/>
                      <a:pt x="952" y="373361"/>
                      <a:pt x="0" y="352708"/>
                    </a:cubicBezTo>
                    <a:cubicBezTo>
                      <a:pt x="0" y="349219"/>
                      <a:pt x="1428" y="346012"/>
                      <a:pt x="4380" y="343089"/>
                    </a:cubicBezTo>
                    <a:cubicBezTo>
                      <a:pt x="7237" y="340259"/>
                      <a:pt x="10760" y="338751"/>
                      <a:pt x="14664" y="338751"/>
                    </a:cubicBezTo>
                    <a:lnTo>
                      <a:pt x="48658" y="338751"/>
                    </a:lnTo>
                    <a:cubicBezTo>
                      <a:pt x="53990" y="338751"/>
                      <a:pt x="57989" y="340071"/>
                      <a:pt x="60655" y="342711"/>
                    </a:cubicBezTo>
                    <a:cubicBezTo>
                      <a:pt x="63322" y="345352"/>
                      <a:pt x="65131" y="348464"/>
                      <a:pt x="65988" y="351953"/>
                    </a:cubicBezTo>
                    <a:cubicBezTo>
                      <a:pt x="68654" y="362516"/>
                      <a:pt x="74177" y="372984"/>
                      <a:pt x="82651" y="383358"/>
                    </a:cubicBezTo>
                    <a:cubicBezTo>
                      <a:pt x="91126" y="393731"/>
                      <a:pt x="103219" y="402313"/>
                      <a:pt x="118930" y="409103"/>
                    </a:cubicBezTo>
                    <a:cubicBezTo>
                      <a:pt x="134737" y="415894"/>
                      <a:pt x="155019" y="419289"/>
                      <a:pt x="179871" y="419289"/>
                    </a:cubicBezTo>
                    <a:cubicBezTo>
                      <a:pt x="218055" y="419289"/>
                      <a:pt x="246240" y="412593"/>
                      <a:pt x="264141" y="399201"/>
                    </a:cubicBezTo>
                    <a:cubicBezTo>
                      <a:pt x="282138" y="385810"/>
                      <a:pt x="291089" y="367797"/>
                      <a:pt x="291089" y="345352"/>
                    </a:cubicBezTo>
                    <a:cubicBezTo>
                      <a:pt x="291089" y="329980"/>
                      <a:pt x="286328" y="317531"/>
                      <a:pt x="276806" y="308006"/>
                    </a:cubicBezTo>
                    <a:cubicBezTo>
                      <a:pt x="267284" y="298576"/>
                      <a:pt x="252715" y="290088"/>
                      <a:pt x="233195" y="282544"/>
                    </a:cubicBezTo>
                    <a:cubicBezTo>
                      <a:pt x="213675" y="275093"/>
                      <a:pt x="188346" y="266889"/>
                      <a:pt x="157209" y="258118"/>
                    </a:cubicBezTo>
                    <a:cubicBezTo>
                      <a:pt x="124739" y="248876"/>
                      <a:pt x="97887" y="238785"/>
                      <a:pt x="76557" y="227751"/>
                    </a:cubicBezTo>
                    <a:cubicBezTo>
                      <a:pt x="55228" y="216717"/>
                      <a:pt x="39326" y="203137"/>
                      <a:pt x="28852" y="186822"/>
                    </a:cubicBezTo>
                    <a:cubicBezTo>
                      <a:pt x="18377" y="170507"/>
                      <a:pt x="13140" y="149854"/>
                      <a:pt x="13140" y="124768"/>
                    </a:cubicBezTo>
                    <a:cubicBezTo>
                      <a:pt x="13140" y="101003"/>
                      <a:pt x="19615" y="79784"/>
                      <a:pt x="32470" y="61111"/>
                    </a:cubicBezTo>
                    <a:cubicBezTo>
                      <a:pt x="45325" y="42438"/>
                      <a:pt x="63988" y="27538"/>
                      <a:pt x="88460" y="16504"/>
                    </a:cubicBezTo>
                    <a:cubicBezTo>
                      <a:pt x="112931" y="5470"/>
                      <a:pt x="142259" y="0"/>
                      <a:pt x="176444" y="0"/>
                    </a:cubicBezTo>
                    <a:cubicBezTo>
                      <a:pt x="203962" y="0"/>
                      <a:pt x="228053" y="3678"/>
                      <a:pt x="248716" y="10940"/>
                    </a:cubicBezTo>
                    <a:cubicBezTo>
                      <a:pt x="269379" y="18201"/>
                      <a:pt x="286613" y="27915"/>
                      <a:pt x="300325" y="39986"/>
                    </a:cubicBezTo>
                    <a:cubicBezTo>
                      <a:pt x="314132" y="52057"/>
                      <a:pt x="324511" y="65072"/>
                      <a:pt x="331653" y="78935"/>
                    </a:cubicBezTo>
                    <a:cubicBezTo>
                      <a:pt x="338794" y="92798"/>
                      <a:pt x="342508" y="106284"/>
                      <a:pt x="342984" y="119581"/>
                    </a:cubicBezTo>
                    <a:cubicBezTo>
                      <a:pt x="342984" y="122693"/>
                      <a:pt x="341841" y="125617"/>
                      <a:pt x="339651" y="128446"/>
                    </a:cubicBezTo>
                    <a:cubicBezTo>
                      <a:pt x="337461" y="131275"/>
                      <a:pt x="333843" y="132784"/>
                      <a:pt x="328987" y="132784"/>
                    </a:cubicBezTo>
                    <a:lnTo>
                      <a:pt x="293660" y="132784"/>
                    </a:lnTo>
                    <a:cubicBezTo>
                      <a:pt x="290517" y="132784"/>
                      <a:pt x="287280" y="131935"/>
                      <a:pt x="283947" y="130144"/>
                    </a:cubicBezTo>
                    <a:cubicBezTo>
                      <a:pt x="280615" y="128352"/>
                      <a:pt x="278044" y="125051"/>
                      <a:pt x="276330" y="120241"/>
                    </a:cubicBezTo>
                    <a:cubicBezTo>
                      <a:pt x="273664" y="102229"/>
                      <a:pt x="263475" y="87045"/>
                      <a:pt x="245669" y="74691"/>
                    </a:cubicBezTo>
                    <a:cubicBezTo>
                      <a:pt x="227863" y="62337"/>
                      <a:pt x="204819" y="56207"/>
                      <a:pt x="176348" y="56207"/>
                    </a:cubicBezTo>
                    <a:cubicBezTo>
                      <a:pt x="147496" y="56207"/>
                      <a:pt x="123977" y="61677"/>
                      <a:pt x="105980" y="72711"/>
                    </a:cubicBezTo>
                    <a:cubicBezTo>
                      <a:pt x="87984" y="83745"/>
                      <a:pt x="79033" y="100908"/>
                      <a:pt x="79033" y="124202"/>
                    </a:cubicBezTo>
                    <a:cubicBezTo>
                      <a:pt x="79033" y="139197"/>
                      <a:pt x="83223" y="151646"/>
                      <a:pt x="91697" y="161548"/>
                    </a:cubicBezTo>
                    <a:cubicBezTo>
                      <a:pt x="100172" y="171450"/>
                      <a:pt x="113503" y="180126"/>
                      <a:pt x="131690" y="187671"/>
                    </a:cubicBezTo>
                    <a:cubicBezTo>
                      <a:pt x="149877" y="195121"/>
                      <a:pt x="173682" y="203043"/>
                      <a:pt x="203010" y="211436"/>
                    </a:cubicBezTo>
                    <a:cubicBezTo>
                      <a:pt x="238527" y="221150"/>
                      <a:pt x="267665" y="231335"/>
                      <a:pt x="290327" y="242086"/>
                    </a:cubicBezTo>
                    <a:cubicBezTo>
                      <a:pt x="312990" y="252837"/>
                      <a:pt x="329748" y="266323"/>
                      <a:pt x="340699" y="282355"/>
                    </a:cubicBezTo>
                    <a:cubicBezTo>
                      <a:pt x="351554" y="298387"/>
                      <a:pt x="356981" y="318946"/>
                      <a:pt x="356981" y="344032"/>
                    </a:cubicBezTo>
                    <a:cubicBezTo>
                      <a:pt x="356981" y="371758"/>
                      <a:pt x="349650" y="395429"/>
                      <a:pt x="334986" y="414951"/>
                    </a:cubicBezTo>
                    <a:cubicBezTo>
                      <a:pt x="320322" y="434566"/>
                      <a:pt x="299754" y="449467"/>
                      <a:pt x="273283" y="459841"/>
                    </a:cubicBezTo>
                    <a:cubicBezTo>
                      <a:pt x="247097" y="470309"/>
                      <a:pt x="215960" y="475496"/>
                      <a:pt x="179967" y="47549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7" name="Freeform 56">
                <a:extLst>
                  <a:ext uri="{FF2B5EF4-FFF2-40B4-BE49-F238E27FC236}">
                    <a16:creationId xmlns:a16="http://schemas.microsoft.com/office/drawing/2014/main" id="{A00DF480-D5F3-CC4C-BD85-EF5C5ACF0F46}"/>
                  </a:ext>
                </a:extLst>
              </p:cNvPr>
              <p:cNvSpPr/>
              <p:nvPr/>
            </p:nvSpPr>
            <p:spPr>
              <a:xfrm>
                <a:off x="3974678" y="3297536"/>
                <a:ext cx="309847" cy="356480"/>
              </a:xfrm>
              <a:custGeom>
                <a:avLst/>
                <a:gdLst>
                  <a:gd name="connsiteX0" fmla="*/ 155305 w 309847"/>
                  <a:gd name="connsiteY0" fmla="*/ 356480 h 356480"/>
                  <a:gd name="connsiteX1" fmla="*/ 45325 w 309847"/>
                  <a:gd name="connsiteY1" fmla="*/ 314514 h 356480"/>
                  <a:gd name="connsiteX2" fmla="*/ 667 w 309847"/>
                  <a:gd name="connsiteY2" fmla="*/ 199931 h 356480"/>
                  <a:gd name="connsiteX3" fmla="*/ 0 w 309847"/>
                  <a:gd name="connsiteY3" fmla="*/ 177863 h 356480"/>
                  <a:gd name="connsiteX4" fmla="*/ 667 w 309847"/>
                  <a:gd name="connsiteY4" fmla="*/ 155701 h 356480"/>
                  <a:gd name="connsiteX5" fmla="*/ 22663 w 309847"/>
                  <a:gd name="connsiteY5" fmla="*/ 73559 h 356480"/>
                  <a:gd name="connsiteX6" fmla="*/ 75605 w 309847"/>
                  <a:gd name="connsiteY6" fmla="*/ 19144 h 356480"/>
                  <a:gd name="connsiteX7" fmla="*/ 154543 w 309847"/>
                  <a:gd name="connsiteY7" fmla="*/ 0 h 356480"/>
                  <a:gd name="connsiteX8" fmla="*/ 239575 w 309847"/>
                  <a:gd name="connsiteY8" fmla="*/ 21125 h 356480"/>
                  <a:gd name="connsiteX9" fmla="*/ 291851 w 309847"/>
                  <a:gd name="connsiteY9" fmla="*/ 81198 h 356480"/>
                  <a:gd name="connsiteX10" fmla="*/ 309847 w 309847"/>
                  <a:gd name="connsiteY10" fmla="*/ 172299 h 356480"/>
                  <a:gd name="connsiteX11" fmla="*/ 309847 w 309847"/>
                  <a:gd name="connsiteY11" fmla="*/ 183521 h 356480"/>
                  <a:gd name="connsiteX12" fmla="*/ 305467 w 309847"/>
                  <a:gd name="connsiteY12" fmla="*/ 194744 h 356480"/>
                  <a:gd name="connsiteX13" fmla="*/ 294517 w 309847"/>
                  <a:gd name="connsiteY13" fmla="*/ 198705 h 356480"/>
                  <a:gd name="connsiteX14" fmla="*/ 63893 w 309847"/>
                  <a:gd name="connsiteY14" fmla="*/ 198705 h 356480"/>
                  <a:gd name="connsiteX15" fmla="*/ 63893 w 309847"/>
                  <a:gd name="connsiteY15" fmla="*/ 201345 h 356480"/>
                  <a:gd name="connsiteX16" fmla="*/ 63893 w 309847"/>
                  <a:gd name="connsiteY16" fmla="*/ 204646 h 356480"/>
                  <a:gd name="connsiteX17" fmla="*/ 75891 w 309847"/>
                  <a:gd name="connsiteY17" fmla="*/ 255100 h 356480"/>
                  <a:gd name="connsiteX18" fmla="*/ 106837 w 309847"/>
                  <a:gd name="connsiteY18" fmla="*/ 293012 h 356480"/>
                  <a:gd name="connsiteX19" fmla="*/ 154448 w 309847"/>
                  <a:gd name="connsiteY19" fmla="*/ 307535 h 356480"/>
                  <a:gd name="connsiteX20" fmla="*/ 194440 w 309847"/>
                  <a:gd name="connsiteY20" fmla="*/ 300273 h 356480"/>
                  <a:gd name="connsiteX21" fmla="*/ 220435 w 309847"/>
                  <a:gd name="connsiteY21" fmla="*/ 284147 h 356480"/>
                  <a:gd name="connsiteX22" fmla="*/ 233766 w 309847"/>
                  <a:gd name="connsiteY22" fmla="*/ 269906 h 356480"/>
                  <a:gd name="connsiteX23" fmla="*/ 243098 w 309847"/>
                  <a:gd name="connsiteY23" fmla="*/ 260381 h 356480"/>
                  <a:gd name="connsiteX24" fmla="*/ 253762 w 309847"/>
                  <a:gd name="connsiteY24" fmla="*/ 258684 h 356480"/>
                  <a:gd name="connsiteX25" fmla="*/ 286423 w 309847"/>
                  <a:gd name="connsiteY25" fmla="*/ 258684 h 356480"/>
                  <a:gd name="connsiteX26" fmla="*/ 296802 w 309847"/>
                  <a:gd name="connsiteY26" fmla="*/ 262362 h 356480"/>
                  <a:gd name="connsiteX27" fmla="*/ 300420 w 309847"/>
                  <a:gd name="connsiteY27" fmla="*/ 272547 h 356480"/>
                  <a:gd name="connsiteX28" fmla="*/ 289756 w 309847"/>
                  <a:gd name="connsiteY28" fmla="*/ 296690 h 356480"/>
                  <a:gd name="connsiteX29" fmla="*/ 261380 w 309847"/>
                  <a:gd name="connsiteY29" fmla="*/ 324699 h 356480"/>
                  <a:gd name="connsiteX30" fmla="*/ 216055 w 309847"/>
                  <a:gd name="connsiteY30" fmla="*/ 347521 h 356480"/>
                  <a:gd name="connsiteX31" fmla="*/ 155305 w 309847"/>
                  <a:gd name="connsiteY31" fmla="*/ 356480 h 356480"/>
                  <a:gd name="connsiteX32" fmla="*/ 63988 w 309847"/>
                  <a:gd name="connsiteY32" fmla="*/ 153154 h 356480"/>
                  <a:gd name="connsiteX33" fmla="*/ 246621 w 309847"/>
                  <a:gd name="connsiteY33" fmla="*/ 153154 h 356480"/>
                  <a:gd name="connsiteX34" fmla="*/ 246621 w 309847"/>
                  <a:gd name="connsiteY34" fmla="*/ 151174 h 356480"/>
                  <a:gd name="connsiteX35" fmla="*/ 235575 w 309847"/>
                  <a:gd name="connsiteY35" fmla="*/ 98362 h 356480"/>
                  <a:gd name="connsiteX36" fmla="*/ 203962 w 309847"/>
                  <a:gd name="connsiteY36" fmla="*/ 61677 h 356480"/>
                  <a:gd name="connsiteX37" fmla="*/ 154638 w 309847"/>
                  <a:gd name="connsiteY37" fmla="*/ 48097 h 356480"/>
                  <a:gd name="connsiteX38" fmla="*/ 105599 w 309847"/>
                  <a:gd name="connsiteY38" fmla="*/ 61677 h 356480"/>
                  <a:gd name="connsiteX39" fmla="*/ 74653 w 309847"/>
                  <a:gd name="connsiteY39" fmla="*/ 98362 h 356480"/>
                  <a:gd name="connsiteX40" fmla="*/ 63988 w 309847"/>
                  <a:gd name="connsiteY40" fmla="*/ 151174 h 356480"/>
                  <a:gd name="connsiteX41" fmla="*/ 63988 w 309847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847" h="356480">
                    <a:moveTo>
                      <a:pt x="155305" y="356480"/>
                    </a:moveTo>
                    <a:cubicBezTo>
                      <a:pt x="109123" y="356480"/>
                      <a:pt x="72463" y="342523"/>
                      <a:pt x="45325" y="314514"/>
                    </a:cubicBezTo>
                    <a:cubicBezTo>
                      <a:pt x="18187" y="286599"/>
                      <a:pt x="3333" y="248404"/>
                      <a:pt x="667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7" y="155701"/>
                    </a:cubicBezTo>
                    <a:cubicBezTo>
                      <a:pt x="2476" y="124485"/>
                      <a:pt x="9808" y="97042"/>
                      <a:pt x="22663" y="73559"/>
                    </a:cubicBezTo>
                    <a:cubicBezTo>
                      <a:pt x="35517" y="49983"/>
                      <a:pt x="53228" y="31876"/>
                      <a:pt x="75605" y="19144"/>
                    </a:cubicBezTo>
                    <a:cubicBezTo>
                      <a:pt x="98077" y="6413"/>
                      <a:pt x="124358" y="0"/>
                      <a:pt x="154543" y="0"/>
                    </a:cubicBezTo>
                    <a:cubicBezTo>
                      <a:pt x="188346" y="0"/>
                      <a:pt x="216627" y="7073"/>
                      <a:pt x="239575" y="21125"/>
                    </a:cubicBezTo>
                    <a:cubicBezTo>
                      <a:pt x="262428" y="35176"/>
                      <a:pt x="279853" y="55264"/>
                      <a:pt x="291851" y="81198"/>
                    </a:cubicBezTo>
                    <a:cubicBezTo>
                      <a:pt x="303849" y="107133"/>
                      <a:pt x="309847" y="137499"/>
                      <a:pt x="309847" y="172299"/>
                    </a:cubicBezTo>
                    <a:lnTo>
                      <a:pt x="309847" y="183521"/>
                    </a:lnTo>
                    <a:cubicBezTo>
                      <a:pt x="309847" y="188331"/>
                      <a:pt x="308419" y="192103"/>
                      <a:pt x="305467" y="194744"/>
                    </a:cubicBezTo>
                    <a:cubicBezTo>
                      <a:pt x="302611" y="197384"/>
                      <a:pt x="298897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1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9" y="302725"/>
                      <a:pt x="136260" y="307535"/>
                      <a:pt x="154448" y="307535"/>
                    </a:cubicBezTo>
                    <a:cubicBezTo>
                      <a:pt x="170445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8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802" y="262362"/>
                    </a:cubicBezTo>
                    <a:cubicBezTo>
                      <a:pt x="299659" y="264814"/>
                      <a:pt x="300897" y="268209"/>
                      <a:pt x="300420" y="272547"/>
                    </a:cubicBezTo>
                    <a:cubicBezTo>
                      <a:pt x="299944" y="279149"/>
                      <a:pt x="296421" y="287165"/>
                      <a:pt x="289756" y="296690"/>
                    </a:cubicBezTo>
                    <a:cubicBezTo>
                      <a:pt x="283091" y="306120"/>
                      <a:pt x="273664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058" y="353462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2908" y="113734"/>
                      <a:pt x="235575" y="98362"/>
                    </a:cubicBezTo>
                    <a:cubicBezTo>
                      <a:pt x="228243" y="82990"/>
                      <a:pt x="217674" y="70730"/>
                      <a:pt x="203962" y="61677"/>
                    </a:cubicBezTo>
                    <a:cubicBezTo>
                      <a:pt x="190155" y="52623"/>
                      <a:pt x="173777" y="48097"/>
                      <a:pt x="154638" y="48097"/>
                    </a:cubicBezTo>
                    <a:cubicBezTo>
                      <a:pt x="135499" y="48097"/>
                      <a:pt x="119216" y="52623"/>
                      <a:pt x="105599" y="61677"/>
                    </a:cubicBezTo>
                    <a:cubicBezTo>
                      <a:pt x="92078" y="70730"/>
                      <a:pt x="81699" y="82896"/>
                      <a:pt x="74653" y="98362"/>
                    </a:cubicBezTo>
                    <a:cubicBezTo>
                      <a:pt x="67511" y="113734"/>
                      <a:pt x="63988" y="131370"/>
                      <a:pt x="63988" y="151174"/>
                    </a:cubicBezTo>
                    <a:lnTo>
                      <a:pt x="63988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" name="Freeform 57">
                <a:extLst>
                  <a:ext uri="{FF2B5EF4-FFF2-40B4-BE49-F238E27FC236}">
                    <a16:creationId xmlns:a16="http://schemas.microsoft.com/office/drawing/2014/main" id="{53991DD5-8E7F-E049-B9EA-02D18BE8E7E7}"/>
                  </a:ext>
                </a:extLst>
              </p:cNvPr>
              <p:cNvSpPr/>
              <p:nvPr/>
            </p:nvSpPr>
            <p:spPr>
              <a:xfrm>
                <a:off x="4338135" y="3297347"/>
                <a:ext cx="303942" cy="356668"/>
              </a:xfrm>
              <a:custGeom>
                <a:avLst/>
                <a:gdLst>
                  <a:gd name="connsiteX0" fmla="*/ 155209 w 303942"/>
                  <a:gd name="connsiteY0" fmla="*/ 356669 h 356668"/>
                  <a:gd name="connsiteX1" fmla="*/ 73605 w 303942"/>
                  <a:gd name="connsiteY1" fmla="*/ 338468 h 356668"/>
                  <a:gd name="connsiteX2" fmla="*/ 20663 w 303942"/>
                  <a:gd name="connsiteY2" fmla="*/ 286316 h 356668"/>
                  <a:gd name="connsiteX3" fmla="*/ 666 w 303942"/>
                  <a:gd name="connsiteY3" fmla="*/ 204740 h 356668"/>
                  <a:gd name="connsiteX4" fmla="*/ 0 w 303942"/>
                  <a:gd name="connsiteY4" fmla="*/ 178334 h 356668"/>
                  <a:gd name="connsiteX5" fmla="*/ 666 w 303942"/>
                  <a:gd name="connsiteY5" fmla="*/ 151928 h 356668"/>
                  <a:gd name="connsiteX6" fmla="*/ 20663 w 303942"/>
                  <a:gd name="connsiteY6" fmla="*/ 70353 h 356668"/>
                  <a:gd name="connsiteX7" fmla="*/ 73605 w 303942"/>
                  <a:gd name="connsiteY7" fmla="*/ 18201 h 356668"/>
                  <a:gd name="connsiteX8" fmla="*/ 155209 w 303942"/>
                  <a:gd name="connsiteY8" fmla="*/ 0 h 356668"/>
                  <a:gd name="connsiteX9" fmla="*/ 221578 w 303942"/>
                  <a:gd name="connsiteY9" fmla="*/ 10562 h 356668"/>
                  <a:gd name="connsiteX10" fmla="*/ 267189 w 303942"/>
                  <a:gd name="connsiteY10" fmla="*/ 37628 h 356668"/>
                  <a:gd name="connsiteX11" fmla="*/ 294136 w 303942"/>
                  <a:gd name="connsiteY11" fmla="*/ 73276 h 356668"/>
                  <a:gd name="connsiteX12" fmla="*/ 303848 w 303942"/>
                  <a:gd name="connsiteY12" fmla="*/ 109585 h 356668"/>
                  <a:gd name="connsiteX13" fmla="*/ 299849 w 303942"/>
                  <a:gd name="connsiteY13" fmla="*/ 120147 h 356668"/>
                  <a:gd name="connsiteX14" fmla="*/ 288518 w 303942"/>
                  <a:gd name="connsiteY14" fmla="*/ 124108 h 356668"/>
                  <a:gd name="connsiteX15" fmla="*/ 256524 w 303942"/>
                  <a:gd name="connsiteY15" fmla="*/ 124108 h 356668"/>
                  <a:gd name="connsiteX16" fmla="*/ 246526 w 303942"/>
                  <a:gd name="connsiteY16" fmla="*/ 121184 h 356668"/>
                  <a:gd name="connsiteX17" fmla="*/ 239860 w 303942"/>
                  <a:gd name="connsiteY17" fmla="*/ 110999 h 356668"/>
                  <a:gd name="connsiteX18" fmla="*/ 207200 w 303942"/>
                  <a:gd name="connsiteY18" fmla="*/ 65449 h 356668"/>
                  <a:gd name="connsiteX19" fmla="*/ 155876 w 303942"/>
                  <a:gd name="connsiteY19" fmla="*/ 52246 h 356668"/>
                  <a:gd name="connsiteX20" fmla="*/ 90840 w 303942"/>
                  <a:gd name="connsiteY20" fmla="*/ 76672 h 356668"/>
                  <a:gd name="connsiteX21" fmla="*/ 63893 w 303942"/>
                  <a:gd name="connsiteY21" fmla="*/ 155229 h 356668"/>
                  <a:gd name="connsiteX22" fmla="*/ 63893 w 303942"/>
                  <a:gd name="connsiteY22" fmla="*/ 201440 h 356668"/>
                  <a:gd name="connsiteX23" fmla="*/ 90840 w 303942"/>
                  <a:gd name="connsiteY23" fmla="*/ 280374 h 356668"/>
                  <a:gd name="connsiteX24" fmla="*/ 155876 w 303942"/>
                  <a:gd name="connsiteY24" fmla="*/ 304423 h 356668"/>
                  <a:gd name="connsiteX25" fmla="*/ 207200 w 303942"/>
                  <a:gd name="connsiteY25" fmla="*/ 291220 h 356668"/>
                  <a:gd name="connsiteX26" fmla="*/ 239860 w 303942"/>
                  <a:gd name="connsiteY26" fmla="*/ 245670 h 356668"/>
                  <a:gd name="connsiteX27" fmla="*/ 246526 w 303942"/>
                  <a:gd name="connsiteY27" fmla="*/ 235107 h 356668"/>
                  <a:gd name="connsiteX28" fmla="*/ 256524 w 303942"/>
                  <a:gd name="connsiteY28" fmla="*/ 231806 h 356668"/>
                  <a:gd name="connsiteX29" fmla="*/ 288518 w 303942"/>
                  <a:gd name="connsiteY29" fmla="*/ 231806 h 356668"/>
                  <a:gd name="connsiteX30" fmla="*/ 299849 w 303942"/>
                  <a:gd name="connsiteY30" fmla="*/ 236050 h 356668"/>
                  <a:gd name="connsiteX31" fmla="*/ 303848 w 303942"/>
                  <a:gd name="connsiteY31" fmla="*/ 246990 h 356668"/>
                  <a:gd name="connsiteX32" fmla="*/ 297850 w 303942"/>
                  <a:gd name="connsiteY32" fmla="*/ 275376 h 356668"/>
                  <a:gd name="connsiteX33" fmla="*/ 280900 w 303942"/>
                  <a:gd name="connsiteY33" fmla="*/ 304800 h 356668"/>
                  <a:gd name="connsiteX34" fmla="*/ 251858 w 303942"/>
                  <a:gd name="connsiteY34" fmla="*/ 331206 h 356668"/>
                  <a:gd name="connsiteX35" fmla="*/ 210532 w 303942"/>
                  <a:gd name="connsiteY35" fmla="*/ 349690 h 356668"/>
                  <a:gd name="connsiteX36" fmla="*/ 155209 w 303942"/>
                  <a:gd name="connsiteY36" fmla="*/ 356669 h 356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303942" h="356668">
                    <a:moveTo>
                      <a:pt x="155209" y="356669"/>
                    </a:moveTo>
                    <a:cubicBezTo>
                      <a:pt x="123691" y="356669"/>
                      <a:pt x="96458" y="350633"/>
                      <a:pt x="73605" y="338468"/>
                    </a:cubicBezTo>
                    <a:cubicBezTo>
                      <a:pt x="50752" y="326396"/>
                      <a:pt x="33041" y="308950"/>
                      <a:pt x="20663" y="286316"/>
                    </a:cubicBezTo>
                    <a:cubicBezTo>
                      <a:pt x="8189" y="263682"/>
                      <a:pt x="1523" y="236427"/>
                      <a:pt x="666" y="204740"/>
                    </a:cubicBezTo>
                    <a:cubicBezTo>
                      <a:pt x="190" y="198139"/>
                      <a:pt x="0" y="189368"/>
                      <a:pt x="0" y="178334"/>
                    </a:cubicBezTo>
                    <a:cubicBezTo>
                      <a:pt x="0" y="167300"/>
                      <a:pt x="190" y="158530"/>
                      <a:pt x="666" y="151928"/>
                    </a:cubicBezTo>
                    <a:cubicBezTo>
                      <a:pt x="1523" y="120241"/>
                      <a:pt x="8189" y="93081"/>
                      <a:pt x="20663" y="70353"/>
                    </a:cubicBezTo>
                    <a:cubicBezTo>
                      <a:pt x="33137" y="47719"/>
                      <a:pt x="50752" y="30273"/>
                      <a:pt x="73605" y="18201"/>
                    </a:cubicBezTo>
                    <a:cubicBezTo>
                      <a:pt x="96458" y="6130"/>
                      <a:pt x="123691" y="0"/>
                      <a:pt x="155209" y="0"/>
                    </a:cubicBezTo>
                    <a:cubicBezTo>
                      <a:pt x="181014" y="0"/>
                      <a:pt x="203105" y="3489"/>
                      <a:pt x="221578" y="10562"/>
                    </a:cubicBezTo>
                    <a:cubicBezTo>
                      <a:pt x="240051" y="17635"/>
                      <a:pt x="255191" y="26595"/>
                      <a:pt x="267189" y="37628"/>
                    </a:cubicBezTo>
                    <a:cubicBezTo>
                      <a:pt x="279186" y="48662"/>
                      <a:pt x="288232" y="60545"/>
                      <a:pt x="294136" y="73276"/>
                    </a:cubicBezTo>
                    <a:cubicBezTo>
                      <a:pt x="300135" y="86008"/>
                      <a:pt x="303372" y="98174"/>
                      <a:pt x="303848" y="109585"/>
                    </a:cubicBezTo>
                    <a:cubicBezTo>
                      <a:pt x="304325" y="114017"/>
                      <a:pt x="302991" y="117506"/>
                      <a:pt x="299849" y="120147"/>
                    </a:cubicBezTo>
                    <a:cubicBezTo>
                      <a:pt x="296707" y="122788"/>
                      <a:pt x="292993" y="124108"/>
                      <a:pt x="288518" y="124108"/>
                    </a:cubicBezTo>
                    <a:lnTo>
                      <a:pt x="256524" y="124108"/>
                    </a:lnTo>
                    <a:cubicBezTo>
                      <a:pt x="252048" y="124108"/>
                      <a:pt x="248716" y="123165"/>
                      <a:pt x="246526" y="121184"/>
                    </a:cubicBezTo>
                    <a:cubicBezTo>
                      <a:pt x="244335" y="119204"/>
                      <a:pt x="242050" y="115809"/>
                      <a:pt x="239860" y="110999"/>
                    </a:cubicBezTo>
                    <a:cubicBezTo>
                      <a:pt x="231862" y="89403"/>
                      <a:pt x="221007" y="74220"/>
                      <a:pt x="207200" y="65449"/>
                    </a:cubicBezTo>
                    <a:cubicBezTo>
                      <a:pt x="193393" y="56678"/>
                      <a:pt x="176348" y="52246"/>
                      <a:pt x="155876" y="52246"/>
                    </a:cubicBezTo>
                    <a:cubicBezTo>
                      <a:pt x="129214" y="52246"/>
                      <a:pt x="107504" y="60356"/>
                      <a:pt x="90840" y="76672"/>
                    </a:cubicBezTo>
                    <a:cubicBezTo>
                      <a:pt x="74177" y="92987"/>
                      <a:pt x="65226" y="119110"/>
                      <a:pt x="63893" y="155229"/>
                    </a:cubicBezTo>
                    <a:cubicBezTo>
                      <a:pt x="63417" y="171073"/>
                      <a:pt x="63417" y="186445"/>
                      <a:pt x="63893" y="201440"/>
                    </a:cubicBezTo>
                    <a:cubicBezTo>
                      <a:pt x="65226" y="237936"/>
                      <a:pt x="74177" y="264248"/>
                      <a:pt x="90840" y="280374"/>
                    </a:cubicBezTo>
                    <a:cubicBezTo>
                      <a:pt x="107504" y="296407"/>
                      <a:pt x="129119" y="304423"/>
                      <a:pt x="155876" y="304423"/>
                    </a:cubicBezTo>
                    <a:cubicBezTo>
                      <a:pt x="176348" y="304423"/>
                      <a:pt x="193393" y="299990"/>
                      <a:pt x="207200" y="291220"/>
                    </a:cubicBezTo>
                    <a:cubicBezTo>
                      <a:pt x="221007" y="282449"/>
                      <a:pt x="231862" y="267266"/>
                      <a:pt x="239860" y="245670"/>
                    </a:cubicBezTo>
                    <a:cubicBezTo>
                      <a:pt x="242050" y="240860"/>
                      <a:pt x="244335" y="237276"/>
                      <a:pt x="246526" y="235107"/>
                    </a:cubicBezTo>
                    <a:cubicBezTo>
                      <a:pt x="248716" y="232938"/>
                      <a:pt x="252048" y="231806"/>
                      <a:pt x="256524" y="231806"/>
                    </a:cubicBezTo>
                    <a:lnTo>
                      <a:pt x="288518" y="231806"/>
                    </a:lnTo>
                    <a:cubicBezTo>
                      <a:pt x="292993" y="231806"/>
                      <a:pt x="296707" y="233221"/>
                      <a:pt x="299849" y="236050"/>
                    </a:cubicBezTo>
                    <a:cubicBezTo>
                      <a:pt x="302991" y="238879"/>
                      <a:pt x="304325" y="242557"/>
                      <a:pt x="303848" y="246990"/>
                    </a:cubicBezTo>
                    <a:cubicBezTo>
                      <a:pt x="303372" y="256232"/>
                      <a:pt x="301373" y="265663"/>
                      <a:pt x="297850" y="275376"/>
                    </a:cubicBezTo>
                    <a:cubicBezTo>
                      <a:pt x="294326" y="285090"/>
                      <a:pt x="288613" y="294804"/>
                      <a:pt x="280900" y="304800"/>
                    </a:cubicBezTo>
                    <a:cubicBezTo>
                      <a:pt x="273092" y="314702"/>
                      <a:pt x="263475" y="323473"/>
                      <a:pt x="251858" y="331206"/>
                    </a:cubicBezTo>
                    <a:cubicBezTo>
                      <a:pt x="240336" y="338939"/>
                      <a:pt x="226529" y="345069"/>
                      <a:pt x="210532" y="349690"/>
                    </a:cubicBezTo>
                    <a:cubicBezTo>
                      <a:pt x="194535" y="354405"/>
                      <a:pt x="176158" y="356669"/>
                      <a:pt x="155209" y="3566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Freeform 58">
                <a:extLst>
                  <a:ext uri="{FF2B5EF4-FFF2-40B4-BE49-F238E27FC236}">
                    <a16:creationId xmlns:a16="http://schemas.microsoft.com/office/drawing/2014/main" id="{2C2BA9AA-065E-0541-B735-5CF025F06DB0}"/>
                  </a:ext>
                </a:extLst>
              </p:cNvPr>
              <p:cNvSpPr/>
              <p:nvPr/>
            </p:nvSpPr>
            <p:spPr>
              <a:xfrm>
                <a:off x="4700924" y="3304137"/>
                <a:ext cx="305276" cy="349878"/>
              </a:xfrm>
              <a:custGeom>
                <a:avLst/>
                <a:gdLst>
                  <a:gd name="connsiteX0" fmla="*/ 132642 w 305276"/>
                  <a:gd name="connsiteY0" fmla="*/ 349879 h 349878"/>
                  <a:gd name="connsiteX1" fmla="*/ 60370 w 305276"/>
                  <a:gd name="connsiteY1" fmla="*/ 331017 h 349878"/>
                  <a:gd name="connsiteX2" fmla="*/ 15331 w 305276"/>
                  <a:gd name="connsiteY2" fmla="*/ 278583 h 349878"/>
                  <a:gd name="connsiteX3" fmla="*/ 0 w 305276"/>
                  <a:gd name="connsiteY3" fmla="*/ 201345 h 349878"/>
                  <a:gd name="connsiteX4" fmla="*/ 0 w 305276"/>
                  <a:gd name="connsiteY4" fmla="*/ 15183 h 349878"/>
                  <a:gd name="connsiteX5" fmla="*/ 4380 w 305276"/>
                  <a:gd name="connsiteY5" fmla="*/ 4338 h 349878"/>
                  <a:gd name="connsiteX6" fmla="*/ 15331 w 305276"/>
                  <a:gd name="connsiteY6" fmla="*/ 0 h 349878"/>
                  <a:gd name="connsiteX7" fmla="*/ 48658 w 305276"/>
                  <a:gd name="connsiteY7" fmla="*/ 0 h 349878"/>
                  <a:gd name="connsiteX8" fmla="*/ 59703 w 305276"/>
                  <a:gd name="connsiteY8" fmla="*/ 4338 h 349878"/>
                  <a:gd name="connsiteX9" fmla="*/ 63988 w 305276"/>
                  <a:gd name="connsiteY9" fmla="*/ 15183 h 349878"/>
                  <a:gd name="connsiteX10" fmla="*/ 63988 w 305276"/>
                  <a:gd name="connsiteY10" fmla="*/ 198045 h 349878"/>
                  <a:gd name="connsiteX11" fmla="*/ 150639 w 305276"/>
                  <a:gd name="connsiteY11" fmla="*/ 296407 h 349878"/>
                  <a:gd name="connsiteX12" fmla="*/ 217008 w 305276"/>
                  <a:gd name="connsiteY12" fmla="*/ 270378 h 349878"/>
                  <a:gd name="connsiteX13" fmla="*/ 241955 w 305276"/>
                  <a:gd name="connsiteY13" fmla="*/ 198045 h 349878"/>
                  <a:gd name="connsiteX14" fmla="*/ 241955 w 305276"/>
                  <a:gd name="connsiteY14" fmla="*/ 15183 h 349878"/>
                  <a:gd name="connsiteX15" fmla="*/ 246240 w 305276"/>
                  <a:gd name="connsiteY15" fmla="*/ 4338 h 349878"/>
                  <a:gd name="connsiteX16" fmla="*/ 257286 w 305276"/>
                  <a:gd name="connsiteY16" fmla="*/ 0 h 349878"/>
                  <a:gd name="connsiteX17" fmla="*/ 290613 w 305276"/>
                  <a:gd name="connsiteY17" fmla="*/ 0 h 349878"/>
                  <a:gd name="connsiteX18" fmla="*/ 301278 w 305276"/>
                  <a:gd name="connsiteY18" fmla="*/ 4338 h 349878"/>
                  <a:gd name="connsiteX19" fmla="*/ 305277 w 305276"/>
                  <a:gd name="connsiteY19" fmla="*/ 15183 h 349878"/>
                  <a:gd name="connsiteX20" fmla="*/ 305277 w 305276"/>
                  <a:gd name="connsiteY20" fmla="*/ 328094 h 349878"/>
                  <a:gd name="connsiteX21" fmla="*/ 301278 w 305276"/>
                  <a:gd name="connsiteY21" fmla="*/ 338939 h 349878"/>
                  <a:gd name="connsiteX22" fmla="*/ 290613 w 305276"/>
                  <a:gd name="connsiteY22" fmla="*/ 343277 h 349878"/>
                  <a:gd name="connsiteX23" fmla="*/ 259285 w 305276"/>
                  <a:gd name="connsiteY23" fmla="*/ 343277 h 349878"/>
                  <a:gd name="connsiteX24" fmla="*/ 248240 w 305276"/>
                  <a:gd name="connsiteY24" fmla="*/ 338939 h 349878"/>
                  <a:gd name="connsiteX25" fmla="*/ 243955 w 305276"/>
                  <a:gd name="connsiteY25" fmla="*/ 328094 h 349878"/>
                  <a:gd name="connsiteX26" fmla="*/ 243955 w 305276"/>
                  <a:gd name="connsiteY26" fmla="*/ 299047 h 349878"/>
                  <a:gd name="connsiteX27" fmla="*/ 200344 w 305276"/>
                  <a:gd name="connsiteY27" fmla="*/ 336016 h 349878"/>
                  <a:gd name="connsiteX28" fmla="*/ 132642 w 305276"/>
                  <a:gd name="connsiteY28" fmla="*/ 349879 h 349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05276" h="349878">
                    <a:moveTo>
                      <a:pt x="132642" y="349879"/>
                    </a:moveTo>
                    <a:cubicBezTo>
                      <a:pt x="104171" y="349879"/>
                      <a:pt x="80080" y="343560"/>
                      <a:pt x="60370" y="331017"/>
                    </a:cubicBezTo>
                    <a:cubicBezTo>
                      <a:pt x="40564" y="318475"/>
                      <a:pt x="25614" y="300933"/>
                      <a:pt x="15331" y="278583"/>
                    </a:cubicBezTo>
                    <a:cubicBezTo>
                      <a:pt x="5142" y="256138"/>
                      <a:pt x="0" y="230392"/>
                      <a:pt x="0" y="201345"/>
                    </a:cubicBezTo>
                    <a:lnTo>
                      <a:pt x="0" y="15183"/>
                    </a:lnTo>
                    <a:cubicBezTo>
                      <a:pt x="0" y="10751"/>
                      <a:pt x="1429" y="7167"/>
                      <a:pt x="4380" y="4338"/>
                    </a:cubicBezTo>
                    <a:cubicBezTo>
                      <a:pt x="7237" y="1509"/>
                      <a:pt x="10951" y="0"/>
                      <a:pt x="15331" y="0"/>
                    </a:cubicBezTo>
                    <a:lnTo>
                      <a:pt x="48658" y="0"/>
                    </a:lnTo>
                    <a:cubicBezTo>
                      <a:pt x="53133" y="0"/>
                      <a:pt x="56752" y="1415"/>
                      <a:pt x="59703" y="4338"/>
                    </a:cubicBezTo>
                    <a:cubicBezTo>
                      <a:pt x="62560" y="7167"/>
                      <a:pt x="63988" y="10845"/>
                      <a:pt x="63988" y="15183"/>
                    </a:cubicBezTo>
                    <a:lnTo>
                      <a:pt x="63988" y="198045"/>
                    </a:lnTo>
                    <a:cubicBezTo>
                      <a:pt x="63988" y="263588"/>
                      <a:pt x="92840" y="296407"/>
                      <a:pt x="150639" y="296407"/>
                    </a:cubicBezTo>
                    <a:cubicBezTo>
                      <a:pt x="178158" y="296407"/>
                      <a:pt x="200344" y="287730"/>
                      <a:pt x="217008" y="270378"/>
                    </a:cubicBezTo>
                    <a:cubicBezTo>
                      <a:pt x="233671" y="253025"/>
                      <a:pt x="241955" y="228883"/>
                      <a:pt x="241955" y="198045"/>
                    </a:cubicBezTo>
                    <a:lnTo>
                      <a:pt x="241955" y="15183"/>
                    </a:lnTo>
                    <a:cubicBezTo>
                      <a:pt x="241955" y="10751"/>
                      <a:pt x="243383" y="7167"/>
                      <a:pt x="246240" y="4338"/>
                    </a:cubicBezTo>
                    <a:cubicBezTo>
                      <a:pt x="249097" y="1509"/>
                      <a:pt x="252811" y="0"/>
                      <a:pt x="257286" y="0"/>
                    </a:cubicBezTo>
                    <a:lnTo>
                      <a:pt x="290613" y="0"/>
                    </a:lnTo>
                    <a:cubicBezTo>
                      <a:pt x="295088" y="0"/>
                      <a:pt x="298612" y="1415"/>
                      <a:pt x="301278" y="4338"/>
                    </a:cubicBezTo>
                    <a:cubicBezTo>
                      <a:pt x="303944" y="7167"/>
                      <a:pt x="305277" y="10845"/>
                      <a:pt x="305277" y="15183"/>
                    </a:cubicBezTo>
                    <a:lnTo>
                      <a:pt x="305277" y="328094"/>
                    </a:lnTo>
                    <a:cubicBezTo>
                      <a:pt x="305277" y="332526"/>
                      <a:pt x="303944" y="336110"/>
                      <a:pt x="301278" y="338939"/>
                    </a:cubicBezTo>
                    <a:cubicBezTo>
                      <a:pt x="298612" y="341768"/>
                      <a:pt x="295088" y="343277"/>
                      <a:pt x="290613" y="343277"/>
                    </a:cubicBezTo>
                    <a:lnTo>
                      <a:pt x="259285" y="343277"/>
                    </a:lnTo>
                    <a:cubicBezTo>
                      <a:pt x="254810" y="343277"/>
                      <a:pt x="251192" y="341863"/>
                      <a:pt x="248240" y="338939"/>
                    </a:cubicBezTo>
                    <a:cubicBezTo>
                      <a:pt x="245383" y="336110"/>
                      <a:pt x="243955" y="332432"/>
                      <a:pt x="243955" y="328094"/>
                    </a:cubicBezTo>
                    <a:lnTo>
                      <a:pt x="243955" y="299047"/>
                    </a:lnTo>
                    <a:cubicBezTo>
                      <a:pt x="231957" y="314419"/>
                      <a:pt x="217388" y="326774"/>
                      <a:pt x="200344" y="336016"/>
                    </a:cubicBezTo>
                    <a:cubicBezTo>
                      <a:pt x="183204" y="345258"/>
                      <a:pt x="160637" y="349879"/>
                      <a:pt x="132642" y="34987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Freeform 59">
                <a:extLst>
                  <a:ext uri="{FF2B5EF4-FFF2-40B4-BE49-F238E27FC236}">
                    <a16:creationId xmlns:a16="http://schemas.microsoft.com/office/drawing/2014/main" id="{30FE1A04-B9AB-D540-B01A-A4CA128C50FB}"/>
                  </a:ext>
                </a:extLst>
              </p:cNvPr>
              <p:cNvSpPr/>
              <p:nvPr/>
            </p:nvSpPr>
            <p:spPr>
              <a:xfrm>
                <a:off x="5088472" y="3304137"/>
                <a:ext cx="196630" cy="343277"/>
              </a:xfrm>
              <a:custGeom>
                <a:avLst/>
                <a:gdLst>
                  <a:gd name="connsiteX0" fmla="*/ 15330 w 196630"/>
                  <a:gd name="connsiteY0" fmla="*/ 343277 h 343277"/>
                  <a:gd name="connsiteX1" fmla="*/ 4285 w 196630"/>
                  <a:gd name="connsiteY1" fmla="*/ 338939 h 343277"/>
                  <a:gd name="connsiteX2" fmla="*/ 0 w 196630"/>
                  <a:gd name="connsiteY2" fmla="*/ 328094 h 343277"/>
                  <a:gd name="connsiteX3" fmla="*/ 0 w 196630"/>
                  <a:gd name="connsiteY3" fmla="*/ 15844 h 343277"/>
                  <a:gd name="connsiteX4" fmla="*/ 4285 w 196630"/>
                  <a:gd name="connsiteY4" fmla="*/ 4621 h 343277"/>
                  <a:gd name="connsiteX5" fmla="*/ 15330 w 196630"/>
                  <a:gd name="connsiteY5" fmla="*/ 0 h 343277"/>
                  <a:gd name="connsiteX6" fmla="*/ 45991 w 196630"/>
                  <a:gd name="connsiteY6" fmla="*/ 0 h 343277"/>
                  <a:gd name="connsiteX7" fmla="*/ 57323 w 196630"/>
                  <a:gd name="connsiteY7" fmla="*/ 4621 h 343277"/>
                  <a:gd name="connsiteX8" fmla="*/ 61989 w 196630"/>
                  <a:gd name="connsiteY8" fmla="*/ 15844 h 343277"/>
                  <a:gd name="connsiteX9" fmla="*/ 61989 w 196630"/>
                  <a:gd name="connsiteY9" fmla="*/ 44890 h 343277"/>
                  <a:gd name="connsiteX10" fmla="*/ 98648 w 196630"/>
                  <a:gd name="connsiteY10" fmla="*/ 11223 h 343277"/>
                  <a:gd name="connsiteX11" fmla="*/ 155305 w 196630"/>
                  <a:gd name="connsiteY11" fmla="*/ 0 h 343277"/>
                  <a:gd name="connsiteX12" fmla="*/ 181300 w 196630"/>
                  <a:gd name="connsiteY12" fmla="*/ 0 h 343277"/>
                  <a:gd name="connsiteX13" fmla="*/ 192250 w 196630"/>
                  <a:gd name="connsiteY13" fmla="*/ 4338 h 343277"/>
                  <a:gd name="connsiteX14" fmla="*/ 196630 w 196630"/>
                  <a:gd name="connsiteY14" fmla="*/ 15183 h 343277"/>
                  <a:gd name="connsiteX15" fmla="*/ 196630 w 196630"/>
                  <a:gd name="connsiteY15" fmla="*/ 42250 h 343277"/>
                  <a:gd name="connsiteX16" fmla="*/ 192250 w 196630"/>
                  <a:gd name="connsiteY16" fmla="*/ 52812 h 343277"/>
                  <a:gd name="connsiteX17" fmla="*/ 181300 w 196630"/>
                  <a:gd name="connsiteY17" fmla="*/ 56773 h 343277"/>
                  <a:gd name="connsiteX18" fmla="*/ 141307 w 196630"/>
                  <a:gd name="connsiteY18" fmla="*/ 56773 h 343277"/>
                  <a:gd name="connsiteX19" fmla="*/ 84651 w 196630"/>
                  <a:gd name="connsiteY19" fmla="*/ 77615 h 343277"/>
                  <a:gd name="connsiteX20" fmla="*/ 63988 w 196630"/>
                  <a:gd name="connsiteY20" fmla="*/ 134010 h 343277"/>
                  <a:gd name="connsiteX21" fmla="*/ 63988 w 196630"/>
                  <a:gd name="connsiteY21" fmla="*/ 328094 h 343277"/>
                  <a:gd name="connsiteX22" fmla="*/ 59322 w 196630"/>
                  <a:gd name="connsiteY22" fmla="*/ 338939 h 343277"/>
                  <a:gd name="connsiteX23" fmla="*/ 47991 w 196630"/>
                  <a:gd name="connsiteY23" fmla="*/ 343277 h 343277"/>
                  <a:gd name="connsiteX24" fmla="*/ 15330 w 196630"/>
                  <a:gd name="connsiteY24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96630" h="343277">
                    <a:moveTo>
                      <a:pt x="15330" y="343277"/>
                    </a:moveTo>
                    <a:cubicBezTo>
                      <a:pt x="10855" y="343277"/>
                      <a:pt x="7237" y="341863"/>
                      <a:pt x="4285" y="338939"/>
                    </a:cubicBezTo>
                    <a:cubicBezTo>
                      <a:pt x="1428" y="336110"/>
                      <a:pt x="0" y="332432"/>
                      <a:pt x="0" y="328094"/>
                    </a:cubicBezTo>
                    <a:lnTo>
                      <a:pt x="0" y="15844"/>
                    </a:lnTo>
                    <a:cubicBezTo>
                      <a:pt x="0" y="11411"/>
                      <a:pt x="1428" y="7733"/>
                      <a:pt x="4285" y="4621"/>
                    </a:cubicBezTo>
                    <a:cubicBezTo>
                      <a:pt x="7142" y="1509"/>
                      <a:pt x="10855" y="0"/>
                      <a:pt x="15330" y="0"/>
                    </a:cubicBezTo>
                    <a:lnTo>
                      <a:pt x="45991" y="0"/>
                    </a:lnTo>
                    <a:cubicBezTo>
                      <a:pt x="50467" y="0"/>
                      <a:pt x="54180" y="1509"/>
                      <a:pt x="57323" y="4621"/>
                    </a:cubicBezTo>
                    <a:cubicBezTo>
                      <a:pt x="60465" y="7733"/>
                      <a:pt x="61989" y="11411"/>
                      <a:pt x="61989" y="15844"/>
                    </a:cubicBezTo>
                    <a:lnTo>
                      <a:pt x="61989" y="44890"/>
                    </a:lnTo>
                    <a:cubicBezTo>
                      <a:pt x="70844" y="29895"/>
                      <a:pt x="83128" y="18673"/>
                      <a:pt x="98648" y="11223"/>
                    </a:cubicBezTo>
                    <a:cubicBezTo>
                      <a:pt x="114169" y="3772"/>
                      <a:pt x="133118" y="0"/>
                      <a:pt x="155305" y="0"/>
                    </a:cubicBezTo>
                    <a:lnTo>
                      <a:pt x="181300" y="0"/>
                    </a:lnTo>
                    <a:cubicBezTo>
                      <a:pt x="185775" y="0"/>
                      <a:pt x="189393" y="1415"/>
                      <a:pt x="192250" y="4338"/>
                    </a:cubicBezTo>
                    <a:cubicBezTo>
                      <a:pt x="195107" y="7167"/>
                      <a:pt x="196630" y="10845"/>
                      <a:pt x="196630" y="15183"/>
                    </a:cubicBezTo>
                    <a:lnTo>
                      <a:pt x="196630" y="42250"/>
                    </a:lnTo>
                    <a:cubicBezTo>
                      <a:pt x="196630" y="46682"/>
                      <a:pt x="195202" y="50171"/>
                      <a:pt x="192250" y="52812"/>
                    </a:cubicBezTo>
                    <a:cubicBezTo>
                      <a:pt x="189393" y="55452"/>
                      <a:pt x="185680" y="56773"/>
                      <a:pt x="181300" y="56773"/>
                    </a:cubicBezTo>
                    <a:lnTo>
                      <a:pt x="141307" y="56773"/>
                    </a:lnTo>
                    <a:cubicBezTo>
                      <a:pt x="117312" y="56773"/>
                      <a:pt x="98458" y="63657"/>
                      <a:pt x="84651" y="77615"/>
                    </a:cubicBezTo>
                    <a:cubicBezTo>
                      <a:pt x="70844" y="91478"/>
                      <a:pt x="63988" y="110245"/>
                      <a:pt x="63988" y="134010"/>
                    </a:cubicBezTo>
                    <a:lnTo>
                      <a:pt x="63988" y="328094"/>
                    </a:lnTo>
                    <a:cubicBezTo>
                      <a:pt x="63988" y="332526"/>
                      <a:pt x="62465" y="336110"/>
                      <a:pt x="59322" y="338939"/>
                    </a:cubicBezTo>
                    <a:cubicBezTo>
                      <a:pt x="56180" y="341768"/>
                      <a:pt x="52467" y="343277"/>
                      <a:pt x="47991" y="343277"/>
                    </a:cubicBezTo>
                    <a:lnTo>
                      <a:pt x="15330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C035A7F3-5A16-6447-860C-26535DB9AF8B}"/>
                  </a:ext>
                </a:extLst>
              </p:cNvPr>
              <p:cNvSpPr/>
              <p:nvPr/>
            </p:nvSpPr>
            <p:spPr>
              <a:xfrm>
                <a:off x="5312906" y="3297536"/>
                <a:ext cx="309847" cy="356480"/>
              </a:xfrm>
              <a:custGeom>
                <a:avLst/>
                <a:gdLst>
                  <a:gd name="connsiteX0" fmla="*/ 155305 w 309847"/>
                  <a:gd name="connsiteY0" fmla="*/ 356480 h 356480"/>
                  <a:gd name="connsiteX1" fmla="*/ 45325 w 309847"/>
                  <a:gd name="connsiteY1" fmla="*/ 314514 h 356480"/>
                  <a:gd name="connsiteX2" fmla="*/ 666 w 309847"/>
                  <a:gd name="connsiteY2" fmla="*/ 199931 h 356480"/>
                  <a:gd name="connsiteX3" fmla="*/ 0 w 309847"/>
                  <a:gd name="connsiteY3" fmla="*/ 177863 h 356480"/>
                  <a:gd name="connsiteX4" fmla="*/ 666 w 309847"/>
                  <a:gd name="connsiteY4" fmla="*/ 155701 h 356480"/>
                  <a:gd name="connsiteX5" fmla="*/ 22663 w 309847"/>
                  <a:gd name="connsiteY5" fmla="*/ 73559 h 356480"/>
                  <a:gd name="connsiteX6" fmla="*/ 75605 w 309847"/>
                  <a:gd name="connsiteY6" fmla="*/ 19144 h 356480"/>
                  <a:gd name="connsiteX7" fmla="*/ 154543 w 309847"/>
                  <a:gd name="connsiteY7" fmla="*/ 0 h 356480"/>
                  <a:gd name="connsiteX8" fmla="*/ 239575 w 309847"/>
                  <a:gd name="connsiteY8" fmla="*/ 21125 h 356480"/>
                  <a:gd name="connsiteX9" fmla="*/ 291851 w 309847"/>
                  <a:gd name="connsiteY9" fmla="*/ 81198 h 356480"/>
                  <a:gd name="connsiteX10" fmla="*/ 309847 w 309847"/>
                  <a:gd name="connsiteY10" fmla="*/ 172299 h 356480"/>
                  <a:gd name="connsiteX11" fmla="*/ 309847 w 309847"/>
                  <a:gd name="connsiteY11" fmla="*/ 183521 h 356480"/>
                  <a:gd name="connsiteX12" fmla="*/ 305467 w 309847"/>
                  <a:gd name="connsiteY12" fmla="*/ 194744 h 356480"/>
                  <a:gd name="connsiteX13" fmla="*/ 294517 w 309847"/>
                  <a:gd name="connsiteY13" fmla="*/ 198705 h 356480"/>
                  <a:gd name="connsiteX14" fmla="*/ 63893 w 309847"/>
                  <a:gd name="connsiteY14" fmla="*/ 198705 h 356480"/>
                  <a:gd name="connsiteX15" fmla="*/ 63893 w 309847"/>
                  <a:gd name="connsiteY15" fmla="*/ 201345 h 356480"/>
                  <a:gd name="connsiteX16" fmla="*/ 63893 w 309847"/>
                  <a:gd name="connsiteY16" fmla="*/ 204646 h 356480"/>
                  <a:gd name="connsiteX17" fmla="*/ 75891 w 309847"/>
                  <a:gd name="connsiteY17" fmla="*/ 255100 h 356480"/>
                  <a:gd name="connsiteX18" fmla="*/ 106837 w 309847"/>
                  <a:gd name="connsiteY18" fmla="*/ 293012 h 356480"/>
                  <a:gd name="connsiteX19" fmla="*/ 154448 w 309847"/>
                  <a:gd name="connsiteY19" fmla="*/ 307535 h 356480"/>
                  <a:gd name="connsiteX20" fmla="*/ 194440 w 309847"/>
                  <a:gd name="connsiteY20" fmla="*/ 300273 h 356480"/>
                  <a:gd name="connsiteX21" fmla="*/ 220435 w 309847"/>
                  <a:gd name="connsiteY21" fmla="*/ 284147 h 356480"/>
                  <a:gd name="connsiteX22" fmla="*/ 233766 w 309847"/>
                  <a:gd name="connsiteY22" fmla="*/ 269906 h 356480"/>
                  <a:gd name="connsiteX23" fmla="*/ 243098 w 309847"/>
                  <a:gd name="connsiteY23" fmla="*/ 260381 h 356480"/>
                  <a:gd name="connsiteX24" fmla="*/ 253762 w 309847"/>
                  <a:gd name="connsiteY24" fmla="*/ 258684 h 356480"/>
                  <a:gd name="connsiteX25" fmla="*/ 286423 w 309847"/>
                  <a:gd name="connsiteY25" fmla="*/ 258684 h 356480"/>
                  <a:gd name="connsiteX26" fmla="*/ 296802 w 309847"/>
                  <a:gd name="connsiteY26" fmla="*/ 262362 h 356480"/>
                  <a:gd name="connsiteX27" fmla="*/ 300420 w 309847"/>
                  <a:gd name="connsiteY27" fmla="*/ 272547 h 356480"/>
                  <a:gd name="connsiteX28" fmla="*/ 289756 w 309847"/>
                  <a:gd name="connsiteY28" fmla="*/ 296690 h 356480"/>
                  <a:gd name="connsiteX29" fmla="*/ 261380 w 309847"/>
                  <a:gd name="connsiteY29" fmla="*/ 324699 h 356480"/>
                  <a:gd name="connsiteX30" fmla="*/ 216055 w 309847"/>
                  <a:gd name="connsiteY30" fmla="*/ 347521 h 356480"/>
                  <a:gd name="connsiteX31" fmla="*/ 155305 w 309847"/>
                  <a:gd name="connsiteY31" fmla="*/ 356480 h 356480"/>
                  <a:gd name="connsiteX32" fmla="*/ 63988 w 309847"/>
                  <a:gd name="connsiteY32" fmla="*/ 153154 h 356480"/>
                  <a:gd name="connsiteX33" fmla="*/ 246621 w 309847"/>
                  <a:gd name="connsiteY33" fmla="*/ 153154 h 356480"/>
                  <a:gd name="connsiteX34" fmla="*/ 246621 w 309847"/>
                  <a:gd name="connsiteY34" fmla="*/ 151174 h 356480"/>
                  <a:gd name="connsiteX35" fmla="*/ 235575 w 309847"/>
                  <a:gd name="connsiteY35" fmla="*/ 98362 h 356480"/>
                  <a:gd name="connsiteX36" fmla="*/ 203962 w 309847"/>
                  <a:gd name="connsiteY36" fmla="*/ 61677 h 356480"/>
                  <a:gd name="connsiteX37" fmla="*/ 154638 w 309847"/>
                  <a:gd name="connsiteY37" fmla="*/ 48097 h 356480"/>
                  <a:gd name="connsiteX38" fmla="*/ 105599 w 309847"/>
                  <a:gd name="connsiteY38" fmla="*/ 61677 h 356480"/>
                  <a:gd name="connsiteX39" fmla="*/ 74653 w 309847"/>
                  <a:gd name="connsiteY39" fmla="*/ 98362 h 356480"/>
                  <a:gd name="connsiteX40" fmla="*/ 63988 w 309847"/>
                  <a:gd name="connsiteY40" fmla="*/ 151174 h 356480"/>
                  <a:gd name="connsiteX41" fmla="*/ 63988 w 309847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847" h="356480">
                    <a:moveTo>
                      <a:pt x="155305" y="356480"/>
                    </a:moveTo>
                    <a:cubicBezTo>
                      <a:pt x="109123" y="356480"/>
                      <a:pt x="72463" y="342523"/>
                      <a:pt x="45325" y="314514"/>
                    </a:cubicBezTo>
                    <a:cubicBezTo>
                      <a:pt x="18187" y="286599"/>
                      <a:pt x="3332" y="248404"/>
                      <a:pt x="666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6" y="155701"/>
                    </a:cubicBezTo>
                    <a:cubicBezTo>
                      <a:pt x="2476" y="124485"/>
                      <a:pt x="9808" y="97042"/>
                      <a:pt x="22663" y="73559"/>
                    </a:cubicBezTo>
                    <a:cubicBezTo>
                      <a:pt x="35517" y="49983"/>
                      <a:pt x="53228" y="31876"/>
                      <a:pt x="75605" y="19144"/>
                    </a:cubicBezTo>
                    <a:cubicBezTo>
                      <a:pt x="98077" y="6413"/>
                      <a:pt x="124358" y="0"/>
                      <a:pt x="154543" y="0"/>
                    </a:cubicBezTo>
                    <a:cubicBezTo>
                      <a:pt x="188346" y="0"/>
                      <a:pt x="216627" y="7073"/>
                      <a:pt x="239575" y="21125"/>
                    </a:cubicBezTo>
                    <a:cubicBezTo>
                      <a:pt x="262428" y="35176"/>
                      <a:pt x="279853" y="55264"/>
                      <a:pt x="291851" y="81198"/>
                    </a:cubicBezTo>
                    <a:cubicBezTo>
                      <a:pt x="303849" y="107133"/>
                      <a:pt x="309847" y="137499"/>
                      <a:pt x="309847" y="172299"/>
                    </a:cubicBezTo>
                    <a:lnTo>
                      <a:pt x="309847" y="183521"/>
                    </a:lnTo>
                    <a:cubicBezTo>
                      <a:pt x="309847" y="188331"/>
                      <a:pt x="308419" y="192103"/>
                      <a:pt x="305467" y="194744"/>
                    </a:cubicBezTo>
                    <a:cubicBezTo>
                      <a:pt x="302611" y="197384"/>
                      <a:pt x="298897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1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9" y="302725"/>
                      <a:pt x="136260" y="307535"/>
                      <a:pt x="154448" y="307535"/>
                    </a:cubicBezTo>
                    <a:cubicBezTo>
                      <a:pt x="170445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8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802" y="262362"/>
                    </a:cubicBezTo>
                    <a:cubicBezTo>
                      <a:pt x="299659" y="264814"/>
                      <a:pt x="300896" y="268209"/>
                      <a:pt x="300420" y="272547"/>
                    </a:cubicBezTo>
                    <a:cubicBezTo>
                      <a:pt x="299944" y="279149"/>
                      <a:pt x="296421" y="287165"/>
                      <a:pt x="289756" y="296690"/>
                    </a:cubicBezTo>
                    <a:cubicBezTo>
                      <a:pt x="283090" y="306120"/>
                      <a:pt x="273664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058" y="353462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2907" y="113734"/>
                      <a:pt x="235575" y="98362"/>
                    </a:cubicBezTo>
                    <a:cubicBezTo>
                      <a:pt x="228243" y="82990"/>
                      <a:pt x="217674" y="70730"/>
                      <a:pt x="203962" y="61677"/>
                    </a:cubicBezTo>
                    <a:cubicBezTo>
                      <a:pt x="190155" y="52623"/>
                      <a:pt x="173777" y="48097"/>
                      <a:pt x="154638" y="48097"/>
                    </a:cubicBezTo>
                    <a:cubicBezTo>
                      <a:pt x="135499" y="48097"/>
                      <a:pt x="119216" y="52623"/>
                      <a:pt x="105599" y="61677"/>
                    </a:cubicBezTo>
                    <a:cubicBezTo>
                      <a:pt x="92078" y="70730"/>
                      <a:pt x="81699" y="82896"/>
                      <a:pt x="74653" y="98362"/>
                    </a:cubicBezTo>
                    <a:cubicBezTo>
                      <a:pt x="67511" y="113734"/>
                      <a:pt x="63988" y="131370"/>
                      <a:pt x="63988" y="151174"/>
                    </a:cubicBezTo>
                    <a:lnTo>
                      <a:pt x="63988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1B15AD8D-7AD7-EE46-87B9-A9731D113801}"/>
                  </a:ext>
                </a:extLst>
              </p:cNvPr>
              <p:cNvSpPr/>
              <p:nvPr/>
            </p:nvSpPr>
            <p:spPr>
              <a:xfrm>
                <a:off x="5680648" y="3569517"/>
                <a:ext cx="79318" cy="77897"/>
              </a:xfrm>
              <a:custGeom>
                <a:avLst/>
                <a:gdLst>
                  <a:gd name="connsiteX0" fmla="*/ 15330 w 79318"/>
                  <a:gd name="connsiteY0" fmla="*/ 77898 h 77897"/>
                  <a:gd name="connsiteX1" fmla="*/ 4380 w 79318"/>
                  <a:gd name="connsiteY1" fmla="*/ 73559 h 77897"/>
                  <a:gd name="connsiteX2" fmla="*/ 0 w 79318"/>
                  <a:gd name="connsiteY2" fmla="*/ 62714 h 77897"/>
                  <a:gd name="connsiteX3" fmla="*/ 0 w 79318"/>
                  <a:gd name="connsiteY3" fmla="*/ 15183 h 77897"/>
                  <a:gd name="connsiteX4" fmla="*/ 4380 w 79318"/>
                  <a:gd name="connsiteY4" fmla="*/ 4244 h 77897"/>
                  <a:gd name="connsiteX5" fmla="*/ 15330 w 79318"/>
                  <a:gd name="connsiteY5" fmla="*/ 0 h 77897"/>
                  <a:gd name="connsiteX6" fmla="*/ 63322 w 79318"/>
                  <a:gd name="connsiteY6" fmla="*/ 0 h 77897"/>
                  <a:gd name="connsiteX7" fmla="*/ 74653 w 79318"/>
                  <a:gd name="connsiteY7" fmla="*/ 4244 h 77897"/>
                  <a:gd name="connsiteX8" fmla="*/ 79319 w 79318"/>
                  <a:gd name="connsiteY8" fmla="*/ 15183 h 77897"/>
                  <a:gd name="connsiteX9" fmla="*/ 79319 w 79318"/>
                  <a:gd name="connsiteY9" fmla="*/ 62714 h 77897"/>
                  <a:gd name="connsiteX10" fmla="*/ 74653 w 79318"/>
                  <a:gd name="connsiteY10" fmla="*/ 73559 h 77897"/>
                  <a:gd name="connsiteX11" fmla="*/ 63322 w 79318"/>
                  <a:gd name="connsiteY11" fmla="*/ 77898 h 77897"/>
                  <a:gd name="connsiteX12" fmla="*/ 15330 w 79318"/>
                  <a:gd name="connsiteY12" fmla="*/ 77898 h 77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18" h="77897">
                    <a:moveTo>
                      <a:pt x="15330" y="77898"/>
                    </a:moveTo>
                    <a:cubicBezTo>
                      <a:pt x="10855" y="77898"/>
                      <a:pt x="7237" y="76483"/>
                      <a:pt x="4380" y="73559"/>
                    </a:cubicBezTo>
                    <a:cubicBezTo>
                      <a:pt x="1524" y="70730"/>
                      <a:pt x="0" y="67052"/>
                      <a:pt x="0" y="62714"/>
                    </a:cubicBezTo>
                    <a:lnTo>
                      <a:pt x="0" y="15183"/>
                    </a:lnTo>
                    <a:cubicBezTo>
                      <a:pt x="0" y="10751"/>
                      <a:pt x="1428" y="7167"/>
                      <a:pt x="4380" y="4244"/>
                    </a:cubicBezTo>
                    <a:cubicBezTo>
                      <a:pt x="7237" y="1415"/>
                      <a:pt x="10950" y="0"/>
                      <a:pt x="15330" y="0"/>
                    </a:cubicBezTo>
                    <a:lnTo>
                      <a:pt x="63322" y="0"/>
                    </a:lnTo>
                    <a:cubicBezTo>
                      <a:pt x="67797" y="0"/>
                      <a:pt x="71511" y="1415"/>
                      <a:pt x="74653" y="4244"/>
                    </a:cubicBezTo>
                    <a:cubicBezTo>
                      <a:pt x="77795" y="7073"/>
                      <a:pt x="79319" y="10751"/>
                      <a:pt x="79319" y="15183"/>
                    </a:cubicBezTo>
                    <a:lnTo>
                      <a:pt x="79319" y="62714"/>
                    </a:lnTo>
                    <a:cubicBezTo>
                      <a:pt x="79319" y="67146"/>
                      <a:pt x="77795" y="70730"/>
                      <a:pt x="74653" y="73559"/>
                    </a:cubicBezTo>
                    <a:cubicBezTo>
                      <a:pt x="71511" y="76389"/>
                      <a:pt x="67797" y="77898"/>
                      <a:pt x="63322" y="77898"/>
                    </a:cubicBezTo>
                    <a:lnTo>
                      <a:pt x="15330" y="7789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4BFC1BA7-B52F-C441-AF09-75C40A647328}"/>
                  </a:ext>
                </a:extLst>
              </p:cNvPr>
              <p:cNvSpPr/>
              <p:nvPr/>
            </p:nvSpPr>
            <p:spPr>
              <a:xfrm>
                <a:off x="5980592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3999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8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2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2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981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4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2 w 419922"/>
                  <a:gd name="connsiteY20" fmla="*/ 458143 h 462103"/>
                  <a:gd name="connsiteX21" fmla="*/ 47324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7" y="462104"/>
                      <a:pt x="6666" y="460784"/>
                      <a:pt x="3999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1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3" y="1320"/>
                      <a:pt x="181110" y="0"/>
                      <a:pt x="187298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3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2" y="446732"/>
                      <a:pt x="419922" y="448901"/>
                    </a:cubicBezTo>
                    <a:cubicBezTo>
                      <a:pt x="419922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2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1" y="460784"/>
                      <a:pt x="360981" y="458143"/>
                    </a:cubicBezTo>
                    <a:cubicBezTo>
                      <a:pt x="358505" y="455502"/>
                      <a:pt x="356886" y="453050"/>
                      <a:pt x="355934" y="450881"/>
                    </a:cubicBezTo>
                    <a:lnTo>
                      <a:pt x="319274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2" y="458143"/>
                    </a:cubicBezTo>
                    <a:cubicBezTo>
                      <a:pt x="56656" y="460784"/>
                      <a:pt x="52657" y="462104"/>
                      <a:pt x="47324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54130CAD-1C1B-C048-AE1A-A07FFB154B4D}"/>
                  </a:ext>
                </a:extLst>
              </p:cNvPr>
              <p:cNvSpPr/>
              <p:nvPr/>
            </p:nvSpPr>
            <p:spPr>
              <a:xfrm>
                <a:off x="6456314" y="3178615"/>
                <a:ext cx="61988" cy="468799"/>
              </a:xfrm>
              <a:custGeom>
                <a:avLst/>
                <a:gdLst>
                  <a:gd name="connsiteX0" fmla="*/ 15330 w 61988"/>
                  <a:gd name="connsiteY0" fmla="*/ 468800 h 468799"/>
                  <a:gd name="connsiteX1" fmla="*/ 4380 w 61988"/>
                  <a:gd name="connsiteY1" fmla="*/ 464462 h 468799"/>
                  <a:gd name="connsiteX2" fmla="*/ 0 w 61988"/>
                  <a:gd name="connsiteY2" fmla="*/ 453616 h 468799"/>
                  <a:gd name="connsiteX3" fmla="*/ 0 w 61988"/>
                  <a:gd name="connsiteY3" fmla="*/ 15278 h 468799"/>
                  <a:gd name="connsiteX4" fmla="*/ 4380 w 61988"/>
                  <a:gd name="connsiteY4" fmla="*/ 4338 h 468799"/>
                  <a:gd name="connsiteX5" fmla="*/ 15330 w 61988"/>
                  <a:gd name="connsiteY5" fmla="*/ 0 h 468799"/>
                  <a:gd name="connsiteX6" fmla="*/ 46658 w 61988"/>
                  <a:gd name="connsiteY6" fmla="*/ 0 h 468799"/>
                  <a:gd name="connsiteX7" fmla="*/ 57989 w 61988"/>
                  <a:gd name="connsiteY7" fmla="*/ 4338 h 468799"/>
                  <a:gd name="connsiteX8" fmla="*/ 61988 w 61988"/>
                  <a:gd name="connsiteY8" fmla="*/ 15278 h 468799"/>
                  <a:gd name="connsiteX9" fmla="*/ 61988 w 61988"/>
                  <a:gd name="connsiteY9" fmla="*/ 453616 h 468799"/>
                  <a:gd name="connsiteX10" fmla="*/ 57989 w 61988"/>
                  <a:gd name="connsiteY10" fmla="*/ 464462 h 468799"/>
                  <a:gd name="connsiteX11" fmla="*/ 46658 w 61988"/>
                  <a:gd name="connsiteY11" fmla="*/ 468800 h 468799"/>
                  <a:gd name="connsiteX12" fmla="*/ 15330 w 61988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988" h="468799">
                    <a:moveTo>
                      <a:pt x="15330" y="468800"/>
                    </a:moveTo>
                    <a:cubicBezTo>
                      <a:pt x="10855" y="468800"/>
                      <a:pt x="7236" y="467385"/>
                      <a:pt x="4380" y="464462"/>
                    </a:cubicBezTo>
                    <a:cubicBezTo>
                      <a:pt x="1523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8" y="7262"/>
                      <a:pt x="4380" y="4338"/>
                    </a:cubicBezTo>
                    <a:cubicBezTo>
                      <a:pt x="7236" y="1509"/>
                      <a:pt x="10950" y="0"/>
                      <a:pt x="15330" y="0"/>
                    </a:cubicBezTo>
                    <a:lnTo>
                      <a:pt x="46658" y="0"/>
                    </a:lnTo>
                    <a:cubicBezTo>
                      <a:pt x="51514" y="0"/>
                      <a:pt x="55323" y="1415"/>
                      <a:pt x="57989" y="4338"/>
                    </a:cubicBezTo>
                    <a:cubicBezTo>
                      <a:pt x="60655" y="7167"/>
                      <a:pt x="61988" y="10845"/>
                      <a:pt x="61988" y="15278"/>
                    </a:cubicBezTo>
                    <a:lnTo>
                      <a:pt x="61988" y="453616"/>
                    </a:lnTo>
                    <a:cubicBezTo>
                      <a:pt x="61988" y="458049"/>
                      <a:pt x="60655" y="461632"/>
                      <a:pt x="57989" y="464462"/>
                    </a:cubicBezTo>
                    <a:cubicBezTo>
                      <a:pt x="55323" y="467291"/>
                      <a:pt x="51514" y="468800"/>
                      <a:pt x="46658" y="468800"/>
                    </a:cubicBezTo>
                    <a:lnTo>
                      <a:pt x="15330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93DD276B-94F8-6045-B309-31405C7AD09F}"/>
                  </a:ext>
                </a:extLst>
              </p:cNvPr>
              <p:cNvSpPr/>
              <p:nvPr/>
            </p:nvSpPr>
            <p:spPr>
              <a:xfrm>
                <a:off x="6576387" y="3304137"/>
                <a:ext cx="486005" cy="343277"/>
              </a:xfrm>
              <a:custGeom>
                <a:avLst/>
                <a:gdLst>
                  <a:gd name="connsiteX0" fmla="*/ 117312 w 486005"/>
                  <a:gd name="connsiteY0" fmla="*/ 343277 h 343277"/>
                  <a:gd name="connsiteX1" fmla="*/ 103981 w 486005"/>
                  <a:gd name="connsiteY1" fmla="*/ 338939 h 343277"/>
                  <a:gd name="connsiteX2" fmla="*/ 95982 w 486005"/>
                  <a:gd name="connsiteY2" fmla="*/ 326774 h 343277"/>
                  <a:gd name="connsiteX3" fmla="*/ 1333 w 486005"/>
                  <a:gd name="connsiteY3" fmla="*/ 20465 h 343277"/>
                  <a:gd name="connsiteX4" fmla="*/ 0 w 486005"/>
                  <a:gd name="connsiteY4" fmla="*/ 13863 h 343277"/>
                  <a:gd name="connsiteX5" fmla="*/ 4380 w 486005"/>
                  <a:gd name="connsiteY5" fmla="*/ 3961 h 343277"/>
                  <a:gd name="connsiteX6" fmla="*/ 14092 w 486005"/>
                  <a:gd name="connsiteY6" fmla="*/ 0 h 343277"/>
                  <a:gd name="connsiteX7" fmla="*/ 43421 w 486005"/>
                  <a:gd name="connsiteY7" fmla="*/ 0 h 343277"/>
                  <a:gd name="connsiteX8" fmla="*/ 54752 w 486005"/>
                  <a:gd name="connsiteY8" fmla="*/ 3961 h 343277"/>
                  <a:gd name="connsiteX9" fmla="*/ 60084 w 486005"/>
                  <a:gd name="connsiteY9" fmla="*/ 11223 h 343277"/>
                  <a:gd name="connsiteX10" fmla="*/ 134071 w 486005"/>
                  <a:gd name="connsiteY10" fmla="*/ 260099 h 343277"/>
                  <a:gd name="connsiteX11" fmla="*/ 213389 w 486005"/>
                  <a:gd name="connsiteY11" fmla="*/ 13863 h 343277"/>
                  <a:gd name="connsiteX12" fmla="*/ 219007 w 486005"/>
                  <a:gd name="connsiteY12" fmla="*/ 4621 h 343277"/>
                  <a:gd name="connsiteX13" fmla="*/ 232052 w 486005"/>
                  <a:gd name="connsiteY13" fmla="*/ 0 h 343277"/>
                  <a:gd name="connsiteX14" fmla="*/ 254715 w 486005"/>
                  <a:gd name="connsiteY14" fmla="*/ 0 h 343277"/>
                  <a:gd name="connsiteX15" fmla="*/ 268045 w 486005"/>
                  <a:gd name="connsiteY15" fmla="*/ 4621 h 343277"/>
                  <a:gd name="connsiteX16" fmla="*/ 273378 w 486005"/>
                  <a:gd name="connsiteY16" fmla="*/ 13863 h 343277"/>
                  <a:gd name="connsiteX17" fmla="*/ 352696 w 486005"/>
                  <a:gd name="connsiteY17" fmla="*/ 260099 h 343277"/>
                  <a:gd name="connsiteX18" fmla="*/ 426683 w 486005"/>
                  <a:gd name="connsiteY18" fmla="*/ 11223 h 343277"/>
                  <a:gd name="connsiteX19" fmla="*/ 431349 w 486005"/>
                  <a:gd name="connsiteY19" fmla="*/ 3961 h 343277"/>
                  <a:gd name="connsiteX20" fmla="*/ 442680 w 486005"/>
                  <a:gd name="connsiteY20" fmla="*/ 0 h 343277"/>
                  <a:gd name="connsiteX21" fmla="*/ 472675 w 486005"/>
                  <a:gd name="connsiteY21" fmla="*/ 0 h 343277"/>
                  <a:gd name="connsiteX22" fmla="*/ 482006 w 486005"/>
                  <a:gd name="connsiteY22" fmla="*/ 3961 h 343277"/>
                  <a:gd name="connsiteX23" fmla="*/ 486005 w 486005"/>
                  <a:gd name="connsiteY23" fmla="*/ 13863 h 343277"/>
                  <a:gd name="connsiteX24" fmla="*/ 484672 w 486005"/>
                  <a:gd name="connsiteY24" fmla="*/ 20465 h 343277"/>
                  <a:gd name="connsiteX25" fmla="*/ 390689 w 486005"/>
                  <a:gd name="connsiteY25" fmla="*/ 326774 h 343277"/>
                  <a:gd name="connsiteX26" fmla="*/ 383358 w 486005"/>
                  <a:gd name="connsiteY26" fmla="*/ 338939 h 343277"/>
                  <a:gd name="connsiteX27" fmla="*/ 368693 w 486005"/>
                  <a:gd name="connsiteY27" fmla="*/ 343277 h 343277"/>
                  <a:gd name="connsiteX28" fmla="*/ 342698 w 486005"/>
                  <a:gd name="connsiteY28" fmla="*/ 343277 h 343277"/>
                  <a:gd name="connsiteX29" fmla="*/ 328415 w 486005"/>
                  <a:gd name="connsiteY29" fmla="*/ 338939 h 343277"/>
                  <a:gd name="connsiteX30" fmla="*/ 320798 w 486005"/>
                  <a:gd name="connsiteY30" fmla="*/ 326774 h 343277"/>
                  <a:gd name="connsiteX31" fmla="*/ 243479 w 486005"/>
                  <a:gd name="connsiteY31" fmla="*/ 90440 h 343277"/>
                  <a:gd name="connsiteX32" fmla="*/ 166160 w 486005"/>
                  <a:gd name="connsiteY32" fmla="*/ 326774 h 343277"/>
                  <a:gd name="connsiteX33" fmla="*/ 158161 w 486005"/>
                  <a:gd name="connsiteY33" fmla="*/ 338939 h 343277"/>
                  <a:gd name="connsiteX34" fmla="*/ 143497 w 486005"/>
                  <a:gd name="connsiteY34" fmla="*/ 343277 h 343277"/>
                  <a:gd name="connsiteX35" fmla="*/ 117312 w 486005"/>
                  <a:gd name="connsiteY35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86005" h="343277">
                    <a:moveTo>
                      <a:pt x="117312" y="343277"/>
                    </a:moveTo>
                    <a:cubicBezTo>
                      <a:pt x="111503" y="343277"/>
                      <a:pt x="107123" y="341863"/>
                      <a:pt x="103981" y="338939"/>
                    </a:cubicBezTo>
                    <a:cubicBezTo>
                      <a:pt x="100838" y="336110"/>
                      <a:pt x="98172" y="332055"/>
                      <a:pt x="95982" y="326774"/>
                    </a:cubicBezTo>
                    <a:lnTo>
                      <a:pt x="1333" y="20465"/>
                    </a:lnTo>
                    <a:cubicBezTo>
                      <a:pt x="476" y="18296"/>
                      <a:pt x="0" y="16032"/>
                      <a:pt x="0" y="13863"/>
                    </a:cubicBezTo>
                    <a:cubicBezTo>
                      <a:pt x="0" y="9902"/>
                      <a:pt x="1428" y="6601"/>
                      <a:pt x="4380" y="3961"/>
                    </a:cubicBezTo>
                    <a:cubicBezTo>
                      <a:pt x="7332" y="1320"/>
                      <a:pt x="10474" y="0"/>
                      <a:pt x="14092" y="0"/>
                    </a:cubicBezTo>
                    <a:lnTo>
                      <a:pt x="43421" y="0"/>
                    </a:lnTo>
                    <a:cubicBezTo>
                      <a:pt x="48277" y="0"/>
                      <a:pt x="52085" y="1320"/>
                      <a:pt x="54752" y="3961"/>
                    </a:cubicBezTo>
                    <a:cubicBezTo>
                      <a:pt x="57418" y="6601"/>
                      <a:pt x="59227" y="9053"/>
                      <a:pt x="60084" y="11223"/>
                    </a:cubicBezTo>
                    <a:lnTo>
                      <a:pt x="134071" y="260099"/>
                    </a:lnTo>
                    <a:lnTo>
                      <a:pt x="213389" y="13863"/>
                    </a:lnTo>
                    <a:cubicBezTo>
                      <a:pt x="214246" y="10751"/>
                      <a:pt x="216151" y="7733"/>
                      <a:pt x="219007" y="4621"/>
                    </a:cubicBezTo>
                    <a:cubicBezTo>
                      <a:pt x="221864" y="1509"/>
                      <a:pt x="226244" y="0"/>
                      <a:pt x="232052" y="0"/>
                    </a:cubicBezTo>
                    <a:lnTo>
                      <a:pt x="254715" y="0"/>
                    </a:lnTo>
                    <a:cubicBezTo>
                      <a:pt x="260523" y="0"/>
                      <a:pt x="264903" y="1509"/>
                      <a:pt x="268045" y="4621"/>
                    </a:cubicBezTo>
                    <a:cubicBezTo>
                      <a:pt x="271188" y="7733"/>
                      <a:pt x="272902" y="10751"/>
                      <a:pt x="273378" y="13863"/>
                    </a:cubicBezTo>
                    <a:lnTo>
                      <a:pt x="352696" y="260099"/>
                    </a:lnTo>
                    <a:lnTo>
                      <a:pt x="426683" y="11223"/>
                    </a:lnTo>
                    <a:cubicBezTo>
                      <a:pt x="427159" y="9053"/>
                      <a:pt x="428682" y="6601"/>
                      <a:pt x="431349" y="3961"/>
                    </a:cubicBezTo>
                    <a:cubicBezTo>
                      <a:pt x="434015" y="1320"/>
                      <a:pt x="437824" y="0"/>
                      <a:pt x="442680" y="0"/>
                    </a:cubicBezTo>
                    <a:lnTo>
                      <a:pt x="472675" y="0"/>
                    </a:lnTo>
                    <a:cubicBezTo>
                      <a:pt x="476198" y="0"/>
                      <a:pt x="479340" y="1320"/>
                      <a:pt x="482006" y="3961"/>
                    </a:cubicBezTo>
                    <a:cubicBezTo>
                      <a:pt x="484672" y="6601"/>
                      <a:pt x="486005" y="9902"/>
                      <a:pt x="486005" y="13863"/>
                    </a:cubicBezTo>
                    <a:cubicBezTo>
                      <a:pt x="486005" y="16032"/>
                      <a:pt x="485529" y="18296"/>
                      <a:pt x="484672" y="20465"/>
                    </a:cubicBezTo>
                    <a:lnTo>
                      <a:pt x="390689" y="326774"/>
                    </a:lnTo>
                    <a:cubicBezTo>
                      <a:pt x="388880" y="332055"/>
                      <a:pt x="386500" y="336110"/>
                      <a:pt x="383358" y="338939"/>
                    </a:cubicBezTo>
                    <a:cubicBezTo>
                      <a:pt x="380215" y="341768"/>
                      <a:pt x="375359" y="343277"/>
                      <a:pt x="368693" y="343277"/>
                    </a:cubicBezTo>
                    <a:lnTo>
                      <a:pt x="342698" y="343277"/>
                    </a:lnTo>
                    <a:cubicBezTo>
                      <a:pt x="336890" y="343277"/>
                      <a:pt x="332129" y="341863"/>
                      <a:pt x="328415" y="338939"/>
                    </a:cubicBezTo>
                    <a:cubicBezTo>
                      <a:pt x="324606" y="336110"/>
                      <a:pt x="322036" y="332055"/>
                      <a:pt x="320798" y="326774"/>
                    </a:cubicBezTo>
                    <a:lnTo>
                      <a:pt x="243479" y="90440"/>
                    </a:lnTo>
                    <a:lnTo>
                      <a:pt x="166160" y="326774"/>
                    </a:lnTo>
                    <a:cubicBezTo>
                      <a:pt x="164351" y="332055"/>
                      <a:pt x="161684" y="336110"/>
                      <a:pt x="158161" y="338939"/>
                    </a:cubicBezTo>
                    <a:cubicBezTo>
                      <a:pt x="154638" y="341768"/>
                      <a:pt x="149686" y="343277"/>
                      <a:pt x="143497" y="343277"/>
                    </a:cubicBezTo>
                    <a:lnTo>
                      <a:pt x="117312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Freeform 65">
                <a:extLst>
                  <a:ext uri="{FF2B5EF4-FFF2-40B4-BE49-F238E27FC236}">
                    <a16:creationId xmlns:a16="http://schemas.microsoft.com/office/drawing/2014/main" id="{5AD5C91B-9B68-1948-8B59-8DC94EBC14E0}"/>
                  </a:ext>
                </a:extLst>
              </p:cNvPr>
              <p:cNvSpPr/>
              <p:nvPr/>
            </p:nvSpPr>
            <p:spPr>
              <a:xfrm>
                <a:off x="7089054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7 w 296611"/>
                  <a:gd name="connsiteY4" fmla="*/ 184181 h 356480"/>
                  <a:gd name="connsiteX5" fmla="*/ 134642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5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8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8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7 w 296611"/>
                  <a:gd name="connsiteY17" fmla="*/ 33007 h 356480"/>
                  <a:gd name="connsiteX18" fmla="*/ 95602 w 296611"/>
                  <a:gd name="connsiteY18" fmla="*/ 9619 h 356480"/>
                  <a:gd name="connsiteX19" fmla="*/ 156638 w 296611"/>
                  <a:gd name="connsiteY19" fmla="*/ 0 h 356480"/>
                  <a:gd name="connsiteX20" fmla="*/ 223959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6 w 296611"/>
                  <a:gd name="connsiteY22" fmla="*/ 76577 h 356480"/>
                  <a:gd name="connsiteX23" fmla="*/ 296612 w 296611"/>
                  <a:gd name="connsiteY23" fmla="*/ 120807 h 356480"/>
                  <a:gd name="connsiteX24" fmla="*/ 296612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6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7 w 296611"/>
                  <a:gd name="connsiteY36" fmla="*/ 259438 h 356480"/>
                  <a:gd name="connsiteX37" fmla="*/ 234052 w 296611"/>
                  <a:gd name="connsiteY37" fmla="*/ 198045 h 356480"/>
                  <a:gd name="connsiteX38" fmla="*/ 234052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3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8 w 296611"/>
                  <a:gd name="connsiteY42" fmla="*/ 282921 h 356480"/>
                  <a:gd name="connsiteX43" fmla="*/ 100363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5" y="356480"/>
                      <a:pt x="78843" y="352048"/>
                      <a:pt x="60655" y="343277"/>
                    </a:cubicBezTo>
                    <a:cubicBezTo>
                      <a:pt x="42469" y="334507"/>
                      <a:pt x="27805" y="322624"/>
                      <a:pt x="16664" y="307629"/>
                    </a:cubicBezTo>
                    <a:cubicBezTo>
                      <a:pt x="5523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7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5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9" y="97042"/>
                      <a:pt x="74653" y="100343"/>
                      <a:pt x="67988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8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9" y="51680"/>
                      <a:pt x="43992" y="42250"/>
                      <a:pt x="54657" y="33007"/>
                    </a:cubicBezTo>
                    <a:cubicBezTo>
                      <a:pt x="65322" y="23765"/>
                      <a:pt x="78938" y="15938"/>
                      <a:pt x="95602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2" y="3395"/>
                      <a:pt x="223959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900" y="62054"/>
                      <a:pt x="289566" y="76577"/>
                    </a:cubicBezTo>
                    <a:cubicBezTo>
                      <a:pt x="294231" y="91100"/>
                      <a:pt x="296612" y="105812"/>
                      <a:pt x="296612" y="120807"/>
                    </a:cubicBezTo>
                    <a:lnTo>
                      <a:pt x="296612" y="334695"/>
                    </a:lnTo>
                    <a:cubicBezTo>
                      <a:pt x="296612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8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4" y="322058"/>
                      <a:pt x="211866" y="329791"/>
                    </a:cubicBezTo>
                    <a:cubicBezTo>
                      <a:pt x="202058" y="337524"/>
                      <a:pt x="189870" y="343843"/>
                      <a:pt x="175206" y="348936"/>
                    </a:cubicBezTo>
                    <a:cubicBezTo>
                      <a:pt x="160542" y="354028"/>
                      <a:pt x="142641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40" y="287636"/>
                      <a:pt x="212247" y="275659"/>
                      <a:pt x="221007" y="259438"/>
                    </a:cubicBezTo>
                    <a:cubicBezTo>
                      <a:pt x="229672" y="243123"/>
                      <a:pt x="234052" y="222659"/>
                      <a:pt x="234052" y="198045"/>
                    </a:cubicBezTo>
                    <a:lnTo>
                      <a:pt x="234052" y="179560"/>
                    </a:lnTo>
                    <a:lnTo>
                      <a:pt x="156733" y="190783"/>
                    </a:lnTo>
                    <a:cubicBezTo>
                      <a:pt x="125215" y="195215"/>
                      <a:pt x="101410" y="202571"/>
                      <a:pt x="85413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6" y="274810"/>
                      <a:pt x="72368" y="282921"/>
                    </a:cubicBezTo>
                    <a:cubicBezTo>
                      <a:pt x="79699" y="291031"/>
                      <a:pt x="89031" y="297067"/>
                      <a:pt x="100363" y="301028"/>
                    </a:cubicBezTo>
                    <a:cubicBezTo>
                      <a:pt x="111599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Freeform 66">
                <a:extLst>
                  <a:ext uri="{FF2B5EF4-FFF2-40B4-BE49-F238E27FC236}">
                    <a16:creationId xmlns:a16="http://schemas.microsoft.com/office/drawing/2014/main" id="{2FA13908-CF46-8A4E-8327-9BD47E698B7F}"/>
                  </a:ext>
                </a:extLst>
              </p:cNvPr>
              <p:cNvSpPr/>
              <p:nvPr/>
            </p:nvSpPr>
            <p:spPr>
              <a:xfrm>
                <a:off x="7427943" y="3304137"/>
                <a:ext cx="329939" cy="468705"/>
              </a:xfrm>
              <a:custGeom>
                <a:avLst/>
                <a:gdLst>
                  <a:gd name="connsiteX0" fmla="*/ 89317 w 329939"/>
                  <a:gd name="connsiteY0" fmla="*/ 468705 h 468705"/>
                  <a:gd name="connsiteX1" fmla="*/ 79985 w 329939"/>
                  <a:gd name="connsiteY1" fmla="*/ 464745 h 468705"/>
                  <a:gd name="connsiteX2" fmla="*/ 75986 w 329939"/>
                  <a:gd name="connsiteY2" fmla="*/ 455502 h 468705"/>
                  <a:gd name="connsiteX3" fmla="*/ 76652 w 329939"/>
                  <a:gd name="connsiteY3" fmla="*/ 450221 h 468705"/>
                  <a:gd name="connsiteX4" fmla="*/ 79319 w 329939"/>
                  <a:gd name="connsiteY4" fmla="*/ 443620 h 468705"/>
                  <a:gd name="connsiteX5" fmla="*/ 130642 w 329939"/>
                  <a:gd name="connsiteY5" fmla="*/ 322813 h 468705"/>
                  <a:gd name="connsiteX6" fmla="*/ 3332 w 329939"/>
                  <a:gd name="connsiteY6" fmla="*/ 25086 h 468705"/>
                  <a:gd name="connsiteX7" fmla="*/ 0 w 329939"/>
                  <a:gd name="connsiteY7" fmla="*/ 13863 h 468705"/>
                  <a:gd name="connsiteX8" fmla="*/ 3999 w 329939"/>
                  <a:gd name="connsiteY8" fmla="*/ 3961 h 468705"/>
                  <a:gd name="connsiteX9" fmla="*/ 13997 w 329939"/>
                  <a:gd name="connsiteY9" fmla="*/ 0 h 468705"/>
                  <a:gd name="connsiteX10" fmla="*/ 46658 w 329939"/>
                  <a:gd name="connsiteY10" fmla="*/ 0 h 468705"/>
                  <a:gd name="connsiteX11" fmla="*/ 57323 w 329939"/>
                  <a:gd name="connsiteY11" fmla="*/ 3301 h 468705"/>
                  <a:gd name="connsiteX12" fmla="*/ 62655 w 329939"/>
                  <a:gd name="connsiteY12" fmla="*/ 11223 h 468705"/>
                  <a:gd name="connsiteX13" fmla="*/ 163969 w 329939"/>
                  <a:gd name="connsiteY13" fmla="*/ 251517 h 468705"/>
                  <a:gd name="connsiteX14" fmla="*/ 267951 w 329939"/>
                  <a:gd name="connsiteY14" fmla="*/ 11223 h 468705"/>
                  <a:gd name="connsiteX15" fmla="*/ 273664 w 329939"/>
                  <a:gd name="connsiteY15" fmla="*/ 3301 h 468705"/>
                  <a:gd name="connsiteX16" fmla="*/ 284614 w 329939"/>
                  <a:gd name="connsiteY16" fmla="*/ 0 h 468705"/>
                  <a:gd name="connsiteX17" fmla="*/ 315941 w 329939"/>
                  <a:gd name="connsiteY17" fmla="*/ 0 h 468705"/>
                  <a:gd name="connsiteX18" fmla="*/ 325939 w 329939"/>
                  <a:gd name="connsiteY18" fmla="*/ 3961 h 468705"/>
                  <a:gd name="connsiteX19" fmla="*/ 329939 w 329939"/>
                  <a:gd name="connsiteY19" fmla="*/ 13203 h 468705"/>
                  <a:gd name="connsiteX20" fmla="*/ 326606 w 329939"/>
                  <a:gd name="connsiteY20" fmla="*/ 25086 h 468705"/>
                  <a:gd name="connsiteX21" fmla="*/ 137308 w 329939"/>
                  <a:gd name="connsiteY21" fmla="*/ 457483 h 468705"/>
                  <a:gd name="connsiteX22" fmla="*/ 131690 w 329939"/>
                  <a:gd name="connsiteY22" fmla="*/ 465405 h 468705"/>
                  <a:gd name="connsiteX23" fmla="*/ 120644 w 329939"/>
                  <a:gd name="connsiteY23" fmla="*/ 468705 h 468705"/>
                  <a:gd name="connsiteX24" fmla="*/ 89317 w 329939"/>
                  <a:gd name="connsiteY24" fmla="*/ 468705 h 468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29939" h="468705">
                    <a:moveTo>
                      <a:pt x="89317" y="468705"/>
                    </a:moveTo>
                    <a:cubicBezTo>
                      <a:pt x="85794" y="468705"/>
                      <a:pt x="82651" y="467385"/>
                      <a:pt x="79985" y="464745"/>
                    </a:cubicBezTo>
                    <a:cubicBezTo>
                      <a:pt x="77319" y="462104"/>
                      <a:pt x="75986" y="458992"/>
                      <a:pt x="75986" y="455502"/>
                    </a:cubicBezTo>
                    <a:cubicBezTo>
                      <a:pt x="75986" y="453711"/>
                      <a:pt x="76176" y="452013"/>
                      <a:pt x="76652" y="450221"/>
                    </a:cubicBezTo>
                    <a:cubicBezTo>
                      <a:pt x="77128" y="448429"/>
                      <a:pt x="77986" y="446260"/>
                      <a:pt x="79319" y="443620"/>
                    </a:cubicBezTo>
                    <a:lnTo>
                      <a:pt x="130642" y="322813"/>
                    </a:lnTo>
                    <a:lnTo>
                      <a:pt x="3332" y="25086"/>
                    </a:lnTo>
                    <a:cubicBezTo>
                      <a:pt x="1143" y="19804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3999" y="3961"/>
                    </a:cubicBezTo>
                    <a:cubicBezTo>
                      <a:pt x="6666" y="1320"/>
                      <a:pt x="9998" y="0"/>
                      <a:pt x="13997" y="0"/>
                    </a:cubicBezTo>
                    <a:lnTo>
                      <a:pt x="46658" y="0"/>
                    </a:lnTo>
                    <a:cubicBezTo>
                      <a:pt x="51514" y="0"/>
                      <a:pt x="55132" y="1132"/>
                      <a:pt x="57323" y="3301"/>
                    </a:cubicBezTo>
                    <a:cubicBezTo>
                      <a:pt x="59513" y="5470"/>
                      <a:pt x="61322" y="8110"/>
                      <a:pt x="62655" y="11223"/>
                    </a:cubicBezTo>
                    <a:lnTo>
                      <a:pt x="163969" y="251517"/>
                    </a:lnTo>
                    <a:lnTo>
                      <a:pt x="267951" y="11223"/>
                    </a:lnTo>
                    <a:cubicBezTo>
                      <a:pt x="269283" y="8110"/>
                      <a:pt x="271188" y="5470"/>
                      <a:pt x="273664" y="3301"/>
                    </a:cubicBezTo>
                    <a:cubicBezTo>
                      <a:pt x="276139" y="1132"/>
                      <a:pt x="279758" y="0"/>
                      <a:pt x="284614" y="0"/>
                    </a:cubicBezTo>
                    <a:lnTo>
                      <a:pt x="315941" y="0"/>
                    </a:lnTo>
                    <a:cubicBezTo>
                      <a:pt x="319941" y="0"/>
                      <a:pt x="323274" y="1320"/>
                      <a:pt x="325939" y="3961"/>
                    </a:cubicBezTo>
                    <a:cubicBezTo>
                      <a:pt x="328606" y="6601"/>
                      <a:pt x="329939" y="9714"/>
                      <a:pt x="329939" y="13203"/>
                    </a:cubicBezTo>
                    <a:cubicBezTo>
                      <a:pt x="329939" y="15372"/>
                      <a:pt x="328796" y="19333"/>
                      <a:pt x="326606" y="25086"/>
                    </a:cubicBezTo>
                    <a:lnTo>
                      <a:pt x="137308" y="457483"/>
                    </a:lnTo>
                    <a:cubicBezTo>
                      <a:pt x="135975" y="460595"/>
                      <a:pt x="134071" y="463236"/>
                      <a:pt x="131690" y="465405"/>
                    </a:cubicBezTo>
                    <a:cubicBezTo>
                      <a:pt x="129214" y="467574"/>
                      <a:pt x="125596" y="468705"/>
                      <a:pt x="120644" y="468705"/>
                    </a:cubicBezTo>
                    <a:lnTo>
                      <a:pt x="89317" y="468705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1F408EB8-AD2B-3F4A-AA89-1C76DFCD8BF7}"/>
                  </a:ext>
                </a:extLst>
              </p:cNvPr>
              <p:cNvSpPr/>
              <p:nvPr/>
            </p:nvSpPr>
            <p:spPr>
              <a:xfrm>
                <a:off x="7787224" y="3297630"/>
                <a:ext cx="283838" cy="356385"/>
              </a:xfrm>
              <a:custGeom>
                <a:avLst/>
                <a:gdLst>
                  <a:gd name="connsiteX0" fmla="*/ 141294 w 283838"/>
                  <a:gd name="connsiteY0" fmla="*/ 356386 h 356385"/>
                  <a:gd name="connsiteX1" fmla="*/ 77305 w 283838"/>
                  <a:gd name="connsiteY1" fmla="*/ 347144 h 356385"/>
                  <a:gd name="connsiteX2" fmla="*/ 33980 w 283838"/>
                  <a:gd name="connsiteY2" fmla="*/ 324699 h 356385"/>
                  <a:gd name="connsiteX3" fmla="*/ 9032 w 283838"/>
                  <a:gd name="connsiteY3" fmla="*/ 298293 h 356385"/>
                  <a:gd name="connsiteX4" fmla="*/ 81 w 283838"/>
                  <a:gd name="connsiteY4" fmla="*/ 277168 h 356385"/>
                  <a:gd name="connsiteX5" fmla="*/ 4747 w 283838"/>
                  <a:gd name="connsiteY5" fmla="*/ 265946 h 356385"/>
                  <a:gd name="connsiteX6" fmla="*/ 15412 w 283838"/>
                  <a:gd name="connsiteY6" fmla="*/ 261985 h 356385"/>
                  <a:gd name="connsiteX7" fmla="*/ 45406 w 283838"/>
                  <a:gd name="connsiteY7" fmla="*/ 261985 h 356385"/>
                  <a:gd name="connsiteX8" fmla="*/ 51024 w 283838"/>
                  <a:gd name="connsiteY8" fmla="*/ 262928 h 356385"/>
                  <a:gd name="connsiteX9" fmla="*/ 57404 w 283838"/>
                  <a:gd name="connsiteY9" fmla="*/ 268586 h 356385"/>
                  <a:gd name="connsiteX10" fmla="*/ 76734 w 283838"/>
                  <a:gd name="connsiteY10" fmla="*/ 287070 h 356385"/>
                  <a:gd name="connsiteX11" fmla="*/ 103015 w 283838"/>
                  <a:gd name="connsiteY11" fmla="*/ 302254 h 356385"/>
                  <a:gd name="connsiteX12" fmla="*/ 141960 w 283838"/>
                  <a:gd name="connsiteY12" fmla="*/ 308195 h 356385"/>
                  <a:gd name="connsiteX13" fmla="*/ 197950 w 283838"/>
                  <a:gd name="connsiteY13" fmla="*/ 295369 h 356385"/>
                  <a:gd name="connsiteX14" fmla="*/ 219946 w 283838"/>
                  <a:gd name="connsiteY14" fmla="*/ 257458 h 356385"/>
                  <a:gd name="connsiteX15" fmla="*/ 210900 w 283838"/>
                  <a:gd name="connsiteY15" fmla="*/ 231052 h 356385"/>
                  <a:gd name="connsiteX16" fmla="*/ 178906 w 283838"/>
                  <a:gd name="connsiteY16" fmla="*/ 213228 h 356385"/>
                  <a:gd name="connsiteX17" fmla="*/ 115870 w 283838"/>
                  <a:gd name="connsiteY17" fmla="*/ 196724 h 356385"/>
                  <a:gd name="connsiteX18" fmla="*/ 52548 w 283838"/>
                  <a:gd name="connsiteY18" fmla="*/ 173996 h 356385"/>
                  <a:gd name="connsiteX19" fmla="*/ 19221 w 283838"/>
                  <a:gd name="connsiteY19" fmla="*/ 141649 h 356385"/>
                  <a:gd name="connsiteX20" fmla="*/ 9223 w 283838"/>
                  <a:gd name="connsiteY20" fmla="*/ 99022 h 356385"/>
                  <a:gd name="connsiteX21" fmla="*/ 23887 w 283838"/>
                  <a:gd name="connsiteY21" fmla="*/ 51869 h 356385"/>
                  <a:gd name="connsiteX22" fmla="*/ 66831 w 283838"/>
                  <a:gd name="connsiteY22" fmla="*/ 14523 h 356385"/>
                  <a:gd name="connsiteX23" fmla="*/ 137866 w 283838"/>
                  <a:gd name="connsiteY23" fmla="*/ 0 h 356385"/>
                  <a:gd name="connsiteX24" fmla="*/ 197188 w 283838"/>
                  <a:gd name="connsiteY24" fmla="*/ 8582 h 356385"/>
                  <a:gd name="connsiteX25" fmla="*/ 237847 w 283838"/>
                  <a:gd name="connsiteY25" fmla="*/ 29990 h 356385"/>
                  <a:gd name="connsiteX26" fmla="*/ 261842 w 283838"/>
                  <a:gd name="connsiteY26" fmla="*/ 55358 h 356385"/>
                  <a:gd name="connsiteX27" fmla="*/ 270508 w 283838"/>
                  <a:gd name="connsiteY27" fmla="*/ 76483 h 356385"/>
                  <a:gd name="connsiteX28" fmla="*/ 266508 w 283838"/>
                  <a:gd name="connsiteY28" fmla="*/ 87328 h 356385"/>
                  <a:gd name="connsiteX29" fmla="*/ 255843 w 283838"/>
                  <a:gd name="connsiteY29" fmla="*/ 91666 h 356385"/>
                  <a:gd name="connsiteX30" fmla="*/ 227849 w 283838"/>
                  <a:gd name="connsiteY30" fmla="*/ 91666 h 356385"/>
                  <a:gd name="connsiteX31" fmla="*/ 220231 w 283838"/>
                  <a:gd name="connsiteY31" fmla="*/ 89686 h 356385"/>
                  <a:gd name="connsiteX32" fmla="*/ 214613 w 283838"/>
                  <a:gd name="connsiteY32" fmla="*/ 85065 h 356385"/>
                  <a:gd name="connsiteX33" fmla="*/ 198902 w 283838"/>
                  <a:gd name="connsiteY33" fmla="*/ 67901 h 356385"/>
                  <a:gd name="connsiteX34" fmla="*/ 175573 w 283838"/>
                  <a:gd name="connsiteY34" fmla="*/ 53755 h 356385"/>
                  <a:gd name="connsiteX35" fmla="*/ 137866 w 283838"/>
                  <a:gd name="connsiteY35" fmla="*/ 48097 h 356385"/>
                  <a:gd name="connsiteX36" fmla="*/ 87875 w 283838"/>
                  <a:gd name="connsiteY36" fmla="*/ 61960 h 356385"/>
                  <a:gd name="connsiteX37" fmla="*/ 71211 w 283838"/>
                  <a:gd name="connsiteY37" fmla="*/ 96948 h 356385"/>
                  <a:gd name="connsiteX38" fmla="*/ 78543 w 283838"/>
                  <a:gd name="connsiteY38" fmla="*/ 119393 h 356385"/>
                  <a:gd name="connsiteX39" fmla="*/ 106538 w 283838"/>
                  <a:gd name="connsiteY39" fmla="*/ 137217 h 356385"/>
                  <a:gd name="connsiteX40" fmla="*/ 167860 w 283838"/>
                  <a:gd name="connsiteY40" fmla="*/ 154380 h 356385"/>
                  <a:gd name="connsiteX41" fmla="*/ 237181 w 283838"/>
                  <a:gd name="connsiteY41" fmla="*/ 177486 h 356385"/>
                  <a:gd name="connsiteX42" fmla="*/ 273174 w 283838"/>
                  <a:gd name="connsiteY42" fmla="*/ 211153 h 356385"/>
                  <a:gd name="connsiteX43" fmla="*/ 283838 w 283838"/>
                  <a:gd name="connsiteY43" fmla="*/ 255383 h 356385"/>
                  <a:gd name="connsiteX44" fmla="*/ 267841 w 283838"/>
                  <a:gd name="connsiteY44" fmla="*/ 306215 h 356385"/>
                  <a:gd name="connsiteX45" fmla="*/ 219850 w 283838"/>
                  <a:gd name="connsiteY45" fmla="*/ 342900 h 356385"/>
                  <a:gd name="connsiteX46" fmla="*/ 141294 w 283838"/>
                  <a:gd name="connsiteY46" fmla="*/ 356386 h 35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83838" h="356385">
                    <a:moveTo>
                      <a:pt x="141294" y="356386"/>
                    </a:moveTo>
                    <a:cubicBezTo>
                      <a:pt x="116441" y="356386"/>
                      <a:pt x="95111" y="353274"/>
                      <a:pt x="77305" y="347144"/>
                    </a:cubicBezTo>
                    <a:cubicBezTo>
                      <a:pt x="59499" y="341014"/>
                      <a:pt x="45121" y="333469"/>
                      <a:pt x="33980" y="324699"/>
                    </a:cubicBezTo>
                    <a:cubicBezTo>
                      <a:pt x="22839" y="315928"/>
                      <a:pt x="14555" y="307063"/>
                      <a:pt x="9032" y="298293"/>
                    </a:cubicBezTo>
                    <a:cubicBezTo>
                      <a:pt x="3509" y="289522"/>
                      <a:pt x="462" y="282449"/>
                      <a:pt x="81" y="277168"/>
                    </a:cubicBezTo>
                    <a:cubicBezTo>
                      <a:pt x="-395" y="272358"/>
                      <a:pt x="1224" y="268586"/>
                      <a:pt x="4747" y="265946"/>
                    </a:cubicBezTo>
                    <a:cubicBezTo>
                      <a:pt x="8270" y="263305"/>
                      <a:pt x="11889" y="261985"/>
                      <a:pt x="15412" y="261985"/>
                    </a:cubicBezTo>
                    <a:lnTo>
                      <a:pt x="45406" y="261985"/>
                    </a:lnTo>
                    <a:cubicBezTo>
                      <a:pt x="47596" y="261985"/>
                      <a:pt x="49501" y="262362"/>
                      <a:pt x="51024" y="262928"/>
                    </a:cubicBezTo>
                    <a:cubicBezTo>
                      <a:pt x="52548" y="263588"/>
                      <a:pt x="54643" y="265474"/>
                      <a:pt x="57404" y="268586"/>
                    </a:cubicBezTo>
                    <a:cubicBezTo>
                      <a:pt x="63213" y="274716"/>
                      <a:pt x="69592" y="280940"/>
                      <a:pt x="76734" y="287070"/>
                    </a:cubicBezTo>
                    <a:cubicBezTo>
                      <a:pt x="83875" y="293200"/>
                      <a:pt x="92636" y="298293"/>
                      <a:pt x="103015" y="302254"/>
                    </a:cubicBezTo>
                    <a:cubicBezTo>
                      <a:pt x="113489" y="306215"/>
                      <a:pt x="126439" y="308195"/>
                      <a:pt x="141960" y="308195"/>
                    </a:cubicBezTo>
                    <a:cubicBezTo>
                      <a:pt x="164623" y="308195"/>
                      <a:pt x="183285" y="303857"/>
                      <a:pt x="197950" y="295369"/>
                    </a:cubicBezTo>
                    <a:cubicBezTo>
                      <a:pt x="212614" y="286787"/>
                      <a:pt x="219946" y="274150"/>
                      <a:pt x="219946" y="257458"/>
                    </a:cubicBezTo>
                    <a:cubicBezTo>
                      <a:pt x="219946" y="246424"/>
                      <a:pt x="216899" y="237653"/>
                      <a:pt x="210900" y="231052"/>
                    </a:cubicBezTo>
                    <a:cubicBezTo>
                      <a:pt x="204901" y="224450"/>
                      <a:pt x="194236" y="218509"/>
                      <a:pt x="178906" y="213228"/>
                    </a:cubicBezTo>
                    <a:cubicBezTo>
                      <a:pt x="163575" y="207947"/>
                      <a:pt x="142531" y="202477"/>
                      <a:pt x="115870" y="196724"/>
                    </a:cubicBezTo>
                    <a:cubicBezTo>
                      <a:pt x="89208" y="190594"/>
                      <a:pt x="68069" y="182955"/>
                      <a:pt x="52548" y="173996"/>
                    </a:cubicBezTo>
                    <a:cubicBezTo>
                      <a:pt x="37027" y="164943"/>
                      <a:pt x="25886" y="154192"/>
                      <a:pt x="19221" y="141649"/>
                    </a:cubicBezTo>
                    <a:cubicBezTo>
                      <a:pt x="12555" y="129106"/>
                      <a:pt x="9223" y="114960"/>
                      <a:pt x="9223" y="99022"/>
                    </a:cubicBezTo>
                    <a:cubicBezTo>
                      <a:pt x="9223" y="82707"/>
                      <a:pt x="14079" y="66958"/>
                      <a:pt x="23887" y="51869"/>
                    </a:cubicBezTo>
                    <a:cubicBezTo>
                      <a:pt x="33695" y="36685"/>
                      <a:pt x="47978" y="24237"/>
                      <a:pt x="66831" y="14523"/>
                    </a:cubicBezTo>
                    <a:cubicBezTo>
                      <a:pt x="85685" y="4810"/>
                      <a:pt x="109394" y="0"/>
                      <a:pt x="137866" y="0"/>
                    </a:cubicBezTo>
                    <a:cubicBezTo>
                      <a:pt x="161004" y="0"/>
                      <a:pt x="180715" y="2829"/>
                      <a:pt x="197188" y="8582"/>
                    </a:cubicBezTo>
                    <a:cubicBezTo>
                      <a:pt x="213661" y="14335"/>
                      <a:pt x="227182" y="21408"/>
                      <a:pt x="237847" y="29990"/>
                    </a:cubicBezTo>
                    <a:cubicBezTo>
                      <a:pt x="248512" y="38572"/>
                      <a:pt x="256510" y="47059"/>
                      <a:pt x="261842" y="55358"/>
                    </a:cubicBezTo>
                    <a:cubicBezTo>
                      <a:pt x="267175" y="63752"/>
                      <a:pt x="270031" y="70730"/>
                      <a:pt x="270508" y="76483"/>
                    </a:cubicBezTo>
                    <a:cubicBezTo>
                      <a:pt x="270984" y="80915"/>
                      <a:pt x="269651" y="84499"/>
                      <a:pt x="266508" y="87328"/>
                    </a:cubicBezTo>
                    <a:cubicBezTo>
                      <a:pt x="263366" y="90157"/>
                      <a:pt x="259843" y="91666"/>
                      <a:pt x="255843" y="91666"/>
                    </a:cubicBezTo>
                    <a:lnTo>
                      <a:pt x="227849" y="91666"/>
                    </a:lnTo>
                    <a:cubicBezTo>
                      <a:pt x="224707" y="91666"/>
                      <a:pt x="222231" y="91006"/>
                      <a:pt x="220231" y="89686"/>
                    </a:cubicBezTo>
                    <a:cubicBezTo>
                      <a:pt x="218232" y="88366"/>
                      <a:pt x="216327" y="86857"/>
                      <a:pt x="214613" y="85065"/>
                    </a:cubicBezTo>
                    <a:cubicBezTo>
                      <a:pt x="210138" y="79312"/>
                      <a:pt x="204901" y="73654"/>
                      <a:pt x="198902" y="67901"/>
                    </a:cubicBezTo>
                    <a:cubicBezTo>
                      <a:pt x="192903" y="62148"/>
                      <a:pt x="185095" y="57433"/>
                      <a:pt x="175573" y="53755"/>
                    </a:cubicBezTo>
                    <a:cubicBezTo>
                      <a:pt x="166051" y="49983"/>
                      <a:pt x="153481" y="48097"/>
                      <a:pt x="137866" y="48097"/>
                    </a:cubicBezTo>
                    <a:cubicBezTo>
                      <a:pt x="115679" y="48097"/>
                      <a:pt x="99016" y="52718"/>
                      <a:pt x="87875" y="61960"/>
                    </a:cubicBezTo>
                    <a:cubicBezTo>
                      <a:pt x="76734" y="71202"/>
                      <a:pt x="71211" y="82896"/>
                      <a:pt x="71211" y="96948"/>
                    </a:cubicBezTo>
                    <a:cubicBezTo>
                      <a:pt x="71211" y="105341"/>
                      <a:pt x="73687" y="112791"/>
                      <a:pt x="78543" y="119393"/>
                    </a:cubicBezTo>
                    <a:cubicBezTo>
                      <a:pt x="83399" y="125994"/>
                      <a:pt x="92731" y="131935"/>
                      <a:pt x="106538" y="137217"/>
                    </a:cubicBezTo>
                    <a:cubicBezTo>
                      <a:pt x="120345" y="142498"/>
                      <a:pt x="140722" y="148251"/>
                      <a:pt x="167860" y="154380"/>
                    </a:cubicBezTo>
                    <a:cubicBezTo>
                      <a:pt x="197188" y="160133"/>
                      <a:pt x="220326" y="167772"/>
                      <a:pt x="237181" y="177486"/>
                    </a:cubicBezTo>
                    <a:cubicBezTo>
                      <a:pt x="254034" y="187199"/>
                      <a:pt x="266032" y="198422"/>
                      <a:pt x="273174" y="211153"/>
                    </a:cubicBezTo>
                    <a:cubicBezTo>
                      <a:pt x="280315" y="223885"/>
                      <a:pt x="283838" y="238691"/>
                      <a:pt x="283838" y="255383"/>
                    </a:cubicBezTo>
                    <a:cubicBezTo>
                      <a:pt x="283838" y="273867"/>
                      <a:pt x="278506" y="290843"/>
                      <a:pt x="267841" y="306215"/>
                    </a:cubicBezTo>
                    <a:cubicBezTo>
                      <a:pt x="257177" y="321587"/>
                      <a:pt x="241180" y="333847"/>
                      <a:pt x="219850" y="342900"/>
                    </a:cubicBezTo>
                    <a:cubicBezTo>
                      <a:pt x="198616" y="351859"/>
                      <a:pt x="172430" y="356386"/>
                      <a:pt x="141294" y="35638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84EB23E9-AABF-1743-9C87-E4CD83979C50}"/>
                  </a:ext>
                </a:extLst>
              </p:cNvPr>
              <p:cNvSpPr/>
              <p:nvPr/>
            </p:nvSpPr>
            <p:spPr>
              <a:xfrm>
                <a:off x="8275786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4000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9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3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2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886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5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3 w 419922"/>
                  <a:gd name="connsiteY20" fmla="*/ 458143 h 462103"/>
                  <a:gd name="connsiteX21" fmla="*/ 47325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8" y="462104"/>
                      <a:pt x="6666" y="460784"/>
                      <a:pt x="4000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1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4" y="1320"/>
                      <a:pt x="181110" y="0"/>
                      <a:pt x="187299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4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3" y="446732"/>
                      <a:pt x="419923" y="448901"/>
                    </a:cubicBezTo>
                    <a:cubicBezTo>
                      <a:pt x="419923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2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2" y="460784"/>
                      <a:pt x="360886" y="458143"/>
                    </a:cubicBezTo>
                    <a:cubicBezTo>
                      <a:pt x="358410" y="455502"/>
                      <a:pt x="356791" y="453050"/>
                      <a:pt x="355934" y="450881"/>
                    </a:cubicBezTo>
                    <a:lnTo>
                      <a:pt x="319275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3" y="458143"/>
                    </a:cubicBezTo>
                    <a:cubicBezTo>
                      <a:pt x="56656" y="460784"/>
                      <a:pt x="52657" y="462104"/>
                      <a:pt x="47325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33E616CF-C4D5-A344-8DC9-6A1A04E27EE9}"/>
                  </a:ext>
                </a:extLst>
              </p:cNvPr>
              <p:cNvSpPr/>
              <p:nvPr/>
            </p:nvSpPr>
            <p:spPr>
              <a:xfrm>
                <a:off x="8686948" y="3304137"/>
                <a:ext cx="328034" cy="343277"/>
              </a:xfrm>
              <a:custGeom>
                <a:avLst/>
                <a:gdLst>
                  <a:gd name="connsiteX0" fmla="*/ 149306 w 328034"/>
                  <a:gd name="connsiteY0" fmla="*/ 343277 h 343277"/>
                  <a:gd name="connsiteX1" fmla="*/ 133690 w 328034"/>
                  <a:gd name="connsiteY1" fmla="*/ 338656 h 343277"/>
                  <a:gd name="connsiteX2" fmla="*/ 124644 w 328034"/>
                  <a:gd name="connsiteY2" fmla="*/ 326774 h 343277"/>
                  <a:gd name="connsiteX3" fmla="*/ 1333 w 328034"/>
                  <a:gd name="connsiteY3" fmla="*/ 20465 h 343277"/>
                  <a:gd name="connsiteX4" fmla="*/ 0 w 328034"/>
                  <a:gd name="connsiteY4" fmla="*/ 13863 h 343277"/>
                  <a:gd name="connsiteX5" fmla="*/ 4000 w 328034"/>
                  <a:gd name="connsiteY5" fmla="*/ 3961 h 343277"/>
                  <a:gd name="connsiteX6" fmla="*/ 13998 w 328034"/>
                  <a:gd name="connsiteY6" fmla="*/ 0 h 343277"/>
                  <a:gd name="connsiteX7" fmla="*/ 45992 w 328034"/>
                  <a:gd name="connsiteY7" fmla="*/ 0 h 343277"/>
                  <a:gd name="connsiteX8" fmla="*/ 57323 w 328034"/>
                  <a:gd name="connsiteY8" fmla="*/ 3961 h 343277"/>
                  <a:gd name="connsiteX9" fmla="*/ 62655 w 328034"/>
                  <a:gd name="connsiteY9" fmla="*/ 11223 h 343277"/>
                  <a:gd name="connsiteX10" fmla="*/ 163970 w 328034"/>
                  <a:gd name="connsiteY10" fmla="*/ 271321 h 343277"/>
                  <a:gd name="connsiteX11" fmla="*/ 265285 w 328034"/>
                  <a:gd name="connsiteY11" fmla="*/ 11223 h 343277"/>
                  <a:gd name="connsiteX12" fmla="*/ 270236 w 328034"/>
                  <a:gd name="connsiteY12" fmla="*/ 3961 h 343277"/>
                  <a:gd name="connsiteX13" fmla="*/ 281282 w 328034"/>
                  <a:gd name="connsiteY13" fmla="*/ 0 h 343277"/>
                  <a:gd name="connsiteX14" fmla="*/ 313942 w 328034"/>
                  <a:gd name="connsiteY14" fmla="*/ 0 h 343277"/>
                  <a:gd name="connsiteX15" fmla="*/ 323655 w 328034"/>
                  <a:gd name="connsiteY15" fmla="*/ 3961 h 343277"/>
                  <a:gd name="connsiteX16" fmla="*/ 328035 w 328034"/>
                  <a:gd name="connsiteY16" fmla="*/ 13863 h 343277"/>
                  <a:gd name="connsiteX17" fmla="*/ 326701 w 328034"/>
                  <a:gd name="connsiteY17" fmla="*/ 20465 h 343277"/>
                  <a:gd name="connsiteX18" fmla="*/ 202725 w 328034"/>
                  <a:gd name="connsiteY18" fmla="*/ 326774 h 343277"/>
                  <a:gd name="connsiteX19" fmla="*/ 194345 w 328034"/>
                  <a:gd name="connsiteY19" fmla="*/ 338656 h 343277"/>
                  <a:gd name="connsiteX20" fmla="*/ 178062 w 328034"/>
                  <a:gd name="connsiteY20" fmla="*/ 343277 h 343277"/>
                  <a:gd name="connsiteX21" fmla="*/ 149306 w 328034"/>
                  <a:gd name="connsiteY21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8034" h="343277">
                    <a:moveTo>
                      <a:pt x="149306" y="343277"/>
                    </a:moveTo>
                    <a:cubicBezTo>
                      <a:pt x="142641" y="343277"/>
                      <a:pt x="137404" y="341768"/>
                      <a:pt x="133690" y="338656"/>
                    </a:cubicBezTo>
                    <a:cubicBezTo>
                      <a:pt x="129881" y="335544"/>
                      <a:pt x="126929" y="331583"/>
                      <a:pt x="124644" y="326774"/>
                    </a:cubicBezTo>
                    <a:lnTo>
                      <a:pt x="1333" y="20465"/>
                    </a:lnTo>
                    <a:cubicBezTo>
                      <a:pt x="477" y="18296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4000" y="3961"/>
                    </a:cubicBezTo>
                    <a:cubicBezTo>
                      <a:pt x="6666" y="1320"/>
                      <a:pt x="9999" y="0"/>
                      <a:pt x="13998" y="0"/>
                    </a:cubicBezTo>
                    <a:lnTo>
                      <a:pt x="45992" y="0"/>
                    </a:lnTo>
                    <a:cubicBezTo>
                      <a:pt x="50848" y="0"/>
                      <a:pt x="54657" y="1320"/>
                      <a:pt x="57323" y="3961"/>
                    </a:cubicBezTo>
                    <a:cubicBezTo>
                      <a:pt x="59989" y="6601"/>
                      <a:pt x="61799" y="9053"/>
                      <a:pt x="62655" y="11223"/>
                    </a:cubicBezTo>
                    <a:lnTo>
                      <a:pt x="163970" y="271321"/>
                    </a:lnTo>
                    <a:lnTo>
                      <a:pt x="265285" y="11223"/>
                    </a:lnTo>
                    <a:cubicBezTo>
                      <a:pt x="266141" y="9053"/>
                      <a:pt x="267855" y="6601"/>
                      <a:pt x="270236" y="3961"/>
                    </a:cubicBezTo>
                    <a:cubicBezTo>
                      <a:pt x="272712" y="1320"/>
                      <a:pt x="276330" y="0"/>
                      <a:pt x="281282" y="0"/>
                    </a:cubicBezTo>
                    <a:lnTo>
                      <a:pt x="313942" y="0"/>
                    </a:lnTo>
                    <a:cubicBezTo>
                      <a:pt x="317465" y="0"/>
                      <a:pt x="320703" y="1320"/>
                      <a:pt x="323655" y="3961"/>
                    </a:cubicBezTo>
                    <a:cubicBezTo>
                      <a:pt x="326511" y="6601"/>
                      <a:pt x="328035" y="9902"/>
                      <a:pt x="328035" y="13863"/>
                    </a:cubicBezTo>
                    <a:cubicBezTo>
                      <a:pt x="328035" y="16032"/>
                      <a:pt x="327559" y="18296"/>
                      <a:pt x="326701" y="20465"/>
                    </a:cubicBezTo>
                    <a:lnTo>
                      <a:pt x="202725" y="326774"/>
                    </a:lnTo>
                    <a:cubicBezTo>
                      <a:pt x="200916" y="331583"/>
                      <a:pt x="198154" y="335544"/>
                      <a:pt x="194345" y="338656"/>
                    </a:cubicBezTo>
                    <a:cubicBezTo>
                      <a:pt x="190536" y="341768"/>
                      <a:pt x="185109" y="343277"/>
                      <a:pt x="178062" y="343277"/>
                    </a:cubicBezTo>
                    <a:lnTo>
                      <a:pt x="149306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C3F584E5-72BD-4741-A1C3-7AC6965DAA70}"/>
                  </a:ext>
                </a:extLst>
              </p:cNvPr>
              <p:cNvSpPr/>
              <p:nvPr/>
            </p:nvSpPr>
            <p:spPr>
              <a:xfrm>
                <a:off x="9024791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6 w 296611"/>
                  <a:gd name="connsiteY4" fmla="*/ 184181 h 356480"/>
                  <a:gd name="connsiteX5" fmla="*/ 134641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4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7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7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6 w 296611"/>
                  <a:gd name="connsiteY17" fmla="*/ 33007 h 356480"/>
                  <a:gd name="connsiteX18" fmla="*/ 95601 w 296611"/>
                  <a:gd name="connsiteY18" fmla="*/ 9619 h 356480"/>
                  <a:gd name="connsiteX19" fmla="*/ 156638 w 296611"/>
                  <a:gd name="connsiteY19" fmla="*/ 0 h 356480"/>
                  <a:gd name="connsiteX20" fmla="*/ 223958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5 w 296611"/>
                  <a:gd name="connsiteY22" fmla="*/ 76577 h 356480"/>
                  <a:gd name="connsiteX23" fmla="*/ 296611 w 296611"/>
                  <a:gd name="connsiteY23" fmla="*/ 120807 h 356480"/>
                  <a:gd name="connsiteX24" fmla="*/ 296611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5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6 w 296611"/>
                  <a:gd name="connsiteY36" fmla="*/ 259438 h 356480"/>
                  <a:gd name="connsiteX37" fmla="*/ 234051 w 296611"/>
                  <a:gd name="connsiteY37" fmla="*/ 198045 h 356480"/>
                  <a:gd name="connsiteX38" fmla="*/ 234051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2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7 w 296611"/>
                  <a:gd name="connsiteY42" fmla="*/ 282921 h 356480"/>
                  <a:gd name="connsiteX43" fmla="*/ 100362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4" y="356480"/>
                      <a:pt x="78842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2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1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4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8" y="97042"/>
                      <a:pt x="74653" y="100343"/>
                      <a:pt x="67987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8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899" y="62054"/>
                      <a:pt x="289565" y="76577"/>
                    </a:cubicBezTo>
                    <a:cubicBezTo>
                      <a:pt x="294231" y="91100"/>
                      <a:pt x="296611" y="105812"/>
                      <a:pt x="296611" y="120807"/>
                    </a:cubicBezTo>
                    <a:lnTo>
                      <a:pt x="296611" y="334695"/>
                    </a:lnTo>
                    <a:cubicBezTo>
                      <a:pt x="296611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7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3" y="322058"/>
                      <a:pt x="211866" y="329791"/>
                    </a:cubicBezTo>
                    <a:cubicBezTo>
                      <a:pt x="202058" y="337524"/>
                      <a:pt x="189870" y="343843"/>
                      <a:pt x="175205" y="348936"/>
                    </a:cubicBezTo>
                    <a:cubicBezTo>
                      <a:pt x="160542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6" y="259438"/>
                    </a:cubicBezTo>
                    <a:cubicBezTo>
                      <a:pt x="229672" y="243123"/>
                      <a:pt x="234051" y="222659"/>
                      <a:pt x="234051" y="198045"/>
                    </a:cubicBezTo>
                    <a:lnTo>
                      <a:pt x="234051" y="179560"/>
                    </a:lnTo>
                    <a:lnTo>
                      <a:pt x="156733" y="190783"/>
                    </a:lnTo>
                    <a:cubicBezTo>
                      <a:pt x="125215" y="195215"/>
                      <a:pt x="101409" y="202571"/>
                      <a:pt x="85412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5" y="274810"/>
                      <a:pt x="72367" y="282921"/>
                    </a:cubicBezTo>
                    <a:cubicBezTo>
                      <a:pt x="79699" y="291031"/>
                      <a:pt x="89031" y="297067"/>
                      <a:pt x="100362" y="301028"/>
                    </a:cubicBezTo>
                    <a:cubicBezTo>
                      <a:pt x="111693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0368A6C7-6D22-194D-8C4E-1CED307B33C5}"/>
                  </a:ext>
                </a:extLst>
              </p:cNvPr>
              <p:cNvSpPr/>
              <p:nvPr/>
            </p:nvSpPr>
            <p:spPr>
              <a:xfrm>
                <a:off x="9395769" y="3173428"/>
                <a:ext cx="73415" cy="473986"/>
              </a:xfrm>
              <a:custGeom>
                <a:avLst/>
                <a:gdLst>
                  <a:gd name="connsiteX0" fmla="*/ 15426 w 73415"/>
                  <a:gd name="connsiteY0" fmla="*/ 66675 h 473986"/>
                  <a:gd name="connsiteX1" fmla="*/ 4380 w 73415"/>
                  <a:gd name="connsiteY1" fmla="*/ 62337 h 473986"/>
                  <a:gd name="connsiteX2" fmla="*/ 0 w 73415"/>
                  <a:gd name="connsiteY2" fmla="*/ 51492 h 473986"/>
                  <a:gd name="connsiteX3" fmla="*/ 0 w 73415"/>
                  <a:gd name="connsiteY3" fmla="*/ 15844 h 473986"/>
                  <a:gd name="connsiteX4" fmla="*/ 4380 w 73415"/>
                  <a:gd name="connsiteY4" fmla="*/ 4621 h 473986"/>
                  <a:gd name="connsiteX5" fmla="*/ 15426 w 73415"/>
                  <a:gd name="connsiteY5" fmla="*/ 0 h 473986"/>
                  <a:gd name="connsiteX6" fmla="*/ 57418 w 73415"/>
                  <a:gd name="connsiteY6" fmla="*/ 0 h 473986"/>
                  <a:gd name="connsiteX7" fmla="*/ 68749 w 73415"/>
                  <a:gd name="connsiteY7" fmla="*/ 4621 h 473986"/>
                  <a:gd name="connsiteX8" fmla="*/ 73415 w 73415"/>
                  <a:gd name="connsiteY8" fmla="*/ 15844 h 473986"/>
                  <a:gd name="connsiteX9" fmla="*/ 73415 w 73415"/>
                  <a:gd name="connsiteY9" fmla="*/ 51492 h 473986"/>
                  <a:gd name="connsiteX10" fmla="*/ 68749 w 73415"/>
                  <a:gd name="connsiteY10" fmla="*/ 62337 h 473986"/>
                  <a:gd name="connsiteX11" fmla="*/ 57418 w 73415"/>
                  <a:gd name="connsiteY11" fmla="*/ 66675 h 473986"/>
                  <a:gd name="connsiteX12" fmla="*/ 15426 w 73415"/>
                  <a:gd name="connsiteY12" fmla="*/ 66675 h 473986"/>
                  <a:gd name="connsiteX13" fmla="*/ 20663 w 73415"/>
                  <a:gd name="connsiteY13" fmla="*/ 473987 h 473986"/>
                  <a:gd name="connsiteX14" fmla="*/ 9617 w 73415"/>
                  <a:gd name="connsiteY14" fmla="*/ 469649 h 473986"/>
                  <a:gd name="connsiteX15" fmla="*/ 5238 w 73415"/>
                  <a:gd name="connsiteY15" fmla="*/ 458803 h 473986"/>
                  <a:gd name="connsiteX16" fmla="*/ 5238 w 73415"/>
                  <a:gd name="connsiteY16" fmla="*/ 145893 h 473986"/>
                  <a:gd name="connsiteX17" fmla="*/ 9617 w 73415"/>
                  <a:gd name="connsiteY17" fmla="*/ 135048 h 473986"/>
                  <a:gd name="connsiteX18" fmla="*/ 20663 w 73415"/>
                  <a:gd name="connsiteY18" fmla="*/ 130709 h 473986"/>
                  <a:gd name="connsiteX19" fmla="*/ 52657 w 73415"/>
                  <a:gd name="connsiteY19" fmla="*/ 130709 h 473986"/>
                  <a:gd name="connsiteX20" fmla="*/ 63607 w 73415"/>
                  <a:gd name="connsiteY20" fmla="*/ 135048 h 473986"/>
                  <a:gd name="connsiteX21" fmla="*/ 67988 w 73415"/>
                  <a:gd name="connsiteY21" fmla="*/ 145893 h 473986"/>
                  <a:gd name="connsiteX22" fmla="*/ 67988 w 73415"/>
                  <a:gd name="connsiteY22" fmla="*/ 458803 h 473986"/>
                  <a:gd name="connsiteX23" fmla="*/ 63607 w 73415"/>
                  <a:gd name="connsiteY23" fmla="*/ 469649 h 473986"/>
                  <a:gd name="connsiteX24" fmla="*/ 52657 w 73415"/>
                  <a:gd name="connsiteY24" fmla="*/ 473987 h 473986"/>
                  <a:gd name="connsiteX25" fmla="*/ 20663 w 73415"/>
                  <a:gd name="connsiteY25" fmla="*/ 473987 h 473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3415" h="473986">
                    <a:moveTo>
                      <a:pt x="15426" y="66675"/>
                    </a:moveTo>
                    <a:cubicBezTo>
                      <a:pt x="10951" y="66675"/>
                      <a:pt x="7332" y="65260"/>
                      <a:pt x="4380" y="62337"/>
                    </a:cubicBezTo>
                    <a:cubicBezTo>
                      <a:pt x="1524" y="59508"/>
                      <a:pt x="0" y="55830"/>
                      <a:pt x="0" y="51492"/>
                    </a:cubicBezTo>
                    <a:lnTo>
                      <a:pt x="0" y="15844"/>
                    </a:lnTo>
                    <a:cubicBezTo>
                      <a:pt x="0" y="11411"/>
                      <a:pt x="1429" y="7733"/>
                      <a:pt x="4380" y="4621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57418" y="0"/>
                    </a:lnTo>
                    <a:cubicBezTo>
                      <a:pt x="61893" y="0"/>
                      <a:pt x="65607" y="1509"/>
                      <a:pt x="68749" y="4621"/>
                    </a:cubicBezTo>
                    <a:cubicBezTo>
                      <a:pt x="71892" y="7733"/>
                      <a:pt x="73415" y="11411"/>
                      <a:pt x="73415" y="15844"/>
                    </a:cubicBezTo>
                    <a:lnTo>
                      <a:pt x="73415" y="51492"/>
                    </a:lnTo>
                    <a:cubicBezTo>
                      <a:pt x="73415" y="55924"/>
                      <a:pt x="71892" y="59508"/>
                      <a:pt x="68749" y="62337"/>
                    </a:cubicBezTo>
                    <a:cubicBezTo>
                      <a:pt x="65607" y="65166"/>
                      <a:pt x="61893" y="66675"/>
                      <a:pt x="57418" y="66675"/>
                    </a:cubicBezTo>
                    <a:lnTo>
                      <a:pt x="15426" y="66675"/>
                    </a:lnTo>
                    <a:close/>
                    <a:moveTo>
                      <a:pt x="20663" y="473987"/>
                    </a:moveTo>
                    <a:cubicBezTo>
                      <a:pt x="16188" y="473987"/>
                      <a:pt x="12569" y="472572"/>
                      <a:pt x="9617" y="469649"/>
                    </a:cubicBezTo>
                    <a:cubicBezTo>
                      <a:pt x="6761" y="466819"/>
                      <a:pt x="5238" y="463141"/>
                      <a:pt x="5238" y="458803"/>
                    </a:cubicBezTo>
                    <a:lnTo>
                      <a:pt x="5238" y="145893"/>
                    </a:lnTo>
                    <a:cubicBezTo>
                      <a:pt x="5238" y="141460"/>
                      <a:pt x="6666" y="137877"/>
                      <a:pt x="9617" y="135048"/>
                    </a:cubicBezTo>
                    <a:cubicBezTo>
                      <a:pt x="12474" y="132218"/>
                      <a:pt x="16188" y="130709"/>
                      <a:pt x="20663" y="130709"/>
                    </a:cubicBezTo>
                    <a:lnTo>
                      <a:pt x="52657" y="130709"/>
                    </a:lnTo>
                    <a:cubicBezTo>
                      <a:pt x="57132" y="130709"/>
                      <a:pt x="60751" y="132124"/>
                      <a:pt x="63607" y="135048"/>
                    </a:cubicBezTo>
                    <a:cubicBezTo>
                      <a:pt x="66464" y="137877"/>
                      <a:pt x="67988" y="141555"/>
                      <a:pt x="67988" y="145893"/>
                    </a:cubicBezTo>
                    <a:lnTo>
                      <a:pt x="67988" y="458803"/>
                    </a:lnTo>
                    <a:cubicBezTo>
                      <a:pt x="67988" y="463236"/>
                      <a:pt x="66560" y="466819"/>
                      <a:pt x="63607" y="469649"/>
                    </a:cubicBezTo>
                    <a:cubicBezTo>
                      <a:pt x="60751" y="472478"/>
                      <a:pt x="57038" y="473987"/>
                      <a:pt x="52657" y="473987"/>
                    </a:cubicBezTo>
                    <a:lnTo>
                      <a:pt x="20663" y="47398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FB628127-FBC0-FD42-9532-D69A4A38B379}"/>
                  </a:ext>
                </a:extLst>
              </p:cNvPr>
              <p:cNvSpPr/>
              <p:nvPr/>
            </p:nvSpPr>
            <p:spPr>
              <a:xfrm>
                <a:off x="9546313" y="3178615"/>
                <a:ext cx="62083" cy="468799"/>
              </a:xfrm>
              <a:custGeom>
                <a:avLst/>
                <a:gdLst>
                  <a:gd name="connsiteX0" fmla="*/ 15426 w 62083"/>
                  <a:gd name="connsiteY0" fmla="*/ 468800 h 468799"/>
                  <a:gd name="connsiteX1" fmla="*/ 4380 w 62083"/>
                  <a:gd name="connsiteY1" fmla="*/ 464462 h 468799"/>
                  <a:gd name="connsiteX2" fmla="*/ 0 w 62083"/>
                  <a:gd name="connsiteY2" fmla="*/ 453616 h 468799"/>
                  <a:gd name="connsiteX3" fmla="*/ 0 w 62083"/>
                  <a:gd name="connsiteY3" fmla="*/ 15278 h 468799"/>
                  <a:gd name="connsiteX4" fmla="*/ 4380 w 62083"/>
                  <a:gd name="connsiteY4" fmla="*/ 4338 h 468799"/>
                  <a:gd name="connsiteX5" fmla="*/ 15426 w 62083"/>
                  <a:gd name="connsiteY5" fmla="*/ 0 h 468799"/>
                  <a:gd name="connsiteX6" fmla="*/ 46754 w 62083"/>
                  <a:gd name="connsiteY6" fmla="*/ 0 h 468799"/>
                  <a:gd name="connsiteX7" fmla="*/ 58085 w 62083"/>
                  <a:gd name="connsiteY7" fmla="*/ 4338 h 468799"/>
                  <a:gd name="connsiteX8" fmla="*/ 62084 w 62083"/>
                  <a:gd name="connsiteY8" fmla="*/ 15278 h 468799"/>
                  <a:gd name="connsiteX9" fmla="*/ 62084 w 62083"/>
                  <a:gd name="connsiteY9" fmla="*/ 453616 h 468799"/>
                  <a:gd name="connsiteX10" fmla="*/ 58085 w 62083"/>
                  <a:gd name="connsiteY10" fmla="*/ 464462 h 468799"/>
                  <a:gd name="connsiteX11" fmla="*/ 46754 w 62083"/>
                  <a:gd name="connsiteY11" fmla="*/ 468800 h 468799"/>
                  <a:gd name="connsiteX12" fmla="*/ 15426 w 62083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083" h="468799">
                    <a:moveTo>
                      <a:pt x="15426" y="468800"/>
                    </a:move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6754" y="0"/>
                    </a:lnTo>
                    <a:cubicBezTo>
                      <a:pt x="51610" y="0"/>
                      <a:pt x="55418" y="1415"/>
                      <a:pt x="58085" y="4338"/>
                    </a:cubicBezTo>
                    <a:cubicBezTo>
                      <a:pt x="60751" y="7167"/>
                      <a:pt x="62084" y="10845"/>
                      <a:pt x="62084" y="15278"/>
                    </a:cubicBezTo>
                    <a:lnTo>
                      <a:pt x="62084" y="453616"/>
                    </a:lnTo>
                    <a:cubicBezTo>
                      <a:pt x="62084" y="458049"/>
                      <a:pt x="60751" y="461632"/>
                      <a:pt x="58085" y="464462"/>
                    </a:cubicBezTo>
                    <a:cubicBezTo>
                      <a:pt x="55418" y="467291"/>
                      <a:pt x="51610" y="468800"/>
                      <a:pt x="46754" y="468800"/>
                    </a:cubicBezTo>
                    <a:lnTo>
                      <a:pt x="15426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AE8C85A9-6053-1646-8C77-A40CFE2669E0}"/>
                  </a:ext>
                </a:extLst>
              </p:cNvPr>
              <p:cNvSpPr/>
              <p:nvPr/>
            </p:nvSpPr>
            <p:spPr>
              <a:xfrm>
                <a:off x="9668100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6 w 296611"/>
                  <a:gd name="connsiteY4" fmla="*/ 184181 h 356480"/>
                  <a:gd name="connsiteX5" fmla="*/ 134642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4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8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7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6 w 296611"/>
                  <a:gd name="connsiteY17" fmla="*/ 33007 h 356480"/>
                  <a:gd name="connsiteX18" fmla="*/ 95601 w 296611"/>
                  <a:gd name="connsiteY18" fmla="*/ 9619 h 356480"/>
                  <a:gd name="connsiteX19" fmla="*/ 156638 w 296611"/>
                  <a:gd name="connsiteY19" fmla="*/ 0 h 356480"/>
                  <a:gd name="connsiteX20" fmla="*/ 223958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5 w 296611"/>
                  <a:gd name="connsiteY22" fmla="*/ 76577 h 356480"/>
                  <a:gd name="connsiteX23" fmla="*/ 296611 w 296611"/>
                  <a:gd name="connsiteY23" fmla="*/ 120807 h 356480"/>
                  <a:gd name="connsiteX24" fmla="*/ 296611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5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6 w 296611"/>
                  <a:gd name="connsiteY36" fmla="*/ 259438 h 356480"/>
                  <a:gd name="connsiteX37" fmla="*/ 234051 w 296611"/>
                  <a:gd name="connsiteY37" fmla="*/ 198045 h 356480"/>
                  <a:gd name="connsiteX38" fmla="*/ 234051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2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7 w 296611"/>
                  <a:gd name="connsiteY42" fmla="*/ 282921 h 356480"/>
                  <a:gd name="connsiteX43" fmla="*/ 100362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4" y="356480"/>
                      <a:pt x="78842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2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4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8" y="97042"/>
                      <a:pt x="74653" y="100343"/>
                      <a:pt x="67988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8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899" y="62054"/>
                      <a:pt x="289565" y="76577"/>
                    </a:cubicBezTo>
                    <a:cubicBezTo>
                      <a:pt x="294231" y="91100"/>
                      <a:pt x="296611" y="105812"/>
                      <a:pt x="296611" y="120807"/>
                    </a:cubicBezTo>
                    <a:lnTo>
                      <a:pt x="296611" y="334695"/>
                    </a:lnTo>
                    <a:cubicBezTo>
                      <a:pt x="296611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7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3" y="322058"/>
                      <a:pt x="211866" y="329791"/>
                    </a:cubicBezTo>
                    <a:cubicBezTo>
                      <a:pt x="202058" y="337524"/>
                      <a:pt x="189870" y="343843"/>
                      <a:pt x="175205" y="348936"/>
                    </a:cubicBezTo>
                    <a:cubicBezTo>
                      <a:pt x="160542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6" y="259438"/>
                    </a:cubicBezTo>
                    <a:cubicBezTo>
                      <a:pt x="229672" y="243123"/>
                      <a:pt x="234051" y="222659"/>
                      <a:pt x="234051" y="198045"/>
                    </a:cubicBezTo>
                    <a:lnTo>
                      <a:pt x="234051" y="179560"/>
                    </a:lnTo>
                    <a:lnTo>
                      <a:pt x="156733" y="190783"/>
                    </a:lnTo>
                    <a:cubicBezTo>
                      <a:pt x="125215" y="195215"/>
                      <a:pt x="101409" y="202571"/>
                      <a:pt x="85412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5" y="274810"/>
                      <a:pt x="72367" y="282921"/>
                    </a:cubicBezTo>
                    <a:cubicBezTo>
                      <a:pt x="79699" y="291031"/>
                      <a:pt x="89031" y="297067"/>
                      <a:pt x="100362" y="301028"/>
                    </a:cubicBezTo>
                    <a:cubicBezTo>
                      <a:pt x="111693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AF912E31-499B-8E48-A6AF-AC7964F52A5F}"/>
                  </a:ext>
                </a:extLst>
              </p:cNvPr>
              <p:cNvSpPr/>
              <p:nvPr/>
            </p:nvSpPr>
            <p:spPr>
              <a:xfrm>
                <a:off x="10044982" y="3178615"/>
                <a:ext cx="314037" cy="475401"/>
              </a:xfrm>
              <a:custGeom>
                <a:avLst/>
                <a:gdLst>
                  <a:gd name="connsiteX0" fmla="*/ 170826 w 314037"/>
                  <a:gd name="connsiteY0" fmla="*/ 475401 h 475401"/>
                  <a:gd name="connsiteX1" fmla="*/ 104171 w 314037"/>
                  <a:gd name="connsiteY1" fmla="*/ 461161 h 475401"/>
                  <a:gd name="connsiteX2" fmla="*/ 61513 w 314037"/>
                  <a:gd name="connsiteY2" fmla="*/ 425890 h 475401"/>
                  <a:gd name="connsiteX3" fmla="*/ 61513 w 314037"/>
                  <a:gd name="connsiteY3" fmla="*/ 453616 h 475401"/>
                  <a:gd name="connsiteX4" fmla="*/ 57132 w 314037"/>
                  <a:gd name="connsiteY4" fmla="*/ 464462 h 475401"/>
                  <a:gd name="connsiteX5" fmla="*/ 46087 w 314037"/>
                  <a:gd name="connsiteY5" fmla="*/ 468800 h 475401"/>
                  <a:gd name="connsiteX6" fmla="*/ 15426 w 314037"/>
                  <a:gd name="connsiteY6" fmla="*/ 468800 h 475401"/>
                  <a:gd name="connsiteX7" fmla="*/ 4380 w 314037"/>
                  <a:gd name="connsiteY7" fmla="*/ 464462 h 475401"/>
                  <a:gd name="connsiteX8" fmla="*/ 0 w 314037"/>
                  <a:gd name="connsiteY8" fmla="*/ 453616 h 475401"/>
                  <a:gd name="connsiteX9" fmla="*/ 0 w 314037"/>
                  <a:gd name="connsiteY9" fmla="*/ 15278 h 475401"/>
                  <a:gd name="connsiteX10" fmla="*/ 4380 w 314037"/>
                  <a:gd name="connsiteY10" fmla="*/ 4338 h 475401"/>
                  <a:gd name="connsiteX11" fmla="*/ 15426 w 314037"/>
                  <a:gd name="connsiteY11" fmla="*/ 0 h 475401"/>
                  <a:gd name="connsiteX12" fmla="*/ 48087 w 314037"/>
                  <a:gd name="connsiteY12" fmla="*/ 0 h 475401"/>
                  <a:gd name="connsiteX13" fmla="*/ 58751 w 314037"/>
                  <a:gd name="connsiteY13" fmla="*/ 4338 h 475401"/>
                  <a:gd name="connsiteX14" fmla="*/ 62751 w 314037"/>
                  <a:gd name="connsiteY14" fmla="*/ 15278 h 475401"/>
                  <a:gd name="connsiteX15" fmla="*/ 62751 w 314037"/>
                  <a:gd name="connsiteY15" fmla="*/ 167112 h 475401"/>
                  <a:gd name="connsiteX16" fmla="*/ 105695 w 314037"/>
                  <a:gd name="connsiteY16" fmla="*/ 132784 h 475401"/>
                  <a:gd name="connsiteX17" fmla="*/ 170731 w 314037"/>
                  <a:gd name="connsiteY17" fmla="*/ 118921 h 475401"/>
                  <a:gd name="connsiteX18" fmla="*/ 234433 w 314037"/>
                  <a:gd name="connsiteY18" fmla="*/ 131841 h 475401"/>
                  <a:gd name="connsiteX19" fmla="*/ 277759 w 314037"/>
                  <a:gd name="connsiteY19" fmla="*/ 167112 h 475401"/>
                  <a:gd name="connsiteX20" fmla="*/ 303373 w 314037"/>
                  <a:gd name="connsiteY20" fmla="*/ 217943 h 475401"/>
                  <a:gd name="connsiteX21" fmla="*/ 313371 w 314037"/>
                  <a:gd name="connsiteY21" fmla="*/ 277357 h 475401"/>
                  <a:gd name="connsiteX22" fmla="*/ 314038 w 314037"/>
                  <a:gd name="connsiteY22" fmla="*/ 297161 h 475401"/>
                  <a:gd name="connsiteX23" fmla="*/ 313371 w 314037"/>
                  <a:gd name="connsiteY23" fmla="*/ 316966 h 475401"/>
                  <a:gd name="connsiteX24" fmla="*/ 303373 w 314037"/>
                  <a:gd name="connsiteY24" fmla="*/ 377039 h 475401"/>
                  <a:gd name="connsiteX25" fmla="*/ 277759 w 314037"/>
                  <a:gd name="connsiteY25" fmla="*/ 427493 h 475401"/>
                  <a:gd name="connsiteX26" fmla="*/ 234433 w 314037"/>
                  <a:gd name="connsiteY26" fmla="*/ 462481 h 475401"/>
                  <a:gd name="connsiteX27" fmla="*/ 170826 w 314037"/>
                  <a:gd name="connsiteY27" fmla="*/ 475401 h 475401"/>
                  <a:gd name="connsiteX28" fmla="*/ 156828 w 314037"/>
                  <a:gd name="connsiteY28" fmla="*/ 421929 h 475401"/>
                  <a:gd name="connsiteX29" fmla="*/ 211200 w 314037"/>
                  <a:gd name="connsiteY29" fmla="*/ 407123 h 475401"/>
                  <a:gd name="connsiteX30" fmla="*/ 239480 w 314037"/>
                  <a:gd name="connsiteY30" fmla="*/ 368174 h 475401"/>
                  <a:gd name="connsiteX31" fmla="*/ 249478 w 314037"/>
                  <a:gd name="connsiteY31" fmla="*/ 316305 h 475401"/>
                  <a:gd name="connsiteX32" fmla="*/ 249478 w 314037"/>
                  <a:gd name="connsiteY32" fmla="*/ 278017 h 475401"/>
                  <a:gd name="connsiteX33" fmla="*/ 239480 w 314037"/>
                  <a:gd name="connsiteY33" fmla="*/ 226148 h 475401"/>
                  <a:gd name="connsiteX34" fmla="*/ 211200 w 314037"/>
                  <a:gd name="connsiteY34" fmla="*/ 187199 h 475401"/>
                  <a:gd name="connsiteX35" fmla="*/ 156828 w 314037"/>
                  <a:gd name="connsiteY35" fmla="*/ 172299 h 475401"/>
                  <a:gd name="connsiteX36" fmla="*/ 104838 w 314037"/>
                  <a:gd name="connsiteY36" fmla="*/ 186822 h 475401"/>
                  <a:gd name="connsiteX37" fmla="*/ 73891 w 314037"/>
                  <a:gd name="connsiteY37" fmla="*/ 223790 h 475401"/>
                  <a:gd name="connsiteX38" fmla="*/ 62846 w 314037"/>
                  <a:gd name="connsiteY38" fmla="*/ 269341 h 475401"/>
                  <a:gd name="connsiteX39" fmla="*/ 62179 w 314037"/>
                  <a:gd name="connsiteY39" fmla="*/ 294803 h 475401"/>
                  <a:gd name="connsiteX40" fmla="*/ 62846 w 314037"/>
                  <a:gd name="connsiteY40" fmla="*/ 320172 h 475401"/>
                  <a:gd name="connsiteX41" fmla="*/ 73891 w 314037"/>
                  <a:gd name="connsiteY41" fmla="*/ 368080 h 475401"/>
                  <a:gd name="connsiteX42" fmla="*/ 103886 w 314037"/>
                  <a:gd name="connsiteY42" fmla="*/ 406651 h 475401"/>
                  <a:gd name="connsiteX43" fmla="*/ 156828 w 314037"/>
                  <a:gd name="connsiteY43" fmla="*/ 421929 h 475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14037" h="475401">
                    <a:moveTo>
                      <a:pt x="170826" y="475401"/>
                    </a:moveTo>
                    <a:cubicBezTo>
                      <a:pt x="144164" y="475401"/>
                      <a:pt x="121978" y="470686"/>
                      <a:pt x="104171" y="461161"/>
                    </a:cubicBezTo>
                    <a:cubicBezTo>
                      <a:pt x="86365" y="451730"/>
                      <a:pt x="72177" y="439942"/>
                      <a:pt x="61513" y="425890"/>
                    </a:cubicBezTo>
                    <a:lnTo>
                      <a:pt x="61513" y="453616"/>
                    </a:lnTo>
                    <a:cubicBezTo>
                      <a:pt x="61513" y="458049"/>
                      <a:pt x="60085" y="461632"/>
                      <a:pt x="57132" y="464462"/>
                    </a:cubicBezTo>
                    <a:cubicBezTo>
                      <a:pt x="54276" y="467291"/>
                      <a:pt x="50563" y="468800"/>
                      <a:pt x="46087" y="468800"/>
                    </a:cubicBezTo>
                    <a:lnTo>
                      <a:pt x="15426" y="468800"/>
                    </a:ln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8087" y="0"/>
                    </a:lnTo>
                    <a:cubicBezTo>
                      <a:pt x="52562" y="0"/>
                      <a:pt x="56085" y="1415"/>
                      <a:pt x="58751" y="4338"/>
                    </a:cubicBezTo>
                    <a:cubicBezTo>
                      <a:pt x="61417" y="7167"/>
                      <a:pt x="62751" y="10845"/>
                      <a:pt x="62751" y="15278"/>
                    </a:cubicBezTo>
                    <a:lnTo>
                      <a:pt x="62751" y="167112"/>
                    </a:lnTo>
                    <a:cubicBezTo>
                      <a:pt x="73891" y="153437"/>
                      <a:pt x="88174" y="142026"/>
                      <a:pt x="105695" y="132784"/>
                    </a:cubicBezTo>
                    <a:cubicBezTo>
                      <a:pt x="123215" y="123542"/>
                      <a:pt x="144926" y="118921"/>
                      <a:pt x="170731" y="118921"/>
                    </a:cubicBezTo>
                    <a:cubicBezTo>
                      <a:pt x="195583" y="118921"/>
                      <a:pt x="216817" y="123259"/>
                      <a:pt x="234433" y="131841"/>
                    </a:cubicBezTo>
                    <a:cubicBezTo>
                      <a:pt x="251954" y="140423"/>
                      <a:pt x="266427" y="152211"/>
                      <a:pt x="277759" y="167112"/>
                    </a:cubicBezTo>
                    <a:cubicBezTo>
                      <a:pt x="289090" y="182107"/>
                      <a:pt x="297659" y="198988"/>
                      <a:pt x="303373" y="217943"/>
                    </a:cubicBezTo>
                    <a:cubicBezTo>
                      <a:pt x="309181" y="236899"/>
                      <a:pt x="312514" y="256703"/>
                      <a:pt x="313371" y="277357"/>
                    </a:cubicBezTo>
                    <a:cubicBezTo>
                      <a:pt x="313847" y="284430"/>
                      <a:pt x="314038" y="291031"/>
                      <a:pt x="314038" y="297161"/>
                    </a:cubicBezTo>
                    <a:cubicBezTo>
                      <a:pt x="314038" y="303291"/>
                      <a:pt x="313847" y="309893"/>
                      <a:pt x="313371" y="316966"/>
                    </a:cubicBezTo>
                    <a:cubicBezTo>
                      <a:pt x="312514" y="338090"/>
                      <a:pt x="309181" y="358083"/>
                      <a:pt x="303373" y="377039"/>
                    </a:cubicBezTo>
                    <a:cubicBezTo>
                      <a:pt x="297564" y="395995"/>
                      <a:pt x="289090" y="412781"/>
                      <a:pt x="277759" y="427493"/>
                    </a:cubicBezTo>
                    <a:cubicBezTo>
                      <a:pt x="266427" y="442205"/>
                      <a:pt x="251954" y="453899"/>
                      <a:pt x="234433" y="462481"/>
                    </a:cubicBezTo>
                    <a:cubicBezTo>
                      <a:pt x="216913" y="471157"/>
                      <a:pt x="195774" y="475401"/>
                      <a:pt x="170826" y="475401"/>
                    </a:cubicBezTo>
                    <a:close/>
                    <a:moveTo>
                      <a:pt x="156828" y="421929"/>
                    </a:moveTo>
                    <a:cubicBezTo>
                      <a:pt x="179967" y="421929"/>
                      <a:pt x="198059" y="417025"/>
                      <a:pt x="211200" y="407123"/>
                    </a:cubicBezTo>
                    <a:cubicBezTo>
                      <a:pt x="224340" y="397221"/>
                      <a:pt x="233767" y="384206"/>
                      <a:pt x="239480" y="368174"/>
                    </a:cubicBezTo>
                    <a:cubicBezTo>
                      <a:pt x="245288" y="352142"/>
                      <a:pt x="248621" y="334790"/>
                      <a:pt x="249478" y="316305"/>
                    </a:cubicBezTo>
                    <a:cubicBezTo>
                      <a:pt x="249954" y="303574"/>
                      <a:pt x="249954" y="290748"/>
                      <a:pt x="249478" y="278017"/>
                    </a:cubicBezTo>
                    <a:cubicBezTo>
                      <a:pt x="248621" y="259533"/>
                      <a:pt x="245288" y="242274"/>
                      <a:pt x="239480" y="226148"/>
                    </a:cubicBezTo>
                    <a:cubicBezTo>
                      <a:pt x="233671" y="210116"/>
                      <a:pt x="224245" y="197101"/>
                      <a:pt x="211200" y="187199"/>
                    </a:cubicBezTo>
                    <a:cubicBezTo>
                      <a:pt x="198059" y="177297"/>
                      <a:pt x="179967" y="172299"/>
                      <a:pt x="156828" y="172299"/>
                    </a:cubicBezTo>
                    <a:cubicBezTo>
                      <a:pt x="135975" y="172299"/>
                      <a:pt x="118645" y="177108"/>
                      <a:pt x="104838" y="186822"/>
                    </a:cubicBezTo>
                    <a:cubicBezTo>
                      <a:pt x="91031" y="196536"/>
                      <a:pt x="80747" y="208796"/>
                      <a:pt x="73891" y="223790"/>
                    </a:cubicBezTo>
                    <a:cubicBezTo>
                      <a:pt x="67036" y="238785"/>
                      <a:pt x="63322" y="253969"/>
                      <a:pt x="62846" y="269341"/>
                    </a:cubicBezTo>
                    <a:cubicBezTo>
                      <a:pt x="62370" y="276414"/>
                      <a:pt x="62179" y="284901"/>
                      <a:pt x="62179" y="294803"/>
                    </a:cubicBezTo>
                    <a:cubicBezTo>
                      <a:pt x="62179" y="304706"/>
                      <a:pt x="62370" y="313193"/>
                      <a:pt x="62846" y="320172"/>
                    </a:cubicBezTo>
                    <a:cubicBezTo>
                      <a:pt x="63703" y="336487"/>
                      <a:pt x="67416" y="352425"/>
                      <a:pt x="73891" y="368080"/>
                    </a:cubicBezTo>
                    <a:cubicBezTo>
                      <a:pt x="80366" y="383735"/>
                      <a:pt x="90365" y="396561"/>
                      <a:pt x="103886" y="406651"/>
                    </a:cubicBezTo>
                    <a:cubicBezTo>
                      <a:pt x="117407" y="416931"/>
                      <a:pt x="135118" y="421929"/>
                      <a:pt x="156828" y="42192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95A42C39-B3A1-2142-94CE-E006D541F63A}"/>
                  </a:ext>
                </a:extLst>
              </p:cNvPr>
              <p:cNvSpPr/>
              <p:nvPr/>
            </p:nvSpPr>
            <p:spPr>
              <a:xfrm>
                <a:off x="10426626" y="3178615"/>
                <a:ext cx="62083" cy="468799"/>
              </a:xfrm>
              <a:custGeom>
                <a:avLst/>
                <a:gdLst>
                  <a:gd name="connsiteX0" fmla="*/ 15426 w 62083"/>
                  <a:gd name="connsiteY0" fmla="*/ 468800 h 468799"/>
                  <a:gd name="connsiteX1" fmla="*/ 4380 w 62083"/>
                  <a:gd name="connsiteY1" fmla="*/ 464462 h 468799"/>
                  <a:gd name="connsiteX2" fmla="*/ 0 w 62083"/>
                  <a:gd name="connsiteY2" fmla="*/ 453616 h 468799"/>
                  <a:gd name="connsiteX3" fmla="*/ 0 w 62083"/>
                  <a:gd name="connsiteY3" fmla="*/ 15278 h 468799"/>
                  <a:gd name="connsiteX4" fmla="*/ 4380 w 62083"/>
                  <a:gd name="connsiteY4" fmla="*/ 4338 h 468799"/>
                  <a:gd name="connsiteX5" fmla="*/ 15426 w 62083"/>
                  <a:gd name="connsiteY5" fmla="*/ 0 h 468799"/>
                  <a:gd name="connsiteX6" fmla="*/ 46754 w 62083"/>
                  <a:gd name="connsiteY6" fmla="*/ 0 h 468799"/>
                  <a:gd name="connsiteX7" fmla="*/ 58085 w 62083"/>
                  <a:gd name="connsiteY7" fmla="*/ 4338 h 468799"/>
                  <a:gd name="connsiteX8" fmla="*/ 62084 w 62083"/>
                  <a:gd name="connsiteY8" fmla="*/ 15278 h 468799"/>
                  <a:gd name="connsiteX9" fmla="*/ 62084 w 62083"/>
                  <a:gd name="connsiteY9" fmla="*/ 453616 h 468799"/>
                  <a:gd name="connsiteX10" fmla="*/ 58085 w 62083"/>
                  <a:gd name="connsiteY10" fmla="*/ 464462 h 468799"/>
                  <a:gd name="connsiteX11" fmla="*/ 46754 w 62083"/>
                  <a:gd name="connsiteY11" fmla="*/ 468800 h 468799"/>
                  <a:gd name="connsiteX12" fmla="*/ 15426 w 62083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083" h="468799">
                    <a:moveTo>
                      <a:pt x="15426" y="468800"/>
                    </a:move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6754" y="0"/>
                    </a:lnTo>
                    <a:cubicBezTo>
                      <a:pt x="51609" y="0"/>
                      <a:pt x="55418" y="1415"/>
                      <a:pt x="58085" y="4338"/>
                    </a:cubicBezTo>
                    <a:cubicBezTo>
                      <a:pt x="60751" y="7167"/>
                      <a:pt x="62084" y="10845"/>
                      <a:pt x="62084" y="15278"/>
                    </a:cubicBezTo>
                    <a:lnTo>
                      <a:pt x="62084" y="453616"/>
                    </a:lnTo>
                    <a:cubicBezTo>
                      <a:pt x="62084" y="458049"/>
                      <a:pt x="60751" y="461632"/>
                      <a:pt x="58085" y="464462"/>
                    </a:cubicBezTo>
                    <a:cubicBezTo>
                      <a:pt x="55418" y="467291"/>
                      <a:pt x="51609" y="468800"/>
                      <a:pt x="46754" y="468800"/>
                    </a:cubicBezTo>
                    <a:lnTo>
                      <a:pt x="15426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58F5E127-2D42-B843-936E-EA2AB0F12061}"/>
                  </a:ext>
                </a:extLst>
              </p:cNvPr>
              <p:cNvSpPr/>
              <p:nvPr/>
            </p:nvSpPr>
            <p:spPr>
              <a:xfrm>
                <a:off x="10556698" y="3297536"/>
                <a:ext cx="309942" cy="356480"/>
              </a:xfrm>
              <a:custGeom>
                <a:avLst/>
                <a:gdLst>
                  <a:gd name="connsiteX0" fmla="*/ 155305 w 309942"/>
                  <a:gd name="connsiteY0" fmla="*/ 356480 h 356480"/>
                  <a:gd name="connsiteX1" fmla="*/ 45324 w 309942"/>
                  <a:gd name="connsiteY1" fmla="*/ 314514 h 356480"/>
                  <a:gd name="connsiteX2" fmla="*/ 667 w 309942"/>
                  <a:gd name="connsiteY2" fmla="*/ 199931 h 356480"/>
                  <a:gd name="connsiteX3" fmla="*/ 0 w 309942"/>
                  <a:gd name="connsiteY3" fmla="*/ 177863 h 356480"/>
                  <a:gd name="connsiteX4" fmla="*/ 667 w 309942"/>
                  <a:gd name="connsiteY4" fmla="*/ 155701 h 356480"/>
                  <a:gd name="connsiteX5" fmla="*/ 22663 w 309942"/>
                  <a:gd name="connsiteY5" fmla="*/ 73559 h 356480"/>
                  <a:gd name="connsiteX6" fmla="*/ 75700 w 309942"/>
                  <a:gd name="connsiteY6" fmla="*/ 19144 h 356480"/>
                  <a:gd name="connsiteX7" fmla="*/ 154638 w 309942"/>
                  <a:gd name="connsiteY7" fmla="*/ 0 h 356480"/>
                  <a:gd name="connsiteX8" fmla="*/ 239574 w 309942"/>
                  <a:gd name="connsiteY8" fmla="*/ 21125 h 356480"/>
                  <a:gd name="connsiteX9" fmla="*/ 291946 w 309942"/>
                  <a:gd name="connsiteY9" fmla="*/ 81198 h 356480"/>
                  <a:gd name="connsiteX10" fmla="*/ 309943 w 309942"/>
                  <a:gd name="connsiteY10" fmla="*/ 172299 h 356480"/>
                  <a:gd name="connsiteX11" fmla="*/ 309943 w 309942"/>
                  <a:gd name="connsiteY11" fmla="*/ 183521 h 356480"/>
                  <a:gd name="connsiteX12" fmla="*/ 305563 w 309942"/>
                  <a:gd name="connsiteY12" fmla="*/ 194744 h 356480"/>
                  <a:gd name="connsiteX13" fmla="*/ 294517 w 309942"/>
                  <a:gd name="connsiteY13" fmla="*/ 198705 h 356480"/>
                  <a:gd name="connsiteX14" fmla="*/ 63893 w 309942"/>
                  <a:gd name="connsiteY14" fmla="*/ 198705 h 356480"/>
                  <a:gd name="connsiteX15" fmla="*/ 63893 w 309942"/>
                  <a:gd name="connsiteY15" fmla="*/ 201345 h 356480"/>
                  <a:gd name="connsiteX16" fmla="*/ 63893 w 309942"/>
                  <a:gd name="connsiteY16" fmla="*/ 204646 h 356480"/>
                  <a:gd name="connsiteX17" fmla="*/ 75890 w 309942"/>
                  <a:gd name="connsiteY17" fmla="*/ 255100 h 356480"/>
                  <a:gd name="connsiteX18" fmla="*/ 106837 w 309942"/>
                  <a:gd name="connsiteY18" fmla="*/ 293012 h 356480"/>
                  <a:gd name="connsiteX19" fmla="*/ 154447 w 309942"/>
                  <a:gd name="connsiteY19" fmla="*/ 307535 h 356480"/>
                  <a:gd name="connsiteX20" fmla="*/ 194440 w 309942"/>
                  <a:gd name="connsiteY20" fmla="*/ 300273 h 356480"/>
                  <a:gd name="connsiteX21" fmla="*/ 220435 w 309942"/>
                  <a:gd name="connsiteY21" fmla="*/ 284147 h 356480"/>
                  <a:gd name="connsiteX22" fmla="*/ 233766 w 309942"/>
                  <a:gd name="connsiteY22" fmla="*/ 269906 h 356480"/>
                  <a:gd name="connsiteX23" fmla="*/ 243098 w 309942"/>
                  <a:gd name="connsiteY23" fmla="*/ 260381 h 356480"/>
                  <a:gd name="connsiteX24" fmla="*/ 253762 w 309942"/>
                  <a:gd name="connsiteY24" fmla="*/ 258684 h 356480"/>
                  <a:gd name="connsiteX25" fmla="*/ 286423 w 309942"/>
                  <a:gd name="connsiteY25" fmla="*/ 258684 h 356480"/>
                  <a:gd name="connsiteX26" fmla="*/ 296707 w 309942"/>
                  <a:gd name="connsiteY26" fmla="*/ 262362 h 356480"/>
                  <a:gd name="connsiteX27" fmla="*/ 300325 w 309942"/>
                  <a:gd name="connsiteY27" fmla="*/ 272547 h 356480"/>
                  <a:gd name="connsiteX28" fmla="*/ 289661 w 309942"/>
                  <a:gd name="connsiteY28" fmla="*/ 296690 h 356480"/>
                  <a:gd name="connsiteX29" fmla="*/ 261380 w 309942"/>
                  <a:gd name="connsiteY29" fmla="*/ 324699 h 356480"/>
                  <a:gd name="connsiteX30" fmla="*/ 216055 w 309942"/>
                  <a:gd name="connsiteY30" fmla="*/ 347521 h 356480"/>
                  <a:gd name="connsiteX31" fmla="*/ 155305 w 309942"/>
                  <a:gd name="connsiteY31" fmla="*/ 356480 h 356480"/>
                  <a:gd name="connsiteX32" fmla="*/ 63988 w 309942"/>
                  <a:gd name="connsiteY32" fmla="*/ 153154 h 356480"/>
                  <a:gd name="connsiteX33" fmla="*/ 246621 w 309942"/>
                  <a:gd name="connsiteY33" fmla="*/ 153154 h 356480"/>
                  <a:gd name="connsiteX34" fmla="*/ 246621 w 309942"/>
                  <a:gd name="connsiteY34" fmla="*/ 151174 h 356480"/>
                  <a:gd name="connsiteX35" fmla="*/ 235575 w 309942"/>
                  <a:gd name="connsiteY35" fmla="*/ 98362 h 356480"/>
                  <a:gd name="connsiteX36" fmla="*/ 203867 w 309942"/>
                  <a:gd name="connsiteY36" fmla="*/ 61677 h 356480"/>
                  <a:gd name="connsiteX37" fmla="*/ 154543 w 309942"/>
                  <a:gd name="connsiteY37" fmla="*/ 48097 h 356480"/>
                  <a:gd name="connsiteX38" fmla="*/ 105599 w 309942"/>
                  <a:gd name="connsiteY38" fmla="*/ 61677 h 356480"/>
                  <a:gd name="connsiteX39" fmla="*/ 74557 w 309942"/>
                  <a:gd name="connsiteY39" fmla="*/ 98362 h 356480"/>
                  <a:gd name="connsiteX40" fmla="*/ 63893 w 309942"/>
                  <a:gd name="connsiteY40" fmla="*/ 151174 h 356480"/>
                  <a:gd name="connsiteX41" fmla="*/ 63893 w 309942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942" h="356480">
                    <a:moveTo>
                      <a:pt x="155305" y="356480"/>
                    </a:moveTo>
                    <a:cubicBezTo>
                      <a:pt x="109122" y="356480"/>
                      <a:pt x="72463" y="342523"/>
                      <a:pt x="45324" y="314514"/>
                    </a:cubicBezTo>
                    <a:cubicBezTo>
                      <a:pt x="18187" y="286599"/>
                      <a:pt x="3332" y="248404"/>
                      <a:pt x="667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7" y="155701"/>
                    </a:cubicBezTo>
                    <a:cubicBezTo>
                      <a:pt x="2475" y="124485"/>
                      <a:pt x="9807" y="97042"/>
                      <a:pt x="22663" y="73559"/>
                    </a:cubicBezTo>
                    <a:cubicBezTo>
                      <a:pt x="35517" y="49983"/>
                      <a:pt x="53228" y="31876"/>
                      <a:pt x="75700" y="19144"/>
                    </a:cubicBezTo>
                    <a:cubicBezTo>
                      <a:pt x="98172" y="6413"/>
                      <a:pt x="124453" y="0"/>
                      <a:pt x="154638" y="0"/>
                    </a:cubicBezTo>
                    <a:cubicBezTo>
                      <a:pt x="188441" y="0"/>
                      <a:pt x="216721" y="7073"/>
                      <a:pt x="239574" y="21125"/>
                    </a:cubicBezTo>
                    <a:cubicBezTo>
                      <a:pt x="262428" y="35176"/>
                      <a:pt x="279948" y="55264"/>
                      <a:pt x="291946" y="81198"/>
                    </a:cubicBezTo>
                    <a:cubicBezTo>
                      <a:pt x="303944" y="107133"/>
                      <a:pt x="309943" y="137499"/>
                      <a:pt x="309943" y="172299"/>
                    </a:cubicBezTo>
                    <a:lnTo>
                      <a:pt x="309943" y="183521"/>
                    </a:lnTo>
                    <a:cubicBezTo>
                      <a:pt x="309943" y="188331"/>
                      <a:pt x="308514" y="192103"/>
                      <a:pt x="305563" y="194744"/>
                    </a:cubicBezTo>
                    <a:cubicBezTo>
                      <a:pt x="302706" y="197384"/>
                      <a:pt x="298992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0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8" y="302725"/>
                      <a:pt x="136260" y="307535"/>
                      <a:pt x="154447" y="307535"/>
                    </a:cubicBezTo>
                    <a:cubicBezTo>
                      <a:pt x="170444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7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707" y="262362"/>
                    </a:cubicBezTo>
                    <a:cubicBezTo>
                      <a:pt x="299564" y="264814"/>
                      <a:pt x="300802" y="268209"/>
                      <a:pt x="300325" y="272547"/>
                    </a:cubicBezTo>
                    <a:cubicBezTo>
                      <a:pt x="299849" y="279149"/>
                      <a:pt x="296325" y="287165"/>
                      <a:pt x="289661" y="296690"/>
                    </a:cubicBezTo>
                    <a:cubicBezTo>
                      <a:pt x="282996" y="306120"/>
                      <a:pt x="273568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344" y="353557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3002" y="113734"/>
                      <a:pt x="235575" y="98362"/>
                    </a:cubicBezTo>
                    <a:cubicBezTo>
                      <a:pt x="228244" y="82990"/>
                      <a:pt x="217673" y="70730"/>
                      <a:pt x="203867" y="61677"/>
                    </a:cubicBezTo>
                    <a:cubicBezTo>
                      <a:pt x="190060" y="52623"/>
                      <a:pt x="173681" y="48097"/>
                      <a:pt x="154543" y="48097"/>
                    </a:cubicBezTo>
                    <a:cubicBezTo>
                      <a:pt x="135403" y="48097"/>
                      <a:pt x="119120" y="52623"/>
                      <a:pt x="105599" y="61677"/>
                    </a:cubicBezTo>
                    <a:cubicBezTo>
                      <a:pt x="92078" y="70730"/>
                      <a:pt x="81699" y="82896"/>
                      <a:pt x="74557" y="98362"/>
                    </a:cubicBezTo>
                    <a:cubicBezTo>
                      <a:pt x="67416" y="113734"/>
                      <a:pt x="63893" y="131370"/>
                      <a:pt x="63893" y="151174"/>
                    </a:cubicBezTo>
                    <a:lnTo>
                      <a:pt x="63893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B4E7A5B5-974B-394E-A263-039077AC3F37}"/>
                  </a:ext>
                </a:extLst>
              </p:cNvPr>
              <p:cNvSpPr/>
              <p:nvPr/>
            </p:nvSpPr>
            <p:spPr>
              <a:xfrm>
                <a:off x="10924534" y="3569517"/>
                <a:ext cx="79319" cy="77897"/>
              </a:xfrm>
              <a:custGeom>
                <a:avLst/>
                <a:gdLst>
                  <a:gd name="connsiteX0" fmla="*/ 15330 w 79319"/>
                  <a:gd name="connsiteY0" fmla="*/ 77898 h 77897"/>
                  <a:gd name="connsiteX1" fmla="*/ 4286 w 79319"/>
                  <a:gd name="connsiteY1" fmla="*/ 73559 h 77897"/>
                  <a:gd name="connsiteX2" fmla="*/ 0 w 79319"/>
                  <a:gd name="connsiteY2" fmla="*/ 62714 h 77897"/>
                  <a:gd name="connsiteX3" fmla="*/ 0 w 79319"/>
                  <a:gd name="connsiteY3" fmla="*/ 15183 h 77897"/>
                  <a:gd name="connsiteX4" fmla="*/ 4286 w 79319"/>
                  <a:gd name="connsiteY4" fmla="*/ 4244 h 77897"/>
                  <a:gd name="connsiteX5" fmla="*/ 15330 w 79319"/>
                  <a:gd name="connsiteY5" fmla="*/ 0 h 77897"/>
                  <a:gd name="connsiteX6" fmla="*/ 63322 w 79319"/>
                  <a:gd name="connsiteY6" fmla="*/ 0 h 77897"/>
                  <a:gd name="connsiteX7" fmla="*/ 74654 w 79319"/>
                  <a:gd name="connsiteY7" fmla="*/ 4244 h 77897"/>
                  <a:gd name="connsiteX8" fmla="*/ 79319 w 79319"/>
                  <a:gd name="connsiteY8" fmla="*/ 15183 h 77897"/>
                  <a:gd name="connsiteX9" fmla="*/ 79319 w 79319"/>
                  <a:gd name="connsiteY9" fmla="*/ 62714 h 77897"/>
                  <a:gd name="connsiteX10" fmla="*/ 74654 w 79319"/>
                  <a:gd name="connsiteY10" fmla="*/ 73559 h 77897"/>
                  <a:gd name="connsiteX11" fmla="*/ 63322 w 79319"/>
                  <a:gd name="connsiteY11" fmla="*/ 77898 h 77897"/>
                  <a:gd name="connsiteX12" fmla="*/ 15330 w 79319"/>
                  <a:gd name="connsiteY12" fmla="*/ 77898 h 77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19" h="77897">
                    <a:moveTo>
                      <a:pt x="15330" y="77898"/>
                    </a:moveTo>
                    <a:cubicBezTo>
                      <a:pt x="10855" y="77898"/>
                      <a:pt x="7237" y="76483"/>
                      <a:pt x="4286" y="73559"/>
                    </a:cubicBezTo>
                    <a:cubicBezTo>
                      <a:pt x="1429" y="70730"/>
                      <a:pt x="0" y="67052"/>
                      <a:pt x="0" y="62714"/>
                    </a:cubicBezTo>
                    <a:lnTo>
                      <a:pt x="0" y="15183"/>
                    </a:lnTo>
                    <a:cubicBezTo>
                      <a:pt x="0" y="10751"/>
                      <a:pt x="1429" y="7167"/>
                      <a:pt x="4286" y="4244"/>
                    </a:cubicBezTo>
                    <a:cubicBezTo>
                      <a:pt x="7142" y="1415"/>
                      <a:pt x="10855" y="0"/>
                      <a:pt x="15330" y="0"/>
                    </a:cubicBezTo>
                    <a:lnTo>
                      <a:pt x="63322" y="0"/>
                    </a:lnTo>
                    <a:cubicBezTo>
                      <a:pt x="67797" y="0"/>
                      <a:pt x="71511" y="1415"/>
                      <a:pt x="74654" y="4244"/>
                    </a:cubicBezTo>
                    <a:cubicBezTo>
                      <a:pt x="77796" y="7073"/>
                      <a:pt x="79319" y="10751"/>
                      <a:pt x="79319" y="15183"/>
                    </a:cubicBezTo>
                    <a:lnTo>
                      <a:pt x="79319" y="62714"/>
                    </a:lnTo>
                    <a:cubicBezTo>
                      <a:pt x="79319" y="67146"/>
                      <a:pt x="77796" y="70730"/>
                      <a:pt x="74654" y="73559"/>
                    </a:cubicBezTo>
                    <a:cubicBezTo>
                      <a:pt x="71511" y="76389"/>
                      <a:pt x="67797" y="77898"/>
                      <a:pt x="63322" y="77898"/>
                    </a:cubicBezTo>
                    <a:lnTo>
                      <a:pt x="15330" y="7789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CC659A84-1907-2F43-B121-CBDB338AB9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5071" y="1390148"/>
            <a:ext cx="8600836" cy="2305704"/>
          </a:xfrm>
          <a:prstGeom prst="rect">
            <a:avLst/>
          </a:prstGeom>
        </p:spPr>
        <p:txBody>
          <a:bodyPr anchor="b"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48" name="Text Placeholder 8">
            <a:extLst>
              <a:ext uri="{FF2B5EF4-FFF2-40B4-BE49-F238E27FC236}">
                <a16:creationId xmlns:a16="http://schemas.microsoft.com/office/drawing/2014/main" id="{A518F8A7-B8AF-F84E-9C73-D70E3293CE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146" y="3652261"/>
            <a:ext cx="8563060" cy="8602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Presentation Subhead</a:t>
            </a:r>
          </a:p>
        </p:txBody>
      </p:sp>
    </p:spTree>
    <p:extLst>
      <p:ext uri="{BB962C8B-B14F-4D97-AF65-F5344CB8AC3E}">
        <p14:creationId xmlns:p14="http://schemas.microsoft.com/office/powerpoint/2010/main" val="2913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38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3235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alf Page 0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399DD85-47E2-A5F0-DA7E-8894F3D65B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74470" y="1"/>
            <a:ext cx="6617533" cy="685799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EC9C26A-352B-E9CB-1CD3-F4FB8E21F3D1}"/>
              </a:ext>
            </a:extLst>
          </p:cNvPr>
          <p:cNvSpPr/>
          <p:nvPr userDrawn="1"/>
        </p:nvSpPr>
        <p:spPr>
          <a:xfrm>
            <a:off x="-5641" y="0"/>
            <a:ext cx="10678896" cy="6861175"/>
          </a:xfrm>
          <a:prstGeom prst="rect">
            <a:avLst/>
          </a:prstGeom>
          <a:gradFill flip="none" rotWithShape="1">
            <a:gsLst>
              <a:gs pos="34000">
                <a:schemeClr val="tx2"/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">
            <a:extLst>
              <a:ext uri="{FF2B5EF4-FFF2-40B4-BE49-F238E27FC236}">
                <a16:creationId xmlns:a16="http://schemas.microsoft.com/office/drawing/2014/main" id="{6C197B26-2339-DA0F-D53E-A63CF797CFE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3841" y="0"/>
            <a:ext cx="9449724" cy="6858000"/>
          </a:xfrm>
          <a:custGeom>
            <a:avLst/>
            <a:gdLst>
              <a:gd name="T0" fmla="*/ 25034 w 25035"/>
              <a:gd name="T1" fmla="*/ 0 h 18170"/>
              <a:gd name="T2" fmla="*/ 15499 w 25035"/>
              <a:gd name="T3" fmla="*/ 18169 h 18170"/>
              <a:gd name="T4" fmla="*/ 0 w 25035"/>
              <a:gd name="T5" fmla="*/ 18169 h 18170"/>
              <a:gd name="T6" fmla="*/ 0 w 25035"/>
              <a:gd name="T7" fmla="*/ 0 h 18170"/>
              <a:gd name="T8" fmla="*/ 25034 w 25035"/>
              <a:gd name="T9" fmla="*/ 0 h 18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035" h="18170">
                <a:moveTo>
                  <a:pt x="25034" y="0"/>
                </a:moveTo>
                <a:lnTo>
                  <a:pt x="15499" y="18169"/>
                </a:lnTo>
                <a:lnTo>
                  <a:pt x="0" y="18169"/>
                </a:lnTo>
                <a:lnTo>
                  <a:pt x="0" y="0"/>
                </a:lnTo>
                <a:lnTo>
                  <a:pt x="25034" y="0"/>
                </a:lnTo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23DD058-39FE-133B-E84D-D009E7AB4D0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9366" y="1252730"/>
            <a:ext cx="5861956" cy="503927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>
                <a:latin typeface="+mn-lt"/>
              </a:rPr>
              <a:t>Main bullet</a:t>
            </a:r>
            <a:endParaRPr lang="en-US"/>
          </a:p>
          <a:p>
            <a:pPr lvl="1"/>
            <a:r>
              <a:rPr lang="en-US"/>
              <a:t>Secondary bullet</a:t>
            </a:r>
          </a:p>
          <a:p>
            <a:pPr lvl="2"/>
            <a:r>
              <a:rPr lang="en-US"/>
              <a:t>Tertiary bullet</a:t>
            </a:r>
          </a:p>
          <a:p>
            <a:pPr lvl="3"/>
            <a:r>
              <a:rPr lang="en-US"/>
              <a:t>Quaternary bullet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9CB8656-E363-49B2-8636-8798DB50E4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8486" y="392919"/>
            <a:ext cx="8601844" cy="691116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B709C1-FDFC-63F1-5C98-A3E39A55D92D}"/>
              </a:ext>
            </a:extLst>
          </p:cNvPr>
          <p:cNvSpPr txBox="1"/>
          <p:nvPr userDrawn="1"/>
        </p:nvSpPr>
        <p:spPr>
          <a:xfrm>
            <a:off x="496840" y="6446278"/>
            <a:ext cx="4815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038FA5F-2E09-3F4E-A813-4BB0F55EBEDB}" type="slidenum">
              <a:rPr lang="en-US" sz="700" smtClean="0">
                <a:solidFill>
                  <a:schemeClr val="bg1">
                    <a:alpha val="80000"/>
                  </a:schemeClr>
                </a:solidFill>
                <a:latin typeface="+mn-lt"/>
              </a:rPr>
              <a:pPr/>
              <a:t>‹#›</a:t>
            </a:fld>
            <a:endParaRPr lang="en-US" sz="700">
              <a:solidFill>
                <a:schemeClr val="bg1">
                  <a:alpha val="80000"/>
                </a:schemeClr>
              </a:solidFill>
              <a:latin typeface="+mn-lt"/>
            </a:endParaRP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6E786A4B-574F-1493-1AAF-24A525AAA9C1}"/>
              </a:ext>
            </a:extLst>
          </p:cNvPr>
          <p:cNvSpPr txBox="1">
            <a:spLocks/>
          </p:cNvSpPr>
          <p:nvPr userDrawn="1"/>
        </p:nvSpPr>
        <p:spPr>
          <a:xfrm>
            <a:off x="849480" y="6464451"/>
            <a:ext cx="6617533" cy="3077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D62598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700" dirty="0">
                <a:solidFill>
                  <a:schemeClr val="bg1">
                    <a:alpha val="80000"/>
                  </a:schemeClr>
                </a:solidFill>
                <a:latin typeface="+mn-lt"/>
              </a:rPr>
              <a:t>©2026 A10 Networks, Inc.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14185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92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alf Page 0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2194E14-8A9D-23A4-1711-78F852B39A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77719" y="-1058"/>
            <a:ext cx="6314283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46EE637-0003-234F-0C09-B29CC56C2B05}"/>
              </a:ext>
            </a:extLst>
          </p:cNvPr>
          <p:cNvSpPr/>
          <p:nvPr userDrawn="1"/>
        </p:nvSpPr>
        <p:spPr>
          <a:xfrm>
            <a:off x="-5641" y="0"/>
            <a:ext cx="10678896" cy="6861175"/>
          </a:xfrm>
          <a:prstGeom prst="rect">
            <a:avLst/>
          </a:prstGeom>
          <a:gradFill flip="none" rotWithShape="1">
            <a:gsLst>
              <a:gs pos="34000">
                <a:schemeClr val="tx2"/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reeform 1">
            <a:extLst>
              <a:ext uri="{FF2B5EF4-FFF2-40B4-BE49-F238E27FC236}">
                <a16:creationId xmlns:a16="http://schemas.microsoft.com/office/drawing/2014/main" id="{9C37BBEA-0790-F639-83B1-9C25EB1C604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3841" y="0"/>
            <a:ext cx="9449724" cy="6858000"/>
          </a:xfrm>
          <a:custGeom>
            <a:avLst/>
            <a:gdLst>
              <a:gd name="T0" fmla="*/ 25034 w 25035"/>
              <a:gd name="T1" fmla="*/ 0 h 18170"/>
              <a:gd name="T2" fmla="*/ 15499 w 25035"/>
              <a:gd name="T3" fmla="*/ 18169 h 18170"/>
              <a:gd name="T4" fmla="*/ 0 w 25035"/>
              <a:gd name="T5" fmla="*/ 18169 h 18170"/>
              <a:gd name="T6" fmla="*/ 0 w 25035"/>
              <a:gd name="T7" fmla="*/ 0 h 18170"/>
              <a:gd name="T8" fmla="*/ 25034 w 25035"/>
              <a:gd name="T9" fmla="*/ 0 h 18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035" h="18170">
                <a:moveTo>
                  <a:pt x="25034" y="0"/>
                </a:moveTo>
                <a:lnTo>
                  <a:pt x="15499" y="18169"/>
                </a:lnTo>
                <a:lnTo>
                  <a:pt x="0" y="18169"/>
                </a:lnTo>
                <a:lnTo>
                  <a:pt x="0" y="0"/>
                </a:lnTo>
                <a:lnTo>
                  <a:pt x="25034" y="0"/>
                </a:lnTo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1F8402D-DB57-07C4-CC9C-ABA9635B93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8820" y="3052236"/>
            <a:ext cx="7259181" cy="753533"/>
          </a:xfrm>
          <a:prstGeom prst="rect">
            <a:avLst/>
          </a:prstGeo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4667C3-3E03-6603-6E26-66F19D0CA902}"/>
              </a:ext>
            </a:extLst>
          </p:cNvPr>
          <p:cNvSpPr txBox="1"/>
          <p:nvPr userDrawn="1"/>
        </p:nvSpPr>
        <p:spPr>
          <a:xfrm>
            <a:off x="496840" y="6446278"/>
            <a:ext cx="4815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038FA5F-2E09-3F4E-A813-4BB0F55EBEDB}" type="slidenum">
              <a:rPr lang="en-US" sz="700" smtClean="0">
                <a:solidFill>
                  <a:schemeClr val="bg1">
                    <a:alpha val="80000"/>
                  </a:schemeClr>
                </a:solidFill>
                <a:latin typeface="+mn-lt"/>
              </a:rPr>
              <a:pPr/>
              <a:t>‹#›</a:t>
            </a:fld>
            <a:endParaRPr lang="en-US" sz="700">
              <a:solidFill>
                <a:schemeClr val="bg1">
                  <a:alpha val="80000"/>
                </a:schemeClr>
              </a:solidFill>
              <a:latin typeface="+mn-lt"/>
            </a:endParaRP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473880D1-2583-B7BA-549E-3310F30D469F}"/>
              </a:ext>
            </a:extLst>
          </p:cNvPr>
          <p:cNvSpPr txBox="1">
            <a:spLocks/>
          </p:cNvSpPr>
          <p:nvPr userDrawn="1"/>
        </p:nvSpPr>
        <p:spPr>
          <a:xfrm>
            <a:off x="849480" y="6464451"/>
            <a:ext cx="6617533" cy="3077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D62598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700" dirty="0">
                <a:solidFill>
                  <a:schemeClr val="bg1">
                    <a:alpha val="80000"/>
                  </a:schemeClr>
                </a:solidFill>
                <a:latin typeface="+mn-lt"/>
              </a:rPr>
              <a:t>©2026 A10 Networks, Inc. All rights reserved. 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412BCDD-01F8-470F-03DF-FA95012F7F6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9526" y="3824558"/>
            <a:ext cx="5925732" cy="2373151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>
                <a:latin typeface="+mn-lt"/>
              </a:rPr>
              <a:t>Main bullet</a:t>
            </a:r>
            <a:endParaRPr lang="en-US"/>
          </a:p>
          <a:p>
            <a:pPr lvl="1"/>
            <a:r>
              <a:rPr lang="en-US"/>
              <a:t>Secondary bullet</a:t>
            </a:r>
          </a:p>
          <a:p>
            <a:pPr lvl="2"/>
            <a:r>
              <a:rPr lang="en-US"/>
              <a:t>Tertiary bullet</a:t>
            </a:r>
          </a:p>
          <a:p>
            <a:pPr lvl="3"/>
            <a:r>
              <a:rPr lang="en-US"/>
              <a:t>Quaternary bullet</a:t>
            </a:r>
          </a:p>
        </p:txBody>
      </p:sp>
    </p:spTree>
    <p:extLst>
      <p:ext uri="{BB962C8B-B14F-4D97-AF65-F5344CB8AC3E}">
        <p14:creationId xmlns:p14="http://schemas.microsoft.com/office/powerpoint/2010/main" val="383687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92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 03">
    <p:bg>
      <p:bgPr>
        <a:solidFill>
          <a:schemeClr val="tx2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82D594A2-EBBB-4C4E-95BE-001141DDC2F5}"/>
              </a:ext>
            </a:extLst>
          </p:cNvPr>
          <p:cNvSpPr/>
          <p:nvPr userDrawn="1"/>
        </p:nvSpPr>
        <p:spPr>
          <a:xfrm>
            <a:off x="-2494" y="0"/>
            <a:ext cx="7910061" cy="6857893"/>
          </a:xfrm>
          <a:custGeom>
            <a:avLst/>
            <a:gdLst>
              <a:gd name="connsiteX0" fmla="*/ 0 w 5932546"/>
              <a:gd name="connsiteY0" fmla="*/ 0 h 5143420"/>
              <a:gd name="connsiteX1" fmla="*/ 5932546 w 5932546"/>
              <a:gd name="connsiteY1" fmla="*/ 0 h 5143420"/>
              <a:gd name="connsiteX2" fmla="*/ 3232513 w 5932546"/>
              <a:gd name="connsiteY2" fmla="*/ 5143420 h 5143420"/>
              <a:gd name="connsiteX3" fmla="*/ 0 w 5932546"/>
              <a:gd name="connsiteY3" fmla="*/ 5143420 h 5143420"/>
              <a:gd name="connsiteX4" fmla="*/ 0 w 5932546"/>
              <a:gd name="connsiteY4" fmla="*/ 0 h 5143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2546" h="5143420">
                <a:moveTo>
                  <a:pt x="0" y="0"/>
                </a:moveTo>
                <a:lnTo>
                  <a:pt x="5932546" y="0"/>
                </a:lnTo>
                <a:lnTo>
                  <a:pt x="3232513" y="5143420"/>
                </a:lnTo>
                <a:lnTo>
                  <a:pt x="0" y="51434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2E1C38-A451-994E-8B6D-EAB14E046E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6342" y="2230337"/>
            <a:ext cx="5003236" cy="2397220"/>
          </a:xfrm>
          <a:prstGeom prst="rect">
            <a:avLst/>
          </a:prstGeom>
        </p:spPr>
        <p:txBody>
          <a:bodyPr anchor="ctr"/>
          <a:lstStyle>
            <a:lvl1pPr algn="l">
              <a:defRPr sz="315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93E07D-2A28-854F-BAA1-2B6C8E2D76BC}"/>
              </a:ext>
            </a:extLst>
          </p:cNvPr>
          <p:cNvSpPr txBox="1"/>
          <p:nvPr userDrawn="1"/>
        </p:nvSpPr>
        <p:spPr>
          <a:xfrm>
            <a:off x="496840" y="6446278"/>
            <a:ext cx="4815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038FA5F-2E09-3F4E-A813-4BB0F55EBEDB}" type="slidenum">
              <a:rPr lang="en-US" sz="700" smtClean="0">
                <a:solidFill>
                  <a:schemeClr val="bg1">
                    <a:alpha val="80000"/>
                  </a:schemeClr>
                </a:solidFill>
                <a:latin typeface="+mn-lt"/>
              </a:rPr>
              <a:pPr/>
              <a:t>‹#›</a:t>
            </a:fld>
            <a:endParaRPr lang="en-US" sz="700">
              <a:solidFill>
                <a:schemeClr val="bg1">
                  <a:alpha val="80000"/>
                </a:schemeClr>
              </a:solidFill>
              <a:latin typeface="+mn-lt"/>
            </a:endParaRP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99EE39F5-F389-5B4B-A8DB-DBEAAF3C224F}"/>
              </a:ext>
            </a:extLst>
          </p:cNvPr>
          <p:cNvSpPr txBox="1">
            <a:spLocks/>
          </p:cNvSpPr>
          <p:nvPr userDrawn="1"/>
        </p:nvSpPr>
        <p:spPr>
          <a:xfrm>
            <a:off x="849480" y="6464451"/>
            <a:ext cx="6617533" cy="3077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D62598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700" dirty="0">
                <a:solidFill>
                  <a:schemeClr val="bg1">
                    <a:alpha val="80000"/>
                  </a:schemeClr>
                </a:solidFill>
                <a:latin typeface="+mn-lt"/>
              </a:rPr>
              <a:t>©2026 A10 Networks, Inc.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39113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B871D80-88E2-934F-B5F4-5CD711E10FB3}"/>
              </a:ext>
            </a:extLst>
          </p:cNvPr>
          <p:cNvGrpSpPr/>
          <p:nvPr userDrawn="1"/>
        </p:nvGrpSpPr>
        <p:grpSpPr>
          <a:xfrm>
            <a:off x="3" y="0"/>
            <a:ext cx="12192000" cy="6866389"/>
            <a:chOff x="2" y="-2286"/>
            <a:chExt cx="9144000" cy="515035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8BB2E80-571D-B94C-885A-CCDFF9B0D1E4}"/>
                </a:ext>
              </a:extLst>
            </p:cNvPr>
            <p:cNvPicPr>
              <a:picLocks/>
            </p:cNvPicPr>
            <p:nvPr userDrawn="1"/>
          </p:nvPicPr>
          <p:blipFill>
            <a:blip r:embed="rId2"/>
            <a:srcRect/>
            <a:stretch/>
          </p:blipFill>
          <p:spPr>
            <a:xfrm>
              <a:off x="2" y="-2286"/>
              <a:ext cx="9144000" cy="5148072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72A04CC-7A4D-624D-8CE4-E76F1A04DF29}"/>
                </a:ext>
              </a:extLst>
            </p:cNvPr>
            <p:cNvSpPr/>
            <p:nvPr userDrawn="1"/>
          </p:nvSpPr>
          <p:spPr>
            <a:xfrm>
              <a:off x="2" y="0"/>
              <a:ext cx="9017389" cy="5148072"/>
            </a:xfrm>
            <a:prstGeom prst="rect">
              <a:avLst/>
            </a:prstGeom>
            <a:gradFill flip="none" rotWithShape="1">
              <a:gsLst>
                <a:gs pos="0">
                  <a:schemeClr val="tx2"/>
                </a:gs>
                <a:gs pos="48000">
                  <a:schemeClr val="tx2">
                    <a:alpha val="72694"/>
                  </a:schemeClr>
                </a:gs>
                <a:gs pos="90000">
                  <a:schemeClr val="tx2">
                    <a:alpha val="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B70EBEE-28F4-E14E-AF71-D07A36D23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6840" y="3081953"/>
            <a:ext cx="8530512" cy="694944"/>
          </a:xfrm>
          <a:prstGeom prst="rect">
            <a:avLst/>
          </a:prstGeom>
        </p:spPr>
        <p:txBody>
          <a:bodyPr anchor="ctr" anchorCtr="0"/>
          <a:lstStyle>
            <a:lvl1pPr>
              <a:defRPr sz="315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Header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7C807A-EC6B-7A4F-85AB-56A12621E819}"/>
              </a:ext>
            </a:extLst>
          </p:cNvPr>
          <p:cNvSpPr txBox="1"/>
          <p:nvPr userDrawn="1"/>
        </p:nvSpPr>
        <p:spPr>
          <a:xfrm>
            <a:off x="496840" y="6446278"/>
            <a:ext cx="4815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038FA5F-2E09-3F4E-A813-4BB0F55EBEDB}" type="slidenum">
              <a:rPr lang="en-US" sz="700" smtClean="0">
                <a:solidFill>
                  <a:schemeClr val="bg1">
                    <a:alpha val="80000"/>
                  </a:schemeClr>
                </a:solidFill>
                <a:latin typeface="+mn-lt"/>
              </a:rPr>
              <a:pPr/>
              <a:t>‹#›</a:t>
            </a:fld>
            <a:endParaRPr lang="en-US" sz="700">
              <a:solidFill>
                <a:schemeClr val="bg1">
                  <a:alpha val="80000"/>
                </a:schemeClr>
              </a:solidFill>
              <a:latin typeface="+mn-lt"/>
            </a:endParaRP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D5DDF3B8-CD78-844D-967E-0463DE2CECEB}"/>
              </a:ext>
            </a:extLst>
          </p:cNvPr>
          <p:cNvSpPr txBox="1">
            <a:spLocks/>
          </p:cNvSpPr>
          <p:nvPr userDrawn="1"/>
        </p:nvSpPr>
        <p:spPr>
          <a:xfrm>
            <a:off x="849480" y="6464451"/>
            <a:ext cx="6617533" cy="3077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D62598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700" dirty="0">
                <a:solidFill>
                  <a:schemeClr val="bg1">
                    <a:alpha val="80000"/>
                  </a:schemeClr>
                </a:solidFill>
                <a:latin typeface="+mn-lt"/>
              </a:rPr>
              <a:t>©2026 A10 Networks, Inc.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349713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0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9006C6-43C2-E78E-E267-230DA59C2375}"/>
              </a:ext>
            </a:extLst>
          </p:cNvPr>
          <p:cNvSpPr/>
          <p:nvPr userDrawn="1"/>
        </p:nvSpPr>
        <p:spPr>
          <a:xfrm>
            <a:off x="-3464" y="1"/>
            <a:ext cx="12195464" cy="6857999"/>
          </a:xfrm>
          <a:prstGeom prst="rect">
            <a:avLst/>
          </a:prstGeom>
          <a:gradFill flip="none" rotWithShape="1">
            <a:gsLst>
              <a:gs pos="0">
                <a:srgbClr val="004CA6"/>
              </a:gs>
              <a:gs pos="50000">
                <a:schemeClr val="accent3">
                  <a:alpha val="0"/>
                </a:schemeClr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62CA116-3974-5F4B-80C4-58BA601CB6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6840" y="3081953"/>
            <a:ext cx="8530512" cy="694944"/>
          </a:xfrm>
          <a:prstGeom prst="rect">
            <a:avLst/>
          </a:prstGeom>
        </p:spPr>
        <p:txBody>
          <a:bodyPr anchor="ctr" anchorCtr="0"/>
          <a:lstStyle>
            <a:lvl1pPr>
              <a:defRPr sz="315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Divider 01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48F44EA-8938-3C47-BA19-4823C65E9496}"/>
              </a:ext>
            </a:extLst>
          </p:cNvPr>
          <p:cNvGrpSpPr/>
          <p:nvPr userDrawn="1"/>
        </p:nvGrpSpPr>
        <p:grpSpPr>
          <a:xfrm>
            <a:off x="4505077" y="-2057401"/>
            <a:ext cx="9826256" cy="8273717"/>
            <a:chOff x="3373862" y="-1554066"/>
            <a:chExt cx="7376284" cy="6210838"/>
          </a:xfrm>
        </p:grpSpPr>
        <p:sp>
          <p:nvSpPr>
            <p:cNvPr id="18" name="Arc 17">
              <a:extLst>
                <a:ext uri="{FF2B5EF4-FFF2-40B4-BE49-F238E27FC236}">
                  <a16:creationId xmlns:a16="http://schemas.microsoft.com/office/drawing/2014/main" id="{7D1E001A-9DD2-E648-8442-675991970B06}"/>
                </a:ext>
              </a:extLst>
            </p:cNvPr>
            <p:cNvSpPr/>
            <p:nvPr userDrawn="1"/>
          </p:nvSpPr>
          <p:spPr>
            <a:xfrm flipH="1" flipV="1">
              <a:off x="7539228" y="1550810"/>
              <a:ext cx="3209544" cy="3105962"/>
            </a:xfrm>
            <a:prstGeom prst="arc">
              <a:avLst/>
            </a:prstGeom>
            <a:noFill/>
            <a:ln w="1270000">
              <a:solidFill>
                <a:srgbClr val="0057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Arc 18">
              <a:extLst>
                <a:ext uri="{FF2B5EF4-FFF2-40B4-BE49-F238E27FC236}">
                  <a16:creationId xmlns:a16="http://schemas.microsoft.com/office/drawing/2014/main" id="{926145F0-F28B-B542-A59B-BB917EC22FA1}"/>
                </a:ext>
              </a:extLst>
            </p:cNvPr>
            <p:cNvSpPr/>
            <p:nvPr userDrawn="1"/>
          </p:nvSpPr>
          <p:spPr>
            <a:xfrm flipH="1">
              <a:off x="7537853" y="1550810"/>
              <a:ext cx="3212293" cy="3105962"/>
            </a:xfrm>
            <a:prstGeom prst="arc">
              <a:avLst/>
            </a:prstGeom>
            <a:ln w="1270000">
              <a:solidFill>
                <a:srgbClr val="003C8E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1" name="Arc 20">
              <a:extLst>
                <a:ext uri="{FF2B5EF4-FFF2-40B4-BE49-F238E27FC236}">
                  <a16:creationId xmlns:a16="http://schemas.microsoft.com/office/drawing/2014/main" id="{DDC610B1-6BF1-7D47-8AE4-841DA2BDB94B}"/>
                </a:ext>
              </a:extLst>
            </p:cNvPr>
            <p:cNvSpPr/>
            <p:nvPr userDrawn="1"/>
          </p:nvSpPr>
          <p:spPr>
            <a:xfrm flipV="1">
              <a:off x="3373862" y="1550810"/>
              <a:ext cx="3212293" cy="3105962"/>
            </a:xfrm>
            <a:prstGeom prst="arc">
              <a:avLst/>
            </a:prstGeom>
            <a:noFill/>
            <a:ln w="1270000">
              <a:solidFill>
                <a:srgbClr val="0057B9">
                  <a:alpha val="29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54912A3F-36B7-2340-8F81-DC1999B4753C}"/>
                </a:ext>
              </a:extLst>
            </p:cNvPr>
            <p:cNvGrpSpPr/>
            <p:nvPr userDrawn="1"/>
          </p:nvGrpSpPr>
          <p:grpSpPr>
            <a:xfrm>
              <a:off x="7534794" y="-1554066"/>
              <a:ext cx="3212293" cy="3108132"/>
              <a:chOff x="5375006" y="703203"/>
              <a:chExt cx="6398906" cy="6154797"/>
            </a:xfrm>
          </p:grpSpPr>
          <p:sp>
            <p:nvSpPr>
              <p:cNvPr id="23" name="Arc 22">
                <a:extLst>
                  <a:ext uri="{FF2B5EF4-FFF2-40B4-BE49-F238E27FC236}">
                    <a16:creationId xmlns:a16="http://schemas.microsoft.com/office/drawing/2014/main" id="{8A525F3D-182B-CD40-8C51-2AC699AE4B31}"/>
                  </a:ext>
                </a:extLst>
              </p:cNvPr>
              <p:cNvSpPr/>
              <p:nvPr/>
            </p:nvSpPr>
            <p:spPr>
              <a:xfrm flipH="1">
                <a:off x="5375006" y="707500"/>
                <a:ext cx="6398906" cy="6150500"/>
              </a:xfrm>
              <a:prstGeom prst="arc">
                <a:avLst/>
              </a:prstGeom>
              <a:ln w="1270000">
                <a:solidFill>
                  <a:srgbClr val="003A8C">
                    <a:alpha val="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4" name="Arc 23">
                <a:extLst>
                  <a:ext uri="{FF2B5EF4-FFF2-40B4-BE49-F238E27FC236}">
                    <a16:creationId xmlns:a16="http://schemas.microsoft.com/office/drawing/2014/main" id="{C97240E1-5F12-5546-A1FD-AB3952FAE56D}"/>
                  </a:ext>
                </a:extLst>
              </p:cNvPr>
              <p:cNvSpPr/>
              <p:nvPr/>
            </p:nvSpPr>
            <p:spPr>
              <a:xfrm flipH="1" flipV="1">
                <a:off x="5375006" y="703203"/>
                <a:ext cx="6398906" cy="6150500"/>
              </a:xfrm>
              <a:prstGeom prst="arc">
                <a:avLst>
                  <a:gd name="adj1" fmla="val 16200000"/>
                  <a:gd name="adj2" fmla="val 15676"/>
                </a:avLst>
              </a:prstGeom>
              <a:ln w="1270000">
                <a:solidFill>
                  <a:srgbClr val="0057B9">
                    <a:alpha val="5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0993791-FBAD-9C1D-F157-FBC50DEBB4A6}"/>
              </a:ext>
            </a:extLst>
          </p:cNvPr>
          <p:cNvSpPr txBox="1"/>
          <p:nvPr userDrawn="1"/>
        </p:nvSpPr>
        <p:spPr>
          <a:xfrm>
            <a:off x="496840" y="6446278"/>
            <a:ext cx="4815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038FA5F-2E09-3F4E-A813-4BB0F55EBEDB}" type="slidenum">
              <a:rPr lang="en-US" sz="700" smtClean="0">
                <a:solidFill>
                  <a:schemeClr val="bg1">
                    <a:alpha val="80000"/>
                  </a:schemeClr>
                </a:solidFill>
                <a:latin typeface="+mn-lt"/>
              </a:rPr>
              <a:pPr/>
              <a:t>‹#›</a:t>
            </a:fld>
            <a:endParaRPr lang="en-US" sz="700">
              <a:solidFill>
                <a:schemeClr val="bg1">
                  <a:alpha val="80000"/>
                </a:schemeClr>
              </a:solidFill>
              <a:latin typeface="+mn-lt"/>
            </a:endParaRP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01DCD8E3-8D6C-D401-215F-13C321D130EC}"/>
              </a:ext>
            </a:extLst>
          </p:cNvPr>
          <p:cNvSpPr txBox="1">
            <a:spLocks/>
          </p:cNvSpPr>
          <p:nvPr userDrawn="1"/>
        </p:nvSpPr>
        <p:spPr>
          <a:xfrm>
            <a:off x="849480" y="6464451"/>
            <a:ext cx="6617533" cy="3077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D62598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700">
                <a:solidFill>
                  <a:schemeClr val="bg1">
                    <a:alpha val="80000"/>
                  </a:schemeClr>
                </a:solidFill>
                <a:latin typeface="+mn-lt"/>
              </a:rPr>
              <a:t>©2026 A10 Networks, Inc. All rights reserved. </a:t>
            </a:r>
            <a:r>
              <a:rPr lang="en-US" sz="700" b="0" i="0" kern="1200">
                <a:solidFill>
                  <a:schemeClr val="bg1">
                    <a:alpha val="80000"/>
                  </a:schemeClr>
                </a:solidFill>
                <a:latin typeface="+mn-lt"/>
                <a:ea typeface="+mn-ea"/>
                <a:cs typeface="Rubik Light" pitchFamily="2" charset="-79"/>
              </a:rPr>
              <a:t>CONFIDENTIAL</a:t>
            </a:r>
            <a:endParaRPr lang="en-US" sz="700">
              <a:solidFill>
                <a:schemeClr val="bg1">
                  <a:alpha val="8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49435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03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10A23E-5498-1329-1A07-467BF3A48451}"/>
              </a:ext>
            </a:extLst>
          </p:cNvPr>
          <p:cNvSpPr/>
          <p:nvPr userDrawn="1"/>
        </p:nvSpPr>
        <p:spPr>
          <a:xfrm>
            <a:off x="-3464" y="1"/>
            <a:ext cx="12195464" cy="6857999"/>
          </a:xfrm>
          <a:prstGeom prst="rect">
            <a:avLst/>
          </a:prstGeom>
          <a:gradFill flip="none" rotWithShape="1">
            <a:gsLst>
              <a:gs pos="0">
                <a:srgbClr val="5916B9"/>
              </a:gs>
              <a:gs pos="49000">
                <a:schemeClr val="accent1">
                  <a:lumMod val="75000"/>
                  <a:alpha val="0"/>
                </a:schemeClr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4B6F89A-51B0-5440-ADA2-43E40DF00DB7}"/>
              </a:ext>
            </a:extLst>
          </p:cNvPr>
          <p:cNvGrpSpPr/>
          <p:nvPr userDrawn="1"/>
        </p:nvGrpSpPr>
        <p:grpSpPr>
          <a:xfrm>
            <a:off x="8758989" y="2070"/>
            <a:ext cx="3426603" cy="6859807"/>
            <a:chOff x="8760729" y="-11151"/>
            <a:chExt cx="3431271" cy="6869152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F947D12-CB4B-0B48-BBF4-B6EF9EEB5F03}"/>
                </a:ext>
              </a:extLst>
            </p:cNvPr>
            <p:cNvSpPr/>
            <p:nvPr/>
          </p:nvSpPr>
          <p:spPr>
            <a:xfrm>
              <a:off x="10475229" y="-11151"/>
              <a:ext cx="1716771" cy="17167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677D7D5-6EBC-B841-B587-876AC3022B58}"/>
                </a:ext>
              </a:extLst>
            </p:cNvPr>
            <p:cNvSpPr/>
            <p:nvPr/>
          </p:nvSpPr>
          <p:spPr>
            <a:xfrm>
              <a:off x="10475229" y="1706309"/>
              <a:ext cx="1716771" cy="17167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9B349C9-754B-2B4E-A0B3-B51EEC4F2FEA}"/>
                </a:ext>
              </a:extLst>
            </p:cNvPr>
            <p:cNvSpPr/>
            <p:nvPr/>
          </p:nvSpPr>
          <p:spPr>
            <a:xfrm>
              <a:off x="10475229" y="3423769"/>
              <a:ext cx="1716771" cy="17167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8391D51A-E32C-7E4D-9EF5-67313473E713}"/>
                </a:ext>
              </a:extLst>
            </p:cNvPr>
            <p:cNvSpPr/>
            <p:nvPr/>
          </p:nvSpPr>
          <p:spPr>
            <a:xfrm>
              <a:off x="10475229" y="5141229"/>
              <a:ext cx="1716771" cy="17167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2C00E64-CDD5-4E43-8791-5F0E46459022}"/>
                </a:ext>
              </a:extLst>
            </p:cNvPr>
            <p:cNvSpPr/>
            <p:nvPr/>
          </p:nvSpPr>
          <p:spPr>
            <a:xfrm>
              <a:off x="8760729" y="-11151"/>
              <a:ext cx="1716771" cy="17167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1C82D07-1487-6B49-8711-3225E5A52650}"/>
                </a:ext>
              </a:extLst>
            </p:cNvPr>
            <p:cNvSpPr/>
            <p:nvPr/>
          </p:nvSpPr>
          <p:spPr>
            <a:xfrm>
              <a:off x="8760729" y="1706309"/>
              <a:ext cx="1716771" cy="17167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B5E7C0C-5DFB-3146-B393-177806F2404C}"/>
                </a:ext>
              </a:extLst>
            </p:cNvPr>
            <p:cNvSpPr/>
            <p:nvPr/>
          </p:nvSpPr>
          <p:spPr>
            <a:xfrm>
              <a:off x="8760729" y="3423769"/>
              <a:ext cx="1716771" cy="17167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CC6293C-B64D-5444-9E49-09623EA5EABB}"/>
                </a:ext>
              </a:extLst>
            </p:cNvPr>
            <p:cNvSpPr/>
            <p:nvPr/>
          </p:nvSpPr>
          <p:spPr>
            <a:xfrm>
              <a:off x="8760729" y="5141230"/>
              <a:ext cx="1716771" cy="17167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5FA5CFE-A4F2-E548-896C-2A2379078A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6840" y="3081953"/>
            <a:ext cx="8530512" cy="694944"/>
          </a:xfrm>
          <a:prstGeom prst="rect">
            <a:avLst/>
          </a:prstGeom>
        </p:spPr>
        <p:txBody>
          <a:bodyPr anchor="ctr"/>
          <a:lstStyle>
            <a:lvl1pPr>
              <a:defRPr sz="315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Divider 03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30C506-5BBB-6A58-F48C-02A8847AB549}"/>
              </a:ext>
            </a:extLst>
          </p:cNvPr>
          <p:cNvSpPr txBox="1"/>
          <p:nvPr userDrawn="1"/>
        </p:nvSpPr>
        <p:spPr>
          <a:xfrm>
            <a:off x="496840" y="6446278"/>
            <a:ext cx="4815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038FA5F-2E09-3F4E-A813-4BB0F55EBEDB}" type="slidenum">
              <a:rPr lang="en-US" sz="700" smtClean="0">
                <a:solidFill>
                  <a:schemeClr val="bg1">
                    <a:alpha val="80000"/>
                  </a:schemeClr>
                </a:solidFill>
                <a:latin typeface="+mn-lt"/>
              </a:rPr>
              <a:pPr/>
              <a:t>‹#›</a:t>
            </a:fld>
            <a:endParaRPr lang="en-US" sz="700">
              <a:solidFill>
                <a:schemeClr val="bg1">
                  <a:alpha val="80000"/>
                </a:schemeClr>
              </a:solidFill>
              <a:latin typeface="+mn-lt"/>
            </a:endParaRP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28088D4E-8820-94B3-81E0-9D6B6A951130}"/>
              </a:ext>
            </a:extLst>
          </p:cNvPr>
          <p:cNvSpPr txBox="1">
            <a:spLocks/>
          </p:cNvSpPr>
          <p:nvPr userDrawn="1"/>
        </p:nvSpPr>
        <p:spPr>
          <a:xfrm>
            <a:off x="849480" y="6464451"/>
            <a:ext cx="6617533" cy="3077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D62598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700" dirty="0">
                <a:solidFill>
                  <a:schemeClr val="bg1">
                    <a:alpha val="80000"/>
                  </a:schemeClr>
                </a:solidFill>
                <a:latin typeface="+mn-lt"/>
              </a:rPr>
              <a:t>©2026 A10 Networks, Inc.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135481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02"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7543244-B1BC-A169-1430-A4F33C52DB72}"/>
              </a:ext>
            </a:extLst>
          </p:cNvPr>
          <p:cNvSpPr/>
          <p:nvPr userDrawn="1"/>
        </p:nvSpPr>
        <p:spPr>
          <a:xfrm>
            <a:off x="-3464" y="1"/>
            <a:ext cx="12194311" cy="6857999"/>
          </a:xfrm>
          <a:prstGeom prst="rect">
            <a:avLst/>
          </a:prstGeom>
          <a:gradFill flip="none" rotWithShape="1">
            <a:gsLst>
              <a:gs pos="0">
                <a:srgbClr val="AE1B82"/>
              </a:gs>
              <a:gs pos="49000">
                <a:schemeClr val="accent6">
                  <a:lumMod val="50000"/>
                  <a:alpha val="0"/>
                </a:schemeClr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28880FBB-5735-6944-A0BD-633BCC2BFF13}"/>
              </a:ext>
            </a:extLst>
          </p:cNvPr>
          <p:cNvSpPr/>
          <p:nvPr/>
        </p:nvSpPr>
        <p:spPr>
          <a:xfrm flipH="1">
            <a:off x="7884980" y="0"/>
            <a:ext cx="3704536" cy="2263698"/>
          </a:xfrm>
          <a:prstGeom prst="parallelogram">
            <a:avLst>
              <a:gd name="adj" fmla="val 52681"/>
            </a:avLst>
          </a:prstGeom>
          <a:solidFill>
            <a:srgbClr val="550F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A47402D3-1D98-8E4E-8F53-446024139FDF}"/>
              </a:ext>
            </a:extLst>
          </p:cNvPr>
          <p:cNvSpPr/>
          <p:nvPr userDrawn="1"/>
        </p:nvSpPr>
        <p:spPr>
          <a:xfrm>
            <a:off x="6639047" y="0"/>
            <a:ext cx="5552955" cy="6858000"/>
          </a:xfrm>
          <a:custGeom>
            <a:avLst/>
            <a:gdLst>
              <a:gd name="connsiteX0" fmla="*/ 3653328 w 5552955"/>
              <a:gd name="connsiteY0" fmla="*/ 0 h 6858000"/>
              <a:gd name="connsiteX1" fmla="*/ 5552955 w 5552955"/>
              <a:gd name="connsiteY1" fmla="*/ 0 h 6858000"/>
              <a:gd name="connsiteX2" fmla="*/ 5552955 w 5552955"/>
              <a:gd name="connsiteY2" fmla="*/ 1538568 h 6858000"/>
              <a:gd name="connsiteX3" fmla="*/ 2719238 w 5552955"/>
              <a:gd name="connsiteY3" fmla="*/ 6858000 h 6858000"/>
              <a:gd name="connsiteX4" fmla="*/ 0 w 5552955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52955" h="6858000">
                <a:moveTo>
                  <a:pt x="3653328" y="0"/>
                </a:moveTo>
                <a:lnTo>
                  <a:pt x="5552955" y="0"/>
                </a:lnTo>
                <a:lnTo>
                  <a:pt x="5552955" y="1538568"/>
                </a:lnTo>
                <a:lnTo>
                  <a:pt x="271923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B7D52D36-834D-A94D-8574-50FC6FD99DD3}"/>
              </a:ext>
            </a:extLst>
          </p:cNvPr>
          <p:cNvSpPr/>
          <p:nvPr/>
        </p:nvSpPr>
        <p:spPr>
          <a:xfrm flipH="1">
            <a:off x="7399956" y="3378821"/>
            <a:ext cx="4792045" cy="3479181"/>
          </a:xfrm>
          <a:custGeom>
            <a:avLst/>
            <a:gdLst>
              <a:gd name="connsiteX0" fmla="*/ 4792045 w 4792045"/>
              <a:gd name="connsiteY0" fmla="*/ 0 h 3479181"/>
              <a:gd name="connsiteX1" fmla="*/ 979475 w 4792045"/>
              <a:gd name="connsiteY1" fmla="*/ 0 h 3479181"/>
              <a:gd name="connsiteX2" fmla="*/ 0 w 4792045"/>
              <a:gd name="connsiteY2" fmla="*/ 1788800 h 3479181"/>
              <a:gd name="connsiteX3" fmla="*/ 0 w 4792045"/>
              <a:gd name="connsiteY3" fmla="*/ 3479181 h 3479181"/>
              <a:gd name="connsiteX4" fmla="*/ 2886985 w 4792045"/>
              <a:gd name="connsiteY4" fmla="*/ 3479181 h 3479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92045" h="3479181">
                <a:moveTo>
                  <a:pt x="4792045" y="0"/>
                </a:moveTo>
                <a:lnTo>
                  <a:pt x="979475" y="0"/>
                </a:lnTo>
                <a:lnTo>
                  <a:pt x="0" y="1788800"/>
                </a:lnTo>
                <a:lnTo>
                  <a:pt x="0" y="3479181"/>
                </a:lnTo>
                <a:lnTo>
                  <a:pt x="2886985" y="3479181"/>
                </a:lnTo>
                <a:close/>
              </a:path>
            </a:pathLst>
          </a:custGeom>
          <a:solidFill>
            <a:srgbClr val="550F3C">
              <a:alpha val="54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11" name="Triangle 10">
            <a:extLst>
              <a:ext uri="{FF2B5EF4-FFF2-40B4-BE49-F238E27FC236}">
                <a16:creationId xmlns:a16="http://schemas.microsoft.com/office/drawing/2014/main" id="{5A6AAA4D-CCBF-F448-8D3F-486337DF9A0F}"/>
              </a:ext>
            </a:extLst>
          </p:cNvPr>
          <p:cNvSpPr/>
          <p:nvPr/>
        </p:nvSpPr>
        <p:spPr>
          <a:xfrm>
            <a:off x="10258770" y="3378821"/>
            <a:ext cx="1932077" cy="1790081"/>
          </a:xfrm>
          <a:prstGeom prst="triangle">
            <a:avLst>
              <a:gd name="adj" fmla="val 494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DB874AF-3E99-2D4C-B7C2-DFFA6115FA0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96840" y="3081953"/>
            <a:ext cx="8530512" cy="694944"/>
          </a:xfrm>
          <a:prstGeom prst="rect">
            <a:avLst/>
          </a:prstGeom>
        </p:spPr>
        <p:txBody>
          <a:bodyPr anchor="ctr" anchorCtr="0"/>
          <a:lstStyle>
            <a:lvl1pPr>
              <a:defRPr sz="315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Divider 02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DA77D9-255C-93C8-14F2-6DB61C3C92D3}"/>
              </a:ext>
            </a:extLst>
          </p:cNvPr>
          <p:cNvSpPr txBox="1"/>
          <p:nvPr userDrawn="1"/>
        </p:nvSpPr>
        <p:spPr>
          <a:xfrm>
            <a:off x="496840" y="6446278"/>
            <a:ext cx="4815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038FA5F-2E09-3F4E-A813-4BB0F55EBEDB}" type="slidenum">
              <a:rPr lang="en-US" sz="700" smtClean="0">
                <a:solidFill>
                  <a:schemeClr val="bg1">
                    <a:alpha val="80000"/>
                  </a:schemeClr>
                </a:solidFill>
                <a:latin typeface="+mn-lt"/>
              </a:rPr>
              <a:pPr/>
              <a:t>‹#›</a:t>
            </a:fld>
            <a:endParaRPr lang="en-US" sz="700">
              <a:solidFill>
                <a:schemeClr val="bg1">
                  <a:alpha val="80000"/>
                </a:schemeClr>
              </a:solidFill>
              <a:latin typeface="+mn-lt"/>
            </a:endParaRP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838C459C-EC23-4D33-DE30-ECBB03222160}"/>
              </a:ext>
            </a:extLst>
          </p:cNvPr>
          <p:cNvSpPr txBox="1">
            <a:spLocks/>
          </p:cNvSpPr>
          <p:nvPr userDrawn="1"/>
        </p:nvSpPr>
        <p:spPr>
          <a:xfrm>
            <a:off x="849480" y="6464451"/>
            <a:ext cx="6617533" cy="3077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D62598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700" dirty="0">
                <a:solidFill>
                  <a:schemeClr val="bg1">
                    <a:alpha val="80000"/>
                  </a:schemeClr>
                </a:solidFill>
                <a:latin typeface="+mn-lt"/>
              </a:rPr>
              <a:t>©2026 A10 Networks, Inc.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3632652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4628D8E-EF30-811C-267F-F7EBF873F0C3}"/>
              </a:ext>
            </a:extLst>
          </p:cNvPr>
          <p:cNvGrpSpPr/>
          <p:nvPr userDrawn="1"/>
        </p:nvGrpSpPr>
        <p:grpSpPr>
          <a:xfrm>
            <a:off x="2" y="2"/>
            <a:ext cx="12191999" cy="6857999"/>
            <a:chOff x="0" y="1"/>
            <a:chExt cx="9143999" cy="514349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D179779-8D27-CCB4-7D04-4E8E4821DE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5300"/>
                      </a14:imgEffect>
                      <a14:imgEffect>
                        <a14:saturation sat="200000"/>
                      </a14:imgEffect>
                      <a14:imgEffect>
                        <a14:brightnessContrast contrast="1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3" y="2"/>
              <a:ext cx="9143996" cy="5143497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E399BC6-9A6C-0640-1E65-F2E9F1F0A749}"/>
                </a:ext>
              </a:extLst>
            </p:cNvPr>
            <p:cNvSpPr/>
            <p:nvPr userDrawn="1"/>
          </p:nvSpPr>
          <p:spPr>
            <a:xfrm>
              <a:off x="0" y="1"/>
              <a:ext cx="9143995" cy="5143499"/>
            </a:xfrm>
            <a:prstGeom prst="rect">
              <a:avLst/>
            </a:prstGeom>
            <a:gradFill flip="none" rotWithShape="1">
              <a:gsLst>
                <a:gs pos="0">
                  <a:schemeClr val="tx2"/>
                </a:gs>
                <a:gs pos="55000">
                  <a:schemeClr val="tx2">
                    <a:alpha val="72694"/>
                  </a:schemeClr>
                </a:gs>
                <a:gs pos="100000">
                  <a:schemeClr val="tx2">
                    <a:alpha val="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5D1D5A0F-CB23-C047-B404-664C3BD6AA4B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95300" y="2305050"/>
            <a:ext cx="8048776" cy="2247900"/>
          </a:xfrm>
          <a:prstGeom prst="rect">
            <a:avLst/>
          </a:prstGeom>
        </p:spPr>
        <p:txBody>
          <a:bodyPr anchor="b" anchorCtr="0"/>
          <a:lstStyle>
            <a:lvl1pPr marL="210307" indent="-210307">
              <a:defRPr sz="3975">
                <a:solidFill>
                  <a:schemeClr val="bg1"/>
                </a:solidFill>
              </a:defRPr>
            </a:lvl1pPr>
          </a:lstStyle>
          <a:p>
            <a:r>
              <a:rPr lang="en-US"/>
              <a:t>“Quote / Big Image Slide — show no more than 3-4 lines of copy.”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D747BE46-91AF-7147-A9BD-D1B01D78D736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485434" y="5091829"/>
            <a:ext cx="5562188" cy="39121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buNone/>
              <a:defRPr sz="1500">
                <a:solidFill>
                  <a:srgbClr val="EA3BAE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— Attribution Name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38B725-37EF-AA45-8B60-BF3F7A2717F0}"/>
              </a:ext>
            </a:extLst>
          </p:cNvPr>
          <p:cNvSpPr txBox="1"/>
          <p:nvPr userDrawn="1"/>
        </p:nvSpPr>
        <p:spPr>
          <a:xfrm>
            <a:off x="496840" y="6446278"/>
            <a:ext cx="4815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038FA5F-2E09-3F4E-A813-4BB0F55EBEDB}" type="slidenum">
              <a:rPr lang="en-US" sz="700" smtClean="0">
                <a:solidFill>
                  <a:schemeClr val="bg1">
                    <a:alpha val="80000"/>
                  </a:schemeClr>
                </a:solidFill>
                <a:latin typeface="+mn-lt"/>
              </a:rPr>
              <a:pPr/>
              <a:t>‹#›</a:t>
            </a:fld>
            <a:endParaRPr lang="en-US" sz="700">
              <a:solidFill>
                <a:schemeClr val="bg1">
                  <a:alpha val="80000"/>
                </a:schemeClr>
              </a:solidFill>
              <a:latin typeface="+mn-lt"/>
            </a:endParaRP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58782789-F161-0240-9C6A-C7057A8CFE01}"/>
              </a:ext>
            </a:extLst>
          </p:cNvPr>
          <p:cNvSpPr txBox="1">
            <a:spLocks/>
          </p:cNvSpPr>
          <p:nvPr userDrawn="1"/>
        </p:nvSpPr>
        <p:spPr>
          <a:xfrm>
            <a:off x="849480" y="6464451"/>
            <a:ext cx="6617533" cy="3077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D62598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700" dirty="0">
                <a:solidFill>
                  <a:schemeClr val="bg1">
                    <a:alpha val="80000"/>
                  </a:schemeClr>
                </a:solidFill>
                <a:latin typeface="+mn-lt"/>
              </a:rPr>
              <a:t>©2026 A10 Networks, Inc.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398713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77">
            <a:extLst>
              <a:ext uri="{FF2B5EF4-FFF2-40B4-BE49-F238E27FC236}">
                <a16:creationId xmlns:a16="http://schemas.microsoft.com/office/drawing/2014/main" id="{9B5154D3-DB9C-5548-80F0-A9F15EF247B2}"/>
              </a:ext>
            </a:extLst>
          </p:cNvPr>
          <p:cNvGrpSpPr/>
          <p:nvPr userDrawn="1"/>
        </p:nvGrpSpPr>
        <p:grpSpPr>
          <a:xfrm>
            <a:off x="2" y="0"/>
            <a:ext cx="12191999" cy="6858000"/>
            <a:chOff x="2" y="0"/>
            <a:chExt cx="12191998" cy="6858000"/>
          </a:xfrm>
        </p:grpSpPr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FE2EEFD2-F71E-174E-85B8-78A9059EF94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1694" y="0"/>
              <a:ext cx="11300306" cy="6857999"/>
            </a:xfrm>
            <a:prstGeom prst="rect">
              <a:avLst/>
            </a:prstGeom>
          </p:spPr>
        </p:pic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145CDC0B-2E5E-F34F-B1AE-2906CF5ABB0B}"/>
                </a:ext>
              </a:extLst>
            </p:cNvPr>
            <p:cNvSpPr/>
            <p:nvPr userDrawn="1"/>
          </p:nvSpPr>
          <p:spPr>
            <a:xfrm>
              <a:off x="2" y="1"/>
              <a:ext cx="9958386" cy="6857999"/>
            </a:xfrm>
            <a:prstGeom prst="rect">
              <a:avLst/>
            </a:prstGeom>
            <a:gradFill flip="none" rotWithShape="1">
              <a:gsLst>
                <a:gs pos="34000">
                  <a:srgbClr val="070C41"/>
                </a:gs>
                <a:gs pos="100000">
                  <a:srgbClr val="070C41">
                    <a:alpha val="0"/>
                  </a:srgb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03842430-CD32-9245-AB9C-84FA4566C3C5}"/>
                </a:ext>
              </a:extLst>
            </p:cNvPr>
            <p:cNvSpPr/>
            <p:nvPr userDrawn="1"/>
          </p:nvSpPr>
          <p:spPr>
            <a:xfrm>
              <a:off x="2" y="0"/>
              <a:ext cx="11944348" cy="6857999"/>
            </a:xfrm>
            <a:prstGeom prst="rect">
              <a:avLst/>
            </a:prstGeom>
            <a:gradFill flip="none" rotWithShape="1">
              <a:gsLst>
                <a:gs pos="24000">
                  <a:schemeClr val="tx2">
                    <a:alpha val="80000"/>
                  </a:schemeClr>
                </a:gs>
                <a:gs pos="85000">
                  <a:schemeClr val="tx2">
                    <a:alpha val="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26DC9D3-6F30-4A47-9EE9-D060C42BCE8A}"/>
              </a:ext>
            </a:extLst>
          </p:cNvPr>
          <p:cNvGrpSpPr/>
          <p:nvPr userDrawn="1"/>
        </p:nvGrpSpPr>
        <p:grpSpPr>
          <a:xfrm>
            <a:off x="623970" y="576397"/>
            <a:ext cx="2763799" cy="730369"/>
            <a:chOff x="686738" y="637460"/>
            <a:chExt cx="2594345" cy="685589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95DDDFEB-CCB0-FA41-A7FC-638A2252B9A7}"/>
                </a:ext>
              </a:extLst>
            </p:cNvPr>
            <p:cNvGrpSpPr/>
            <p:nvPr/>
          </p:nvGrpSpPr>
          <p:grpSpPr>
            <a:xfrm>
              <a:off x="686738" y="637460"/>
              <a:ext cx="950700" cy="351253"/>
              <a:chOff x="686738" y="637460"/>
              <a:chExt cx="950700" cy="351253"/>
            </a:xfrm>
          </p:grpSpPr>
          <p:sp>
            <p:nvSpPr>
              <p:cNvPr id="112" name="Freeform 111">
                <a:extLst>
                  <a:ext uri="{FF2B5EF4-FFF2-40B4-BE49-F238E27FC236}">
                    <a16:creationId xmlns:a16="http://schemas.microsoft.com/office/drawing/2014/main" id="{3DD7085B-A395-6443-B19D-F50D917BEAE0}"/>
                  </a:ext>
                </a:extLst>
              </p:cNvPr>
              <p:cNvSpPr/>
              <p:nvPr/>
            </p:nvSpPr>
            <p:spPr>
              <a:xfrm>
                <a:off x="686738" y="637460"/>
                <a:ext cx="536861" cy="350950"/>
              </a:xfrm>
              <a:custGeom>
                <a:avLst/>
                <a:gdLst>
                  <a:gd name="connsiteX0" fmla="*/ 1280732 w 1864709"/>
                  <a:gd name="connsiteY0" fmla="*/ 1218975 h 1218974"/>
                  <a:gd name="connsiteX1" fmla="*/ 1864709 w 1864709"/>
                  <a:gd name="connsiteY1" fmla="*/ 1218975 h 1218974"/>
                  <a:gd name="connsiteX2" fmla="*/ 1277303 w 1864709"/>
                  <a:gd name="connsiteY2" fmla="*/ 0 h 1218974"/>
                  <a:gd name="connsiteX3" fmla="*/ 642842 w 1864709"/>
                  <a:gd name="connsiteY3" fmla="*/ 0 h 1218974"/>
                  <a:gd name="connsiteX4" fmla="*/ 0 w 1864709"/>
                  <a:gd name="connsiteY4" fmla="*/ 1218975 h 1218974"/>
                  <a:gd name="connsiteX5" fmla="*/ 336709 w 1864709"/>
                  <a:gd name="connsiteY5" fmla="*/ 1218975 h 1218974"/>
                  <a:gd name="connsiteX6" fmla="*/ 510159 w 1864709"/>
                  <a:gd name="connsiteY6" fmla="*/ 891052 h 1218974"/>
                  <a:gd name="connsiteX7" fmla="*/ 1123760 w 1864709"/>
                  <a:gd name="connsiteY7" fmla="*/ 891052 h 1218974"/>
                  <a:gd name="connsiteX8" fmla="*/ 1280732 w 1864709"/>
                  <a:gd name="connsiteY8" fmla="*/ 1218975 h 1218974"/>
                  <a:gd name="connsiteX9" fmla="*/ 1025366 w 1864709"/>
                  <a:gd name="connsiteY9" fmla="*/ 686183 h 1218974"/>
                  <a:gd name="connsiteX10" fmla="*/ 618268 w 1864709"/>
                  <a:gd name="connsiteY10" fmla="*/ 686467 h 1218974"/>
                  <a:gd name="connsiteX11" fmla="*/ 831818 w 1864709"/>
                  <a:gd name="connsiteY11" fmla="*/ 282797 h 1218974"/>
                  <a:gd name="connsiteX12" fmla="*/ 1025366 w 1864709"/>
                  <a:gd name="connsiteY12" fmla="*/ 686183 h 1218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64709" h="1218974">
                    <a:moveTo>
                      <a:pt x="1280732" y="1218975"/>
                    </a:moveTo>
                    <a:lnTo>
                      <a:pt x="1864709" y="1218975"/>
                    </a:lnTo>
                    <a:lnTo>
                      <a:pt x="1277303" y="0"/>
                    </a:lnTo>
                    <a:lnTo>
                      <a:pt x="642842" y="0"/>
                    </a:lnTo>
                    <a:lnTo>
                      <a:pt x="0" y="1218975"/>
                    </a:lnTo>
                    <a:lnTo>
                      <a:pt x="336709" y="1218975"/>
                    </a:lnTo>
                    <a:lnTo>
                      <a:pt x="510159" y="891052"/>
                    </a:lnTo>
                    <a:lnTo>
                      <a:pt x="1123760" y="891052"/>
                    </a:lnTo>
                    <a:lnTo>
                      <a:pt x="1280732" y="1218975"/>
                    </a:lnTo>
                    <a:close/>
                    <a:moveTo>
                      <a:pt x="1025366" y="686183"/>
                    </a:moveTo>
                    <a:lnTo>
                      <a:pt x="618268" y="686467"/>
                    </a:lnTo>
                    <a:lnTo>
                      <a:pt x="831818" y="282797"/>
                    </a:lnTo>
                    <a:lnTo>
                      <a:pt x="1025366" y="686183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Freeform 112">
                <a:extLst>
                  <a:ext uri="{FF2B5EF4-FFF2-40B4-BE49-F238E27FC236}">
                    <a16:creationId xmlns:a16="http://schemas.microsoft.com/office/drawing/2014/main" id="{C938488D-4231-3F42-82BC-AE30F4D01E53}"/>
                  </a:ext>
                </a:extLst>
              </p:cNvPr>
              <p:cNvSpPr/>
              <p:nvPr/>
            </p:nvSpPr>
            <p:spPr>
              <a:xfrm>
                <a:off x="1354625" y="637487"/>
                <a:ext cx="282813" cy="351226"/>
              </a:xfrm>
              <a:custGeom>
                <a:avLst/>
                <a:gdLst>
                  <a:gd name="connsiteX0" fmla="*/ 952410 w 982310"/>
                  <a:gd name="connsiteY0" fmla="*/ 160122 h 1219933"/>
                  <a:gd name="connsiteX1" fmla="*/ 952410 w 982310"/>
                  <a:gd name="connsiteY1" fmla="*/ 160122 h 1219933"/>
                  <a:gd name="connsiteX2" fmla="*/ 750290 w 982310"/>
                  <a:gd name="connsiteY2" fmla="*/ 474 h 1219933"/>
                  <a:gd name="connsiteX3" fmla="*/ 490257 w 982310"/>
                  <a:gd name="connsiteY3" fmla="*/ 0 h 1219933"/>
                  <a:gd name="connsiteX4" fmla="*/ 232035 w 982310"/>
                  <a:gd name="connsiteY4" fmla="*/ 474 h 1219933"/>
                  <a:gd name="connsiteX5" fmla="*/ 30295 w 982310"/>
                  <a:gd name="connsiteY5" fmla="*/ 158890 h 1219933"/>
                  <a:gd name="connsiteX6" fmla="*/ 30200 w 982310"/>
                  <a:gd name="connsiteY6" fmla="*/ 158890 h 1219933"/>
                  <a:gd name="connsiteX7" fmla="*/ 101 w 982310"/>
                  <a:gd name="connsiteY7" fmla="*/ 609961 h 1219933"/>
                  <a:gd name="connsiteX8" fmla="*/ 30200 w 982310"/>
                  <a:gd name="connsiteY8" fmla="*/ 1061033 h 1219933"/>
                  <a:gd name="connsiteX9" fmla="*/ 30295 w 982310"/>
                  <a:gd name="connsiteY9" fmla="*/ 1061033 h 1219933"/>
                  <a:gd name="connsiteX10" fmla="*/ 232035 w 982310"/>
                  <a:gd name="connsiteY10" fmla="*/ 1219449 h 1219933"/>
                  <a:gd name="connsiteX11" fmla="*/ 490257 w 982310"/>
                  <a:gd name="connsiteY11" fmla="*/ 1219923 h 1219933"/>
                  <a:gd name="connsiteX12" fmla="*/ 750290 w 982310"/>
                  <a:gd name="connsiteY12" fmla="*/ 1219449 h 1219933"/>
                  <a:gd name="connsiteX13" fmla="*/ 952315 w 982310"/>
                  <a:gd name="connsiteY13" fmla="*/ 1059801 h 1219933"/>
                  <a:gd name="connsiteX14" fmla="*/ 952410 w 982310"/>
                  <a:gd name="connsiteY14" fmla="*/ 1059801 h 1219933"/>
                  <a:gd name="connsiteX15" fmla="*/ 982224 w 982310"/>
                  <a:gd name="connsiteY15" fmla="*/ 609961 h 1219933"/>
                  <a:gd name="connsiteX16" fmla="*/ 952410 w 982310"/>
                  <a:gd name="connsiteY16" fmla="*/ 160122 h 1219933"/>
                  <a:gd name="connsiteX17" fmla="*/ 626465 w 982310"/>
                  <a:gd name="connsiteY17" fmla="*/ 952200 h 1219933"/>
                  <a:gd name="connsiteX18" fmla="*/ 556361 w 982310"/>
                  <a:gd name="connsiteY18" fmla="*/ 1021690 h 1219933"/>
                  <a:gd name="connsiteX19" fmla="*/ 426059 w 982310"/>
                  <a:gd name="connsiteY19" fmla="*/ 1021690 h 1219933"/>
                  <a:gd name="connsiteX20" fmla="*/ 355955 w 982310"/>
                  <a:gd name="connsiteY20" fmla="*/ 952200 h 1219933"/>
                  <a:gd name="connsiteX21" fmla="*/ 355955 w 982310"/>
                  <a:gd name="connsiteY21" fmla="*/ 270283 h 1219933"/>
                  <a:gd name="connsiteX22" fmla="*/ 426059 w 982310"/>
                  <a:gd name="connsiteY22" fmla="*/ 200982 h 1219933"/>
                  <a:gd name="connsiteX23" fmla="*/ 556361 w 982310"/>
                  <a:gd name="connsiteY23" fmla="*/ 200982 h 1219933"/>
                  <a:gd name="connsiteX24" fmla="*/ 626465 w 982310"/>
                  <a:gd name="connsiteY24" fmla="*/ 270283 h 1219933"/>
                  <a:gd name="connsiteX25" fmla="*/ 626465 w 982310"/>
                  <a:gd name="connsiteY25" fmla="*/ 952200 h 1219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82310" h="1219933">
                    <a:moveTo>
                      <a:pt x="952410" y="160122"/>
                    </a:moveTo>
                    <a:lnTo>
                      <a:pt x="952410" y="160122"/>
                    </a:lnTo>
                    <a:cubicBezTo>
                      <a:pt x="930979" y="68637"/>
                      <a:pt x="848683" y="474"/>
                      <a:pt x="750290" y="474"/>
                    </a:cubicBezTo>
                    <a:cubicBezTo>
                      <a:pt x="750290" y="474"/>
                      <a:pt x="735240" y="0"/>
                      <a:pt x="490257" y="0"/>
                    </a:cubicBezTo>
                    <a:cubicBezTo>
                      <a:pt x="246703" y="0"/>
                      <a:pt x="232035" y="474"/>
                      <a:pt x="232035" y="474"/>
                    </a:cubicBezTo>
                    <a:cubicBezTo>
                      <a:pt x="134118" y="474"/>
                      <a:pt x="52203" y="68068"/>
                      <a:pt x="30295" y="158890"/>
                    </a:cubicBezTo>
                    <a:lnTo>
                      <a:pt x="30200" y="158890"/>
                    </a:lnTo>
                    <a:cubicBezTo>
                      <a:pt x="7435" y="245634"/>
                      <a:pt x="-1042" y="429267"/>
                      <a:pt x="101" y="609961"/>
                    </a:cubicBezTo>
                    <a:cubicBezTo>
                      <a:pt x="-1042" y="790656"/>
                      <a:pt x="7435" y="974289"/>
                      <a:pt x="30200" y="1061033"/>
                    </a:cubicBezTo>
                    <a:lnTo>
                      <a:pt x="30295" y="1061033"/>
                    </a:lnTo>
                    <a:cubicBezTo>
                      <a:pt x="52107" y="1151854"/>
                      <a:pt x="134023" y="1219449"/>
                      <a:pt x="232035" y="1219449"/>
                    </a:cubicBezTo>
                    <a:cubicBezTo>
                      <a:pt x="232035" y="1219449"/>
                      <a:pt x="246703" y="1220018"/>
                      <a:pt x="490257" y="1219923"/>
                    </a:cubicBezTo>
                    <a:cubicBezTo>
                      <a:pt x="735240" y="1219923"/>
                      <a:pt x="750290" y="1219449"/>
                      <a:pt x="750290" y="1219449"/>
                    </a:cubicBezTo>
                    <a:cubicBezTo>
                      <a:pt x="848683" y="1219449"/>
                      <a:pt x="930979" y="1151191"/>
                      <a:pt x="952315" y="1059801"/>
                    </a:cubicBezTo>
                    <a:lnTo>
                      <a:pt x="952410" y="1059801"/>
                    </a:lnTo>
                    <a:cubicBezTo>
                      <a:pt x="974985" y="972582"/>
                      <a:pt x="983271" y="789897"/>
                      <a:pt x="982224" y="609961"/>
                    </a:cubicBezTo>
                    <a:cubicBezTo>
                      <a:pt x="983271" y="430120"/>
                      <a:pt x="974985" y="247435"/>
                      <a:pt x="952410" y="160122"/>
                    </a:cubicBezTo>
                    <a:close/>
                    <a:moveTo>
                      <a:pt x="626465" y="952200"/>
                    </a:moveTo>
                    <a:cubicBezTo>
                      <a:pt x="626465" y="990595"/>
                      <a:pt x="595032" y="1021690"/>
                      <a:pt x="556361" y="1021690"/>
                    </a:cubicBezTo>
                    <a:lnTo>
                      <a:pt x="426059" y="1021690"/>
                    </a:lnTo>
                    <a:cubicBezTo>
                      <a:pt x="387197" y="1021690"/>
                      <a:pt x="355955" y="990689"/>
                      <a:pt x="355955" y="952200"/>
                    </a:cubicBezTo>
                    <a:lnTo>
                      <a:pt x="355955" y="270283"/>
                    </a:lnTo>
                    <a:cubicBezTo>
                      <a:pt x="355955" y="231983"/>
                      <a:pt x="387292" y="200982"/>
                      <a:pt x="426059" y="200982"/>
                    </a:cubicBezTo>
                    <a:lnTo>
                      <a:pt x="556361" y="200982"/>
                    </a:lnTo>
                    <a:cubicBezTo>
                      <a:pt x="595032" y="200982"/>
                      <a:pt x="626465" y="231983"/>
                      <a:pt x="626465" y="270283"/>
                    </a:cubicBezTo>
                    <a:lnTo>
                      <a:pt x="626465" y="95220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Freeform 113">
                <a:extLst>
                  <a:ext uri="{FF2B5EF4-FFF2-40B4-BE49-F238E27FC236}">
                    <a16:creationId xmlns:a16="http://schemas.microsoft.com/office/drawing/2014/main" id="{CBB95EA1-DAA9-B74C-B36B-D813CABA4981}"/>
                  </a:ext>
                </a:extLst>
              </p:cNvPr>
              <p:cNvSpPr/>
              <p:nvPr/>
            </p:nvSpPr>
            <p:spPr>
              <a:xfrm>
                <a:off x="1157592" y="637460"/>
                <a:ext cx="167829" cy="350922"/>
              </a:xfrm>
              <a:custGeom>
                <a:avLst/>
                <a:gdLst>
                  <a:gd name="connsiteX0" fmla="*/ 582930 w 582929"/>
                  <a:gd name="connsiteY0" fmla="*/ 1218880 h 1218879"/>
                  <a:gd name="connsiteX1" fmla="*/ 233934 w 582929"/>
                  <a:gd name="connsiteY1" fmla="*/ 1218880 h 1218879"/>
                  <a:gd name="connsiteX2" fmla="*/ 233934 w 582929"/>
                  <a:gd name="connsiteY2" fmla="*/ 419218 h 1218879"/>
                  <a:gd name="connsiteX3" fmla="*/ 0 w 582929"/>
                  <a:gd name="connsiteY3" fmla="*/ 419218 h 1218879"/>
                  <a:gd name="connsiteX4" fmla="*/ 0 w 582929"/>
                  <a:gd name="connsiteY4" fmla="*/ 202783 h 1218879"/>
                  <a:gd name="connsiteX5" fmla="*/ 376142 w 582929"/>
                  <a:gd name="connsiteY5" fmla="*/ 0 h 1218879"/>
                  <a:gd name="connsiteX6" fmla="*/ 582930 w 582929"/>
                  <a:gd name="connsiteY6" fmla="*/ 0 h 121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2929" h="1218879">
                    <a:moveTo>
                      <a:pt x="582930" y="1218880"/>
                    </a:moveTo>
                    <a:lnTo>
                      <a:pt x="233934" y="1218880"/>
                    </a:lnTo>
                    <a:lnTo>
                      <a:pt x="233934" y="419218"/>
                    </a:lnTo>
                    <a:lnTo>
                      <a:pt x="0" y="419218"/>
                    </a:lnTo>
                    <a:lnTo>
                      <a:pt x="0" y="202783"/>
                    </a:lnTo>
                    <a:lnTo>
                      <a:pt x="376142" y="0"/>
                    </a:lnTo>
                    <a:lnTo>
                      <a:pt x="58293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48" name="Graphic 33">
              <a:extLst>
                <a:ext uri="{FF2B5EF4-FFF2-40B4-BE49-F238E27FC236}">
                  <a16:creationId xmlns:a16="http://schemas.microsoft.com/office/drawing/2014/main" id="{CA397F5D-7C23-6B49-B8B5-893B01A2C119}"/>
                </a:ext>
              </a:extLst>
            </p:cNvPr>
            <p:cNvGrpSpPr/>
            <p:nvPr/>
          </p:nvGrpSpPr>
          <p:grpSpPr>
            <a:xfrm>
              <a:off x="686739" y="1163571"/>
              <a:ext cx="2594344" cy="159478"/>
              <a:chOff x="1252706" y="3173428"/>
              <a:chExt cx="9751147" cy="599414"/>
            </a:xfrm>
            <a:solidFill>
              <a:schemeClr val="bg1"/>
            </a:solidFill>
          </p:grpSpPr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665D7747-48D1-CE44-82EE-12C160AB593E}"/>
                  </a:ext>
                </a:extLst>
              </p:cNvPr>
              <p:cNvSpPr/>
              <p:nvPr/>
            </p:nvSpPr>
            <p:spPr>
              <a:xfrm>
                <a:off x="1252706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3999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9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2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1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981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4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2 w 419922"/>
                  <a:gd name="connsiteY20" fmla="*/ 458143 h 462103"/>
                  <a:gd name="connsiteX21" fmla="*/ 47325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8" y="462104"/>
                      <a:pt x="6665" y="460784"/>
                      <a:pt x="3999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0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4" y="1320"/>
                      <a:pt x="181109" y="0"/>
                      <a:pt x="187299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3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2" y="446732"/>
                      <a:pt x="419922" y="448901"/>
                    </a:cubicBezTo>
                    <a:cubicBezTo>
                      <a:pt x="419922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1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1" y="460784"/>
                      <a:pt x="360981" y="458143"/>
                    </a:cubicBezTo>
                    <a:cubicBezTo>
                      <a:pt x="358505" y="455502"/>
                      <a:pt x="356886" y="453050"/>
                      <a:pt x="355934" y="450881"/>
                    </a:cubicBezTo>
                    <a:lnTo>
                      <a:pt x="319274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2" y="458143"/>
                    </a:cubicBezTo>
                    <a:cubicBezTo>
                      <a:pt x="56656" y="460784"/>
                      <a:pt x="52657" y="462104"/>
                      <a:pt x="47325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65ACD4B4-95E1-2044-9F18-5E998BFD2735}"/>
                  </a:ext>
                </a:extLst>
              </p:cNvPr>
              <p:cNvSpPr/>
              <p:nvPr/>
            </p:nvSpPr>
            <p:spPr>
              <a:xfrm>
                <a:off x="1728427" y="3178615"/>
                <a:ext cx="61988" cy="468799"/>
              </a:xfrm>
              <a:custGeom>
                <a:avLst/>
                <a:gdLst>
                  <a:gd name="connsiteX0" fmla="*/ 15331 w 61988"/>
                  <a:gd name="connsiteY0" fmla="*/ 468800 h 468799"/>
                  <a:gd name="connsiteX1" fmla="*/ 4380 w 61988"/>
                  <a:gd name="connsiteY1" fmla="*/ 464462 h 468799"/>
                  <a:gd name="connsiteX2" fmla="*/ 0 w 61988"/>
                  <a:gd name="connsiteY2" fmla="*/ 453616 h 468799"/>
                  <a:gd name="connsiteX3" fmla="*/ 0 w 61988"/>
                  <a:gd name="connsiteY3" fmla="*/ 15278 h 468799"/>
                  <a:gd name="connsiteX4" fmla="*/ 4380 w 61988"/>
                  <a:gd name="connsiteY4" fmla="*/ 4338 h 468799"/>
                  <a:gd name="connsiteX5" fmla="*/ 15331 w 61988"/>
                  <a:gd name="connsiteY5" fmla="*/ 0 h 468799"/>
                  <a:gd name="connsiteX6" fmla="*/ 46658 w 61988"/>
                  <a:gd name="connsiteY6" fmla="*/ 0 h 468799"/>
                  <a:gd name="connsiteX7" fmla="*/ 57989 w 61988"/>
                  <a:gd name="connsiteY7" fmla="*/ 4338 h 468799"/>
                  <a:gd name="connsiteX8" fmla="*/ 61989 w 61988"/>
                  <a:gd name="connsiteY8" fmla="*/ 15278 h 468799"/>
                  <a:gd name="connsiteX9" fmla="*/ 61989 w 61988"/>
                  <a:gd name="connsiteY9" fmla="*/ 453616 h 468799"/>
                  <a:gd name="connsiteX10" fmla="*/ 57989 w 61988"/>
                  <a:gd name="connsiteY10" fmla="*/ 464462 h 468799"/>
                  <a:gd name="connsiteX11" fmla="*/ 46658 w 61988"/>
                  <a:gd name="connsiteY11" fmla="*/ 468800 h 468799"/>
                  <a:gd name="connsiteX12" fmla="*/ 15331 w 61988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988" h="468799">
                    <a:moveTo>
                      <a:pt x="15331" y="468800"/>
                    </a:moveTo>
                    <a:cubicBezTo>
                      <a:pt x="10855" y="468800"/>
                      <a:pt x="7237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8" y="7262"/>
                      <a:pt x="4380" y="4338"/>
                    </a:cubicBezTo>
                    <a:cubicBezTo>
                      <a:pt x="7237" y="1509"/>
                      <a:pt x="10950" y="0"/>
                      <a:pt x="15331" y="0"/>
                    </a:cubicBezTo>
                    <a:lnTo>
                      <a:pt x="46658" y="0"/>
                    </a:lnTo>
                    <a:cubicBezTo>
                      <a:pt x="51514" y="0"/>
                      <a:pt x="55323" y="1415"/>
                      <a:pt x="57989" y="4338"/>
                    </a:cubicBezTo>
                    <a:cubicBezTo>
                      <a:pt x="60655" y="7167"/>
                      <a:pt x="61989" y="10845"/>
                      <a:pt x="61989" y="15278"/>
                    </a:cubicBezTo>
                    <a:lnTo>
                      <a:pt x="61989" y="453616"/>
                    </a:lnTo>
                    <a:cubicBezTo>
                      <a:pt x="61989" y="458049"/>
                      <a:pt x="60655" y="461632"/>
                      <a:pt x="57989" y="464462"/>
                    </a:cubicBezTo>
                    <a:cubicBezTo>
                      <a:pt x="55323" y="467291"/>
                      <a:pt x="51514" y="468800"/>
                      <a:pt x="46658" y="468800"/>
                    </a:cubicBezTo>
                    <a:lnTo>
                      <a:pt x="15331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A34FE398-A629-5A46-9016-EE9AAB95E096}"/>
                  </a:ext>
                </a:extLst>
              </p:cNvPr>
              <p:cNvSpPr/>
              <p:nvPr/>
            </p:nvSpPr>
            <p:spPr>
              <a:xfrm>
                <a:off x="1848500" y="3304137"/>
                <a:ext cx="486005" cy="343277"/>
              </a:xfrm>
              <a:custGeom>
                <a:avLst/>
                <a:gdLst>
                  <a:gd name="connsiteX0" fmla="*/ 117312 w 486005"/>
                  <a:gd name="connsiteY0" fmla="*/ 343277 h 343277"/>
                  <a:gd name="connsiteX1" fmla="*/ 103981 w 486005"/>
                  <a:gd name="connsiteY1" fmla="*/ 338939 h 343277"/>
                  <a:gd name="connsiteX2" fmla="*/ 95982 w 486005"/>
                  <a:gd name="connsiteY2" fmla="*/ 326774 h 343277"/>
                  <a:gd name="connsiteX3" fmla="*/ 1333 w 486005"/>
                  <a:gd name="connsiteY3" fmla="*/ 20465 h 343277"/>
                  <a:gd name="connsiteX4" fmla="*/ 0 w 486005"/>
                  <a:gd name="connsiteY4" fmla="*/ 13863 h 343277"/>
                  <a:gd name="connsiteX5" fmla="*/ 4380 w 486005"/>
                  <a:gd name="connsiteY5" fmla="*/ 3961 h 343277"/>
                  <a:gd name="connsiteX6" fmla="*/ 14093 w 486005"/>
                  <a:gd name="connsiteY6" fmla="*/ 0 h 343277"/>
                  <a:gd name="connsiteX7" fmla="*/ 43421 w 486005"/>
                  <a:gd name="connsiteY7" fmla="*/ 0 h 343277"/>
                  <a:gd name="connsiteX8" fmla="*/ 54752 w 486005"/>
                  <a:gd name="connsiteY8" fmla="*/ 3961 h 343277"/>
                  <a:gd name="connsiteX9" fmla="*/ 60084 w 486005"/>
                  <a:gd name="connsiteY9" fmla="*/ 11223 h 343277"/>
                  <a:gd name="connsiteX10" fmla="*/ 134070 w 486005"/>
                  <a:gd name="connsiteY10" fmla="*/ 260099 h 343277"/>
                  <a:gd name="connsiteX11" fmla="*/ 213389 w 486005"/>
                  <a:gd name="connsiteY11" fmla="*/ 13863 h 343277"/>
                  <a:gd name="connsiteX12" fmla="*/ 219102 w 486005"/>
                  <a:gd name="connsiteY12" fmla="*/ 4621 h 343277"/>
                  <a:gd name="connsiteX13" fmla="*/ 232052 w 486005"/>
                  <a:gd name="connsiteY13" fmla="*/ 0 h 343277"/>
                  <a:gd name="connsiteX14" fmla="*/ 254715 w 486005"/>
                  <a:gd name="connsiteY14" fmla="*/ 0 h 343277"/>
                  <a:gd name="connsiteX15" fmla="*/ 268046 w 486005"/>
                  <a:gd name="connsiteY15" fmla="*/ 4621 h 343277"/>
                  <a:gd name="connsiteX16" fmla="*/ 273378 w 486005"/>
                  <a:gd name="connsiteY16" fmla="*/ 13863 h 343277"/>
                  <a:gd name="connsiteX17" fmla="*/ 352697 w 486005"/>
                  <a:gd name="connsiteY17" fmla="*/ 260099 h 343277"/>
                  <a:gd name="connsiteX18" fmla="*/ 426683 w 486005"/>
                  <a:gd name="connsiteY18" fmla="*/ 11223 h 343277"/>
                  <a:gd name="connsiteX19" fmla="*/ 431349 w 486005"/>
                  <a:gd name="connsiteY19" fmla="*/ 3961 h 343277"/>
                  <a:gd name="connsiteX20" fmla="*/ 442680 w 486005"/>
                  <a:gd name="connsiteY20" fmla="*/ 0 h 343277"/>
                  <a:gd name="connsiteX21" fmla="*/ 472674 w 486005"/>
                  <a:gd name="connsiteY21" fmla="*/ 0 h 343277"/>
                  <a:gd name="connsiteX22" fmla="*/ 482006 w 486005"/>
                  <a:gd name="connsiteY22" fmla="*/ 3961 h 343277"/>
                  <a:gd name="connsiteX23" fmla="*/ 486005 w 486005"/>
                  <a:gd name="connsiteY23" fmla="*/ 13863 h 343277"/>
                  <a:gd name="connsiteX24" fmla="*/ 484672 w 486005"/>
                  <a:gd name="connsiteY24" fmla="*/ 20465 h 343277"/>
                  <a:gd name="connsiteX25" fmla="*/ 390690 w 486005"/>
                  <a:gd name="connsiteY25" fmla="*/ 326774 h 343277"/>
                  <a:gd name="connsiteX26" fmla="*/ 383358 w 486005"/>
                  <a:gd name="connsiteY26" fmla="*/ 338939 h 343277"/>
                  <a:gd name="connsiteX27" fmla="*/ 368694 w 486005"/>
                  <a:gd name="connsiteY27" fmla="*/ 343277 h 343277"/>
                  <a:gd name="connsiteX28" fmla="*/ 342698 w 486005"/>
                  <a:gd name="connsiteY28" fmla="*/ 343277 h 343277"/>
                  <a:gd name="connsiteX29" fmla="*/ 328415 w 486005"/>
                  <a:gd name="connsiteY29" fmla="*/ 338939 h 343277"/>
                  <a:gd name="connsiteX30" fmla="*/ 320703 w 486005"/>
                  <a:gd name="connsiteY30" fmla="*/ 326774 h 343277"/>
                  <a:gd name="connsiteX31" fmla="*/ 243383 w 486005"/>
                  <a:gd name="connsiteY31" fmla="*/ 90440 h 343277"/>
                  <a:gd name="connsiteX32" fmla="*/ 166065 w 486005"/>
                  <a:gd name="connsiteY32" fmla="*/ 326774 h 343277"/>
                  <a:gd name="connsiteX33" fmla="*/ 158066 w 486005"/>
                  <a:gd name="connsiteY33" fmla="*/ 338939 h 343277"/>
                  <a:gd name="connsiteX34" fmla="*/ 143402 w 486005"/>
                  <a:gd name="connsiteY34" fmla="*/ 343277 h 343277"/>
                  <a:gd name="connsiteX35" fmla="*/ 117312 w 486005"/>
                  <a:gd name="connsiteY35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86005" h="343277">
                    <a:moveTo>
                      <a:pt x="117312" y="343277"/>
                    </a:moveTo>
                    <a:cubicBezTo>
                      <a:pt x="111503" y="343277"/>
                      <a:pt x="107123" y="341863"/>
                      <a:pt x="103981" y="338939"/>
                    </a:cubicBezTo>
                    <a:cubicBezTo>
                      <a:pt x="100838" y="336110"/>
                      <a:pt x="98172" y="332055"/>
                      <a:pt x="95982" y="326774"/>
                    </a:cubicBezTo>
                    <a:lnTo>
                      <a:pt x="1333" y="20465"/>
                    </a:lnTo>
                    <a:cubicBezTo>
                      <a:pt x="476" y="18296"/>
                      <a:pt x="0" y="16032"/>
                      <a:pt x="0" y="13863"/>
                    </a:cubicBezTo>
                    <a:cubicBezTo>
                      <a:pt x="0" y="9902"/>
                      <a:pt x="1428" y="6601"/>
                      <a:pt x="4380" y="3961"/>
                    </a:cubicBezTo>
                    <a:cubicBezTo>
                      <a:pt x="7237" y="1320"/>
                      <a:pt x="10474" y="0"/>
                      <a:pt x="14093" y="0"/>
                    </a:cubicBezTo>
                    <a:lnTo>
                      <a:pt x="43421" y="0"/>
                    </a:lnTo>
                    <a:cubicBezTo>
                      <a:pt x="48277" y="0"/>
                      <a:pt x="52086" y="1320"/>
                      <a:pt x="54752" y="3961"/>
                    </a:cubicBezTo>
                    <a:cubicBezTo>
                      <a:pt x="57418" y="6601"/>
                      <a:pt x="59227" y="9053"/>
                      <a:pt x="60084" y="11223"/>
                    </a:cubicBezTo>
                    <a:lnTo>
                      <a:pt x="134070" y="260099"/>
                    </a:lnTo>
                    <a:lnTo>
                      <a:pt x="213389" y="13863"/>
                    </a:lnTo>
                    <a:cubicBezTo>
                      <a:pt x="214246" y="10751"/>
                      <a:pt x="216150" y="7733"/>
                      <a:pt x="219102" y="4621"/>
                    </a:cubicBezTo>
                    <a:cubicBezTo>
                      <a:pt x="221959" y="1509"/>
                      <a:pt x="226339" y="0"/>
                      <a:pt x="232052" y="0"/>
                    </a:cubicBezTo>
                    <a:lnTo>
                      <a:pt x="254715" y="0"/>
                    </a:lnTo>
                    <a:cubicBezTo>
                      <a:pt x="260523" y="0"/>
                      <a:pt x="264903" y="1509"/>
                      <a:pt x="268046" y="4621"/>
                    </a:cubicBezTo>
                    <a:cubicBezTo>
                      <a:pt x="271188" y="7733"/>
                      <a:pt x="272902" y="10751"/>
                      <a:pt x="273378" y="13863"/>
                    </a:cubicBezTo>
                    <a:lnTo>
                      <a:pt x="352697" y="260099"/>
                    </a:lnTo>
                    <a:lnTo>
                      <a:pt x="426683" y="11223"/>
                    </a:lnTo>
                    <a:cubicBezTo>
                      <a:pt x="427159" y="9053"/>
                      <a:pt x="428683" y="6601"/>
                      <a:pt x="431349" y="3961"/>
                    </a:cubicBezTo>
                    <a:cubicBezTo>
                      <a:pt x="434015" y="1320"/>
                      <a:pt x="437824" y="0"/>
                      <a:pt x="442680" y="0"/>
                    </a:cubicBezTo>
                    <a:lnTo>
                      <a:pt x="472674" y="0"/>
                    </a:lnTo>
                    <a:cubicBezTo>
                      <a:pt x="476198" y="0"/>
                      <a:pt x="479340" y="1320"/>
                      <a:pt x="482006" y="3961"/>
                    </a:cubicBezTo>
                    <a:cubicBezTo>
                      <a:pt x="484672" y="6601"/>
                      <a:pt x="486005" y="9902"/>
                      <a:pt x="486005" y="13863"/>
                    </a:cubicBezTo>
                    <a:cubicBezTo>
                      <a:pt x="486005" y="16032"/>
                      <a:pt x="485529" y="18296"/>
                      <a:pt x="484672" y="20465"/>
                    </a:cubicBezTo>
                    <a:lnTo>
                      <a:pt x="390690" y="326774"/>
                    </a:lnTo>
                    <a:cubicBezTo>
                      <a:pt x="388880" y="332055"/>
                      <a:pt x="386500" y="336110"/>
                      <a:pt x="383358" y="338939"/>
                    </a:cubicBezTo>
                    <a:cubicBezTo>
                      <a:pt x="380215" y="341768"/>
                      <a:pt x="375359" y="343277"/>
                      <a:pt x="368694" y="343277"/>
                    </a:cubicBezTo>
                    <a:lnTo>
                      <a:pt x="342698" y="343277"/>
                    </a:lnTo>
                    <a:cubicBezTo>
                      <a:pt x="336890" y="343277"/>
                      <a:pt x="332129" y="341863"/>
                      <a:pt x="328415" y="338939"/>
                    </a:cubicBezTo>
                    <a:cubicBezTo>
                      <a:pt x="324607" y="336110"/>
                      <a:pt x="322036" y="332055"/>
                      <a:pt x="320703" y="326774"/>
                    </a:cubicBezTo>
                    <a:lnTo>
                      <a:pt x="243383" y="90440"/>
                    </a:lnTo>
                    <a:lnTo>
                      <a:pt x="166065" y="326774"/>
                    </a:lnTo>
                    <a:cubicBezTo>
                      <a:pt x="164255" y="332055"/>
                      <a:pt x="161589" y="336110"/>
                      <a:pt x="158066" y="338939"/>
                    </a:cubicBezTo>
                    <a:cubicBezTo>
                      <a:pt x="154543" y="341768"/>
                      <a:pt x="149591" y="343277"/>
                      <a:pt x="143402" y="343277"/>
                    </a:cubicBezTo>
                    <a:lnTo>
                      <a:pt x="117312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E06D837C-8E3E-A44B-B4CA-7A562311520B}"/>
                  </a:ext>
                </a:extLst>
              </p:cNvPr>
              <p:cNvSpPr/>
              <p:nvPr/>
            </p:nvSpPr>
            <p:spPr>
              <a:xfrm>
                <a:off x="2361167" y="3297536"/>
                <a:ext cx="296706" cy="356480"/>
              </a:xfrm>
              <a:custGeom>
                <a:avLst/>
                <a:gdLst>
                  <a:gd name="connsiteX0" fmla="*/ 121311 w 296706"/>
                  <a:gd name="connsiteY0" fmla="*/ 356480 h 356480"/>
                  <a:gd name="connsiteX1" fmla="*/ 60655 w 296706"/>
                  <a:gd name="connsiteY1" fmla="*/ 343277 h 356480"/>
                  <a:gd name="connsiteX2" fmla="*/ 16664 w 296706"/>
                  <a:gd name="connsiteY2" fmla="*/ 307629 h 356480"/>
                  <a:gd name="connsiteX3" fmla="*/ 0 w 296706"/>
                  <a:gd name="connsiteY3" fmla="*/ 256798 h 356480"/>
                  <a:gd name="connsiteX4" fmla="*/ 37326 w 296706"/>
                  <a:gd name="connsiteY4" fmla="*/ 184181 h 356480"/>
                  <a:gd name="connsiteX5" fmla="*/ 134642 w 296706"/>
                  <a:gd name="connsiteY5" fmla="*/ 148533 h 356480"/>
                  <a:gd name="connsiteX6" fmla="*/ 233957 w 296706"/>
                  <a:gd name="connsiteY6" fmla="*/ 134670 h 356480"/>
                  <a:gd name="connsiteX7" fmla="*/ 233957 w 296706"/>
                  <a:gd name="connsiteY7" fmla="*/ 115526 h 356480"/>
                  <a:gd name="connsiteX8" fmla="*/ 215579 w 296706"/>
                  <a:gd name="connsiteY8" fmla="*/ 66015 h 356480"/>
                  <a:gd name="connsiteX9" fmla="*/ 155971 w 296706"/>
                  <a:gd name="connsiteY9" fmla="*/ 48191 h 356480"/>
                  <a:gd name="connsiteX10" fmla="*/ 107980 w 296706"/>
                  <a:gd name="connsiteY10" fmla="*/ 60074 h 356480"/>
                  <a:gd name="connsiteX11" fmla="*/ 81985 w 296706"/>
                  <a:gd name="connsiteY11" fmla="*/ 90440 h 356480"/>
                  <a:gd name="connsiteX12" fmla="*/ 67987 w 296706"/>
                  <a:gd name="connsiteY12" fmla="*/ 100343 h 356480"/>
                  <a:gd name="connsiteX13" fmla="*/ 37993 w 296706"/>
                  <a:gd name="connsiteY13" fmla="*/ 100343 h 356480"/>
                  <a:gd name="connsiteX14" fmla="*/ 26947 w 296706"/>
                  <a:gd name="connsiteY14" fmla="*/ 96004 h 356480"/>
                  <a:gd name="connsiteX15" fmla="*/ 23329 w 296706"/>
                  <a:gd name="connsiteY15" fmla="*/ 85819 h 356480"/>
                  <a:gd name="connsiteX16" fmla="*/ 31042 w 296706"/>
                  <a:gd name="connsiteY16" fmla="*/ 61394 h 356480"/>
                  <a:gd name="connsiteX17" fmla="*/ 54656 w 296706"/>
                  <a:gd name="connsiteY17" fmla="*/ 33007 h 356480"/>
                  <a:gd name="connsiteX18" fmla="*/ 95601 w 296706"/>
                  <a:gd name="connsiteY18" fmla="*/ 9619 h 356480"/>
                  <a:gd name="connsiteX19" fmla="*/ 156638 w 296706"/>
                  <a:gd name="connsiteY19" fmla="*/ 0 h 356480"/>
                  <a:gd name="connsiteX20" fmla="*/ 223958 w 296706"/>
                  <a:gd name="connsiteY20" fmla="*/ 10185 h 356480"/>
                  <a:gd name="connsiteX21" fmla="*/ 266998 w 296706"/>
                  <a:gd name="connsiteY21" fmla="*/ 37628 h 356480"/>
                  <a:gd name="connsiteX22" fmla="*/ 289661 w 296706"/>
                  <a:gd name="connsiteY22" fmla="*/ 76577 h 356480"/>
                  <a:gd name="connsiteX23" fmla="*/ 296707 w 296706"/>
                  <a:gd name="connsiteY23" fmla="*/ 120807 h 356480"/>
                  <a:gd name="connsiteX24" fmla="*/ 296707 w 296706"/>
                  <a:gd name="connsiteY24" fmla="*/ 334695 h 356480"/>
                  <a:gd name="connsiteX25" fmla="*/ 292327 w 296706"/>
                  <a:gd name="connsiteY25" fmla="*/ 345541 h 356480"/>
                  <a:gd name="connsiteX26" fmla="*/ 281281 w 296706"/>
                  <a:gd name="connsiteY26" fmla="*/ 349879 h 356480"/>
                  <a:gd name="connsiteX27" fmla="*/ 250620 w 296706"/>
                  <a:gd name="connsiteY27" fmla="*/ 349879 h 356480"/>
                  <a:gd name="connsiteX28" fmla="*/ 239289 w 296706"/>
                  <a:gd name="connsiteY28" fmla="*/ 345541 h 356480"/>
                  <a:gd name="connsiteX29" fmla="*/ 235290 w 296706"/>
                  <a:gd name="connsiteY29" fmla="*/ 334695 h 356480"/>
                  <a:gd name="connsiteX30" fmla="*/ 235290 w 296706"/>
                  <a:gd name="connsiteY30" fmla="*/ 306309 h 356480"/>
                  <a:gd name="connsiteX31" fmla="*/ 211961 w 296706"/>
                  <a:gd name="connsiteY31" fmla="*/ 329791 h 356480"/>
                  <a:gd name="connsiteX32" fmla="*/ 175301 w 296706"/>
                  <a:gd name="connsiteY32" fmla="*/ 348936 h 356480"/>
                  <a:gd name="connsiteX33" fmla="*/ 121311 w 296706"/>
                  <a:gd name="connsiteY33" fmla="*/ 356480 h 356480"/>
                  <a:gd name="connsiteX34" fmla="*/ 135308 w 296706"/>
                  <a:gd name="connsiteY34" fmla="*/ 306969 h 356480"/>
                  <a:gd name="connsiteX35" fmla="*/ 185299 w 296706"/>
                  <a:gd name="connsiteY35" fmla="*/ 295369 h 356480"/>
                  <a:gd name="connsiteX36" fmla="*/ 221007 w 296706"/>
                  <a:gd name="connsiteY36" fmla="*/ 259438 h 356480"/>
                  <a:gd name="connsiteX37" fmla="*/ 234052 w 296706"/>
                  <a:gd name="connsiteY37" fmla="*/ 198045 h 356480"/>
                  <a:gd name="connsiteX38" fmla="*/ 234052 w 296706"/>
                  <a:gd name="connsiteY38" fmla="*/ 179560 h 356480"/>
                  <a:gd name="connsiteX39" fmla="*/ 156733 w 296706"/>
                  <a:gd name="connsiteY39" fmla="*/ 190783 h 356480"/>
                  <a:gd name="connsiteX40" fmla="*/ 85413 w 296706"/>
                  <a:gd name="connsiteY40" fmla="*/ 212945 h 356480"/>
                  <a:gd name="connsiteX41" fmla="*/ 61417 w 296706"/>
                  <a:gd name="connsiteY41" fmla="*/ 252271 h 356480"/>
                  <a:gd name="connsiteX42" fmla="*/ 72463 w 296706"/>
                  <a:gd name="connsiteY42" fmla="*/ 282921 h 356480"/>
                  <a:gd name="connsiteX43" fmla="*/ 100458 w 296706"/>
                  <a:gd name="connsiteY43" fmla="*/ 301028 h 356480"/>
                  <a:gd name="connsiteX44" fmla="*/ 135308 w 296706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706" h="356480">
                    <a:moveTo>
                      <a:pt x="121311" y="356480"/>
                    </a:moveTo>
                    <a:cubicBezTo>
                      <a:pt x="99124" y="356480"/>
                      <a:pt x="78843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3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579" y="66015"/>
                    </a:cubicBezTo>
                    <a:cubicBezTo>
                      <a:pt x="203391" y="54132"/>
                      <a:pt x="183490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9" y="97042"/>
                      <a:pt x="74653" y="100343"/>
                      <a:pt x="67987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1042" y="61394"/>
                    </a:cubicBezTo>
                    <a:cubicBezTo>
                      <a:pt x="36184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642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98" y="37628"/>
                    </a:cubicBezTo>
                    <a:cubicBezTo>
                      <a:pt x="277472" y="49040"/>
                      <a:pt x="284995" y="62054"/>
                      <a:pt x="289661" y="76577"/>
                    </a:cubicBezTo>
                    <a:cubicBezTo>
                      <a:pt x="294326" y="91100"/>
                      <a:pt x="296707" y="105812"/>
                      <a:pt x="296707" y="120807"/>
                    </a:cubicBezTo>
                    <a:lnTo>
                      <a:pt x="296707" y="334695"/>
                    </a:lnTo>
                    <a:cubicBezTo>
                      <a:pt x="296707" y="339128"/>
                      <a:pt x="295279" y="342711"/>
                      <a:pt x="292327" y="345541"/>
                    </a:cubicBezTo>
                    <a:cubicBezTo>
                      <a:pt x="289470" y="348370"/>
                      <a:pt x="285757" y="349879"/>
                      <a:pt x="281281" y="349879"/>
                    </a:cubicBezTo>
                    <a:lnTo>
                      <a:pt x="250620" y="349879"/>
                    </a:lnTo>
                    <a:cubicBezTo>
                      <a:pt x="245764" y="349879"/>
                      <a:pt x="241955" y="348464"/>
                      <a:pt x="239289" y="345541"/>
                    </a:cubicBezTo>
                    <a:cubicBezTo>
                      <a:pt x="236623" y="342711"/>
                      <a:pt x="235290" y="339033"/>
                      <a:pt x="235290" y="334695"/>
                    </a:cubicBezTo>
                    <a:lnTo>
                      <a:pt x="235290" y="306309"/>
                    </a:lnTo>
                    <a:cubicBezTo>
                      <a:pt x="229481" y="314231"/>
                      <a:pt x="221768" y="322058"/>
                      <a:pt x="211961" y="329791"/>
                    </a:cubicBezTo>
                    <a:cubicBezTo>
                      <a:pt x="202153" y="337524"/>
                      <a:pt x="189965" y="343843"/>
                      <a:pt x="175301" y="348936"/>
                    </a:cubicBezTo>
                    <a:cubicBezTo>
                      <a:pt x="160637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7" y="259438"/>
                    </a:cubicBezTo>
                    <a:cubicBezTo>
                      <a:pt x="229672" y="243123"/>
                      <a:pt x="234052" y="222659"/>
                      <a:pt x="234052" y="198045"/>
                    </a:cubicBezTo>
                    <a:lnTo>
                      <a:pt x="234052" y="179560"/>
                    </a:lnTo>
                    <a:lnTo>
                      <a:pt x="156733" y="190783"/>
                    </a:lnTo>
                    <a:cubicBezTo>
                      <a:pt x="125215" y="195215"/>
                      <a:pt x="101410" y="202571"/>
                      <a:pt x="85413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131" y="274810"/>
                      <a:pt x="72463" y="282921"/>
                    </a:cubicBezTo>
                    <a:cubicBezTo>
                      <a:pt x="79795" y="291031"/>
                      <a:pt x="89126" y="297067"/>
                      <a:pt x="100458" y="301028"/>
                    </a:cubicBezTo>
                    <a:cubicBezTo>
                      <a:pt x="111694" y="304989"/>
                      <a:pt x="123310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id="{06213E0B-F6CD-0741-B690-2C29B3725AD9}"/>
                  </a:ext>
                </a:extLst>
              </p:cNvPr>
              <p:cNvSpPr/>
              <p:nvPr/>
            </p:nvSpPr>
            <p:spPr>
              <a:xfrm>
                <a:off x="2700057" y="3304137"/>
                <a:ext cx="329938" cy="468705"/>
              </a:xfrm>
              <a:custGeom>
                <a:avLst/>
                <a:gdLst>
                  <a:gd name="connsiteX0" fmla="*/ 89317 w 329938"/>
                  <a:gd name="connsiteY0" fmla="*/ 468705 h 468705"/>
                  <a:gd name="connsiteX1" fmla="*/ 79985 w 329938"/>
                  <a:gd name="connsiteY1" fmla="*/ 464745 h 468705"/>
                  <a:gd name="connsiteX2" fmla="*/ 75986 w 329938"/>
                  <a:gd name="connsiteY2" fmla="*/ 455502 h 468705"/>
                  <a:gd name="connsiteX3" fmla="*/ 76653 w 329938"/>
                  <a:gd name="connsiteY3" fmla="*/ 450221 h 468705"/>
                  <a:gd name="connsiteX4" fmla="*/ 79319 w 329938"/>
                  <a:gd name="connsiteY4" fmla="*/ 443620 h 468705"/>
                  <a:gd name="connsiteX5" fmla="*/ 130642 w 329938"/>
                  <a:gd name="connsiteY5" fmla="*/ 322813 h 468705"/>
                  <a:gd name="connsiteX6" fmla="*/ 3333 w 329938"/>
                  <a:gd name="connsiteY6" fmla="*/ 25086 h 468705"/>
                  <a:gd name="connsiteX7" fmla="*/ 0 w 329938"/>
                  <a:gd name="connsiteY7" fmla="*/ 13863 h 468705"/>
                  <a:gd name="connsiteX8" fmla="*/ 3999 w 329938"/>
                  <a:gd name="connsiteY8" fmla="*/ 3961 h 468705"/>
                  <a:gd name="connsiteX9" fmla="*/ 13997 w 329938"/>
                  <a:gd name="connsiteY9" fmla="*/ 0 h 468705"/>
                  <a:gd name="connsiteX10" fmla="*/ 46658 w 329938"/>
                  <a:gd name="connsiteY10" fmla="*/ 0 h 468705"/>
                  <a:gd name="connsiteX11" fmla="*/ 57323 w 329938"/>
                  <a:gd name="connsiteY11" fmla="*/ 3301 h 468705"/>
                  <a:gd name="connsiteX12" fmla="*/ 62655 w 329938"/>
                  <a:gd name="connsiteY12" fmla="*/ 11223 h 468705"/>
                  <a:gd name="connsiteX13" fmla="*/ 163970 w 329938"/>
                  <a:gd name="connsiteY13" fmla="*/ 251517 h 468705"/>
                  <a:gd name="connsiteX14" fmla="*/ 267950 w 329938"/>
                  <a:gd name="connsiteY14" fmla="*/ 11223 h 468705"/>
                  <a:gd name="connsiteX15" fmla="*/ 273568 w 329938"/>
                  <a:gd name="connsiteY15" fmla="*/ 3301 h 468705"/>
                  <a:gd name="connsiteX16" fmla="*/ 284614 w 329938"/>
                  <a:gd name="connsiteY16" fmla="*/ 0 h 468705"/>
                  <a:gd name="connsiteX17" fmla="*/ 315941 w 329938"/>
                  <a:gd name="connsiteY17" fmla="*/ 0 h 468705"/>
                  <a:gd name="connsiteX18" fmla="*/ 325940 w 329938"/>
                  <a:gd name="connsiteY18" fmla="*/ 3961 h 468705"/>
                  <a:gd name="connsiteX19" fmla="*/ 329939 w 329938"/>
                  <a:gd name="connsiteY19" fmla="*/ 13203 h 468705"/>
                  <a:gd name="connsiteX20" fmla="*/ 326606 w 329938"/>
                  <a:gd name="connsiteY20" fmla="*/ 25086 h 468705"/>
                  <a:gd name="connsiteX21" fmla="*/ 137308 w 329938"/>
                  <a:gd name="connsiteY21" fmla="*/ 457483 h 468705"/>
                  <a:gd name="connsiteX22" fmla="*/ 131690 w 329938"/>
                  <a:gd name="connsiteY22" fmla="*/ 465405 h 468705"/>
                  <a:gd name="connsiteX23" fmla="*/ 120644 w 329938"/>
                  <a:gd name="connsiteY23" fmla="*/ 468705 h 468705"/>
                  <a:gd name="connsiteX24" fmla="*/ 89317 w 329938"/>
                  <a:gd name="connsiteY24" fmla="*/ 468705 h 468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29938" h="468705">
                    <a:moveTo>
                      <a:pt x="89317" y="468705"/>
                    </a:moveTo>
                    <a:cubicBezTo>
                      <a:pt x="85794" y="468705"/>
                      <a:pt x="82651" y="467385"/>
                      <a:pt x="79985" y="464745"/>
                    </a:cubicBezTo>
                    <a:cubicBezTo>
                      <a:pt x="77319" y="462104"/>
                      <a:pt x="75986" y="458992"/>
                      <a:pt x="75986" y="455502"/>
                    </a:cubicBezTo>
                    <a:cubicBezTo>
                      <a:pt x="75986" y="453711"/>
                      <a:pt x="76176" y="452013"/>
                      <a:pt x="76653" y="450221"/>
                    </a:cubicBezTo>
                    <a:cubicBezTo>
                      <a:pt x="77129" y="448429"/>
                      <a:pt x="77986" y="446260"/>
                      <a:pt x="79319" y="443620"/>
                    </a:cubicBezTo>
                    <a:lnTo>
                      <a:pt x="130642" y="322813"/>
                    </a:lnTo>
                    <a:lnTo>
                      <a:pt x="3333" y="25086"/>
                    </a:lnTo>
                    <a:cubicBezTo>
                      <a:pt x="1143" y="19804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3999" y="3961"/>
                    </a:cubicBezTo>
                    <a:cubicBezTo>
                      <a:pt x="6665" y="1320"/>
                      <a:pt x="9998" y="0"/>
                      <a:pt x="13997" y="0"/>
                    </a:cubicBezTo>
                    <a:lnTo>
                      <a:pt x="46658" y="0"/>
                    </a:lnTo>
                    <a:cubicBezTo>
                      <a:pt x="51514" y="0"/>
                      <a:pt x="55133" y="1132"/>
                      <a:pt x="57323" y="3301"/>
                    </a:cubicBezTo>
                    <a:cubicBezTo>
                      <a:pt x="59513" y="5470"/>
                      <a:pt x="61322" y="8110"/>
                      <a:pt x="62655" y="11223"/>
                    </a:cubicBezTo>
                    <a:lnTo>
                      <a:pt x="163970" y="251517"/>
                    </a:lnTo>
                    <a:lnTo>
                      <a:pt x="267950" y="11223"/>
                    </a:lnTo>
                    <a:cubicBezTo>
                      <a:pt x="269283" y="8110"/>
                      <a:pt x="271188" y="5470"/>
                      <a:pt x="273568" y="3301"/>
                    </a:cubicBezTo>
                    <a:cubicBezTo>
                      <a:pt x="276044" y="1132"/>
                      <a:pt x="279662" y="0"/>
                      <a:pt x="284614" y="0"/>
                    </a:cubicBezTo>
                    <a:lnTo>
                      <a:pt x="315941" y="0"/>
                    </a:lnTo>
                    <a:cubicBezTo>
                      <a:pt x="319941" y="0"/>
                      <a:pt x="323273" y="1320"/>
                      <a:pt x="325940" y="3961"/>
                    </a:cubicBezTo>
                    <a:cubicBezTo>
                      <a:pt x="328606" y="6601"/>
                      <a:pt x="329939" y="9714"/>
                      <a:pt x="329939" y="13203"/>
                    </a:cubicBezTo>
                    <a:cubicBezTo>
                      <a:pt x="329939" y="15372"/>
                      <a:pt x="328796" y="19333"/>
                      <a:pt x="326606" y="25086"/>
                    </a:cubicBezTo>
                    <a:lnTo>
                      <a:pt x="137308" y="457483"/>
                    </a:lnTo>
                    <a:cubicBezTo>
                      <a:pt x="135975" y="460595"/>
                      <a:pt x="134070" y="463236"/>
                      <a:pt x="131690" y="465405"/>
                    </a:cubicBezTo>
                    <a:cubicBezTo>
                      <a:pt x="129214" y="467574"/>
                      <a:pt x="125596" y="468705"/>
                      <a:pt x="120644" y="468705"/>
                    </a:cubicBezTo>
                    <a:lnTo>
                      <a:pt x="89317" y="468705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Freeform 53">
                <a:extLst>
                  <a:ext uri="{FF2B5EF4-FFF2-40B4-BE49-F238E27FC236}">
                    <a16:creationId xmlns:a16="http://schemas.microsoft.com/office/drawing/2014/main" id="{B5358535-3C36-5341-8D2B-7D8FF0E84819}"/>
                  </a:ext>
                </a:extLst>
              </p:cNvPr>
              <p:cNvSpPr/>
              <p:nvPr/>
            </p:nvSpPr>
            <p:spPr>
              <a:xfrm>
                <a:off x="3059433" y="3297630"/>
                <a:ext cx="284219" cy="356385"/>
              </a:xfrm>
              <a:custGeom>
                <a:avLst/>
                <a:gdLst>
                  <a:gd name="connsiteX0" fmla="*/ 141293 w 284219"/>
                  <a:gd name="connsiteY0" fmla="*/ 356386 h 356385"/>
                  <a:gd name="connsiteX1" fmla="*/ 77305 w 284219"/>
                  <a:gd name="connsiteY1" fmla="*/ 347144 h 356385"/>
                  <a:gd name="connsiteX2" fmla="*/ 33980 w 284219"/>
                  <a:gd name="connsiteY2" fmla="*/ 324699 h 356385"/>
                  <a:gd name="connsiteX3" fmla="*/ 9032 w 284219"/>
                  <a:gd name="connsiteY3" fmla="*/ 298293 h 356385"/>
                  <a:gd name="connsiteX4" fmla="*/ 81 w 284219"/>
                  <a:gd name="connsiteY4" fmla="*/ 277168 h 356385"/>
                  <a:gd name="connsiteX5" fmla="*/ 4747 w 284219"/>
                  <a:gd name="connsiteY5" fmla="*/ 265946 h 356385"/>
                  <a:gd name="connsiteX6" fmla="*/ 15412 w 284219"/>
                  <a:gd name="connsiteY6" fmla="*/ 261985 h 356385"/>
                  <a:gd name="connsiteX7" fmla="*/ 45406 w 284219"/>
                  <a:gd name="connsiteY7" fmla="*/ 261985 h 356385"/>
                  <a:gd name="connsiteX8" fmla="*/ 51024 w 284219"/>
                  <a:gd name="connsiteY8" fmla="*/ 262928 h 356385"/>
                  <a:gd name="connsiteX9" fmla="*/ 57404 w 284219"/>
                  <a:gd name="connsiteY9" fmla="*/ 268586 h 356385"/>
                  <a:gd name="connsiteX10" fmla="*/ 76734 w 284219"/>
                  <a:gd name="connsiteY10" fmla="*/ 287070 h 356385"/>
                  <a:gd name="connsiteX11" fmla="*/ 103015 w 284219"/>
                  <a:gd name="connsiteY11" fmla="*/ 302254 h 356385"/>
                  <a:gd name="connsiteX12" fmla="*/ 142055 w 284219"/>
                  <a:gd name="connsiteY12" fmla="*/ 308195 h 356385"/>
                  <a:gd name="connsiteX13" fmla="*/ 198045 w 284219"/>
                  <a:gd name="connsiteY13" fmla="*/ 295369 h 356385"/>
                  <a:gd name="connsiteX14" fmla="*/ 220041 w 284219"/>
                  <a:gd name="connsiteY14" fmla="*/ 257458 h 356385"/>
                  <a:gd name="connsiteX15" fmla="*/ 211090 w 284219"/>
                  <a:gd name="connsiteY15" fmla="*/ 231052 h 356385"/>
                  <a:gd name="connsiteX16" fmla="*/ 179096 w 284219"/>
                  <a:gd name="connsiteY16" fmla="*/ 213228 h 356385"/>
                  <a:gd name="connsiteX17" fmla="*/ 116155 w 284219"/>
                  <a:gd name="connsiteY17" fmla="*/ 196724 h 356385"/>
                  <a:gd name="connsiteX18" fmla="*/ 52834 w 284219"/>
                  <a:gd name="connsiteY18" fmla="*/ 173996 h 356385"/>
                  <a:gd name="connsiteX19" fmla="*/ 19506 w 284219"/>
                  <a:gd name="connsiteY19" fmla="*/ 141649 h 356385"/>
                  <a:gd name="connsiteX20" fmla="*/ 9508 w 284219"/>
                  <a:gd name="connsiteY20" fmla="*/ 99022 h 356385"/>
                  <a:gd name="connsiteX21" fmla="*/ 24172 w 284219"/>
                  <a:gd name="connsiteY21" fmla="*/ 51869 h 356385"/>
                  <a:gd name="connsiteX22" fmla="*/ 67212 w 284219"/>
                  <a:gd name="connsiteY22" fmla="*/ 14523 h 356385"/>
                  <a:gd name="connsiteX23" fmla="*/ 138246 w 284219"/>
                  <a:gd name="connsiteY23" fmla="*/ 0 h 356385"/>
                  <a:gd name="connsiteX24" fmla="*/ 197569 w 284219"/>
                  <a:gd name="connsiteY24" fmla="*/ 8582 h 356385"/>
                  <a:gd name="connsiteX25" fmla="*/ 238228 w 284219"/>
                  <a:gd name="connsiteY25" fmla="*/ 29990 h 356385"/>
                  <a:gd name="connsiteX26" fmla="*/ 262223 w 284219"/>
                  <a:gd name="connsiteY26" fmla="*/ 55358 h 356385"/>
                  <a:gd name="connsiteX27" fmla="*/ 270888 w 284219"/>
                  <a:gd name="connsiteY27" fmla="*/ 76483 h 356385"/>
                  <a:gd name="connsiteX28" fmla="*/ 266889 w 284219"/>
                  <a:gd name="connsiteY28" fmla="*/ 87328 h 356385"/>
                  <a:gd name="connsiteX29" fmla="*/ 256224 w 284219"/>
                  <a:gd name="connsiteY29" fmla="*/ 91666 h 356385"/>
                  <a:gd name="connsiteX30" fmla="*/ 228230 w 284219"/>
                  <a:gd name="connsiteY30" fmla="*/ 91666 h 356385"/>
                  <a:gd name="connsiteX31" fmla="*/ 220612 w 284219"/>
                  <a:gd name="connsiteY31" fmla="*/ 89686 h 356385"/>
                  <a:gd name="connsiteX32" fmla="*/ 214899 w 284219"/>
                  <a:gd name="connsiteY32" fmla="*/ 85065 h 356385"/>
                  <a:gd name="connsiteX33" fmla="*/ 199187 w 284219"/>
                  <a:gd name="connsiteY33" fmla="*/ 67901 h 356385"/>
                  <a:gd name="connsiteX34" fmla="*/ 175858 w 284219"/>
                  <a:gd name="connsiteY34" fmla="*/ 53755 h 356385"/>
                  <a:gd name="connsiteX35" fmla="*/ 138246 w 284219"/>
                  <a:gd name="connsiteY35" fmla="*/ 48097 h 356385"/>
                  <a:gd name="connsiteX36" fmla="*/ 88256 w 284219"/>
                  <a:gd name="connsiteY36" fmla="*/ 61960 h 356385"/>
                  <a:gd name="connsiteX37" fmla="*/ 71592 w 284219"/>
                  <a:gd name="connsiteY37" fmla="*/ 96948 h 356385"/>
                  <a:gd name="connsiteX38" fmla="*/ 78924 w 284219"/>
                  <a:gd name="connsiteY38" fmla="*/ 119393 h 356385"/>
                  <a:gd name="connsiteX39" fmla="*/ 106919 w 284219"/>
                  <a:gd name="connsiteY39" fmla="*/ 137217 h 356385"/>
                  <a:gd name="connsiteX40" fmla="*/ 168241 w 284219"/>
                  <a:gd name="connsiteY40" fmla="*/ 154380 h 356385"/>
                  <a:gd name="connsiteX41" fmla="*/ 237561 w 284219"/>
                  <a:gd name="connsiteY41" fmla="*/ 177486 h 356385"/>
                  <a:gd name="connsiteX42" fmla="*/ 273555 w 284219"/>
                  <a:gd name="connsiteY42" fmla="*/ 211153 h 356385"/>
                  <a:gd name="connsiteX43" fmla="*/ 284219 w 284219"/>
                  <a:gd name="connsiteY43" fmla="*/ 255383 h 356385"/>
                  <a:gd name="connsiteX44" fmla="*/ 268222 w 284219"/>
                  <a:gd name="connsiteY44" fmla="*/ 306215 h 356385"/>
                  <a:gd name="connsiteX45" fmla="*/ 220231 w 284219"/>
                  <a:gd name="connsiteY45" fmla="*/ 342900 h 356385"/>
                  <a:gd name="connsiteX46" fmla="*/ 141293 w 284219"/>
                  <a:gd name="connsiteY46" fmla="*/ 356386 h 35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84219" h="356385">
                    <a:moveTo>
                      <a:pt x="141293" y="356386"/>
                    </a:moveTo>
                    <a:cubicBezTo>
                      <a:pt x="116441" y="356386"/>
                      <a:pt x="95111" y="353274"/>
                      <a:pt x="77305" y="347144"/>
                    </a:cubicBezTo>
                    <a:cubicBezTo>
                      <a:pt x="59499" y="341014"/>
                      <a:pt x="45121" y="333469"/>
                      <a:pt x="33980" y="324699"/>
                    </a:cubicBezTo>
                    <a:cubicBezTo>
                      <a:pt x="22839" y="315928"/>
                      <a:pt x="14555" y="307063"/>
                      <a:pt x="9032" y="298293"/>
                    </a:cubicBezTo>
                    <a:cubicBezTo>
                      <a:pt x="3509" y="289522"/>
                      <a:pt x="462" y="282449"/>
                      <a:pt x="81" y="277168"/>
                    </a:cubicBezTo>
                    <a:cubicBezTo>
                      <a:pt x="-395" y="272358"/>
                      <a:pt x="1224" y="268586"/>
                      <a:pt x="4747" y="265946"/>
                    </a:cubicBezTo>
                    <a:cubicBezTo>
                      <a:pt x="8270" y="263305"/>
                      <a:pt x="11889" y="261985"/>
                      <a:pt x="15412" y="261985"/>
                    </a:cubicBezTo>
                    <a:lnTo>
                      <a:pt x="45406" y="261985"/>
                    </a:lnTo>
                    <a:cubicBezTo>
                      <a:pt x="47597" y="261985"/>
                      <a:pt x="49501" y="262362"/>
                      <a:pt x="51024" y="262928"/>
                    </a:cubicBezTo>
                    <a:cubicBezTo>
                      <a:pt x="52548" y="263588"/>
                      <a:pt x="54738" y="265474"/>
                      <a:pt x="57404" y="268586"/>
                    </a:cubicBezTo>
                    <a:cubicBezTo>
                      <a:pt x="63213" y="274716"/>
                      <a:pt x="69592" y="280940"/>
                      <a:pt x="76734" y="287070"/>
                    </a:cubicBezTo>
                    <a:cubicBezTo>
                      <a:pt x="83875" y="293200"/>
                      <a:pt x="92636" y="298293"/>
                      <a:pt x="103015" y="302254"/>
                    </a:cubicBezTo>
                    <a:cubicBezTo>
                      <a:pt x="113489" y="306215"/>
                      <a:pt x="126439" y="308195"/>
                      <a:pt x="142055" y="308195"/>
                    </a:cubicBezTo>
                    <a:cubicBezTo>
                      <a:pt x="164718" y="308195"/>
                      <a:pt x="183381" y="303857"/>
                      <a:pt x="198045" y="295369"/>
                    </a:cubicBezTo>
                    <a:cubicBezTo>
                      <a:pt x="212709" y="286787"/>
                      <a:pt x="220041" y="274150"/>
                      <a:pt x="220041" y="257458"/>
                    </a:cubicBezTo>
                    <a:cubicBezTo>
                      <a:pt x="220041" y="246424"/>
                      <a:pt x="217089" y="237653"/>
                      <a:pt x="211090" y="231052"/>
                    </a:cubicBezTo>
                    <a:cubicBezTo>
                      <a:pt x="205091" y="224450"/>
                      <a:pt x="194426" y="218509"/>
                      <a:pt x="179096" y="213228"/>
                    </a:cubicBezTo>
                    <a:cubicBezTo>
                      <a:pt x="163765" y="207947"/>
                      <a:pt x="142817" y="202477"/>
                      <a:pt x="116155" y="196724"/>
                    </a:cubicBezTo>
                    <a:cubicBezTo>
                      <a:pt x="89493" y="190594"/>
                      <a:pt x="68355" y="182955"/>
                      <a:pt x="52834" y="173996"/>
                    </a:cubicBezTo>
                    <a:cubicBezTo>
                      <a:pt x="37313" y="164943"/>
                      <a:pt x="26172" y="154192"/>
                      <a:pt x="19506" y="141649"/>
                    </a:cubicBezTo>
                    <a:cubicBezTo>
                      <a:pt x="12841" y="129106"/>
                      <a:pt x="9508" y="114960"/>
                      <a:pt x="9508" y="99022"/>
                    </a:cubicBezTo>
                    <a:cubicBezTo>
                      <a:pt x="9508" y="82707"/>
                      <a:pt x="14365" y="66958"/>
                      <a:pt x="24172" y="51869"/>
                    </a:cubicBezTo>
                    <a:cubicBezTo>
                      <a:pt x="33980" y="36685"/>
                      <a:pt x="48263" y="24237"/>
                      <a:pt x="67212" y="14523"/>
                    </a:cubicBezTo>
                    <a:cubicBezTo>
                      <a:pt x="86066" y="4810"/>
                      <a:pt x="109775" y="0"/>
                      <a:pt x="138246" y="0"/>
                    </a:cubicBezTo>
                    <a:cubicBezTo>
                      <a:pt x="161385" y="0"/>
                      <a:pt x="181096" y="2829"/>
                      <a:pt x="197569" y="8582"/>
                    </a:cubicBezTo>
                    <a:cubicBezTo>
                      <a:pt x="214042" y="14335"/>
                      <a:pt x="227563" y="21408"/>
                      <a:pt x="238228" y="29990"/>
                    </a:cubicBezTo>
                    <a:cubicBezTo>
                      <a:pt x="248893" y="38572"/>
                      <a:pt x="256891" y="47059"/>
                      <a:pt x="262223" y="55358"/>
                    </a:cubicBezTo>
                    <a:cubicBezTo>
                      <a:pt x="267556" y="63752"/>
                      <a:pt x="270412" y="70730"/>
                      <a:pt x="270888" y="76483"/>
                    </a:cubicBezTo>
                    <a:cubicBezTo>
                      <a:pt x="271365" y="80915"/>
                      <a:pt x="270032" y="84499"/>
                      <a:pt x="266889" y="87328"/>
                    </a:cubicBezTo>
                    <a:cubicBezTo>
                      <a:pt x="263747" y="90157"/>
                      <a:pt x="260224" y="91666"/>
                      <a:pt x="256224" y="91666"/>
                    </a:cubicBezTo>
                    <a:lnTo>
                      <a:pt x="228230" y="91666"/>
                    </a:lnTo>
                    <a:cubicBezTo>
                      <a:pt x="225087" y="91666"/>
                      <a:pt x="222612" y="91006"/>
                      <a:pt x="220612" y="89686"/>
                    </a:cubicBezTo>
                    <a:cubicBezTo>
                      <a:pt x="218612" y="88366"/>
                      <a:pt x="216708" y="86857"/>
                      <a:pt x="214899" y="85065"/>
                    </a:cubicBezTo>
                    <a:cubicBezTo>
                      <a:pt x="210423" y="79312"/>
                      <a:pt x="205186" y="73654"/>
                      <a:pt x="199187" y="67901"/>
                    </a:cubicBezTo>
                    <a:cubicBezTo>
                      <a:pt x="193189" y="62148"/>
                      <a:pt x="185381" y="57433"/>
                      <a:pt x="175858" y="53755"/>
                    </a:cubicBezTo>
                    <a:cubicBezTo>
                      <a:pt x="166336" y="49983"/>
                      <a:pt x="153767" y="48097"/>
                      <a:pt x="138246" y="48097"/>
                    </a:cubicBezTo>
                    <a:cubicBezTo>
                      <a:pt x="116060" y="48097"/>
                      <a:pt x="99396" y="52718"/>
                      <a:pt x="88256" y="61960"/>
                    </a:cubicBezTo>
                    <a:cubicBezTo>
                      <a:pt x="77115" y="71202"/>
                      <a:pt x="71592" y="82896"/>
                      <a:pt x="71592" y="96948"/>
                    </a:cubicBezTo>
                    <a:cubicBezTo>
                      <a:pt x="71592" y="105341"/>
                      <a:pt x="74068" y="112791"/>
                      <a:pt x="78924" y="119393"/>
                    </a:cubicBezTo>
                    <a:cubicBezTo>
                      <a:pt x="83780" y="125994"/>
                      <a:pt x="93112" y="131935"/>
                      <a:pt x="106919" y="137217"/>
                    </a:cubicBezTo>
                    <a:cubicBezTo>
                      <a:pt x="120726" y="142498"/>
                      <a:pt x="141103" y="148251"/>
                      <a:pt x="168241" y="154380"/>
                    </a:cubicBezTo>
                    <a:cubicBezTo>
                      <a:pt x="197569" y="160133"/>
                      <a:pt x="220707" y="167772"/>
                      <a:pt x="237561" y="177486"/>
                    </a:cubicBezTo>
                    <a:cubicBezTo>
                      <a:pt x="254415" y="187199"/>
                      <a:pt x="266413" y="198422"/>
                      <a:pt x="273555" y="211153"/>
                    </a:cubicBezTo>
                    <a:cubicBezTo>
                      <a:pt x="280696" y="223885"/>
                      <a:pt x="284219" y="238691"/>
                      <a:pt x="284219" y="255383"/>
                    </a:cubicBezTo>
                    <a:cubicBezTo>
                      <a:pt x="284219" y="273867"/>
                      <a:pt x="278887" y="290843"/>
                      <a:pt x="268222" y="306215"/>
                    </a:cubicBezTo>
                    <a:cubicBezTo>
                      <a:pt x="257558" y="321587"/>
                      <a:pt x="241561" y="333847"/>
                      <a:pt x="220231" y="342900"/>
                    </a:cubicBezTo>
                    <a:cubicBezTo>
                      <a:pt x="198616" y="351859"/>
                      <a:pt x="172335" y="356386"/>
                      <a:pt x="141293" y="35638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8B7A0F8C-B5CC-7E4B-8CB7-9BF84C4DAB68}"/>
                  </a:ext>
                </a:extLst>
              </p:cNvPr>
              <p:cNvSpPr/>
              <p:nvPr/>
            </p:nvSpPr>
            <p:spPr>
              <a:xfrm>
                <a:off x="3562659" y="3178520"/>
                <a:ext cx="356981" cy="475495"/>
              </a:xfrm>
              <a:custGeom>
                <a:avLst/>
                <a:gdLst>
                  <a:gd name="connsiteX0" fmla="*/ 179967 w 356981"/>
                  <a:gd name="connsiteY0" fmla="*/ 475496 h 475495"/>
                  <a:gd name="connsiteX1" fmla="*/ 82651 w 356981"/>
                  <a:gd name="connsiteY1" fmla="*/ 457672 h 475495"/>
                  <a:gd name="connsiteX2" fmla="*/ 22377 w 356981"/>
                  <a:gd name="connsiteY2" fmla="*/ 411744 h 475495"/>
                  <a:gd name="connsiteX3" fmla="*/ 0 w 356981"/>
                  <a:gd name="connsiteY3" fmla="*/ 352708 h 475495"/>
                  <a:gd name="connsiteX4" fmla="*/ 4380 w 356981"/>
                  <a:gd name="connsiteY4" fmla="*/ 343089 h 475495"/>
                  <a:gd name="connsiteX5" fmla="*/ 14664 w 356981"/>
                  <a:gd name="connsiteY5" fmla="*/ 338751 h 475495"/>
                  <a:gd name="connsiteX6" fmla="*/ 48658 w 356981"/>
                  <a:gd name="connsiteY6" fmla="*/ 338751 h 475495"/>
                  <a:gd name="connsiteX7" fmla="*/ 60655 w 356981"/>
                  <a:gd name="connsiteY7" fmla="*/ 342711 h 475495"/>
                  <a:gd name="connsiteX8" fmla="*/ 65988 w 356981"/>
                  <a:gd name="connsiteY8" fmla="*/ 351953 h 475495"/>
                  <a:gd name="connsiteX9" fmla="*/ 82651 w 356981"/>
                  <a:gd name="connsiteY9" fmla="*/ 383358 h 475495"/>
                  <a:gd name="connsiteX10" fmla="*/ 118930 w 356981"/>
                  <a:gd name="connsiteY10" fmla="*/ 409103 h 475495"/>
                  <a:gd name="connsiteX11" fmla="*/ 179871 w 356981"/>
                  <a:gd name="connsiteY11" fmla="*/ 419289 h 475495"/>
                  <a:gd name="connsiteX12" fmla="*/ 264141 w 356981"/>
                  <a:gd name="connsiteY12" fmla="*/ 399201 h 475495"/>
                  <a:gd name="connsiteX13" fmla="*/ 291089 w 356981"/>
                  <a:gd name="connsiteY13" fmla="*/ 345352 h 475495"/>
                  <a:gd name="connsiteX14" fmla="*/ 276806 w 356981"/>
                  <a:gd name="connsiteY14" fmla="*/ 308006 h 475495"/>
                  <a:gd name="connsiteX15" fmla="*/ 233195 w 356981"/>
                  <a:gd name="connsiteY15" fmla="*/ 282544 h 475495"/>
                  <a:gd name="connsiteX16" fmla="*/ 157209 w 356981"/>
                  <a:gd name="connsiteY16" fmla="*/ 258118 h 475495"/>
                  <a:gd name="connsiteX17" fmla="*/ 76557 w 356981"/>
                  <a:gd name="connsiteY17" fmla="*/ 227751 h 475495"/>
                  <a:gd name="connsiteX18" fmla="*/ 28852 w 356981"/>
                  <a:gd name="connsiteY18" fmla="*/ 186822 h 475495"/>
                  <a:gd name="connsiteX19" fmla="*/ 13140 w 356981"/>
                  <a:gd name="connsiteY19" fmla="*/ 124768 h 475495"/>
                  <a:gd name="connsiteX20" fmla="*/ 32470 w 356981"/>
                  <a:gd name="connsiteY20" fmla="*/ 61111 h 475495"/>
                  <a:gd name="connsiteX21" fmla="*/ 88460 w 356981"/>
                  <a:gd name="connsiteY21" fmla="*/ 16504 h 475495"/>
                  <a:gd name="connsiteX22" fmla="*/ 176444 w 356981"/>
                  <a:gd name="connsiteY22" fmla="*/ 0 h 475495"/>
                  <a:gd name="connsiteX23" fmla="*/ 248716 w 356981"/>
                  <a:gd name="connsiteY23" fmla="*/ 10940 h 475495"/>
                  <a:gd name="connsiteX24" fmla="*/ 300325 w 356981"/>
                  <a:gd name="connsiteY24" fmla="*/ 39986 h 475495"/>
                  <a:gd name="connsiteX25" fmla="*/ 331653 w 356981"/>
                  <a:gd name="connsiteY25" fmla="*/ 78935 h 475495"/>
                  <a:gd name="connsiteX26" fmla="*/ 342984 w 356981"/>
                  <a:gd name="connsiteY26" fmla="*/ 119581 h 475495"/>
                  <a:gd name="connsiteX27" fmla="*/ 339651 w 356981"/>
                  <a:gd name="connsiteY27" fmla="*/ 128446 h 475495"/>
                  <a:gd name="connsiteX28" fmla="*/ 328987 w 356981"/>
                  <a:gd name="connsiteY28" fmla="*/ 132784 h 475495"/>
                  <a:gd name="connsiteX29" fmla="*/ 293660 w 356981"/>
                  <a:gd name="connsiteY29" fmla="*/ 132784 h 475495"/>
                  <a:gd name="connsiteX30" fmla="*/ 283947 w 356981"/>
                  <a:gd name="connsiteY30" fmla="*/ 130144 h 475495"/>
                  <a:gd name="connsiteX31" fmla="*/ 276330 w 356981"/>
                  <a:gd name="connsiteY31" fmla="*/ 120241 h 475495"/>
                  <a:gd name="connsiteX32" fmla="*/ 245669 w 356981"/>
                  <a:gd name="connsiteY32" fmla="*/ 74691 h 475495"/>
                  <a:gd name="connsiteX33" fmla="*/ 176348 w 356981"/>
                  <a:gd name="connsiteY33" fmla="*/ 56207 h 475495"/>
                  <a:gd name="connsiteX34" fmla="*/ 105980 w 356981"/>
                  <a:gd name="connsiteY34" fmla="*/ 72711 h 475495"/>
                  <a:gd name="connsiteX35" fmla="*/ 79033 w 356981"/>
                  <a:gd name="connsiteY35" fmla="*/ 124202 h 475495"/>
                  <a:gd name="connsiteX36" fmla="*/ 91697 w 356981"/>
                  <a:gd name="connsiteY36" fmla="*/ 161548 h 475495"/>
                  <a:gd name="connsiteX37" fmla="*/ 131690 w 356981"/>
                  <a:gd name="connsiteY37" fmla="*/ 187671 h 475495"/>
                  <a:gd name="connsiteX38" fmla="*/ 203010 w 356981"/>
                  <a:gd name="connsiteY38" fmla="*/ 211436 h 475495"/>
                  <a:gd name="connsiteX39" fmla="*/ 290327 w 356981"/>
                  <a:gd name="connsiteY39" fmla="*/ 242086 h 475495"/>
                  <a:gd name="connsiteX40" fmla="*/ 340699 w 356981"/>
                  <a:gd name="connsiteY40" fmla="*/ 282355 h 475495"/>
                  <a:gd name="connsiteX41" fmla="*/ 356981 w 356981"/>
                  <a:gd name="connsiteY41" fmla="*/ 344032 h 475495"/>
                  <a:gd name="connsiteX42" fmla="*/ 334986 w 356981"/>
                  <a:gd name="connsiteY42" fmla="*/ 414951 h 475495"/>
                  <a:gd name="connsiteX43" fmla="*/ 273283 w 356981"/>
                  <a:gd name="connsiteY43" fmla="*/ 459841 h 475495"/>
                  <a:gd name="connsiteX44" fmla="*/ 179967 w 356981"/>
                  <a:gd name="connsiteY44" fmla="*/ 475496 h 475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356981" h="475495">
                    <a:moveTo>
                      <a:pt x="179967" y="475496"/>
                    </a:moveTo>
                    <a:cubicBezTo>
                      <a:pt x="141307" y="475496"/>
                      <a:pt x="108837" y="469554"/>
                      <a:pt x="82651" y="457672"/>
                    </a:cubicBezTo>
                    <a:cubicBezTo>
                      <a:pt x="56466" y="445789"/>
                      <a:pt x="36279" y="430511"/>
                      <a:pt x="22377" y="411744"/>
                    </a:cubicBezTo>
                    <a:cubicBezTo>
                      <a:pt x="8379" y="393071"/>
                      <a:pt x="952" y="373361"/>
                      <a:pt x="0" y="352708"/>
                    </a:cubicBezTo>
                    <a:cubicBezTo>
                      <a:pt x="0" y="349219"/>
                      <a:pt x="1428" y="346012"/>
                      <a:pt x="4380" y="343089"/>
                    </a:cubicBezTo>
                    <a:cubicBezTo>
                      <a:pt x="7237" y="340259"/>
                      <a:pt x="10760" y="338751"/>
                      <a:pt x="14664" y="338751"/>
                    </a:cubicBezTo>
                    <a:lnTo>
                      <a:pt x="48658" y="338751"/>
                    </a:lnTo>
                    <a:cubicBezTo>
                      <a:pt x="53990" y="338751"/>
                      <a:pt x="57989" y="340071"/>
                      <a:pt x="60655" y="342711"/>
                    </a:cubicBezTo>
                    <a:cubicBezTo>
                      <a:pt x="63322" y="345352"/>
                      <a:pt x="65131" y="348464"/>
                      <a:pt x="65988" y="351953"/>
                    </a:cubicBezTo>
                    <a:cubicBezTo>
                      <a:pt x="68654" y="362516"/>
                      <a:pt x="74177" y="372984"/>
                      <a:pt x="82651" y="383358"/>
                    </a:cubicBezTo>
                    <a:cubicBezTo>
                      <a:pt x="91126" y="393731"/>
                      <a:pt x="103219" y="402313"/>
                      <a:pt x="118930" y="409103"/>
                    </a:cubicBezTo>
                    <a:cubicBezTo>
                      <a:pt x="134737" y="415894"/>
                      <a:pt x="155019" y="419289"/>
                      <a:pt x="179871" y="419289"/>
                    </a:cubicBezTo>
                    <a:cubicBezTo>
                      <a:pt x="218055" y="419289"/>
                      <a:pt x="246240" y="412593"/>
                      <a:pt x="264141" y="399201"/>
                    </a:cubicBezTo>
                    <a:cubicBezTo>
                      <a:pt x="282138" y="385810"/>
                      <a:pt x="291089" y="367797"/>
                      <a:pt x="291089" y="345352"/>
                    </a:cubicBezTo>
                    <a:cubicBezTo>
                      <a:pt x="291089" y="329980"/>
                      <a:pt x="286328" y="317531"/>
                      <a:pt x="276806" y="308006"/>
                    </a:cubicBezTo>
                    <a:cubicBezTo>
                      <a:pt x="267284" y="298576"/>
                      <a:pt x="252715" y="290088"/>
                      <a:pt x="233195" y="282544"/>
                    </a:cubicBezTo>
                    <a:cubicBezTo>
                      <a:pt x="213675" y="275093"/>
                      <a:pt x="188346" y="266889"/>
                      <a:pt x="157209" y="258118"/>
                    </a:cubicBezTo>
                    <a:cubicBezTo>
                      <a:pt x="124739" y="248876"/>
                      <a:pt x="97887" y="238785"/>
                      <a:pt x="76557" y="227751"/>
                    </a:cubicBezTo>
                    <a:cubicBezTo>
                      <a:pt x="55228" y="216717"/>
                      <a:pt x="39326" y="203137"/>
                      <a:pt x="28852" y="186822"/>
                    </a:cubicBezTo>
                    <a:cubicBezTo>
                      <a:pt x="18377" y="170507"/>
                      <a:pt x="13140" y="149854"/>
                      <a:pt x="13140" y="124768"/>
                    </a:cubicBezTo>
                    <a:cubicBezTo>
                      <a:pt x="13140" y="101003"/>
                      <a:pt x="19615" y="79784"/>
                      <a:pt x="32470" y="61111"/>
                    </a:cubicBezTo>
                    <a:cubicBezTo>
                      <a:pt x="45325" y="42438"/>
                      <a:pt x="63988" y="27538"/>
                      <a:pt x="88460" y="16504"/>
                    </a:cubicBezTo>
                    <a:cubicBezTo>
                      <a:pt x="112931" y="5470"/>
                      <a:pt x="142259" y="0"/>
                      <a:pt x="176444" y="0"/>
                    </a:cubicBezTo>
                    <a:cubicBezTo>
                      <a:pt x="203962" y="0"/>
                      <a:pt x="228053" y="3678"/>
                      <a:pt x="248716" y="10940"/>
                    </a:cubicBezTo>
                    <a:cubicBezTo>
                      <a:pt x="269379" y="18201"/>
                      <a:pt x="286613" y="27915"/>
                      <a:pt x="300325" y="39986"/>
                    </a:cubicBezTo>
                    <a:cubicBezTo>
                      <a:pt x="314132" y="52057"/>
                      <a:pt x="324511" y="65072"/>
                      <a:pt x="331653" y="78935"/>
                    </a:cubicBezTo>
                    <a:cubicBezTo>
                      <a:pt x="338794" y="92798"/>
                      <a:pt x="342508" y="106284"/>
                      <a:pt x="342984" y="119581"/>
                    </a:cubicBezTo>
                    <a:cubicBezTo>
                      <a:pt x="342984" y="122693"/>
                      <a:pt x="341841" y="125617"/>
                      <a:pt x="339651" y="128446"/>
                    </a:cubicBezTo>
                    <a:cubicBezTo>
                      <a:pt x="337461" y="131275"/>
                      <a:pt x="333843" y="132784"/>
                      <a:pt x="328987" y="132784"/>
                    </a:cubicBezTo>
                    <a:lnTo>
                      <a:pt x="293660" y="132784"/>
                    </a:lnTo>
                    <a:cubicBezTo>
                      <a:pt x="290517" y="132784"/>
                      <a:pt x="287280" y="131935"/>
                      <a:pt x="283947" y="130144"/>
                    </a:cubicBezTo>
                    <a:cubicBezTo>
                      <a:pt x="280615" y="128352"/>
                      <a:pt x="278044" y="125051"/>
                      <a:pt x="276330" y="120241"/>
                    </a:cubicBezTo>
                    <a:cubicBezTo>
                      <a:pt x="273664" y="102229"/>
                      <a:pt x="263475" y="87045"/>
                      <a:pt x="245669" y="74691"/>
                    </a:cubicBezTo>
                    <a:cubicBezTo>
                      <a:pt x="227863" y="62337"/>
                      <a:pt x="204819" y="56207"/>
                      <a:pt x="176348" y="56207"/>
                    </a:cubicBezTo>
                    <a:cubicBezTo>
                      <a:pt x="147496" y="56207"/>
                      <a:pt x="123977" y="61677"/>
                      <a:pt x="105980" y="72711"/>
                    </a:cubicBezTo>
                    <a:cubicBezTo>
                      <a:pt x="87984" y="83745"/>
                      <a:pt x="79033" y="100908"/>
                      <a:pt x="79033" y="124202"/>
                    </a:cubicBezTo>
                    <a:cubicBezTo>
                      <a:pt x="79033" y="139197"/>
                      <a:pt x="83223" y="151646"/>
                      <a:pt x="91697" y="161548"/>
                    </a:cubicBezTo>
                    <a:cubicBezTo>
                      <a:pt x="100172" y="171450"/>
                      <a:pt x="113503" y="180126"/>
                      <a:pt x="131690" y="187671"/>
                    </a:cubicBezTo>
                    <a:cubicBezTo>
                      <a:pt x="149877" y="195121"/>
                      <a:pt x="173682" y="203043"/>
                      <a:pt x="203010" y="211436"/>
                    </a:cubicBezTo>
                    <a:cubicBezTo>
                      <a:pt x="238527" y="221150"/>
                      <a:pt x="267665" y="231335"/>
                      <a:pt x="290327" y="242086"/>
                    </a:cubicBezTo>
                    <a:cubicBezTo>
                      <a:pt x="312990" y="252837"/>
                      <a:pt x="329748" y="266323"/>
                      <a:pt x="340699" y="282355"/>
                    </a:cubicBezTo>
                    <a:cubicBezTo>
                      <a:pt x="351554" y="298387"/>
                      <a:pt x="356981" y="318946"/>
                      <a:pt x="356981" y="344032"/>
                    </a:cubicBezTo>
                    <a:cubicBezTo>
                      <a:pt x="356981" y="371758"/>
                      <a:pt x="349650" y="395429"/>
                      <a:pt x="334986" y="414951"/>
                    </a:cubicBezTo>
                    <a:cubicBezTo>
                      <a:pt x="320322" y="434566"/>
                      <a:pt x="299754" y="449467"/>
                      <a:pt x="273283" y="459841"/>
                    </a:cubicBezTo>
                    <a:cubicBezTo>
                      <a:pt x="247097" y="470309"/>
                      <a:pt x="215960" y="475496"/>
                      <a:pt x="179967" y="47549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6" name="Freeform 55">
                <a:extLst>
                  <a:ext uri="{FF2B5EF4-FFF2-40B4-BE49-F238E27FC236}">
                    <a16:creationId xmlns:a16="http://schemas.microsoft.com/office/drawing/2014/main" id="{BFA6EC22-2EBD-BB45-B4BF-692457D0EBC4}"/>
                  </a:ext>
                </a:extLst>
              </p:cNvPr>
              <p:cNvSpPr/>
              <p:nvPr/>
            </p:nvSpPr>
            <p:spPr>
              <a:xfrm>
                <a:off x="3974678" y="3297536"/>
                <a:ext cx="309847" cy="356480"/>
              </a:xfrm>
              <a:custGeom>
                <a:avLst/>
                <a:gdLst>
                  <a:gd name="connsiteX0" fmla="*/ 155305 w 309847"/>
                  <a:gd name="connsiteY0" fmla="*/ 356480 h 356480"/>
                  <a:gd name="connsiteX1" fmla="*/ 45325 w 309847"/>
                  <a:gd name="connsiteY1" fmla="*/ 314514 h 356480"/>
                  <a:gd name="connsiteX2" fmla="*/ 667 w 309847"/>
                  <a:gd name="connsiteY2" fmla="*/ 199931 h 356480"/>
                  <a:gd name="connsiteX3" fmla="*/ 0 w 309847"/>
                  <a:gd name="connsiteY3" fmla="*/ 177863 h 356480"/>
                  <a:gd name="connsiteX4" fmla="*/ 667 w 309847"/>
                  <a:gd name="connsiteY4" fmla="*/ 155701 h 356480"/>
                  <a:gd name="connsiteX5" fmla="*/ 22663 w 309847"/>
                  <a:gd name="connsiteY5" fmla="*/ 73559 h 356480"/>
                  <a:gd name="connsiteX6" fmla="*/ 75605 w 309847"/>
                  <a:gd name="connsiteY6" fmla="*/ 19144 h 356480"/>
                  <a:gd name="connsiteX7" fmla="*/ 154543 w 309847"/>
                  <a:gd name="connsiteY7" fmla="*/ 0 h 356480"/>
                  <a:gd name="connsiteX8" fmla="*/ 239575 w 309847"/>
                  <a:gd name="connsiteY8" fmla="*/ 21125 h 356480"/>
                  <a:gd name="connsiteX9" fmla="*/ 291851 w 309847"/>
                  <a:gd name="connsiteY9" fmla="*/ 81198 h 356480"/>
                  <a:gd name="connsiteX10" fmla="*/ 309847 w 309847"/>
                  <a:gd name="connsiteY10" fmla="*/ 172299 h 356480"/>
                  <a:gd name="connsiteX11" fmla="*/ 309847 w 309847"/>
                  <a:gd name="connsiteY11" fmla="*/ 183521 h 356480"/>
                  <a:gd name="connsiteX12" fmla="*/ 305467 w 309847"/>
                  <a:gd name="connsiteY12" fmla="*/ 194744 h 356480"/>
                  <a:gd name="connsiteX13" fmla="*/ 294517 w 309847"/>
                  <a:gd name="connsiteY13" fmla="*/ 198705 h 356480"/>
                  <a:gd name="connsiteX14" fmla="*/ 63893 w 309847"/>
                  <a:gd name="connsiteY14" fmla="*/ 198705 h 356480"/>
                  <a:gd name="connsiteX15" fmla="*/ 63893 w 309847"/>
                  <a:gd name="connsiteY15" fmla="*/ 201345 h 356480"/>
                  <a:gd name="connsiteX16" fmla="*/ 63893 w 309847"/>
                  <a:gd name="connsiteY16" fmla="*/ 204646 h 356480"/>
                  <a:gd name="connsiteX17" fmla="*/ 75891 w 309847"/>
                  <a:gd name="connsiteY17" fmla="*/ 255100 h 356480"/>
                  <a:gd name="connsiteX18" fmla="*/ 106837 w 309847"/>
                  <a:gd name="connsiteY18" fmla="*/ 293012 h 356480"/>
                  <a:gd name="connsiteX19" fmla="*/ 154448 w 309847"/>
                  <a:gd name="connsiteY19" fmla="*/ 307535 h 356480"/>
                  <a:gd name="connsiteX20" fmla="*/ 194440 w 309847"/>
                  <a:gd name="connsiteY20" fmla="*/ 300273 h 356480"/>
                  <a:gd name="connsiteX21" fmla="*/ 220435 w 309847"/>
                  <a:gd name="connsiteY21" fmla="*/ 284147 h 356480"/>
                  <a:gd name="connsiteX22" fmla="*/ 233766 w 309847"/>
                  <a:gd name="connsiteY22" fmla="*/ 269906 h 356480"/>
                  <a:gd name="connsiteX23" fmla="*/ 243098 w 309847"/>
                  <a:gd name="connsiteY23" fmla="*/ 260381 h 356480"/>
                  <a:gd name="connsiteX24" fmla="*/ 253762 w 309847"/>
                  <a:gd name="connsiteY24" fmla="*/ 258684 h 356480"/>
                  <a:gd name="connsiteX25" fmla="*/ 286423 w 309847"/>
                  <a:gd name="connsiteY25" fmla="*/ 258684 h 356480"/>
                  <a:gd name="connsiteX26" fmla="*/ 296802 w 309847"/>
                  <a:gd name="connsiteY26" fmla="*/ 262362 h 356480"/>
                  <a:gd name="connsiteX27" fmla="*/ 300420 w 309847"/>
                  <a:gd name="connsiteY27" fmla="*/ 272547 h 356480"/>
                  <a:gd name="connsiteX28" fmla="*/ 289756 w 309847"/>
                  <a:gd name="connsiteY28" fmla="*/ 296690 h 356480"/>
                  <a:gd name="connsiteX29" fmla="*/ 261380 w 309847"/>
                  <a:gd name="connsiteY29" fmla="*/ 324699 h 356480"/>
                  <a:gd name="connsiteX30" fmla="*/ 216055 w 309847"/>
                  <a:gd name="connsiteY30" fmla="*/ 347521 h 356480"/>
                  <a:gd name="connsiteX31" fmla="*/ 155305 w 309847"/>
                  <a:gd name="connsiteY31" fmla="*/ 356480 h 356480"/>
                  <a:gd name="connsiteX32" fmla="*/ 63988 w 309847"/>
                  <a:gd name="connsiteY32" fmla="*/ 153154 h 356480"/>
                  <a:gd name="connsiteX33" fmla="*/ 246621 w 309847"/>
                  <a:gd name="connsiteY33" fmla="*/ 153154 h 356480"/>
                  <a:gd name="connsiteX34" fmla="*/ 246621 w 309847"/>
                  <a:gd name="connsiteY34" fmla="*/ 151174 h 356480"/>
                  <a:gd name="connsiteX35" fmla="*/ 235575 w 309847"/>
                  <a:gd name="connsiteY35" fmla="*/ 98362 h 356480"/>
                  <a:gd name="connsiteX36" fmla="*/ 203962 w 309847"/>
                  <a:gd name="connsiteY36" fmla="*/ 61677 h 356480"/>
                  <a:gd name="connsiteX37" fmla="*/ 154638 w 309847"/>
                  <a:gd name="connsiteY37" fmla="*/ 48097 h 356480"/>
                  <a:gd name="connsiteX38" fmla="*/ 105599 w 309847"/>
                  <a:gd name="connsiteY38" fmla="*/ 61677 h 356480"/>
                  <a:gd name="connsiteX39" fmla="*/ 74653 w 309847"/>
                  <a:gd name="connsiteY39" fmla="*/ 98362 h 356480"/>
                  <a:gd name="connsiteX40" fmla="*/ 63988 w 309847"/>
                  <a:gd name="connsiteY40" fmla="*/ 151174 h 356480"/>
                  <a:gd name="connsiteX41" fmla="*/ 63988 w 309847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847" h="356480">
                    <a:moveTo>
                      <a:pt x="155305" y="356480"/>
                    </a:moveTo>
                    <a:cubicBezTo>
                      <a:pt x="109123" y="356480"/>
                      <a:pt x="72463" y="342523"/>
                      <a:pt x="45325" y="314514"/>
                    </a:cubicBezTo>
                    <a:cubicBezTo>
                      <a:pt x="18187" y="286599"/>
                      <a:pt x="3333" y="248404"/>
                      <a:pt x="667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7" y="155701"/>
                    </a:cubicBezTo>
                    <a:cubicBezTo>
                      <a:pt x="2476" y="124485"/>
                      <a:pt x="9808" y="97042"/>
                      <a:pt x="22663" y="73559"/>
                    </a:cubicBezTo>
                    <a:cubicBezTo>
                      <a:pt x="35517" y="49983"/>
                      <a:pt x="53228" y="31876"/>
                      <a:pt x="75605" y="19144"/>
                    </a:cubicBezTo>
                    <a:cubicBezTo>
                      <a:pt x="98077" y="6413"/>
                      <a:pt x="124358" y="0"/>
                      <a:pt x="154543" y="0"/>
                    </a:cubicBezTo>
                    <a:cubicBezTo>
                      <a:pt x="188346" y="0"/>
                      <a:pt x="216627" y="7073"/>
                      <a:pt x="239575" y="21125"/>
                    </a:cubicBezTo>
                    <a:cubicBezTo>
                      <a:pt x="262428" y="35176"/>
                      <a:pt x="279853" y="55264"/>
                      <a:pt x="291851" y="81198"/>
                    </a:cubicBezTo>
                    <a:cubicBezTo>
                      <a:pt x="303849" y="107133"/>
                      <a:pt x="309847" y="137499"/>
                      <a:pt x="309847" y="172299"/>
                    </a:cubicBezTo>
                    <a:lnTo>
                      <a:pt x="309847" y="183521"/>
                    </a:lnTo>
                    <a:cubicBezTo>
                      <a:pt x="309847" y="188331"/>
                      <a:pt x="308419" y="192103"/>
                      <a:pt x="305467" y="194744"/>
                    </a:cubicBezTo>
                    <a:cubicBezTo>
                      <a:pt x="302611" y="197384"/>
                      <a:pt x="298897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1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9" y="302725"/>
                      <a:pt x="136260" y="307535"/>
                      <a:pt x="154448" y="307535"/>
                    </a:cubicBezTo>
                    <a:cubicBezTo>
                      <a:pt x="170445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8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802" y="262362"/>
                    </a:cubicBezTo>
                    <a:cubicBezTo>
                      <a:pt x="299659" y="264814"/>
                      <a:pt x="300897" y="268209"/>
                      <a:pt x="300420" y="272547"/>
                    </a:cubicBezTo>
                    <a:cubicBezTo>
                      <a:pt x="299944" y="279149"/>
                      <a:pt x="296421" y="287165"/>
                      <a:pt x="289756" y="296690"/>
                    </a:cubicBezTo>
                    <a:cubicBezTo>
                      <a:pt x="283091" y="306120"/>
                      <a:pt x="273664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058" y="353462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2908" y="113734"/>
                      <a:pt x="235575" y="98362"/>
                    </a:cubicBezTo>
                    <a:cubicBezTo>
                      <a:pt x="228243" y="82990"/>
                      <a:pt x="217674" y="70730"/>
                      <a:pt x="203962" y="61677"/>
                    </a:cubicBezTo>
                    <a:cubicBezTo>
                      <a:pt x="190155" y="52623"/>
                      <a:pt x="173777" y="48097"/>
                      <a:pt x="154638" y="48097"/>
                    </a:cubicBezTo>
                    <a:cubicBezTo>
                      <a:pt x="135499" y="48097"/>
                      <a:pt x="119216" y="52623"/>
                      <a:pt x="105599" y="61677"/>
                    </a:cubicBezTo>
                    <a:cubicBezTo>
                      <a:pt x="92078" y="70730"/>
                      <a:pt x="81699" y="82896"/>
                      <a:pt x="74653" y="98362"/>
                    </a:cubicBezTo>
                    <a:cubicBezTo>
                      <a:pt x="67511" y="113734"/>
                      <a:pt x="63988" y="131370"/>
                      <a:pt x="63988" y="151174"/>
                    </a:cubicBezTo>
                    <a:lnTo>
                      <a:pt x="63988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7" name="Freeform 56">
                <a:extLst>
                  <a:ext uri="{FF2B5EF4-FFF2-40B4-BE49-F238E27FC236}">
                    <a16:creationId xmlns:a16="http://schemas.microsoft.com/office/drawing/2014/main" id="{F9FFA463-83BA-E443-9D06-E04E8F201131}"/>
                  </a:ext>
                </a:extLst>
              </p:cNvPr>
              <p:cNvSpPr/>
              <p:nvPr/>
            </p:nvSpPr>
            <p:spPr>
              <a:xfrm>
                <a:off x="4338135" y="3297347"/>
                <a:ext cx="303942" cy="356668"/>
              </a:xfrm>
              <a:custGeom>
                <a:avLst/>
                <a:gdLst>
                  <a:gd name="connsiteX0" fmla="*/ 155209 w 303942"/>
                  <a:gd name="connsiteY0" fmla="*/ 356669 h 356668"/>
                  <a:gd name="connsiteX1" fmla="*/ 73605 w 303942"/>
                  <a:gd name="connsiteY1" fmla="*/ 338468 h 356668"/>
                  <a:gd name="connsiteX2" fmla="*/ 20663 w 303942"/>
                  <a:gd name="connsiteY2" fmla="*/ 286316 h 356668"/>
                  <a:gd name="connsiteX3" fmla="*/ 666 w 303942"/>
                  <a:gd name="connsiteY3" fmla="*/ 204740 h 356668"/>
                  <a:gd name="connsiteX4" fmla="*/ 0 w 303942"/>
                  <a:gd name="connsiteY4" fmla="*/ 178334 h 356668"/>
                  <a:gd name="connsiteX5" fmla="*/ 666 w 303942"/>
                  <a:gd name="connsiteY5" fmla="*/ 151928 h 356668"/>
                  <a:gd name="connsiteX6" fmla="*/ 20663 w 303942"/>
                  <a:gd name="connsiteY6" fmla="*/ 70353 h 356668"/>
                  <a:gd name="connsiteX7" fmla="*/ 73605 w 303942"/>
                  <a:gd name="connsiteY7" fmla="*/ 18201 h 356668"/>
                  <a:gd name="connsiteX8" fmla="*/ 155209 w 303942"/>
                  <a:gd name="connsiteY8" fmla="*/ 0 h 356668"/>
                  <a:gd name="connsiteX9" fmla="*/ 221578 w 303942"/>
                  <a:gd name="connsiteY9" fmla="*/ 10562 h 356668"/>
                  <a:gd name="connsiteX10" fmla="*/ 267189 w 303942"/>
                  <a:gd name="connsiteY10" fmla="*/ 37628 h 356668"/>
                  <a:gd name="connsiteX11" fmla="*/ 294136 w 303942"/>
                  <a:gd name="connsiteY11" fmla="*/ 73276 h 356668"/>
                  <a:gd name="connsiteX12" fmla="*/ 303848 w 303942"/>
                  <a:gd name="connsiteY12" fmla="*/ 109585 h 356668"/>
                  <a:gd name="connsiteX13" fmla="*/ 299849 w 303942"/>
                  <a:gd name="connsiteY13" fmla="*/ 120147 h 356668"/>
                  <a:gd name="connsiteX14" fmla="*/ 288518 w 303942"/>
                  <a:gd name="connsiteY14" fmla="*/ 124108 h 356668"/>
                  <a:gd name="connsiteX15" fmla="*/ 256524 w 303942"/>
                  <a:gd name="connsiteY15" fmla="*/ 124108 h 356668"/>
                  <a:gd name="connsiteX16" fmla="*/ 246526 w 303942"/>
                  <a:gd name="connsiteY16" fmla="*/ 121184 h 356668"/>
                  <a:gd name="connsiteX17" fmla="*/ 239860 w 303942"/>
                  <a:gd name="connsiteY17" fmla="*/ 110999 h 356668"/>
                  <a:gd name="connsiteX18" fmla="*/ 207200 w 303942"/>
                  <a:gd name="connsiteY18" fmla="*/ 65449 h 356668"/>
                  <a:gd name="connsiteX19" fmla="*/ 155876 w 303942"/>
                  <a:gd name="connsiteY19" fmla="*/ 52246 h 356668"/>
                  <a:gd name="connsiteX20" fmla="*/ 90840 w 303942"/>
                  <a:gd name="connsiteY20" fmla="*/ 76672 h 356668"/>
                  <a:gd name="connsiteX21" fmla="*/ 63893 w 303942"/>
                  <a:gd name="connsiteY21" fmla="*/ 155229 h 356668"/>
                  <a:gd name="connsiteX22" fmla="*/ 63893 w 303942"/>
                  <a:gd name="connsiteY22" fmla="*/ 201440 h 356668"/>
                  <a:gd name="connsiteX23" fmla="*/ 90840 w 303942"/>
                  <a:gd name="connsiteY23" fmla="*/ 280374 h 356668"/>
                  <a:gd name="connsiteX24" fmla="*/ 155876 w 303942"/>
                  <a:gd name="connsiteY24" fmla="*/ 304423 h 356668"/>
                  <a:gd name="connsiteX25" fmla="*/ 207200 w 303942"/>
                  <a:gd name="connsiteY25" fmla="*/ 291220 h 356668"/>
                  <a:gd name="connsiteX26" fmla="*/ 239860 w 303942"/>
                  <a:gd name="connsiteY26" fmla="*/ 245670 h 356668"/>
                  <a:gd name="connsiteX27" fmla="*/ 246526 w 303942"/>
                  <a:gd name="connsiteY27" fmla="*/ 235107 h 356668"/>
                  <a:gd name="connsiteX28" fmla="*/ 256524 w 303942"/>
                  <a:gd name="connsiteY28" fmla="*/ 231806 h 356668"/>
                  <a:gd name="connsiteX29" fmla="*/ 288518 w 303942"/>
                  <a:gd name="connsiteY29" fmla="*/ 231806 h 356668"/>
                  <a:gd name="connsiteX30" fmla="*/ 299849 w 303942"/>
                  <a:gd name="connsiteY30" fmla="*/ 236050 h 356668"/>
                  <a:gd name="connsiteX31" fmla="*/ 303848 w 303942"/>
                  <a:gd name="connsiteY31" fmla="*/ 246990 h 356668"/>
                  <a:gd name="connsiteX32" fmla="*/ 297850 w 303942"/>
                  <a:gd name="connsiteY32" fmla="*/ 275376 h 356668"/>
                  <a:gd name="connsiteX33" fmla="*/ 280900 w 303942"/>
                  <a:gd name="connsiteY33" fmla="*/ 304800 h 356668"/>
                  <a:gd name="connsiteX34" fmla="*/ 251858 w 303942"/>
                  <a:gd name="connsiteY34" fmla="*/ 331206 h 356668"/>
                  <a:gd name="connsiteX35" fmla="*/ 210532 w 303942"/>
                  <a:gd name="connsiteY35" fmla="*/ 349690 h 356668"/>
                  <a:gd name="connsiteX36" fmla="*/ 155209 w 303942"/>
                  <a:gd name="connsiteY36" fmla="*/ 356669 h 356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303942" h="356668">
                    <a:moveTo>
                      <a:pt x="155209" y="356669"/>
                    </a:moveTo>
                    <a:cubicBezTo>
                      <a:pt x="123691" y="356669"/>
                      <a:pt x="96458" y="350633"/>
                      <a:pt x="73605" y="338468"/>
                    </a:cubicBezTo>
                    <a:cubicBezTo>
                      <a:pt x="50752" y="326396"/>
                      <a:pt x="33041" y="308950"/>
                      <a:pt x="20663" y="286316"/>
                    </a:cubicBezTo>
                    <a:cubicBezTo>
                      <a:pt x="8189" y="263682"/>
                      <a:pt x="1523" y="236427"/>
                      <a:pt x="666" y="204740"/>
                    </a:cubicBezTo>
                    <a:cubicBezTo>
                      <a:pt x="190" y="198139"/>
                      <a:pt x="0" y="189368"/>
                      <a:pt x="0" y="178334"/>
                    </a:cubicBezTo>
                    <a:cubicBezTo>
                      <a:pt x="0" y="167300"/>
                      <a:pt x="190" y="158530"/>
                      <a:pt x="666" y="151928"/>
                    </a:cubicBezTo>
                    <a:cubicBezTo>
                      <a:pt x="1523" y="120241"/>
                      <a:pt x="8189" y="93081"/>
                      <a:pt x="20663" y="70353"/>
                    </a:cubicBezTo>
                    <a:cubicBezTo>
                      <a:pt x="33137" y="47719"/>
                      <a:pt x="50752" y="30273"/>
                      <a:pt x="73605" y="18201"/>
                    </a:cubicBezTo>
                    <a:cubicBezTo>
                      <a:pt x="96458" y="6130"/>
                      <a:pt x="123691" y="0"/>
                      <a:pt x="155209" y="0"/>
                    </a:cubicBezTo>
                    <a:cubicBezTo>
                      <a:pt x="181014" y="0"/>
                      <a:pt x="203105" y="3489"/>
                      <a:pt x="221578" y="10562"/>
                    </a:cubicBezTo>
                    <a:cubicBezTo>
                      <a:pt x="240051" y="17635"/>
                      <a:pt x="255191" y="26595"/>
                      <a:pt x="267189" y="37628"/>
                    </a:cubicBezTo>
                    <a:cubicBezTo>
                      <a:pt x="279186" y="48662"/>
                      <a:pt x="288232" y="60545"/>
                      <a:pt x="294136" y="73276"/>
                    </a:cubicBezTo>
                    <a:cubicBezTo>
                      <a:pt x="300135" y="86008"/>
                      <a:pt x="303372" y="98174"/>
                      <a:pt x="303848" y="109585"/>
                    </a:cubicBezTo>
                    <a:cubicBezTo>
                      <a:pt x="304325" y="114017"/>
                      <a:pt x="302991" y="117506"/>
                      <a:pt x="299849" y="120147"/>
                    </a:cubicBezTo>
                    <a:cubicBezTo>
                      <a:pt x="296707" y="122788"/>
                      <a:pt x="292993" y="124108"/>
                      <a:pt x="288518" y="124108"/>
                    </a:cubicBezTo>
                    <a:lnTo>
                      <a:pt x="256524" y="124108"/>
                    </a:lnTo>
                    <a:cubicBezTo>
                      <a:pt x="252048" y="124108"/>
                      <a:pt x="248716" y="123165"/>
                      <a:pt x="246526" y="121184"/>
                    </a:cubicBezTo>
                    <a:cubicBezTo>
                      <a:pt x="244335" y="119204"/>
                      <a:pt x="242050" y="115809"/>
                      <a:pt x="239860" y="110999"/>
                    </a:cubicBezTo>
                    <a:cubicBezTo>
                      <a:pt x="231862" y="89403"/>
                      <a:pt x="221007" y="74220"/>
                      <a:pt x="207200" y="65449"/>
                    </a:cubicBezTo>
                    <a:cubicBezTo>
                      <a:pt x="193393" y="56678"/>
                      <a:pt x="176348" y="52246"/>
                      <a:pt x="155876" y="52246"/>
                    </a:cubicBezTo>
                    <a:cubicBezTo>
                      <a:pt x="129214" y="52246"/>
                      <a:pt x="107504" y="60356"/>
                      <a:pt x="90840" y="76672"/>
                    </a:cubicBezTo>
                    <a:cubicBezTo>
                      <a:pt x="74177" y="92987"/>
                      <a:pt x="65226" y="119110"/>
                      <a:pt x="63893" y="155229"/>
                    </a:cubicBezTo>
                    <a:cubicBezTo>
                      <a:pt x="63417" y="171073"/>
                      <a:pt x="63417" y="186445"/>
                      <a:pt x="63893" y="201440"/>
                    </a:cubicBezTo>
                    <a:cubicBezTo>
                      <a:pt x="65226" y="237936"/>
                      <a:pt x="74177" y="264248"/>
                      <a:pt x="90840" y="280374"/>
                    </a:cubicBezTo>
                    <a:cubicBezTo>
                      <a:pt x="107504" y="296407"/>
                      <a:pt x="129119" y="304423"/>
                      <a:pt x="155876" y="304423"/>
                    </a:cubicBezTo>
                    <a:cubicBezTo>
                      <a:pt x="176348" y="304423"/>
                      <a:pt x="193393" y="299990"/>
                      <a:pt x="207200" y="291220"/>
                    </a:cubicBezTo>
                    <a:cubicBezTo>
                      <a:pt x="221007" y="282449"/>
                      <a:pt x="231862" y="267266"/>
                      <a:pt x="239860" y="245670"/>
                    </a:cubicBezTo>
                    <a:cubicBezTo>
                      <a:pt x="242050" y="240860"/>
                      <a:pt x="244335" y="237276"/>
                      <a:pt x="246526" y="235107"/>
                    </a:cubicBezTo>
                    <a:cubicBezTo>
                      <a:pt x="248716" y="232938"/>
                      <a:pt x="252048" y="231806"/>
                      <a:pt x="256524" y="231806"/>
                    </a:cubicBezTo>
                    <a:lnTo>
                      <a:pt x="288518" y="231806"/>
                    </a:lnTo>
                    <a:cubicBezTo>
                      <a:pt x="292993" y="231806"/>
                      <a:pt x="296707" y="233221"/>
                      <a:pt x="299849" y="236050"/>
                    </a:cubicBezTo>
                    <a:cubicBezTo>
                      <a:pt x="302991" y="238879"/>
                      <a:pt x="304325" y="242557"/>
                      <a:pt x="303848" y="246990"/>
                    </a:cubicBezTo>
                    <a:cubicBezTo>
                      <a:pt x="303372" y="256232"/>
                      <a:pt x="301373" y="265663"/>
                      <a:pt x="297850" y="275376"/>
                    </a:cubicBezTo>
                    <a:cubicBezTo>
                      <a:pt x="294326" y="285090"/>
                      <a:pt x="288613" y="294804"/>
                      <a:pt x="280900" y="304800"/>
                    </a:cubicBezTo>
                    <a:cubicBezTo>
                      <a:pt x="273092" y="314702"/>
                      <a:pt x="263475" y="323473"/>
                      <a:pt x="251858" y="331206"/>
                    </a:cubicBezTo>
                    <a:cubicBezTo>
                      <a:pt x="240336" y="338939"/>
                      <a:pt x="226529" y="345069"/>
                      <a:pt x="210532" y="349690"/>
                    </a:cubicBezTo>
                    <a:cubicBezTo>
                      <a:pt x="194535" y="354405"/>
                      <a:pt x="176158" y="356669"/>
                      <a:pt x="155209" y="3566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" name="Freeform 57">
                <a:extLst>
                  <a:ext uri="{FF2B5EF4-FFF2-40B4-BE49-F238E27FC236}">
                    <a16:creationId xmlns:a16="http://schemas.microsoft.com/office/drawing/2014/main" id="{A55279F0-E8A8-6C4A-86E6-77BE41F3CDE1}"/>
                  </a:ext>
                </a:extLst>
              </p:cNvPr>
              <p:cNvSpPr/>
              <p:nvPr/>
            </p:nvSpPr>
            <p:spPr>
              <a:xfrm>
                <a:off x="4700924" y="3304137"/>
                <a:ext cx="305276" cy="349878"/>
              </a:xfrm>
              <a:custGeom>
                <a:avLst/>
                <a:gdLst>
                  <a:gd name="connsiteX0" fmla="*/ 132642 w 305276"/>
                  <a:gd name="connsiteY0" fmla="*/ 349879 h 349878"/>
                  <a:gd name="connsiteX1" fmla="*/ 60370 w 305276"/>
                  <a:gd name="connsiteY1" fmla="*/ 331017 h 349878"/>
                  <a:gd name="connsiteX2" fmla="*/ 15331 w 305276"/>
                  <a:gd name="connsiteY2" fmla="*/ 278583 h 349878"/>
                  <a:gd name="connsiteX3" fmla="*/ 0 w 305276"/>
                  <a:gd name="connsiteY3" fmla="*/ 201345 h 349878"/>
                  <a:gd name="connsiteX4" fmla="*/ 0 w 305276"/>
                  <a:gd name="connsiteY4" fmla="*/ 15183 h 349878"/>
                  <a:gd name="connsiteX5" fmla="*/ 4380 w 305276"/>
                  <a:gd name="connsiteY5" fmla="*/ 4338 h 349878"/>
                  <a:gd name="connsiteX6" fmla="*/ 15331 w 305276"/>
                  <a:gd name="connsiteY6" fmla="*/ 0 h 349878"/>
                  <a:gd name="connsiteX7" fmla="*/ 48658 w 305276"/>
                  <a:gd name="connsiteY7" fmla="*/ 0 h 349878"/>
                  <a:gd name="connsiteX8" fmla="*/ 59703 w 305276"/>
                  <a:gd name="connsiteY8" fmla="*/ 4338 h 349878"/>
                  <a:gd name="connsiteX9" fmla="*/ 63988 w 305276"/>
                  <a:gd name="connsiteY9" fmla="*/ 15183 h 349878"/>
                  <a:gd name="connsiteX10" fmla="*/ 63988 w 305276"/>
                  <a:gd name="connsiteY10" fmla="*/ 198045 h 349878"/>
                  <a:gd name="connsiteX11" fmla="*/ 150639 w 305276"/>
                  <a:gd name="connsiteY11" fmla="*/ 296407 h 349878"/>
                  <a:gd name="connsiteX12" fmla="*/ 217008 w 305276"/>
                  <a:gd name="connsiteY12" fmla="*/ 270378 h 349878"/>
                  <a:gd name="connsiteX13" fmla="*/ 241955 w 305276"/>
                  <a:gd name="connsiteY13" fmla="*/ 198045 h 349878"/>
                  <a:gd name="connsiteX14" fmla="*/ 241955 w 305276"/>
                  <a:gd name="connsiteY14" fmla="*/ 15183 h 349878"/>
                  <a:gd name="connsiteX15" fmla="*/ 246240 w 305276"/>
                  <a:gd name="connsiteY15" fmla="*/ 4338 h 349878"/>
                  <a:gd name="connsiteX16" fmla="*/ 257286 w 305276"/>
                  <a:gd name="connsiteY16" fmla="*/ 0 h 349878"/>
                  <a:gd name="connsiteX17" fmla="*/ 290613 w 305276"/>
                  <a:gd name="connsiteY17" fmla="*/ 0 h 349878"/>
                  <a:gd name="connsiteX18" fmla="*/ 301278 w 305276"/>
                  <a:gd name="connsiteY18" fmla="*/ 4338 h 349878"/>
                  <a:gd name="connsiteX19" fmla="*/ 305277 w 305276"/>
                  <a:gd name="connsiteY19" fmla="*/ 15183 h 349878"/>
                  <a:gd name="connsiteX20" fmla="*/ 305277 w 305276"/>
                  <a:gd name="connsiteY20" fmla="*/ 328094 h 349878"/>
                  <a:gd name="connsiteX21" fmla="*/ 301278 w 305276"/>
                  <a:gd name="connsiteY21" fmla="*/ 338939 h 349878"/>
                  <a:gd name="connsiteX22" fmla="*/ 290613 w 305276"/>
                  <a:gd name="connsiteY22" fmla="*/ 343277 h 349878"/>
                  <a:gd name="connsiteX23" fmla="*/ 259285 w 305276"/>
                  <a:gd name="connsiteY23" fmla="*/ 343277 h 349878"/>
                  <a:gd name="connsiteX24" fmla="*/ 248240 w 305276"/>
                  <a:gd name="connsiteY24" fmla="*/ 338939 h 349878"/>
                  <a:gd name="connsiteX25" fmla="*/ 243955 w 305276"/>
                  <a:gd name="connsiteY25" fmla="*/ 328094 h 349878"/>
                  <a:gd name="connsiteX26" fmla="*/ 243955 w 305276"/>
                  <a:gd name="connsiteY26" fmla="*/ 299047 h 349878"/>
                  <a:gd name="connsiteX27" fmla="*/ 200344 w 305276"/>
                  <a:gd name="connsiteY27" fmla="*/ 336016 h 349878"/>
                  <a:gd name="connsiteX28" fmla="*/ 132642 w 305276"/>
                  <a:gd name="connsiteY28" fmla="*/ 349879 h 349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05276" h="349878">
                    <a:moveTo>
                      <a:pt x="132642" y="349879"/>
                    </a:moveTo>
                    <a:cubicBezTo>
                      <a:pt x="104171" y="349879"/>
                      <a:pt x="80080" y="343560"/>
                      <a:pt x="60370" y="331017"/>
                    </a:cubicBezTo>
                    <a:cubicBezTo>
                      <a:pt x="40564" y="318475"/>
                      <a:pt x="25614" y="300933"/>
                      <a:pt x="15331" y="278583"/>
                    </a:cubicBezTo>
                    <a:cubicBezTo>
                      <a:pt x="5142" y="256138"/>
                      <a:pt x="0" y="230392"/>
                      <a:pt x="0" y="201345"/>
                    </a:cubicBezTo>
                    <a:lnTo>
                      <a:pt x="0" y="15183"/>
                    </a:lnTo>
                    <a:cubicBezTo>
                      <a:pt x="0" y="10751"/>
                      <a:pt x="1429" y="7167"/>
                      <a:pt x="4380" y="4338"/>
                    </a:cubicBezTo>
                    <a:cubicBezTo>
                      <a:pt x="7237" y="1509"/>
                      <a:pt x="10951" y="0"/>
                      <a:pt x="15331" y="0"/>
                    </a:cubicBezTo>
                    <a:lnTo>
                      <a:pt x="48658" y="0"/>
                    </a:lnTo>
                    <a:cubicBezTo>
                      <a:pt x="53133" y="0"/>
                      <a:pt x="56752" y="1415"/>
                      <a:pt x="59703" y="4338"/>
                    </a:cubicBezTo>
                    <a:cubicBezTo>
                      <a:pt x="62560" y="7167"/>
                      <a:pt x="63988" y="10845"/>
                      <a:pt x="63988" y="15183"/>
                    </a:cubicBezTo>
                    <a:lnTo>
                      <a:pt x="63988" y="198045"/>
                    </a:lnTo>
                    <a:cubicBezTo>
                      <a:pt x="63988" y="263588"/>
                      <a:pt x="92840" y="296407"/>
                      <a:pt x="150639" y="296407"/>
                    </a:cubicBezTo>
                    <a:cubicBezTo>
                      <a:pt x="178158" y="296407"/>
                      <a:pt x="200344" y="287730"/>
                      <a:pt x="217008" y="270378"/>
                    </a:cubicBezTo>
                    <a:cubicBezTo>
                      <a:pt x="233671" y="253025"/>
                      <a:pt x="241955" y="228883"/>
                      <a:pt x="241955" y="198045"/>
                    </a:cubicBezTo>
                    <a:lnTo>
                      <a:pt x="241955" y="15183"/>
                    </a:lnTo>
                    <a:cubicBezTo>
                      <a:pt x="241955" y="10751"/>
                      <a:pt x="243383" y="7167"/>
                      <a:pt x="246240" y="4338"/>
                    </a:cubicBezTo>
                    <a:cubicBezTo>
                      <a:pt x="249097" y="1509"/>
                      <a:pt x="252811" y="0"/>
                      <a:pt x="257286" y="0"/>
                    </a:cubicBezTo>
                    <a:lnTo>
                      <a:pt x="290613" y="0"/>
                    </a:lnTo>
                    <a:cubicBezTo>
                      <a:pt x="295088" y="0"/>
                      <a:pt x="298612" y="1415"/>
                      <a:pt x="301278" y="4338"/>
                    </a:cubicBezTo>
                    <a:cubicBezTo>
                      <a:pt x="303944" y="7167"/>
                      <a:pt x="305277" y="10845"/>
                      <a:pt x="305277" y="15183"/>
                    </a:cubicBezTo>
                    <a:lnTo>
                      <a:pt x="305277" y="328094"/>
                    </a:lnTo>
                    <a:cubicBezTo>
                      <a:pt x="305277" y="332526"/>
                      <a:pt x="303944" y="336110"/>
                      <a:pt x="301278" y="338939"/>
                    </a:cubicBezTo>
                    <a:cubicBezTo>
                      <a:pt x="298612" y="341768"/>
                      <a:pt x="295088" y="343277"/>
                      <a:pt x="290613" y="343277"/>
                    </a:cubicBezTo>
                    <a:lnTo>
                      <a:pt x="259285" y="343277"/>
                    </a:lnTo>
                    <a:cubicBezTo>
                      <a:pt x="254810" y="343277"/>
                      <a:pt x="251192" y="341863"/>
                      <a:pt x="248240" y="338939"/>
                    </a:cubicBezTo>
                    <a:cubicBezTo>
                      <a:pt x="245383" y="336110"/>
                      <a:pt x="243955" y="332432"/>
                      <a:pt x="243955" y="328094"/>
                    </a:cubicBezTo>
                    <a:lnTo>
                      <a:pt x="243955" y="299047"/>
                    </a:lnTo>
                    <a:cubicBezTo>
                      <a:pt x="231957" y="314419"/>
                      <a:pt x="217388" y="326774"/>
                      <a:pt x="200344" y="336016"/>
                    </a:cubicBezTo>
                    <a:cubicBezTo>
                      <a:pt x="183204" y="345258"/>
                      <a:pt x="160637" y="349879"/>
                      <a:pt x="132642" y="34987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Freeform 58">
                <a:extLst>
                  <a:ext uri="{FF2B5EF4-FFF2-40B4-BE49-F238E27FC236}">
                    <a16:creationId xmlns:a16="http://schemas.microsoft.com/office/drawing/2014/main" id="{2FD9E1B7-7597-0541-AA76-B244D23B3BE3}"/>
                  </a:ext>
                </a:extLst>
              </p:cNvPr>
              <p:cNvSpPr/>
              <p:nvPr/>
            </p:nvSpPr>
            <p:spPr>
              <a:xfrm>
                <a:off x="5088472" y="3304137"/>
                <a:ext cx="196630" cy="343277"/>
              </a:xfrm>
              <a:custGeom>
                <a:avLst/>
                <a:gdLst>
                  <a:gd name="connsiteX0" fmla="*/ 15330 w 196630"/>
                  <a:gd name="connsiteY0" fmla="*/ 343277 h 343277"/>
                  <a:gd name="connsiteX1" fmla="*/ 4285 w 196630"/>
                  <a:gd name="connsiteY1" fmla="*/ 338939 h 343277"/>
                  <a:gd name="connsiteX2" fmla="*/ 0 w 196630"/>
                  <a:gd name="connsiteY2" fmla="*/ 328094 h 343277"/>
                  <a:gd name="connsiteX3" fmla="*/ 0 w 196630"/>
                  <a:gd name="connsiteY3" fmla="*/ 15844 h 343277"/>
                  <a:gd name="connsiteX4" fmla="*/ 4285 w 196630"/>
                  <a:gd name="connsiteY4" fmla="*/ 4621 h 343277"/>
                  <a:gd name="connsiteX5" fmla="*/ 15330 w 196630"/>
                  <a:gd name="connsiteY5" fmla="*/ 0 h 343277"/>
                  <a:gd name="connsiteX6" fmla="*/ 45991 w 196630"/>
                  <a:gd name="connsiteY6" fmla="*/ 0 h 343277"/>
                  <a:gd name="connsiteX7" fmla="*/ 57323 w 196630"/>
                  <a:gd name="connsiteY7" fmla="*/ 4621 h 343277"/>
                  <a:gd name="connsiteX8" fmla="*/ 61989 w 196630"/>
                  <a:gd name="connsiteY8" fmla="*/ 15844 h 343277"/>
                  <a:gd name="connsiteX9" fmla="*/ 61989 w 196630"/>
                  <a:gd name="connsiteY9" fmla="*/ 44890 h 343277"/>
                  <a:gd name="connsiteX10" fmla="*/ 98648 w 196630"/>
                  <a:gd name="connsiteY10" fmla="*/ 11223 h 343277"/>
                  <a:gd name="connsiteX11" fmla="*/ 155305 w 196630"/>
                  <a:gd name="connsiteY11" fmla="*/ 0 h 343277"/>
                  <a:gd name="connsiteX12" fmla="*/ 181300 w 196630"/>
                  <a:gd name="connsiteY12" fmla="*/ 0 h 343277"/>
                  <a:gd name="connsiteX13" fmla="*/ 192250 w 196630"/>
                  <a:gd name="connsiteY13" fmla="*/ 4338 h 343277"/>
                  <a:gd name="connsiteX14" fmla="*/ 196630 w 196630"/>
                  <a:gd name="connsiteY14" fmla="*/ 15183 h 343277"/>
                  <a:gd name="connsiteX15" fmla="*/ 196630 w 196630"/>
                  <a:gd name="connsiteY15" fmla="*/ 42250 h 343277"/>
                  <a:gd name="connsiteX16" fmla="*/ 192250 w 196630"/>
                  <a:gd name="connsiteY16" fmla="*/ 52812 h 343277"/>
                  <a:gd name="connsiteX17" fmla="*/ 181300 w 196630"/>
                  <a:gd name="connsiteY17" fmla="*/ 56773 h 343277"/>
                  <a:gd name="connsiteX18" fmla="*/ 141307 w 196630"/>
                  <a:gd name="connsiteY18" fmla="*/ 56773 h 343277"/>
                  <a:gd name="connsiteX19" fmla="*/ 84651 w 196630"/>
                  <a:gd name="connsiteY19" fmla="*/ 77615 h 343277"/>
                  <a:gd name="connsiteX20" fmla="*/ 63988 w 196630"/>
                  <a:gd name="connsiteY20" fmla="*/ 134010 h 343277"/>
                  <a:gd name="connsiteX21" fmla="*/ 63988 w 196630"/>
                  <a:gd name="connsiteY21" fmla="*/ 328094 h 343277"/>
                  <a:gd name="connsiteX22" fmla="*/ 59322 w 196630"/>
                  <a:gd name="connsiteY22" fmla="*/ 338939 h 343277"/>
                  <a:gd name="connsiteX23" fmla="*/ 47991 w 196630"/>
                  <a:gd name="connsiteY23" fmla="*/ 343277 h 343277"/>
                  <a:gd name="connsiteX24" fmla="*/ 15330 w 196630"/>
                  <a:gd name="connsiteY24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96630" h="343277">
                    <a:moveTo>
                      <a:pt x="15330" y="343277"/>
                    </a:moveTo>
                    <a:cubicBezTo>
                      <a:pt x="10855" y="343277"/>
                      <a:pt x="7237" y="341863"/>
                      <a:pt x="4285" y="338939"/>
                    </a:cubicBezTo>
                    <a:cubicBezTo>
                      <a:pt x="1428" y="336110"/>
                      <a:pt x="0" y="332432"/>
                      <a:pt x="0" y="328094"/>
                    </a:cubicBezTo>
                    <a:lnTo>
                      <a:pt x="0" y="15844"/>
                    </a:lnTo>
                    <a:cubicBezTo>
                      <a:pt x="0" y="11411"/>
                      <a:pt x="1428" y="7733"/>
                      <a:pt x="4285" y="4621"/>
                    </a:cubicBezTo>
                    <a:cubicBezTo>
                      <a:pt x="7142" y="1509"/>
                      <a:pt x="10855" y="0"/>
                      <a:pt x="15330" y="0"/>
                    </a:cubicBezTo>
                    <a:lnTo>
                      <a:pt x="45991" y="0"/>
                    </a:lnTo>
                    <a:cubicBezTo>
                      <a:pt x="50467" y="0"/>
                      <a:pt x="54180" y="1509"/>
                      <a:pt x="57323" y="4621"/>
                    </a:cubicBezTo>
                    <a:cubicBezTo>
                      <a:pt x="60465" y="7733"/>
                      <a:pt x="61989" y="11411"/>
                      <a:pt x="61989" y="15844"/>
                    </a:cubicBezTo>
                    <a:lnTo>
                      <a:pt x="61989" y="44890"/>
                    </a:lnTo>
                    <a:cubicBezTo>
                      <a:pt x="70844" y="29895"/>
                      <a:pt x="83128" y="18673"/>
                      <a:pt x="98648" y="11223"/>
                    </a:cubicBezTo>
                    <a:cubicBezTo>
                      <a:pt x="114169" y="3772"/>
                      <a:pt x="133118" y="0"/>
                      <a:pt x="155305" y="0"/>
                    </a:cubicBezTo>
                    <a:lnTo>
                      <a:pt x="181300" y="0"/>
                    </a:lnTo>
                    <a:cubicBezTo>
                      <a:pt x="185775" y="0"/>
                      <a:pt x="189393" y="1415"/>
                      <a:pt x="192250" y="4338"/>
                    </a:cubicBezTo>
                    <a:cubicBezTo>
                      <a:pt x="195107" y="7167"/>
                      <a:pt x="196630" y="10845"/>
                      <a:pt x="196630" y="15183"/>
                    </a:cubicBezTo>
                    <a:lnTo>
                      <a:pt x="196630" y="42250"/>
                    </a:lnTo>
                    <a:cubicBezTo>
                      <a:pt x="196630" y="46682"/>
                      <a:pt x="195202" y="50171"/>
                      <a:pt x="192250" y="52812"/>
                    </a:cubicBezTo>
                    <a:cubicBezTo>
                      <a:pt x="189393" y="55452"/>
                      <a:pt x="185680" y="56773"/>
                      <a:pt x="181300" y="56773"/>
                    </a:cubicBezTo>
                    <a:lnTo>
                      <a:pt x="141307" y="56773"/>
                    </a:lnTo>
                    <a:cubicBezTo>
                      <a:pt x="117312" y="56773"/>
                      <a:pt x="98458" y="63657"/>
                      <a:pt x="84651" y="77615"/>
                    </a:cubicBezTo>
                    <a:cubicBezTo>
                      <a:pt x="70844" y="91478"/>
                      <a:pt x="63988" y="110245"/>
                      <a:pt x="63988" y="134010"/>
                    </a:cubicBezTo>
                    <a:lnTo>
                      <a:pt x="63988" y="328094"/>
                    </a:lnTo>
                    <a:cubicBezTo>
                      <a:pt x="63988" y="332526"/>
                      <a:pt x="62465" y="336110"/>
                      <a:pt x="59322" y="338939"/>
                    </a:cubicBezTo>
                    <a:cubicBezTo>
                      <a:pt x="56180" y="341768"/>
                      <a:pt x="52467" y="343277"/>
                      <a:pt x="47991" y="343277"/>
                    </a:cubicBezTo>
                    <a:lnTo>
                      <a:pt x="15330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Freeform 59">
                <a:extLst>
                  <a:ext uri="{FF2B5EF4-FFF2-40B4-BE49-F238E27FC236}">
                    <a16:creationId xmlns:a16="http://schemas.microsoft.com/office/drawing/2014/main" id="{496A4604-1B4E-8149-8086-0F9B93739303}"/>
                  </a:ext>
                </a:extLst>
              </p:cNvPr>
              <p:cNvSpPr/>
              <p:nvPr/>
            </p:nvSpPr>
            <p:spPr>
              <a:xfrm>
                <a:off x="5312906" y="3297536"/>
                <a:ext cx="309847" cy="356480"/>
              </a:xfrm>
              <a:custGeom>
                <a:avLst/>
                <a:gdLst>
                  <a:gd name="connsiteX0" fmla="*/ 155305 w 309847"/>
                  <a:gd name="connsiteY0" fmla="*/ 356480 h 356480"/>
                  <a:gd name="connsiteX1" fmla="*/ 45325 w 309847"/>
                  <a:gd name="connsiteY1" fmla="*/ 314514 h 356480"/>
                  <a:gd name="connsiteX2" fmla="*/ 666 w 309847"/>
                  <a:gd name="connsiteY2" fmla="*/ 199931 h 356480"/>
                  <a:gd name="connsiteX3" fmla="*/ 0 w 309847"/>
                  <a:gd name="connsiteY3" fmla="*/ 177863 h 356480"/>
                  <a:gd name="connsiteX4" fmla="*/ 666 w 309847"/>
                  <a:gd name="connsiteY4" fmla="*/ 155701 h 356480"/>
                  <a:gd name="connsiteX5" fmla="*/ 22663 w 309847"/>
                  <a:gd name="connsiteY5" fmla="*/ 73559 h 356480"/>
                  <a:gd name="connsiteX6" fmla="*/ 75605 w 309847"/>
                  <a:gd name="connsiteY6" fmla="*/ 19144 h 356480"/>
                  <a:gd name="connsiteX7" fmla="*/ 154543 w 309847"/>
                  <a:gd name="connsiteY7" fmla="*/ 0 h 356480"/>
                  <a:gd name="connsiteX8" fmla="*/ 239575 w 309847"/>
                  <a:gd name="connsiteY8" fmla="*/ 21125 h 356480"/>
                  <a:gd name="connsiteX9" fmla="*/ 291851 w 309847"/>
                  <a:gd name="connsiteY9" fmla="*/ 81198 h 356480"/>
                  <a:gd name="connsiteX10" fmla="*/ 309847 w 309847"/>
                  <a:gd name="connsiteY10" fmla="*/ 172299 h 356480"/>
                  <a:gd name="connsiteX11" fmla="*/ 309847 w 309847"/>
                  <a:gd name="connsiteY11" fmla="*/ 183521 h 356480"/>
                  <a:gd name="connsiteX12" fmla="*/ 305467 w 309847"/>
                  <a:gd name="connsiteY12" fmla="*/ 194744 h 356480"/>
                  <a:gd name="connsiteX13" fmla="*/ 294517 w 309847"/>
                  <a:gd name="connsiteY13" fmla="*/ 198705 h 356480"/>
                  <a:gd name="connsiteX14" fmla="*/ 63893 w 309847"/>
                  <a:gd name="connsiteY14" fmla="*/ 198705 h 356480"/>
                  <a:gd name="connsiteX15" fmla="*/ 63893 w 309847"/>
                  <a:gd name="connsiteY15" fmla="*/ 201345 h 356480"/>
                  <a:gd name="connsiteX16" fmla="*/ 63893 w 309847"/>
                  <a:gd name="connsiteY16" fmla="*/ 204646 h 356480"/>
                  <a:gd name="connsiteX17" fmla="*/ 75891 w 309847"/>
                  <a:gd name="connsiteY17" fmla="*/ 255100 h 356480"/>
                  <a:gd name="connsiteX18" fmla="*/ 106837 w 309847"/>
                  <a:gd name="connsiteY18" fmla="*/ 293012 h 356480"/>
                  <a:gd name="connsiteX19" fmla="*/ 154448 w 309847"/>
                  <a:gd name="connsiteY19" fmla="*/ 307535 h 356480"/>
                  <a:gd name="connsiteX20" fmla="*/ 194440 w 309847"/>
                  <a:gd name="connsiteY20" fmla="*/ 300273 h 356480"/>
                  <a:gd name="connsiteX21" fmla="*/ 220435 w 309847"/>
                  <a:gd name="connsiteY21" fmla="*/ 284147 h 356480"/>
                  <a:gd name="connsiteX22" fmla="*/ 233766 w 309847"/>
                  <a:gd name="connsiteY22" fmla="*/ 269906 h 356480"/>
                  <a:gd name="connsiteX23" fmla="*/ 243098 w 309847"/>
                  <a:gd name="connsiteY23" fmla="*/ 260381 h 356480"/>
                  <a:gd name="connsiteX24" fmla="*/ 253762 w 309847"/>
                  <a:gd name="connsiteY24" fmla="*/ 258684 h 356480"/>
                  <a:gd name="connsiteX25" fmla="*/ 286423 w 309847"/>
                  <a:gd name="connsiteY25" fmla="*/ 258684 h 356480"/>
                  <a:gd name="connsiteX26" fmla="*/ 296802 w 309847"/>
                  <a:gd name="connsiteY26" fmla="*/ 262362 h 356480"/>
                  <a:gd name="connsiteX27" fmla="*/ 300420 w 309847"/>
                  <a:gd name="connsiteY27" fmla="*/ 272547 h 356480"/>
                  <a:gd name="connsiteX28" fmla="*/ 289756 w 309847"/>
                  <a:gd name="connsiteY28" fmla="*/ 296690 h 356480"/>
                  <a:gd name="connsiteX29" fmla="*/ 261380 w 309847"/>
                  <a:gd name="connsiteY29" fmla="*/ 324699 h 356480"/>
                  <a:gd name="connsiteX30" fmla="*/ 216055 w 309847"/>
                  <a:gd name="connsiteY30" fmla="*/ 347521 h 356480"/>
                  <a:gd name="connsiteX31" fmla="*/ 155305 w 309847"/>
                  <a:gd name="connsiteY31" fmla="*/ 356480 h 356480"/>
                  <a:gd name="connsiteX32" fmla="*/ 63988 w 309847"/>
                  <a:gd name="connsiteY32" fmla="*/ 153154 h 356480"/>
                  <a:gd name="connsiteX33" fmla="*/ 246621 w 309847"/>
                  <a:gd name="connsiteY33" fmla="*/ 153154 h 356480"/>
                  <a:gd name="connsiteX34" fmla="*/ 246621 w 309847"/>
                  <a:gd name="connsiteY34" fmla="*/ 151174 h 356480"/>
                  <a:gd name="connsiteX35" fmla="*/ 235575 w 309847"/>
                  <a:gd name="connsiteY35" fmla="*/ 98362 h 356480"/>
                  <a:gd name="connsiteX36" fmla="*/ 203962 w 309847"/>
                  <a:gd name="connsiteY36" fmla="*/ 61677 h 356480"/>
                  <a:gd name="connsiteX37" fmla="*/ 154638 w 309847"/>
                  <a:gd name="connsiteY37" fmla="*/ 48097 h 356480"/>
                  <a:gd name="connsiteX38" fmla="*/ 105599 w 309847"/>
                  <a:gd name="connsiteY38" fmla="*/ 61677 h 356480"/>
                  <a:gd name="connsiteX39" fmla="*/ 74653 w 309847"/>
                  <a:gd name="connsiteY39" fmla="*/ 98362 h 356480"/>
                  <a:gd name="connsiteX40" fmla="*/ 63988 w 309847"/>
                  <a:gd name="connsiteY40" fmla="*/ 151174 h 356480"/>
                  <a:gd name="connsiteX41" fmla="*/ 63988 w 309847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847" h="356480">
                    <a:moveTo>
                      <a:pt x="155305" y="356480"/>
                    </a:moveTo>
                    <a:cubicBezTo>
                      <a:pt x="109123" y="356480"/>
                      <a:pt x="72463" y="342523"/>
                      <a:pt x="45325" y="314514"/>
                    </a:cubicBezTo>
                    <a:cubicBezTo>
                      <a:pt x="18187" y="286599"/>
                      <a:pt x="3332" y="248404"/>
                      <a:pt x="666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6" y="155701"/>
                    </a:cubicBezTo>
                    <a:cubicBezTo>
                      <a:pt x="2476" y="124485"/>
                      <a:pt x="9808" y="97042"/>
                      <a:pt x="22663" y="73559"/>
                    </a:cubicBezTo>
                    <a:cubicBezTo>
                      <a:pt x="35517" y="49983"/>
                      <a:pt x="53228" y="31876"/>
                      <a:pt x="75605" y="19144"/>
                    </a:cubicBezTo>
                    <a:cubicBezTo>
                      <a:pt x="98077" y="6413"/>
                      <a:pt x="124358" y="0"/>
                      <a:pt x="154543" y="0"/>
                    </a:cubicBezTo>
                    <a:cubicBezTo>
                      <a:pt x="188346" y="0"/>
                      <a:pt x="216627" y="7073"/>
                      <a:pt x="239575" y="21125"/>
                    </a:cubicBezTo>
                    <a:cubicBezTo>
                      <a:pt x="262428" y="35176"/>
                      <a:pt x="279853" y="55264"/>
                      <a:pt x="291851" y="81198"/>
                    </a:cubicBezTo>
                    <a:cubicBezTo>
                      <a:pt x="303849" y="107133"/>
                      <a:pt x="309847" y="137499"/>
                      <a:pt x="309847" y="172299"/>
                    </a:cubicBezTo>
                    <a:lnTo>
                      <a:pt x="309847" y="183521"/>
                    </a:lnTo>
                    <a:cubicBezTo>
                      <a:pt x="309847" y="188331"/>
                      <a:pt x="308419" y="192103"/>
                      <a:pt x="305467" y="194744"/>
                    </a:cubicBezTo>
                    <a:cubicBezTo>
                      <a:pt x="302611" y="197384"/>
                      <a:pt x="298897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1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9" y="302725"/>
                      <a:pt x="136260" y="307535"/>
                      <a:pt x="154448" y="307535"/>
                    </a:cubicBezTo>
                    <a:cubicBezTo>
                      <a:pt x="170445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8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802" y="262362"/>
                    </a:cubicBezTo>
                    <a:cubicBezTo>
                      <a:pt x="299659" y="264814"/>
                      <a:pt x="300896" y="268209"/>
                      <a:pt x="300420" y="272547"/>
                    </a:cubicBezTo>
                    <a:cubicBezTo>
                      <a:pt x="299944" y="279149"/>
                      <a:pt x="296421" y="287165"/>
                      <a:pt x="289756" y="296690"/>
                    </a:cubicBezTo>
                    <a:cubicBezTo>
                      <a:pt x="283090" y="306120"/>
                      <a:pt x="273664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058" y="353462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2907" y="113734"/>
                      <a:pt x="235575" y="98362"/>
                    </a:cubicBezTo>
                    <a:cubicBezTo>
                      <a:pt x="228243" y="82990"/>
                      <a:pt x="217674" y="70730"/>
                      <a:pt x="203962" y="61677"/>
                    </a:cubicBezTo>
                    <a:cubicBezTo>
                      <a:pt x="190155" y="52623"/>
                      <a:pt x="173777" y="48097"/>
                      <a:pt x="154638" y="48097"/>
                    </a:cubicBezTo>
                    <a:cubicBezTo>
                      <a:pt x="135499" y="48097"/>
                      <a:pt x="119216" y="52623"/>
                      <a:pt x="105599" y="61677"/>
                    </a:cubicBezTo>
                    <a:cubicBezTo>
                      <a:pt x="92078" y="70730"/>
                      <a:pt x="81699" y="82896"/>
                      <a:pt x="74653" y="98362"/>
                    </a:cubicBezTo>
                    <a:cubicBezTo>
                      <a:pt x="67511" y="113734"/>
                      <a:pt x="63988" y="131370"/>
                      <a:pt x="63988" y="151174"/>
                    </a:cubicBezTo>
                    <a:lnTo>
                      <a:pt x="63988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A3BF81FD-38F7-E142-9414-CA7CE3897655}"/>
                  </a:ext>
                </a:extLst>
              </p:cNvPr>
              <p:cNvSpPr/>
              <p:nvPr/>
            </p:nvSpPr>
            <p:spPr>
              <a:xfrm>
                <a:off x="5680648" y="3569517"/>
                <a:ext cx="79318" cy="77897"/>
              </a:xfrm>
              <a:custGeom>
                <a:avLst/>
                <a:gdLst>
                  <a:gd name="connsiteX0" fmla="*/ 15330 w 79318"/>
                  <a:gd name="connsiteY0" fmla="*/ 77898 h 77897"/>
                  <a:gd name="connsiteX1" fmla="*/ 4380 w 79318"/>
                  <a:gd name="connsiteY1" fmla="*/ 73559 h 77897"/>
                  <a:gd name="connsiteX2" fmla="*/ 0 w 79318"/>
                  <a:gd name="connsiteY2" fmla="*/ 62714 h 77897"/>
                  <a:gd name="connsiteX3" fmla="*/ 0 w 79318"/>
                  <a:gd name="connsiteY3" fmla="*/ 15183 h 77897"/>
                  <a:gd name="connsiteX4" fmla="*/ 4380 w 79318"/>
                  <a:gd name="connsiteY4" fmla="*/ 4244 h 77897"/>
                  <a:gd name="connsiteX5" fmla="*/ 15330 w 79318"/>
                  <a:gd name="connsiteY5" fmla="*/ 0 h 77897"/>
                  <a:gd name="connsiteX6" fmla="*/ 63322 w 79318"/>
                  <a:gd name="connsiteY6" fmla="*/ 0 h 77897"/>
                  <a:gd name="connsiteX7" fmla="*/ 74653 w 79318"/>
                  <a:gd name="connsiteY7" fmla="*/ 4244 h 77897"/>
                  <a:gd name="connsiteX8" fmla="*/ 79319 w 79318"/>
                  <a:gd name="connsiteY8" fmla="*/ 15183 h 77897"/>
                  <a:gd name="connsiteX9" fmla="*/ 79319 w 79318"/>
                  <a:gd name="connsiteY9" fmla="*/ 62714 h 77897"/>
                  <a:gd name="connsiteX10" fmla="*/ 74653 w 79318"/>
                  <a:gd name="connsiteY10" fmla="*/ 73559 h 77897"/>
                  <a:gd name="connsiteX11" fmla="*/ 63322 w 79318"/>
                  <a:gd name="connsiteY11" fmla="*/ 77898 h 77897"/>
                  <a:gd name="connsiteX12" fmla="*/ 15330 w 79318"/>
                  <a:gd name="connsiteY12" fmla="*/ 77898 h 77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18" h="77897">
                    <a:moveTo>
                      <a:pt x="15330" y="77898"/>
                    </a:moveTo>
                    <a:cubicBezTo>
                      <a:pt x="10855" y="77898"/>
                      <a:pt x="7237" y="76483"/>
                      <a:pt x="4380" y="73559"/>
                    </a:cubicBezTo>
                    <a:cubicBezTo>
                      <a:pt x="1524" y="70730"/>
                      <a:pt x="0" y="67052"/>
                      <a:pt x="0" y="62714"/>
                    </a:cubicBezTo>
                    <a:lnTo>
                      <a:pt x="0" y="15183"/>
                    </a:lnTo>
                    <a:cubicBezTo>
                      <a:pt x="0" y="10751"/>
                      <a:pt x="1428" y="7167"/>
                      <a:pt x="4380" y="4244"/>
                    </a:cubicBezTo>
                    <a:cubicBezTo>
                      <a:pt x="7237" y="1415"/>
                      <a:pt x="10950" y="0"/>
                      <a:pt x="15330" y="0"/>
                    </a:cubicBezTo>
                    <a:lnTo>
                      <a:pt x="63322" y="0"/>
                    </a:lnTo>
                    <a:cubicBezTo>
                      <a:pt x="67797" y="0"/>
                      <a:pt x="71511" y="1415"/>
                      <a:pt x="74653" y="4244"/>
                    </a:cubicBezTo>
                    <a:cubicBezTo>
                      <a:pt x="77795" y="7073"/>
                      <a:pt x="79319" y="10751"/>
                      <a:pt x="79319" y="15183"/>
                    </a:cubicBezTo>
                    <a:lnTo>
                      <a:pt x="79319" y="62714"/>
                    </a:lnTo>
                    <a:cubicBezTo>
                      <a:pt x="79319" y="67146"/>
                      <a:pt x="77795" y="70730"/>
                      <a:pt x="74653" y="73559"/>
                    </a:cubicBezTo>
                    <a:cubicBezTo>
                      <a:pt x="71511" y="76389"/>
                      <a:pt x="67797" y="77898"/>
                      <a:pt x="63322" y="77898"/>
                    </a:cubicBezTo>
                    <a:lnTo>
                      <a:pt x="15330" y="7789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E4DA7ED0-A3C5-5A40-9660-7E655F9A43CD}"/>
                  </a:ext>
                </a:extLst>
              </p:cNvPr>
              <p:cNvSpPr/>
              <p:nvPr/>
            </p:nvSpPr>
            <p:spPr>
              <a:xfrm>
                <a:off x="5980592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3999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8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2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2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981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4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2 w 419922"/>
                  <a:gd name="connsiteY20" fmla="*/ 458143 h 462103"/>
                  <a:gd name="connsiteX21" fmla="*/ 47324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7" y="462104"/>
                      <a:pt x="6666" y="460784"/>
                      <a:pt x="3999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1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3" y="1320"/>
                      <a:pt x="181110" y="0"/>
                      <a:pt x="187298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3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2" y="446732"/>
                      <a:pt x="419922" y="448901"/>
                    </a:cubicBezTo>
                    <a:cubicBezTo>
                      <a:pt x="419922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2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1" y="460784"/>
                      <a:pt x="360981" y="458143"/>
                    </a:cubicBezTo>
                    <a:cubicBezTo>
                      <a:pt x="358505" y="455502"/>
                      <a:pt x="356886" y="453050"/>
                      <a:pt x="355934" y="450881"/>
                    </a:cubicBezTo>
                    <a:lnTo>
                      <a:pt x="319274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2" y="458143"/>
                    </a:cubicBezTo>
                    <a:cubicBezTo>
                      <a:pt x="56656" y="460784"/>
                      <a:pt x="52657" y="462104"/>
                      <a:pt x="47324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0EAABB79-10BD-E040-825C-97631FA95572}"/>
                  </a:ext>
                </a:extLst>
              </p:cNvPr>
              <p:cNvSpPr/>
              <p:nvPr/>
            </p:nvSpPr>
            <p:spPr>
              <a:xfrm>
                <a:off x="6456314" y="3178615"/>
                <a:ext cx="61988" cy="468799"/>
              </a:xfrm>
              <a:custGeom>
                <a:avLst/>
                <a:gdLst>
                  <a:gd name="connsiteX0" fmla="*/ 15330 w 61988"/>
                  <a:gd name="connsiteY0" fmla="*/ 468800 h 468799"/>
                  <a:gd name="connsiteX1" fmla="*/ 4380 w 61988"/>
                  <a:gd name="connsiteY1" fmla="*/ 464462 h 468799"/>
                  <a:gd name="connsiteX2" fmla="*/ 0 w 61988"/>
                  <a:gd name="connsiteY2" fmla="*/ 453616 h 468799"/>
                  <a:gd name="connsiteX3" fmla="*/ 0 w 61988"/>
                  <a:gd name="connsiteY3" fmla="*/ 15278 h 468799"/>
                  <a:gd name="connsiteX4" fmla="*/ 4380 w 61988"/>
                  <a:gd name="connsiteY4" fmla="*/ 4338 h 468799"/>
                  <a:gd name="connsiteX5" fmla="*/ 15330 w 61988"/>
                  <a:gd name="connsiteY5" fmla="*/ 0 h 468799"/>
                  <a:gd name="connsiteX6" fmla="*/ 46658 w 61988"/>
                  <a:gd name="connsiteY6" fmla="*/ 0 h 468799"/>
                  <a:gd name="connsiteX7" fmla="*/ 57989 w 61988"/>
                  <a:gd name="connsiteY7" fmla="*/ 4338 h 468799"/>
                  <a:gd name="connsiteX8" fmla="*/ 61988 w 61988"/>
                  <a:gd name="connsiteY8" fmla="*/ 15278 h 468799"/>
                  <a:gd name="connsiteX9" fmla="*/ 61988 w 61988"/>
                  <a:gd name="connsiteY9" fmla="*/ 453616 h 468799"/>
                  <a:gd name="connsiteX10" fmla="*/ 57989 w 61988"/>
                  <a:gd name="connsiteY10" fmla="*/ 464462 h 468799"/>
                  <a:gd name="connsiteX11" fmla="*/ 46658 w 61988"/>
                  <a:gd name="connsiteY11" fmla="*/ 468800 h 468799"/>
                  <a:gd name="connsiteX12" fmla="*/ 15330 w 61988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988" h="468799">
                    <a:moveTo>
                      <a:pt x="15330" y="468800"/>
                    </a:moveTo>
                    <a:cubicBezTo>
                      <a:pt x="10855" y="468800"/>
                      <a:pt x="7236" y="467385"/>
                      <a:pt x="4380" y="464462"/>
                    </a:cubicBezTo>
                    <a:cubicBezTo>
                      <a:pt x="1523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8" y="7262"/>
                      <a:pt x="4380" y="4338"/>
                    </a:cubicBezTo>
                    <a:cubicBezTo>
                      <a:pt x="7236" y="1509"/>
                      <a:pt x="10950" y="0"/>
                      <a:pt x="15330" y="0"/>
                    </a:cubicBezTo>
                    <a:lnTo>
                      <a:pt x="46658" y="0"/>
                    </a:lnTo>
                    <a:cubicBezTo>
                      <a:pt x="51514" y="0"/>
                      <a:pt x="55323" y="1415"/>
                      <a:pt x="57989" y="4338"/>
                    </a:cubicBezTo>
                    <a:cubicBezTo>
                      <a:pt x="60655" y="7167"/>
                      <a:pt x="61988" y="10845"/>
                      <a:pt x="61988" y="15278"/>
                    </a:cubicBezTo>
                    <a:lnTo>
                      <a:pt x="61988" y="453616"/>
                    </a:lnTo>
                    <a:cubicBezTo>
                      <a:pt x="61988" y="458049"/>
                      <a:pt x="60655" y="461632"/>
                      <a:pt x="57989" y="464462"/>
                    </a:cubicBezTo>
                    <a:cubicBezTo>
                      <a:pt x="55323" y="467291"/>
                      <a:pt x="51514" y="468800"/>
                      <a:pt x="46658" y="468800"/>
                    </a:cubicBezTo>
                    <a:lnTo>
                      <a:pt x="15330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B838B3E7-524E-404F-B156-2E2DC42786F2}"/>
                  </a:ext>
                </a:extLst>
              </p:cNvPr>
              <p:cNvSpPr/>
              <p:nvPr/>
            </p:nvSpPr>
            <p:spPr>
              <a:xfrm>
                <a:off x="6576387" y="3304137"/>
                <a:ext cx="486005" cy="343277"/>
              </a:xfrm>
              <a:custGeom>
                <a:avLst/>
                <a:gdLst>
                  <a:gd name="connsiteX0" fmla="*/ 117312 w 486005"/>
                  <a:gd name="connsiteY0" fmla="*/ 343277 h 343277"/>
                  <a:gd name="connsiteX1" fmla="*/ 103981 w 486005"/>
                  <a:gd name="connsiteY1" fmla="*/ 338939 h 343277"/>
                  <a:gd name="connsiteX2" fmla="*/ 95982 w 486005"/>
                  <a:gd name="connsiteY2" fmla="*/ 326774 h 343277"/>
                  <a:gd name="connsiteX3" fmla="*/ 1333 w 486005"/>
                  <a:gd name="connsiteY3" fmla="*/ 20465 h 343277"/>
                  <a:gd name="connsiteX4" fmla="*/ 0 w 486005"/>
                  <a:gd name="connsiteY4" fmla="*/ 13863 h 343277"/>
                  <a:gd name="connsiteX5" fmla="*/ 4380 w 486005"/>
                  <a:gd name="connsiteY5" fmla="*/ 3961 h 343277"/>
                  <a:gd name="connsiteX6" fmla="*/ 14092 w 486005"/>
                  <a:gd name="connsiteY6" fmla="*/ 0 h 343277"/>
                  <a:gd name="connsiteX7" fmla="*/ 43421 w 486005"/>
                  <a:gd name="connsiteY7" fmla="*/ 0 h 343277"/>
                  <a:gd name="connsiteX8" fmla="*/ 54752 w 486005"/>
                  <a:gd name="connsiteY8" fmla="*/ 3961 h 343277"/>
                  <a:gd name="connsiteX9" fmla="*/ 60084 w 486005"/>
                  <a:gd name="connsiteY9" fmla="*/ 11223 h 343277"/>
                  <a:gd name="connsiteX10" fmla="*/ 134071 w 486005"/>
                  <a:gd name="connsiteY10" fmla="*/ 260099 h 343277"/>
                  <a:gd name="connsiteX11" fmla="*/ 213389 w 486005"/>
                  <a:gd name="connsiteY11" fmla="*/ 13863 h 343277"/>
                  <a:gd name="connsiteX12" fmla="*/ 219007 w 486005"/>
                  <a:gd name="connsiteY12" fmla="*/ 4621 h 343277"/>
                  <a:gd name="connsiteX13" fmla="*/ 232052 w 486005"/>
                  <a:gd name="connsiteY13" fmla="*/ 0 h 343277"/>
                  <a:gd name="connsiteX14" fmla="*/ 254715 w 486005"/>
                  <a:gd name="connsiteY14" fmla="*/ 0 h 343277"/>
                  <a:gd name="connsiteX15" fmla="*/ 268045 w 486005"/>
                  <a:gd name="connsiteY15" fmla="*/ 4621 h 343277"/>
                  <a:gd name="connsiteX16" fmla="*/ 273378 w 486005"/>
                  <a:gd name="connsiteY16" fmla="*/ 13863 h 343277"/>
                  <a:gd name="connsiteX17" fmla="*/ 352696 w 486005"/>
                  <a:gd name="connsiteY17" fmla="*/ 260099 h 343277"/>
                  <a:gd name="connsiteX18" fmla="*/ 426683 w 486005"/>
                  <a:gd name="connsiteY18" fmla="*/ 11223 h 343277"/>
                  <a:gd name="connsiteX19" fmla="*/ 431349 w 486005"/>
                  <a:gd name="connsiteY19" fmla="*/ 3961 h 343277"/>
                  <a:gd name="connsiteX20" fmla="*/ 442680 w 486005"/>
                  <a:gd name="connsiteY20" fmla="*/ 0 h 343277"/>
                  <a:gd name="connsiteX21" fmla="*/ 472675 w 486005"/>
                  <a:gd name="connsiteY21" fmla="*/ 0 h 343277"/>
                  <a:gd name="connsiteX22" fmla="*/ 482006 w 486005"/>
                  <a:gd name="connsiteY22" fmla="*/ 3961 h 343277"/>
                  <a:gd name="connsiteX23" fmla="*/ 486005 w 486005"/>
                  <a:gd name="connsiteY23" fmla="*/ 13863 h 343277"/>
                  <a:gd name="connsiteX24" fmla="*/ 484672 w 486005"/>
                  <a:gd name="connsiteY24" fmla="*/ 20465 h 343277"/>
                  <a:gd name="connsiteX25" fmla="*/ 390689 w 486005"/>
                  <a:gd name="connsiteY25" fmla="*/ 326774 h 343277"/>
                  <a:gd name="connsiteX26" fmla="*/ 383358 w 486005"/>
                  <a:gd name="connsiteY26" fmla="*/ 338939 h 343277"/>
                  <a:gd name="connsiteX27" fmla="*/ 368693 w 486005"/>
                  <a:gd name="connsiteY27" fmla="*/ 343277 h 343277"/>
                  <a:gd name="connsiteX28" fmla="*/ 342698 w 486005"/>
                  <a:gd name="connsiteY28" fmla="*/ 343277 h 343277"/>
                  <a:gd name="connsiteX29" fmla="*/ 328415 w 486005"/>
                  <a:gd name="connsiteY29" fmla="*/ 338939 h 343277"/>
                  <a:gd name="connsiteX30" fmla="*/ 320798 w 486005"/>
                  <a:gd name="connsiteY30" fmla="*/ 326774 h 343277"/>
                  <a:gd name="connsiteX31" fmla="*/ 243479 w 486005"/>
                  <a:gd name="connsiteY31" fmla="*/ 90440 h 343277"/>
                  <a:gd name="connsiteX32" fmla="*/ 166160 w 486005"/>
                  <a:gd name="connsiteY32" fmla="*/ 326774 h 343277"/>
                  <a:gd name="connsiteX33" fmla="*/ 158161 w 486005"/>
                  <a:gd name="connsiteY33" fmla="*/ 338939 h 343277"/>
                  <a:gd name="connsiteX34" fmla="*/ 143497 w 486005"/>
                  <a:gd name="connsiteY34" fmla="*/ 343277 h 343277"/>
                  <a:gd name="connsiteX35" fmla="*/ 117312 w 486005"/>
                  <a:gd name="connsiteY35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86005" h="343277">
                    <a:moveTo>
                      <a:pt x="117312" y="343277"/>
                    </a:moveTo>
                    <a:cubicBezTo>
                      <a:pt x="111503" y="343277"/>
                      <a:pt x="107123" y="341863"/>
                      <a:pt x="103981" y="338939"/>
                    </a:cubicBezTo>
                    <a:cubicBezTo>
                      <a:pt x="100838" y="336110"/>
                      <a:pt x="98172" y="332055"/>
                      <a:pt x="95982" y="326774"/>
                    </a:cubicBezTo>
                    <a:lnTo>
                      <a:pt x="1333" y="20465"/>
                    </a:lnTo>
                    <a:cubicBezTo>
                      <a:pt x="476" y="18296"/>
                      <a:pt x="0" y="16032"/>
                      <a:pt x="0" y="13863"/>
                    </a:cubicBezTo>
                    <a:cubicBezTo>
                      <a:pt x="0" y="9902"/>
                      <a:pt x="1428" y="6601"/>
                      <a:pt x="4380" y="3961"/>
                    </a:cubicBezTo>
                    <a:cubicBezTo>
                      <a:pt x="7332" y="1320"/>
                      <a:pt x="10474" y="0"/>
                      <a:pt x="14092" y="0"/>
                    </a:cubicBezTo>
                    <a:lnTo>
                      <a:pt x="43421" y="0"/>
                    </a:lnTo>
                    <a:cubicBezTo>
                      <a:pt x="48277" y="0"/>
                      <a:pt x="52085" y="1320"/>
                      <a:pt x="54752" y="3961"/>
                    </a:cubicBezTo>
                    <a:cubicBezTo>
                      <a:pt x="57418" y="6601"/>
                      <a:pt x="59227" y="9053"/>
                      <a:pt x="60084" y="11223"/>
                    </a:cubicBezTo>
                    <a:lnTo>
                      <a:pt x="134071" y="260099"/>
                    </a:lnTo>
                    <a:lnTo>
                      <a:pt x="213389" y="13863"/>
                    </a:lnTo>
                    <a:cubicBezTo>
                      <a:pt x="214246" y="10751"/>
                      <a:pt x="216151" y="7733"/>
                      <a:pt x="219007" y="4621"/>
                    </a:cubicBezTo>
                    <a:cubicBezTo>
                      <a:pt x="221864" y="1509"/>
                      <a:pt x="226244" y="0"/>
                      <a:pt x="232052" y="0"/>
                    </a:cubicBezTo>
                    <a:lnTo>
                      <a:pt x="254715" y="0"/>
                    </a:lnTo>
                    <a:cubicBezTo>
                      <a:pt x="260523" y="0"/>
                      <a:pt x="264903" y="1509"/>
                      <a:pt x="268045" y="4621"/>
                    </a:cubicBezTo>
                    <a:cubicBezTo>
                      <a:pt x="271188" y="7733"/>
                      <a:pt x="272902" y="10751"/>
                      <a:pt x="273378" y="13863"/>
                    </a:cubicBezTo>
                    <a:lnTo>
                      <a:pt x="352696" y="260099"/>
                    </a:lnTo>
                    <a:lnTo>
                      <a:pt x="426683" y="11223"/>
                    </a:lnTo>
                    <a:cubicBezTo>
                      <a:pt x="427159" y="9053"/>
                      <a:pt x="428682" y="6601"/>
                      <a:pt x="431349" y="3961"/>
                    </a:cubicBezTo>
                    <a:cubicBezTo>
                      <a:pt x="434015" y="1320"/>
                      <a:pt x="437824" y="0"/>
                      <a:pt x="442680" y="0"/>
                    </a:cubicBezTo>
                    <a:lnTo>
                      <a:pt x="472675" y="0"/>
                    </a:lnTo>
                    <a:cubicBezTo>
                      <a:pt x="476198" y="0"/>
                      <a:pt x="479340" y="1320"/>
                      <a:pt x="482006" y="3961"/>
                    </a:cubicBezTo>
                    <a:cubicBezTo>
                      <a:pt x="484672" y="6601"/>
                      <a:pt x="486005" y="9902"/>
                      <a:pt x="486005" y="13863"/>
                    </a:cubicBezTo>
                    <a:cubicBezTo>
                      <a:pt x="486005" y="16032"/>
                      <a:pt x="485529" y="18296"/>
                      <a:pt x="484672" y="20465"/>
                    </a:cubicBezTo>
                    <a:lnTo>
                      <a:pt x="390689" y="326774"/>
                    </a:lnTo>
                    <a:cubicBezTo>
                      <a:pt x="388880" y="332055"/>
                      <a:pt x="386500" y="336110"/>
                      <a:pt x="383358" y="338939"/>
                    </a:cubicBezTo>
                    <a:cubicBezTo>
                      <a:pt x="380215" y="341768"/>
                      <a:pt x="375359" y="343277"/>
                      <a:pt x="368693" y="343277"/>
                    </a:cubicBezTo>
                    <a:lnTo>
                      <a:pt x="342698" y="343277"/>
                    </a:lnTo>
                    <a:cubicBezTo>
                      <a:pt x="336890" y="343277"/>
                      <a:pt x="332129" y="341863"/>
                      <a:pt x="328415" y="338939"/>
                    </a:cubicBezTo>
                    <a:cubicBezTo>
                      <a:pt x="324606" y="336110"/>
                      <a:pt x="322036" y="332055"/>
                      <a:pt x="320798" y="326774"/>
                    </a:cubicBezTo>
                    <a:lnTo>
                      <a:pt x="243479" y="90440"/>
                    </a:lnTo>
                    <a:lnTo>
                      <a:pt x="166160" y="326774"/>
                    </a:lnTo>
                    <a:cubicBezTo>
                      <a:pt x="164351" y="332055"/>
                      <a:pt x="161684" y="336110"/>
                      <a:pt x="158161" y="338939"/>
                    </a:cubicBezTo>
                    <a:cubicBezTo>
                      <a:pt x="154638" y="341768"/>
                      <a:pt x="149686" y="343277"/>
                      <a:pt x="143497" y="343277"/>
                    </a:cubicBezTo>
                    <a:lnTo>
                      <a:pt x="117312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44B7EE8B-FDF3-1B45-9610-19952775FD0B}"/>
                  </a:ext>
                </a:extLst>
              </p:cNvPr>
              <p:cNvSpPr/>
              <p:nvPr/>
            </p:nvSpPr>
            <p:spPr>
              <a:xfrm>
                <a:off x="7089054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7 w 296611"/>
                  <a:gd name="connsiteY4" fmla="*/ 184181 h 356480"/>
                  <a:gd name="connsiteX5" fmla="*/ 134642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5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8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8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7 w 296611"/>
                  <a:gd name="connsiteY17" fmla="*/ 33007 h 356480"/>
                  <a:gd name="connsiteX18" fmla="*/ 95602 w 296611"/>
                  <a:gd name="connsiteY18" fmla="*/ 9619 h 356480"/>
                  <a:gd name="connsiteX19" fmla="*/ 156638 w 296611"/>
                  <a:gd name="connsiteY19" fmla="*/ 0 h 356480"/>
                  <a:gd name="connsiteX20" fmla="*/ 223959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6 w 296611"/>
                  <a:gd name="connsiteY22" fmla="*/ 76577 h 356480"/>
                  <a:gd name="connsiteX23" fmla="*/ 296612 w 296611"/>
                  <a:gd name="connsiteY23" fmla="*/ 120807 h 356480"/>
                  <a:gd name="connsiteX24" fmla="*/ 296612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6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7 w 296611"/>
                  <a:gd name="connsiteY36" fmla="*/ 259438 h 356480"/>
                  <a:gd name="connsiteX37" fmla="*/ 234052 w 296611"/>
                  <a:gd name="connsiteY37" fmla="*/ 198045 h 356480"/>
                  <a:gd name="connsiteX38" fmla="*/ 234052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3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8 w 296611"/>
                  <a:gd name="connsiteY42" fmla="*/ 282921 h 356480"/>
                  <a:gd name="connsiteX43" fmla="*/ 100363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5" y="356480"/>
                      <a:pt x="78843" y="352048"/>
                      <a:pt x="60655" y="343277"/>
                    </a:cubicBezTo>
                    <a:cubicBezTo>
                      <a:pt x="42469" y="334507"/>
                      <a:pt x="27805" y="322624"/>
                      <a:pt x="16664" y="307629"/>
                    </a:cubicBezTo>
                    <a:cubicBezTo>
                      <a:pt x="5523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7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5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9" y="97042"/>
                      <a:pt x="74653" y="100343"/>
                      <a:pt x="67988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8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9" y="51680"/>
                      <a:pt x="43992" y="42250"/>
                      <a:pt x="54657" y="33007"/>
                    </a:cubicBezTo>
                    <a:cubicBezTo>
                      <a:pt x="65322" y="23765"/>
                      <a:pt x="78938" y="15938"/>
                      <a:pt x="95602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2" y="3395"/>
                      <a:pt x="223959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900" y="62054"/>
                      <a:pt x="289566" y="76577"/>
                    </a:cubicBezTo>
                    <a:cubicBezTo>
                      <a:pt x="294231" y="91100"/>
                      <a:pt x="296612" y="105812"/>
                      <a:pt x="296612" y="120807"/>
                    </a:cubicBezTo>
                    <a:lnTo>
                      <a:pt x="296612" y="334695"/>
                    </a:lnTo>
                    <a:cubicBezTo>
                      <a:pt x="296612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8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4" y="322058"/>
                      <a:pt x="211866" y="329791"/>
                    </a:cubicBezTo>
                    <a:cubicBezTo>
                      <a:pt x="202058" y="337524"/>
                      <a:pt x="189870" y="343843"/>
                      <a:pt x="175206" y="348936"/>
                    </a:cubicBezTo>
                    <a:cubicBezTo>
                      <a:pt x="160542" y="354028"/>
                      <a:pt x="142641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40" y="287636"/>
                      <a:pt x="212247" y="275659"/>
                      <a:pt x="221007" y="259438"/>
                    </a:cubicBezTo>
                    <a:cubicBezTo>
                      <a:pt x="229672" y="243123"/>
                      <a:pt x="234052" y="222659"/>
                      <a:pt x="234052" y="198045"/>
                    </a:cubicBezTo>
                    <a:lnTo>
                      <a:pt x="234052" y="179560"/>
                    </a:lnTo>
                    <a:lnTo>
                      <a:pt x="156733" y="190783"/>
                    </a:lnTo>
                    <a:cubicBezTo>
                      <a:pt x="125215" y="195215"/>
                      <a:pt x="101410" y="202571"/>
                      <a:pt x="85413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6" y="274810"/>
                      <a:pt x="72368" y="282921"/>
                    </a:cubicBezTo>
                    <a:cubicBezTo>
                      <a:pt x="79699" y="291031"/>
                      <a:pt x="89031" y="297067"/>
                      <a:pt x="100363" y="301028"/>
                    </a:cubicBezTo>
                    <a:cubicBezTo>
                      <a:pt x="111599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Freeform 65">
                <a:extLst>
                  <a:ext uri="{FF2B5EF4-FFF2-40B4-BE49-F238E27FC236}">
                    <a16:creationId xmlns:a16="http://schemas.microsoft.com/office/drawing/2014/main" id="{13EF52B5-A0EC-874F-9A15-1BA47BF62C58}"/>
                  </a:ext>
                </a:extLst>
              </p:cNvPr>
              <p:cNvSpPr/>
              <p:nvPr/>
            </p:nvSpPr>
            <p:spPr>
              <a:xfrm>
                <a:off x="7427943" y="3304137"/>
                <a:ext cx="329939" cy="468705"/>
              </a:xfrm>
              <a:custGeom>
                <a:avLst/>
                <a:gdLst>
                  <a:gd name="connsiteX0" fmla="*/ 89317 w 329939"/>
                  <a:gd name="connsiteY0" fmla="*/ 468705 h 468705"/>
                  <a:gd name="connsiteX1" fmla="*/ 79985 w 329939"/>
                  <a:gd name="connsiteY1" fmla="*/ 464745 h 468705"/>
                  <a:gd name="connsiteX2" fmla="*/ 75986 w 329939"/>
                  <a:gd name="connsiteY2" fmla="*/ 455502 h 468705"/>
                  <a:gd name="connsiteX3" fmla="*/ 76652 w 329939"/>
                  <a:gd name="connsiteY3" fmla="*/ 450221 h 468705"/>
                  <a:gd name="connsiteX4" fmla="*/ 79319 w 329939"/>
                  <a:gd name="connsiteY4" fmla="*/ 443620 h 468705"/>
                  <a:gd name="connsiteX5" fmla="*/ 130642 w 329939"/>
                  <a:gd name="connsiteY5" fmla="*/ 322813 h 468705"/>
                  <a:gd name="connsiteX6" fmla="*/ 3332 w 329939"/>
                  <a:gd name="connsiteY6" fmla="*/ 25086 h 468705"/>
                  <a:gd name="connsiteX7" fmla="*/ 0 w 329939"/>
                  <a:gd name="connsiteY7" fmla="*/ 13863 h 468705"/>
                  <a:gd name="connsiteX8" fmla="*/ 3999 w 329939"/>
                  <a:gd name="connsiteY8" fmla="*/ 3961 h 468705"/>
                  <a:gd name="connsiteX9" fmla="*/ 13997 w 329939"/>
                  <a:gd name="connsiteY9" fmla="*/ 0 h 468705"/>
                  <a:gd name="connsiteX10" fmla="*/ 46658 w 329939"/>
                  <a:gd name="connsiteY10" fmla="*/ 0 h 468705"/>
                  <a:gd name="connsiteX11" fmla="*/ 57323 w 329939"/>
                  <a:gd name="connsiteY11" fmla="*/ 3301 h 468705"/>
                  <a:gd name="connsiteX12" fmla="*/ 62655 w 329939"/>
                  <a:gd name="connsiteY12" fmla="*/ 11223 h 468705"/>
                  <a:gd name="connsiteX13" fmla="*/ 163969 w 329939"/>
                  <a:gd name="connsiteY13" fmla="*/ 251517 h 468705"/>
                  <a:gd name="connsiteX14" fmla="*/ 267951 w 329939"/>
                  <a:gd name="connsiteY14" fmla="*/ 11223 h 468705"/>
                  <a:gd name="connsiteX15" fmla="*/ 273664 w 329939"/>
                  <a:gd name="connsiteY15" fmla="*/ 3301 h 468705"/>
                  <a:gd name="connsiteX16" fmla="*/ 284614 w 329939"/>
                  <a:gd name="connsiteY16" fmla="*/ 0 h 468705"/>
                  <a:gd name="connsiteX17" fmla="*/ 315941 w 329939"/>
                  <a:gd name="connsiteY17" fmla="*/ 0 h 468705"/>
                  <a:gd name="connsiteX18" fmla="*/ 325939 w 329939"/>
                  <a:gd name="connsiteY18" fmla="*/ 3961 h 468705"/>
                  <a:gd name="connsiteX19" fmla="*/ 329939 w 329939"/>
                  <a:gd name="connsiteY19" fmla="*/ 13203 h 468705"/>
                  <a:gd name="connsiteX20" fmla="*/ 326606 w 329939"/>
                  <a:gd name="connsiteY20" fmla="*/ 25086 h 468705"/>
                  <a:gd name="connsiteX21" fmla="*/ 137308 w 329939"/>
                  <a:gd name="connsiteY21" fmla="*/ 457483 h 468705"/>
                  <a:gd name="connsiteX22" fmla="*/ 131690 w 329939"/>
                  <a:gd name="connsiteY22" fmla="*/ 465405 h 468705"/>
                  <a:gd name="connsiteX23" fmla="*/ 120644 w 329939"/>
                  <a:gd name="connsiteY23" fmla="*/ 468705 h 468705"/>
                  <a:gd name="connsiteX24" fmla="*/ 89317 w 329939"/>
                  <a:gd name="connsiteY24" fmla="*/ 468705 h 468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29939" h="468705">
                    <a:moveTo>
                      <a:pt x="89317" y="468705"/>
                    </a:moveTo>
                    <a:cubicBezTo>
                      <a:pt x="85794" y="468705"/>
                      <a:pt x="82651" y="467385"/>
                      <a:pt x="79985" y="464745"/>
                    </a:cubicBezTo>
                    <a:cubicBezTo>
                      <a:pt x="77319" y="462104"/>
                      <a:pt x="75986" y="458992"/>
                      <a:pt x="75986" y="455502"/>
                    </a:cubicBezTo>
                    <a:cubicBezTo>
                      <a:pt x="75986" y="453711"/>
                      <a:pt x="76176" y="452013"/>
                      <a:pt x="76652" y="450221"/>
                    </a:cubicBezTo>
                    <a:cubicBezTo>
                      <a:pt x="77128" y="448429"/>
                      <a:pt x="77986" y="446260"/>
                      <a:pt x="79319" y="443620"/>
                    </a:cubicBezTo>
                    <a:lnTo>
                      <a:pt x="130642" y="322813"/>
                    </a:lnTo>
                    <a:lnTo>
                      <a:pt x="3332" y="25086"/>
                    </a:lnTo>
                    <a:cubicBezTo>
                      <a:pt x="1143" y="19804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3999" y="3961"/>
                    </a:cubicBezTo>
                    <a:cubicBezTo>
                      <a:pt x="6666" y="1320"/>
                      <a:pt x="9998" y="0"/>
                      <a:pt x="13997" y="0"/>
                    </a:cubicBezTo>
                    <a:lnTo>
                      <a:pt x="46658" y="0"/>
                    </a:lnTo>
                    <a:cubicBezTo>
                      <a:pt x="51514" y="0"/>
                      <a:pt x="55132" y="1132"/>
                      <a:pt x="57323" y="3301"/>
                    </a:cubicBezTo>
                    <a:cubicBezTo>
                      <a:pt x="59513" y="5470"/>
                      <a:pt x="61322" y="8110"/>
                      <a:pt x="62655" y="11223"/>
                    </a:cubicBezTo>
                    <a:lnTo>
                      <a:pt x="163969" y="251517"/>
                    </a:lnTo>
                    <a:lnTo>
                      <a:pt x="267951" y="11223"/>
                    </a:lnTo>
                    <a:cubicBezTo>
                      <a:pt x="269283" y="8110"/>
                      <a:pt x="271188" y="5470"/>
                      <a:pt x="273664" y="3301"/>
                    </a:cubicBezTo>
                    <a:cubicBezTo>
                      <a:pt x="276139" y="1132"/>
                      <a:pt x="279758" y="0"/>
                      <a:pt x="284614" y="0"/>
                    </a:cubicBezTo>
                    <a:lnTo>
                      <a:pt x="315941" y="0"/>
                    </a:lnTo>
                    <a:cubicBezTo>
                      <a:pt x="319941" y="0"/>
                      <a:pt x="323274" y="1320"/>
                      <a:pt x="325939" y="3961"/>
                    </a:cubicBezTo>
                    <a:cubicBezTo>
                      <a:pt x="328606" y="6601"/>
                      <a:pt x="329939" y="9714"/>
                      <a:pt x="329939" y="13203"/>
                    </a:cubicBezTo>
                    <a:cubicBezTo>
                      <a:pt x="329939" y="15372"/>
                      <a:pt x="328796" y="19333"/>
                      <a:pt x="326606" y="25086"/>
                    </a:cubicBezTo>
                    <a:lnTo>
                      <a:pt x="137308" y="457483"/>
                    </a:lnTo>
                    <a:cubicBezTo>
                      <a:pt x="135975" y="460595"/>
                      <a:pt x="134071" y="463236"/>
                      <a:pt x="131690" y="465405"/>
                    </a:cubicBezTo>
                    <a:cubicBezTo>
                      <a:pt x="129214" y="467574"/>
                      <a:pt x="125596" y="468705"/>
                      <a:pt x="120644" y="468705"/>
                    </a:cubicBezTo>
                    <a:lnTo>
                      <a:pt x="89317" y="468705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Freeform 66">
                <a:extLst>
                  <a:ext uri="{FF2B5EF4-FFF2-40B4-BE49-F238E27FC236}">
                    <a16:creationId xmlns:a16="http://schemas.microsoft.com/office/drawing/2014/main" id="{4E663FDC-5D90-8B4E-8BCE-931292405357}"/>
                  </a:ext>
                </a:extLst>
              </p:cNvPr>
              <p:cNvSpPr/>
              <p:nvPr/>
            </p:nvSpPr>
            <p:spPr>
              <a:xfrm>
                <a:off x="7787224" y="3297630"/>
                <a:ext cx="283838" cy="356385"/>
              </a:xfrm>
              <a:custGeom>
                <a:avLst/>
                <a:gdLst>
                  <a:gd name="connsiteX0" fmla="*/ 141294 w 283838"/>
                  <a:gd name="connsiteY0" fmla="*/ 356386 h 356385"/>
                  <a:gd name="connsiteX1" fmla="*/ 77305 w 283838"/>
                  <a:gd name="connsiteY1" fmla="*/ 347144 h 356385"/>
                  <a:gd name="connsiteX2" fmla="*/ 33980 w 283838"/>
                  <a:gd name="connsiteY2" fmla="*/ 324699 h 356385"/>
                  <a:gd name="connsiteX3" fmla="*/ 9032 w 283838"/>
                  <a:gd name="connsiteY3" fmla="*/ 298293 h 356385"/>
                  <a:gd name="connsiteX4" fmla="*/ 81 w 283838"/>
                  <a:gd name="connsiteY4" fmla="*/ 277168 h 356385"/>
                  <a:gd name="connsiteX5" fmla="*/ 4747 w 283838"/>
                  <a:gd name="connsiteY5" fmla="*/ 265946 h 356385"/>
                  <a:gd name="connsiteX6" fmla="*/ 15412 w 283838"/>
                  <a:gd name="connsiteY6" fmla="*/ 261985 h 356385"/>
                  <a:gd name="connsiteX7" fmla="*/ 45406 w 283838"/>
                  <a:gd name="connsiteY7" fmla="*/ 261985 h 356385"/>
                  <a:gd name="connsiteX8" fmla="*/ 51024 w 283838"/>
                  <a:gd name="connsiteY8" fmla="*/ 262928 h 356385"/>
                  <a:gd name="connsiteX9" fmla="*/ 57404 w 283838"/>
                  <a:gd name="connsiteY9" fmla="*/ 268586 h 356385"/>
                  <a:gd name="connsiteX10" fmla="*/ 76734 w 283838"/>
                  <a:gd name="connsiteY10" fmla="*/ 287070 h 356385"/>
                  <a:gd name="connsiteX11" fmla="*/ 103015 w 283838"/>
                  <a:gd name="connsiteY11" fmla="*/ 302254 h 356385"/>
                  <a:gd name="connsiteX12" fmla="*/ 141960 w 283838"/>
                  <a:gd name="connsiteY12" fmla="*/ 308195 h 356385"/>
                  <a:gd name="connsiteX13" fmla="*/ 197950 w 283838"/>
                  <a:gd name="connsiteY13" fmla="*/ 295369 h 356385"/>
                  <a:gd name="connsiteX14" fmla="*/ 219946 w 283838"/>
                  <a:gd name="connsiteY14" fmla="*/ 257458 h 356385"/>
                  <a:gd name="connsiteX15" fmla="*/ 210900 w 283838"/>
                  <a:gd name="connsiteY15" fmla="*/ 231052 h 356385"/>
                  <a:gd name="connsiteX16" fmla="*/ 178906 w 283838"/>
                  <a:gd name="connsiteY16" fmla="*/ 213228 h 356385"/>
                  <a:gd name="connsiteX17" fmla="*/ 115870 w 283838"/>
                  <a:gd name="connsiteY17" fmla="*/ 196724 h 356385"/>
                  <a:gd name="connsiteX18" fmla="*/ 52548 w 283838"/>
                  <a:gd name="connsiteY18" fmla="*/ 173996 h 356385"/>
                  <a:gd name="connsiteX19" fmla="*/ 19221 w 283838"/>
                  <a:gd name="connsiteY19" fmla="*/ 141649 h 356385"/>
                  <a:gd name="connsiteX20" fmla="*/ 9223 w 283838"/>
                  <a:gd name="connsiteY20" fmla="*/ 99022 h 356385"/>
                  <a:gd name="connsiteX21" fmla="*/ 23887 w 283838"/>
                  <a:gd name="connsiteY21" fmla="*/ 51869 h 356385"/>
                  <a:gd name="connsiteX22" fmla="*/ 66831 w 283838"/>
                  <a:gd name="connsiteY22" fmla="*/ 14523 h 356385"/>
                  <a:gd name="connsiteX23" fmla="*/ 137866 w 283838"/>
                  <a:gd name="connsiteY23" fmla="*/ 0 h 356385"/>
                  <a:gd name="connsiteX24" fmla="*/ 197188 w 283838"/>
                  <a:gd name="connsiteY24" fmla="*/ 8582 h 356385"/>
                  <a:gd name="connsiteX25" fmla="*/ 237847 w 283838"/>
                  <a:gd name="connsiteY25" fmla="*/ 29990 h 356385"/>
                  <a:gd name="connsiteX26" fmla="*/ 261842 w 283838"/>
                  <a:gd name="connsiteY26" fmla="*/ 55358 h 356385"/>
                  <a:gd name="connsiteX27" fmla="*/ 270508 w 283838"/>
                  <a:gd name="connsiteY27" fmla="*/ 76483 h 356385"/>
                  <a:gd name="connsiteX28" fmla="*/ 266508 w 283838"/>
                  <a:gd name="connsiteY28" fmla="*/ 87328 h 356385"/>
                  <a:gd name="connsiteX29" fmla="*/ 255843 w 283838"/>
                  <a:gd name="connsiteY29" fmla="*/ 91666 h 356385"/>
                  <a:gd name="connsiteX30" fmla="*/ 227849 w 283838"/>
                  <a:gd name="connsiteY30" fmla="*/ 91666 h 356385"/>
                  <a:gd name="connsiteX31" fmla="*/ 220231 w 283838"/>
                  <a:gd name="connsiteY31" fmla="*/ 89686 h 356385"/>
                  <a:gd name="connsiteX32" fmla="*/ 214613 w 283838"/>
                  <a:gd name="connsiteY32" fmla="*/ 85065 h 356385"/>
                  <a:gd name="connsiteX33" fmla="*/ 198902 w 283838"/>
                  <a:gd name="connsiteY33" fmla="*/ 67901 h 356385"/>
                  <a:gd name="connsiteX34" fmla="*/ 175573 w 283838"/>
                  <a:gd name="connsiteY34" fmla="*/ 53755 h 356385"/>
                  <a:gd name="connsiteX35" fmla="*/ 137866 w 283838"/>
                  <a:gd name="connsiteY35" fmla="*/ 48097 h 356385"/>
                  <a:gd name="connsiteX36" fmla="*/ 87875 w 283838"/>
                  <a:gd name="connsiteY36" fmla="*/ 61960 h 356385"/>
                  <a:gd name="connsiteX37" fmla="*/ 71211 w 283838"/>
                  <a:gd name="connsiteY37" fmla="*/ 96948 h 356385"/>
                  <a:gd name="connsiteX38" fmla="*/ 78543 w 283838"/>
                  <a:gd name="connsiteY38" fmla="*/ 119393 h 356385"/>
                  <a:gd name="connsiteX39" fmla="*/ 106538 w 283838"/>
                  <a:gd name="connsiteY39" fmla="*/ 137217 h 356385"/>
                  <a:gd name="connsiteX40" fmla="*/ 167860 w 283838"/>
                  <a:gd name="connsiteY40" fmla="*/ 154380 h 356385"/>
                  <a:gd name="connsiteX41" fmla="*/ 237181 w 283838"/>
                  <a:gd name="connsiteY41" fmla="*/ 177486 h 356385"/>
                  <a:gd name="connsiteX42" fmla="*/ 273174 w 283838"/>
                  <a:gd name="connsiteY42" fmla="*/ 211153 h 356385"/>
                  <a:gd name="connsiteX43" fmla="*/ 283838 w 283838"/>
                  <a:gd name="connsiteY43" fmla="*/ 255383 h 356385"/>
                  <a:gd name="connsiteX44" fmla="*/ 267841 w 283838"/>
                  <a:gd name="connsiteY44" fmla="*/ 306215 h 356385"/>
                  <a:gd name="connsiteX45" fmla="*/ 219850 w 283838"/>
                  <a:gd name="connsiteY45" fmla="*/ 342900 h 356385"/>
                  <a:gd name="connsiteX46" fmla="*/ 141294 w 283838"/>
                  <a:gd name="connsiteY46" fmla="*/ 356386 h 35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83838" h="356385">
                    <a:moveTo>
                      <a:pt x="141294" y="356386"/>
                    </a:moveTo>
                    <a:cubicBezTo>
                      <a:pt x="116441" y="356386"/>
                      <a:pt x="95111" y="353274"/>
                      <a:pt x="77305" y="347144"/>
                    </a:cubicBezTo>
                    <a:cubicBezTo>
                      <a:pt x="59499" y="341014"/>
                      <a:pt x="45121" y="333469"/>
                      <a:pt x="33980" y="324699"/>
                    </a:cubicBezTo>
                    <a:cubicBezTo>
                      <a:pt x="22839" y="315928"/>
                      <a:pt x="14555" y="307063"/>
                      <a:pt x="9032" y="298293"/>
                    </a:cubicBezTo>
                    <a:cubicBezTo>
                      <a:pt x="3509" y="289522"/>
                      <a:pt x="462" y="282449"/>
                      <a:pt x="81" y="277168"/>
                    </a:cubicBezTo>
                    <a:cubicBezTo>
                      <a:pt x="-395" y="272358"/>
                      <a:pt x="1224" y="268586"/>
                      <a:pt x="4747" y="265946"/>
                    </a:cubicBezTo>
                    <a:cubicBezTo>
                      <a:pt x="8270" y="263305"/>
                      <a:pt x="11889" y="261985"/>
                      <a:pt x="15412" y="261985"/>
                    </a:cubicBezTo>
                    <a:lnTo>
                      <a:pt x="45406" y="261985"/>
                    </a:lnTo>
                    <a:cubicBezTo>
                      <a:pt x="47596" y="261985"/>
                      <a:pt x="49501" y="262362"/>
                      <a:pt x="51024" y="262928"/>
                    </a:cubicBezTo>
                    <a:cubicBezTo>
                      <a:pt x="52548" y="263588"/>
                      <a:pt x="54643" y="265474"/>
                      <a:pt x="57404" y="268586"/>
                    </a:cubicBezTo>
                    <a:cubicBezTo>
                      <a:pt x="63213" y="274716"/>
                      <a:pt x="69592" y="280940"/>
                      <a:pt x="76734" y="287070"/>
                    </a:cubicBezTo>
                    <a:cubicBezTo>
                      <a:pt x="83875" y="293200"/>
                      <a:pt x="92636" y="298293"/>
                      <a:pt x="103015" y="302254"/>
                    </a:cubicBezTo>
                    <a:cubicBezTo>
                      <a:pt x="113489" y="306215"/>
                      <a:pt x="126439" y="308195"/>
                      <a:pt x="141960" y="308195"/>
                    </a:cubicBezTo>
                    <a:cubicBezTo>
                      <a:pt x="164623" y="308195"/>
                      <a:pt x="183285" y="303857"/>
                      <a:pt x="197950" y="295369"/>
                    </a:cubicBezTo>
                    <a:cubicBezTo>
                      <a:pt x="212614" y="286787"/>
                      <a:pt x="219946" y="274150"/>
                      <a:pt x="219946" y="257458"/>
                    </a:cubicBezTo>
                    <a:cubicBezTo>
                      <a:pt x="219946" y="246424"/>
                      <a:pt x="216899" y="237653"/>
                      <a:pt x="210900" y="231052"/>
                    </a:cubicBezTo>
                    <a:cubicBezTo>
                      <a:pt x="204901" y="224450"/>
                      <a:pt x="194236" y="218509"/>
                      <a:pt x="178906" y="213228"/>
                    </a:cubicBezTo>
                    <a:cubicBezTo>
                      <a:pt x="163575" y="207947"/>
                      <a:pt x="142531" y="202477"/>
                      <a:pt x="115870" y="196724"/>
                    </a:cubicBezTo>
                    <a:cubicBezTo>
                      <a:pt x="89208" y="190594"/>
                      <a:pt x="68069" y="182955"/>
                      <a:pt x="52548" y="173996"/>
                    </a:cubicBezTo>
                    <a:cubicBezTo>
                      <a:pt x="37027" y="164943"/>
                      <a:pt x="25886" y="154192"/>
                      <a:pt x="19221" y="141649"/>
                    </a:cubicBezTo>
                    <a:cubicBezTo>
                      <a:pt x="12555" y="129106"/>
                      <a:pt x="9223" y="114960"/>
                      <a:pt x="9223" y="99022"/>
                    </a:cubicBezTo>
                    <a:cubicBezTo>
                      <a:pt x="9223" y="82707"/>
                      <a:pt x="14079" y="66958"/>
                      <a:pt x="23887" y="51869"/>
                    </a:cubicBezTo>
                    <a:cubicBezTo>
                      <a:pt x="33695" y="36685"/>
                      <a:pt x="47978" y="24237"/>
                      <a:pt x="66831" y="14523"/>
                    </a:cubicBezTo>
                    <a:cubicBezTo>
                      <a:pt x="85685" y="4810"/>
                      <a:pt x="109394" y="0"/>
                      <a:pt x="137866" y="0"/>
                    </a:cubicBezTo>
                    <a:cubicBezTo>
                      <a:pt x="161004" y="0"/>
                      <a:pt x="180715" y="2829"/>
                      <a:pt x="197188" y="8582"/>
                    </a:cubicBezTo>
                    <a:cubicBezTo>
                      <a:pt x="213661" y="14335"/>
                      <a:pt x="227182" y="21408"/>
                      <a:pt x="237847" y="29990"/>
                    </a:cubicBezTo>
                    <a:cubicBezTo>
                      <a:pt x="248512" y="38572"/>
                      <a:pt x="256510" y="47059"/>
                      <a:pt x="261842" y="55358"/>
                    </a:cubicBezTo>
                    <a:cubicBezTo>
                      <a:pt x="267175" y="63752"/>
                      <a:pt x="270031" y="70730"/>
                      <a:pt x="270508" y="76483"/>
                    </a:cubicBezTo>
                    <a:cubicBezTo>
                      <a:pt x="270984" y="80915"/>
                      <a:pt x="269651" y="84499"/>
                      <a:pt x="266508" y="87328"/>
                    </a:cubicBezTo>
                    <a:cubicBezTo>
                      <a:pt x="263366" y="90157"/>
                      <a:pt x="259843" y="91666"/>
                      <a:pt x="255843" y="91666"/>
                    </a:cubicBezTo>
                    <a:lnTo>
                      <a:pt x="227849" y="91666"/>
                    </a:lnTo>
                    <a:cubicBezTo>
                      <a:pt x="224707" y="91666"/>
                      <a:pt x="222231" y="91006"/>
                      <a:pt x="220231" y="89686"/>
                    </a:cubicBezTo>
                    <a:cubicBezTo>
                      <a:pt x="218232" y="88366"/>
                      <a:pt x="216327" y="86857"/>
                      <a:pt x="214613" y="85065"/>
                    </a:cubicBezTo>
                    <a:cubicBezTo>
                      <a:pt x="210138" y="79312"/>
                      <a:pt x="204901" y="73654"/>
                      <a:pt x="198902" y="67901"/>
                    </a:cubicBezTo>
                    <a:cubicBezTo>
                      <a:pt x="192903" y="62148"/>
                      <a:pt x="185095" y="57433"/>
                      <a:pt x="175573" y="53755"/>
                    </a:cubicBezTo>
                    <a:cubicBezTo>
                      <a:pt x="166051" y="49983"/>
                      <a:pt x="153481" y="48097"/>
                      <a:pt x="137866" y="48097"/>
                    </a:cubicBezTo>
                    <a:cubicBezTo>
                      <a:pt x="115679" y="48097"/>
                      <a:pt x="99016" y="52718"/>
                      <a:pt x="87875" y="61960"/>
                    </a:cubicBezTo>
                    <a:cubicBezTo>
                      <a:pt x="76734" y="71202"/>
                      <a:pt x="71211" y="82896"/>
                      <a:pt x="71211" y="96948"/>
                    </a:cubicBezTo>
                    <a:cubicBezTo>
                      <a:pt x="71211" y="105341"/>
                      <a:pt x="73687" y="112791"/>
                      <a:pt x="78543" y="119393"/>
                    </a:cubicBezTo>
                    <a:cubicBezTo>
                      <a:pt x="83399" y="125994"/>
                      <a:pt x="92731" y="131935"/>
                      <a:pt x="106538" y="137217"/>
                    </a:cubicBezTo>
                    <a:cubicBezTo>
                      <a:pt x="120345" y="142498"/>
                      <a:pt x="140722" y="148251"/>
                      <a:pt x="167860" y="154380"/>
                    </a:cubicBezTo>
                    <a:cubicBezTo>
                      <a:pt x="197188" y="160133"/>
                      <a:pt x="220326" y="167772"/>
                      <a:pt x="237181" y="177486"/>
                    </a:cubicBezTo>
                    <a:cubicBezTo>
                      <a:pt x="254034" y="187199"/>
                      <a:pt x="266032" y="198422"/>
                      <a:pt x="273174" y="211153"/>
                    </a:cubicBezTo>
                    <a:cubicBezTo>
                      <a:pt x="280315" y="223885"/>
                      <a:pt x="283838" y="238691"/>
                      <a:pt x="283838" y="255383"/>
                    </a:cubicBezTo>
                    <a:cubicBezTo>
                      <a:pt x="283838" y="273867"/>
                      <a:pt x="278506" y="290843"/>
                      <a:pt x="267841" y="306215"/>
                    </a:cubicBezTo>
                    <a:cubicBezTo>
                      <a:pt x="257177" y="321587"/>
                      <a:pt x="241180" y="333847"/>
                      <a:pt x="219850" y="342900"/>
                    </a:cubicBezTo>
                    <a:cubicBezTo>
                      <a:pt x="198616" y="351859"/>
                      <a:pt x="172430" y="356386"/>
                      <a:pt x="141294" y="35638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1571073A-7ED0-FB49-87A7-5984B37F75C2}"/>
                  </a:ext>
                </a:extLst>
              </p:cNvPr>
              <p:cNvSpPr/>
              <p:nvPr/>
            </p:nvSpPr>
            <p:spPr>
              <a:xfrm>
                <a:off x="8275786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4000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9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3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2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886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5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3 w 419922"/>
                  <a:gd name="connsiteY20" fmla="*/ 458143 h 462103"/>
                  <a:gd name="connsiteX21" fmla="*/ 47325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8" y="462104"/>
                      <a:pt x="6666" y="460784"/>
                      <a:pt x="4000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1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4" y="1320"/>
                      <a:pt x="181110" y="0"/>
                      <a:pt x="187299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4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3" y="446732"/>
                      <a:pt x="419923" y="448901"/>
                    </a:cubicBezTo>
                    <a:cubicBezTo>
                      <a:pt x="419923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2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2" y="460784"/>
                      <a:pt x="360886" y="458143"/>
                    </a:cubicBezTo>
                    <a:cubicBezTo>
                      <a:pt x="358410" y="455502"/>
                      <a:pt x="356791" y="453050"/>
                      <a:pt x="355934" y="450881"/>
                    </a:cubicBezTo>
                    <a:lnTo>
                      <a:pt x="319275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3" y="458143"/>
                    </a:cubicBezTo>
                    <a:cubicBezTo>
                      <a:pt x="56656" y="460784"/>
                      <a:pt x="52657" y="462104"/>
                      <a:pt x="47325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6CA194B9-52C8-7F4F-9329-A115FDF933AA}"/>
                  </a:ext>
                </a:extLst>
              </p:cNvPr>
              <p:cNvSpPr/>
              <p:nvPr/>
            </p:nvSpPr>
            <p:spPr>
              <a:xfrm>
                <a:off x="8686948" y="3304137"/>
                <a:ext cx="328034" cy="343277"/>
              </a:xfrm>
              <a:custGeom>
                <a:avLst/>
                <a:gdLst>
                  <a:gd name="connsiteX0" fmla="*/ 149306 w 328034"/>
                  <a:gd name="connsiteY0" fmla="*/ 343277 h 343277"/>
                  <a:gd name="connsiteX1" fmla="*/ 133690 w 328034"/>
                  <a:gd name="connsiteY1" fmla="*/ 338656 h 343277"/>
                  <a:gd name="connsiteX2" fmla="*/ 124644 w 328034"/>
                  <a:gd name="connsiteY2" fmla="*/ 326774 h 343277"/>
                  <a:gd name="connsiteX3" fmla="*/ 1333 w 328034"/>
                  <a:gd name="connsiteY3" fmla="*/ 20465 h 343277"/>
                  <a:gd name="connsiteX4" fmla="*/ 0 w 328034"/>
                  <a:gd name="connsiteY4" fmla="*/ 13863 h 343277"/>
                  <a:gd name="connsiteX5" fmla="*/ 4000 w 328034"/>
                  <a:gd name="connsiteY5" fmla="*/ 3961 h 343277"/>
                  <a:gd name="connsiteX6" fmla="*/ 13998 w 328034"/>
                  <a:gd name="connsiteY6" fmla="*/ 0 h 343277"/>
                  <a:gd name="connsiteX7" fmla="*/ 45992 w 328034"/>
                  <a:gd name="connsiteY7" fmla="*/ 0 h 343277"/>
                  <a:gd name="connsiteX8" fmla="*/ 57323 w 328034"/>
                  <a:gd name="connsiteY8" fmla="*/ 3961 h 343277"/>
                  <a:gd name="connsiteX9" fmla="*/ 62655 w 328034"/>
                  <a:gd name="connsiteY9" fmla="*/ 11223 h 343277"/>
                  <a:gd name="connsiteX10" fmla="*/ 163970 w 328034"/>
                  <a:gd name="connsiteY10" fmla="*/ 271321 h 343277"/>
                  <a:gd name="connsiteX11" fmla="*/ 265285 w 328034"/>
                  <a:gd name="connsiteY11" fmla="*/ 11223 h 343277"/>
                  <a:gd name="connsiteX12" fmla="*/ 270236 w 328034"/>
                  <a:gd name="connsiteY12" fmla="*/ 3961 h 343277"/>
                  <a:gd name="connsiteX13" fmla="*/ 281282 w 328034"/>
                  <a:gd name="connsiteY13" fmla="*/ 0 h 343277"/>
                  <a:gd name="connsiteX14" fmla="*/ 313942 w 328034"/>
                  <a:gd name="connsiteY14" fmla="*/ 0 h 343277"/>
                  <a:gd name="connsiteX15" fmla="*/ 323655 w 328034"/>
                  <a:gd name="connsiteY15" fmla="*/ 3961 h 343277"/>
                  <a:gd name="connsiteX16" fmla="*/ 328035 w 328034"/>
                  <a:gd name="connsiteY16" fmla="*/ 13863 h 343277"/>
                  <a:gd name="connsiteX17" fmla="*/ 326701 w 328034"/>
                  <a:gd name="connsiteY17" fmla="*/ 20465 h 343277"/>
                  <a:gd name="connsiteX18" fmla="*/ 202725 w 328034"/>
                  <a:gd name="connsiteY18" fmla="*/ 326774 h 343277"/>
                  <a:gd name="connsiteX19" fmla="*/ 194345 w 328034"/>
                  <a:gd name="connsiteY19" fmla="*/ 338656 h 343277"/>
                  <a:gd name="connsiteX20" fmla="*/ 178062 w 328034"/>
                  <a:gd name="connsiteY20" fmla="*/ 343277 h 343277"/>
                  <a:gd name="connsiteX21" fmla="*/ 149306 w 328034"/>
                  <a:gd name="connsiteY21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8034" h="343277">
                    <a:moveTo>
                      <a:pt x="149306" y="343277"/>
                    </a:moveTo>
                    <a:cubicBezTo>
                      <a:pt x="142641" y="343277"/>
                      <a:pt x="137404" y="341768"/>
                      <a:pt x="133690" y="338656"/>
                    </a:cubicBezTo>
                    <a:cubicBezTo>
                      <a:pt x="129881" y="335544"/>
                      <a:pt x="126929" y="331583"/>
                      <a:pt x="124644" y="326774"/>
                    </a:cubicBezTo>
                    <a:lnTo>
                      <a:pt x="1333" y="20465"/>
                    </a:lnTo>
                    <a:cubicBezTo>
                      <a:pt x="477" y="18296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4000" y="3961"/>
                    </a:cubicBezTo>
                    <a:cubicBezTo>
                      <a:pt x="6666" y="1320"/>
                      <a:pt x="9999" y="0"/>
                      <a:pt x="13998" y="0"/>
                    </a:cubicBezTo>
                    <a:lnTo>
                      <a:pt x="45992" y="0"/>
                    </a:lnTo>
                    <a:cubicBezTo>
                      <a:pt x="50848" y="0"/>
                      <a:pt x="54657" y="1320"/>
                      <a:pt x="57323" y="3961"/>
                    </a:cubicBezTo>
                    <a:cubicBezTo>
                      <a:pt x="59989" y="6601"/>
                      <a:pt x="61799" y="9053"/>
                      <a:pt x="62655" y="11223"/>
                    </a:cubicBezTo>
                    <a:lnTo>
                      <a:pt x="163970" y="271321"/>
                    </a:lnTo>
                    <a:lnTo>
                      <a:pt x="265285" y="11223"/>
                    </a:lnTo>
                    <a:cubicBezTo>
                      <a:pt x="266141" y="9053"/>
                      <a:pt x="267855" y="6601"/>
                      <a:pt x="270236" y="3961"/>
                    </a:cubicBezTo>
                    <a:cubicBezTo>
                      <a:pt x="272712" y="1320"/>
                      <a:pt x="276330" y="0"/>
                      <a:pt x="281282" y="0"/>
                    </a:cubicBezTo>
                    <a:lnTo>
                      <a:pt x="313942" y="0"/>
                    </a:lnTo>
                    <a:cubicBezTo>
                      <a:pt x="317465" y="0"/>
                      <a:pt x="320703" y="1320"/>
                      <a:pt x="323655" y="3961"/>
                    </a:cubicBezTo>
                    <a:cubicBezTo>
                      <a:pt x="326511" y="6601"/>
                      <a:pt x="328035" y="9902"/>
                      <a:pt x="328035" y="13863"/>
                    </a:cubicBezTo>
                    <a:cubicBezTo>
                      <a:pt x="328035" y="16032"/>
                      <a:pt x="327559" y="18296"/>
                      <a:pt x="326701" y="20465"/>
                    </a:cubicBezTo>
                    <a:lnTo>
                      <a:pt x="202725" y="326774"/>
                    </a:lnTo>
                    <a:cubicBezTo>
                      <a:pt x="200916" y="331583"/>
                      <a:pt x="198154" y="335544"/>
                      <a:pt x="194345" y="338656"/>
                    </a:cubicBezTo>
                    <a:cubicBezTo>
                      <a:pt x="190536" y="341768"/>
                      <a:pt x="185109" y="343277"/>
                      <a:pt x="178062" y="343277"/>
                    </a:cubicBezTo>
                    <a:lnTo>
                      <a:pt x="149306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031DDB7C-FD20-3545-B507-C9074E5982EB}"/>
                  </a:ext>
                </a:extLst>
              </p:cNvPr>
              <p:cNvSpPr/>
              <p:nvPr/>
            </p:nvSpPr>
            <p:spPr>
              <a:xfrm>
                <a:off x="9024791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6 w 296611"/>
                  <a:gd name="connsiteY4" fmla="*/ 184181 h 356480"/>
                  <a:gd name="connsiteX5" fmla="*/ 134641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4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7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7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6 w 296611"/>
                  <a:gd name="connsiteY17" fmla="*/ 33007 h 356480"/>
                  <a:gd name="connsiteX18" fmla="*/ 95601 w 296611"/>
                  <a:gd name="connsiteY18" fmla="*/ 9619 h 356480"/>
                  <a:gd name="connsiteX19" fmla="*/ 156638 w 296611"/>
                  <a:gd name="connsiteY19" fmla="*/ 0 h 356480"/>
                  <a:gd name="connsiteX20" fmla="*/ 223958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5 w 296611"/>
                  <a:gd name="connsiteY22" fmla="*/ 76577 h 356480"/>
                  <a:gd name="connsiteX23" fmla="*/ 296611 w 296611"/>
                  <a:gd name="connsiteY23" fmla="*/ 120807 h 356480"/>
                  <a:gd name="connsiteX24" fmla="*/ 296611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5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6 w 296611"/>
                  <a:gd name="connsiteY36" fmla="*/ 259438 h 356480"/>
                  <a:gd name="connsiteX37" fmla="*/ 234051 w 296611"/>
                  <a:gd name="connsiteY37" fmla="*/ 198045 h 356480"/>
                  <a:gd name="connsiteX38" fmla="*/ 234051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2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7 w 296611"/>
                  <a:gd name="connsiteY42" fmla="*/ 282921 h 356480"/>
                  <a:gd name="connsiteX43" fmla="*/ 100362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4" y="356480"/>
                      <a:pt x="78842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2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1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4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8" y="97042"/>
                      <a:pt x="74653" y="100343"/>
                      <a:pt x="67987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8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899" y="62054"/>
                      <a:pt x="289565" y="76577"/>
                    </a:cubicBezTo>
                    <a:cubicBezTo>
                      <a:pt x="294231" y="91100"/>
                      <a:pt x="296611" y="105812"/>
                      <a:pt x="296611" y="120807"/>
                    </a:cubicBezTo>
                    <a:lnTo>
                      <a:pt x="296611" y="334695"/>
                    </a:lnTo>
                    <a:cubicBezTo>
                      <a:pt x="296611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7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3" y="322058"/>
                      <a:pt x="211866" y="329791"/>
                    </a:cubicBezTo>
                    <a:cubicBezTo>
                      <a:pt x="202058" y="337524"/>
                      <a:pt x="189870" y="343843"/>
                      <a:pt x="175205" y="348936"/>
                    </a:cubicBezTo>
                    <a:cubicBezTo>
                      <a:pt x="160542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6" y="259438"/>
                    </a:cubicBezTo>
                    <a:cubicBezTo>
                      <a:pt x="229672" y="243123"/>
                      <a:pt x="234051" y="222659"/>
                      <a:pt x="234051" y="198045"/>
                    </a:cubicBezTo>
                    <a:lnTo>
                      <a:pt x="234051" y="179560"/>
                    </a:lnTo>
                    <a:lnTo>
                      <a:pt x="156733" y="190783"/>
                    </a:lnTo>
                    <a:cubicBezTo>
                      <a:pt x="125215" y="195215"/>
                      <a:pt x="101409" y="202571"/>
                      <a:pt x="85412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5" y="274810"/>
                      <a:pt x="72367" y="282921"/>
                    </a:cubicBezTo>
                    <a:cubicBezTo>
                      <a:pt x="79699" y="291031"/>
                      <a:pt x="89031" y="297067"/>
                      <a:pt x="100362" y="301028"/>
                    </a:cubicBezTo>
                    <a:cubicBezTo>
                      <a:pt x="111693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BC0D0C69-94E9-CD4F-80E8-68DD0C1FC7F9}"/>
                  </a:ext>
                </a:extLst>
              </p:cNvPr>
              <p:cNvSpPr/>
              <p:nvPr/>
            </p:nvSpPr>
            <p:spPr>
              <a:xfrm>
                <a:off x="9395769" y="3173428"/>
                <a:ext cx="73415" cy="473986"/>
              </a:xfrm>
              <a:custGeom>
                <a:avLst/>
                <a:gdLst>
                  <a:gd name="connsiteX0" fmla="*/ 15426 w 73415"/>
                  <a:gd name="connsiteY0" fmla="*/ 66675 h 473986"/>
                  <a:gd name="connsiteX1" fmla="*/ 4380 w 73415"/>
                  <a:gd name="connsiteY1" fmla="*/ 62337 h 473986"/>
                  <a:gd name="connsiteX2" fmla="*/ 0 w 73415"/>
                  <a:gd name="connsiteY2" fmla="*/ 51492 h 473986"/>
                  <a:gd name="connsiteX3" fmla="*/ 0 w 73415"/>
                  <a:gd name="connsiteY3" fmla="*/ 15844 h 473986"/>
                  <a:gd name="connsiteX4" fmla="*/ 4380 w 73415"/>
                  <a:gd name="connsiteY4" fmla="*/ 4621 h 473986"/>
                  <a:gd name="connsiteX5" fmla="*/ 15426 w 73415"/>
                  <a:gd name="connsiteY5" fmla="*/ 0 h 473986"/>
                  <a:gd name="connsiteX6" fmla="*/ 57418 w 73415"/>
                  <a:gd name="connsiteY6" fmla="*/ 0 h 473986"/>
                  <a:gd name="connsiteX7" fmla="*/ 68749 w 73415"/>
                  <a:gd name="connsiteY7" fmla="*/ 4621 h 473986"/>
                  <a:gd name="connsiteX8" fmla="*/ 73415 w 73415"/>
                  <a:gd name="connsiteY8" fmla="*/ 15844 h 473986"/>
                  <a:gd name="connsiteX9" fmla="*/ 73415 w 73415"/>
                  <a:gd name="connsiteY9" fmla="*/ 51492 h 473986"/>
                  <a:gd name="connsiteX10" fmla="*/ 68749 w 73415"/>
                  <a:gd name="connsiteY10" fmla="*/ 62337 h 473986"/>
                  <a:gd name="connsiteX11" fmla="*/ 57418 w 73415"/>
                  <a:gd name="connsiteY11" fmla="*/ 66675 h 473986"/>
                  <a:gd name="connsiteX12" fmla="*/ 15426 w 73415"/>
                  <a:gd name="connsiteY12" fmla="*/ 66675 h 473986"/>
                  <a:gd name="connsiteX13" fmla="*/ 20663 w 73415"/>
                  <a:gd name="connsiteY13" fmla="*/ 473987 h 473986"/>
                  <a:gd name="connsiteX14" fmla="*/ 9617 w 73415"/>
                  <a:gd name="connsiteY14" fmla="*/ 469649 h 473986"/>
                  <a:gd name="connsiteX15" fmla="*/ 5238 w 73415"/>
                  <a:gd name="connsiteY15" fmla="*/ 458803 h 473986"/>
                  <a:gd name="connsiteX16" fmla="*/ 5238 w 73415"/>
                  <a:gd name="connsiteY16" fmla="*/ 145893 h 473986"/>
                  <a:gd name="connsiteX17" fmla="*/ 9617 w 73415"/>
                  <a:gd name="connsiteY17" fmla="*/ 135048 h 473986"/>
                  <a:gd name="connsiteX18" fmla="*/ 20663 w 73415"/>
                  <a:gd name="connsiteY18" fmla="*/ 130709 h 473986"/>
                  <a:gd name="connsiteX19" fmla="*/ 52657 w 73415"/>
                  <a:gd name="connsiteY19" fmla="*/ 130709 h 473986"/>
                  <a:gd name="connsiteX20" fmla="*/ 63607 w 73415"/>
                  <a:gd name="connsiteY20" fmla="*/ 135048 h 473986"/>
                  <a:gd name="connsiteX21" fmla="*/ 67988 w 73415"/>
                  <a:gd name="connsiteY21" fmla="*/ 145893 h 473986"/>
                  <a:gd name="connsiteX22" fmla="*/ 67988 w 73415"/>
                  <a:gd name="connsiteY22" fmla="*/ 458803 h 473986"/>
                  <a:gd name="connsiteX23" fmla="*/ 63607 w 73415"/>
                  <a:gd name="connsiteY23" fmla="*/ 469649 h 473986"/>
                  <a:gd name="connsiteX24" fmla="*/ 52657 w 73415"/>
                  <a:gd name="connsiteY24" fmla="*/ 473987 h 473986"/>
                  <a:gd name="connsiteX25" fmla="*/ 20663 w 73415"/>
                  <a:gd name="connsiteY25" fmla="*/ 473987 h 473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3415" h="473986">
                    <a:moveTo>
                      <a:pt x="15426" y="66675"/>
                    </a:moveTo>
                    <a:cubicBezTo>
                      <a:pt x="10951" y="66675"/>
                      <a:pt x="7332" y="65260"/>
                      <a:pt x="4380" y="62337"/>
                    </a:cubicBezTo>
                    <a:cubicBezTo>
                      <a:pt x="1524" y="59508"/>
                      <a:pt x="0" y="55830"/>
                      <a:pt x="0" y="51492"/>
                    </a:cubicBezTo>
                    <a:lnTo>
                      <a:pt x="0" y="15844"/>
                    </a:lnTo>
                    <a:cubicBezTo>
                      <a:pt x="0" y="11411"/>
                      <a:pt x="1429" y="7733"/>
                      <a:pt x="4380" y="4621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57418" y="0"/>
                    </a:lnTo>
                    <a:cubicBezTo>
                      <a:pt x="61893" y="0"/>
                      <a:pt x="65607" y="1509"/>
                      <a:pt x="68749" y="4621"/>
                    </a:cubicBezTo>
                    <a:cubicBezTo>
                      <a:pt x="71892" y="7733"/>
                      <a:pt x="73415" y="11411"/>
                      <a:pt x="73415" y="15844"/>
                    </a:cubicBezTo>
                    <a:lnTo>
                      <a:pt x="73415" y="51492"/>
                    </a:lnTo>
                    <a:cubicBezTo>
                      <a:pt x="73415" y="55924"/>
                      <a:pt x="71892" y="59508"/>
                      <a:pt x="68749" y="62337"/>
                    </a:cubicBezTo>
                    <a:cubicBezTo>
                      <a:pt x="65607" y="65166"/>
                      <a:pt x="61893" y="66675"/>
                      <a:pt x="57418" y="66675"/>
                    </a:cubicBezTo>
                    <a:lnTo>
                      <a:pt x="15426" y="66675"/>
                    </a:lnTo>
                    <a:close/>
                    <a:moveTo>
                      <a:pt x="20663" y="473987"/>
                    </a:moveTo>
                    <a:cubicBezTo>
                      <a:pt x="16188" y="473987"/>
                      <a:pt x="12569" y="472572"/>
                      <a:pt x="9617" y="469649"/>
                    </a:cubicBezTo>
                    <a:cubicBezTo>
                      <a:pt x="6761" y="466819"/>
                      <a:pt x="5238" y="463141"/>
                      <a:pt x="5238" y="458803"/>
                    </a:cubicBezTo>
                    <a:lnTo>
                      <a:pt x="5238" y="145893"/>
                    </a:lnTo>
                    <a:cubicBezTo>
                      <a:pt x="5238" y="141460"/>
                      <a:pt x="6666" y="137877"/>
                      <a:pt x="9617" y="135048"/>
                    </a:cubicBezTo>
                    <a:cubicBezTo>
                      <a:pt x="12474" y="132218"/>
                      <a:pt x="16188" y="130709"/>
                      <a:pt x="20663" y="130709"/>
                    </a:cubicBezTo>
                    <a:lnTo>
                      <a:pt x="52657" y="130709"/>
                    </a:lnTo>
                    <a:cubicBezTo>
                      <a:pt x="57132" y="130709"/>
                      <a:pt x="60751" y="132124"/>
                      <a:pt x="63607" y="135048"/>
                    </a:cubicBezTo>
                    <a:cubicBezTo>
                      <a:pt x="66464" y="137877"/>
                      <a:pt x="67988" y="141555"/>
                      <a:pt x="67988" y="145893"/>
                    </a:cubicBezTo>
                    <a:lnTo>
                      <a:pt x="67988" y="458803"/>
                    </a:lnTo>
                    <a:cubicBezTo>
                      <a:pt x="67988" y="463236"/>
                      <a:pt x="66560" y="466819"/>
                      <a:pt x="63607" y="469649"/>
                    </a:cubicBezTo>
                    <a:cubicBezTo>
                      <a:pt x="60751" y="472478"/>
                      <a:pt x="57038" y="473987"/>
                      <a:pt x="52657" y="473987"/>
                    </a:cubicBezTo>
                    <a:lnTo>
                      <a:pt x="20663" y="47398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8DDCE3C3-964A-244D-B477-A577ED1B5150}"/>
                  </a:ext>
                </a:extLst>
              </p:cNvPr>
              <p:cNvSpPr/>
              <p:nvPr/>
            </p:nvSpPr>
            <p:spPr>
              <a:xfrm>
                <a:off x="9546313" y="3178615"/>
                <a:ext cx="62083" cy="468799"/>
              </a:xfrm>
              <a:custGeom>
                <a:avLst/>
                <a:gdLst>
                  <a:gd name="connsiteX0" fmla="*/ 15426 w 62083"/>
                  <a:gd name="connsiteY0" fmla="*/ 468800 h 468799"/>
                  <a:gd name="connsiteX1" fmla="*/ 4380 w 62083"/>
                  <a:gd name="connsiteY1" fmla="*/ 464462 h 468799"/>
                  <a:gd name="connsiteX2" fmla="*/ 0 w 62083"/>
                  <a:gd name="connsiteY2" fmla="*/ 453616 h 468799"/>
                  <a:gd name="connsiteX3" fmla="*/ 0 w 62083"/>
                  <a:gd name="connsiteY3" fmla="*/ 15278 h 468799"/>
                  <a:gd name="connsiteX4" fmla="*/ 4380 w 62083"/>
                  <a:gd name="connsiteY4" fmla="*/ 4338 h 468799"/>
                  <a:gd name="connsiteX5" fmla="*/ 15426 w 62083"/>
                  <a:gd name="connsiteY5" fmla="*/ 0 h 468799"/>
                  <a:gd name="connsiteX6" fmla="*/ 46754 w 62083"/>
                  <a:gd name="connsiteY6" fmla="*/ 0 h 468799"/>
                  <a:gd name="connsiteX7" fmla="*/ 58085 w 62083"/>
                  <a:gd name="connsiteY7" fmla="*/ 4338 h 468799"/>
                  <a:gd name="connsiteX8" fmla="*/ 62084 w 62083"/>
                  <a:gd name="connsiteY8" fmla="*/ 15278 h 468799"/>
                  <a:gd name="connsiteX9" fmla="*/ 62084 w 62083"/>
                  <a:gd name="connsiteY9" fmla="*/ 453616 h 468799"/>
                  <a:gd name="connsiteX10" fmla="*/ 58085 w 62083"/>
                  <a:gd name="connsiteY10" fmla="*/ 464462 h 468799"/>
                  <a:gd name="connsiteX11" fmla="*/ 46754 w 62083"/>
                  <a:gd name="connsiteY11" fmla="*/ 468800 h 468799"/>
                  <a:gd name="connsiteX12" fmla="*/ 15426 w 62083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083" h="468799">
                    <a:moveTo>
                      <a:pt x="15426" y="468800"/>
                    </a:move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6754" y="0"/>
                    </a:lnTo>
                    <a:cubicBezTo>
                      <a:pt x="51610" y="0"/>
                      <a:pt x="55418" y="1415"/>
                      <a:pt x="58085" y="4338"/>
                    </a:cubicBezTo>
                    <a:cubicBezTo>
                      <a:pt x="60751" y="7167"/>
                      <a:pt x="62084" y="10845"/>
                      <a:pt x="62084" y="15278"/>
                    </a:cubicBezTo>
                    <a:lnTo>
                      <a:pt x="62084" y="453616"/>
                    </a:lnTo>
                    <a:cubicBezTo>
                      <a:pt x="62084" y="458049"/>
                      <a:pt x="60751" y="461632"/>
                      <a:pt x="58085" y="464462"/>
                    </a:cubicBezTo>
                    <a:cubicBezTo>
                      <a:pt x="55418" y="467291"/>
                      <a:pt x="51610" y="468800"/>
                      <a:pt x="46754" y="468800"/>
                    </a:cubicBezTo>
                    <a:lnTo>
                      <a:pt x="15426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DE302139-6A45-E244-A49C-C2E281FEC37B}"/>
                  </a:ext>
                </a:extLst>
              </p:cNvPr>
              <p:cNvSpPr/>
              <p:nvPr/>
            </p:nvSpPr>
            <p:spPr>
              <a:xfrm>
                <a:off x="9668100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6 w 296611"/>
                  <a:gd name="connsiteY4" fmla="*/ 184181 h 356480"/>
                  <a:gd name="connsiteX5" fmla="*/ 134642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4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8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7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6 w 296611"/>
                  <a:gd name="connsiteY17" fmla="*/ 33007 h 356480"/>
                  <a:gd name="connsiteX18" fmla="*/ 95601 w 296611"/>
                  <a:gd name="connsiteY18" fmla="*/ 9619 h 356480"/>
                  <a:gd name="connsiteX19" fmla="*/ 156638 w 296611"/>
                  <a:gd name="connsiteY19" fmla="*/ 0 h 356480"/>
                  <a:gd name="connsiteX20" fmla="*/ 223958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5 w 296611"/>
                  <a:gd name="connsiteY22" fmla="*/ 76577 h 356480"/>
                  <a:gd name="connsiteX23" fmla="*/ 296611 w 296611"/>
                  <a:gd name="connsiteY23" fmla="*/ 120807 h 356480"/>
                  <a:gd name="connsiteX24" fmla="*/ 296611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5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6 w 296611"/>
                  <a:gd name="connsiteY36" fmla="*/ 259438 h 356480"/>
                  <a:gd name="connsiteX37" fmla="*/ 234051 w 296611"/>
                  <a:gd name="connsiteY37" fmla="*/ 198045 h 356480"/>
                  <a:gd name="connsiteX38" fmla="*/ 234051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2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7 w 296611"/>
                  <a:gd name="connsiteY42" fmla="*/ 282921 h 356480"/>
                  <a:gd name="connsiteX43" fmla="*/ 100362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4" y="356480"/>
                      <a:pt x="78842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2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4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8" y="97042"/>
                      <a:pt x="74653" y="100343"/>
                      <a:pt x="67988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8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899" y="62054"/>
                      <a:pt x="289565" y="76577"/>
                    </a:cubicBezTo>
                    <a:cubicBezTo>
                      <a:pt x="294231" y="91100"/>
                      <a:pt x="296611" y="105812"/>
                      <a:pt x="296611" y="120807"/>
                    </a:cubicBezTo>
                    <a:lnTo>
                      <a:pt x="296611" y="334695"/>
                    </a:lnTo>
                    <a:cubicBezTo>
                      <a:pt x="296611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7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3" y="322058"/>
                      <a:pt x="211866" y="329791"/>
                    </a:cubicBezTo>
                    <a:cubicBezTo>
                      <a:pt x="202058" y="337524"/>
                      <a:pt x="189870" y="343843"/>
                      <a:pt x="175205" y="348936"/>
                    </a:cubicBezTo>
                    <a:cubicBezTo>
                      <a:pt x="160542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6" y="259438"/>
                    </a:cubicBezTo>
                    <a:cubicBezTo>
                      <a:pt x="229672" y="243123"/>
                      <a:pt x="234051" y="222659"/>
                      <a:pt x="234051" y="198045"/>
                    </a:cubicBezTo>
                    <a:lnTo>
                      <a:pt x="234051" y="179560"/>
                    </a:lnTo>
                    <a:lnTo>
                      <a:pt x="156733" y="190783"/>
                    </a:lnTo>
                    <a:cubicBezTo>
                      <a:pt x="125215" y="195215"/>
                      <a:pt x="101409" y="202571"/>
                      <a:pt x="85412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5" y="274810"/>
                      <a:pt x="72367" y="282921"/>
                    </a:cubicBezTo>
                    <a:cubicBezTo>
                      <a:pt x="79699" y="291031"/>
                      <a:pt x="89031" y="297067"/>
                      <a:pt x="100362" y="301028"/>
                    </a:cubicBezTo>
                    <a:cubicBezTo>
                      <a:pt x="111693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29895F62-4718-DD42-8CAF-60541CE36AE6}"/>
                  </a:ext>
                </a:extLst>
              </p:cNvPr>
              <p:cNvSpPr/>
              <p:nvPr/>
            </p:nvSpPr>
            <p:spPr>
              <a:xfrm>
                <a:off x="10044982" y="3178615"/>
                <a:ext cx="314037" cy="475401"/>
              </a:xfrm>
              <a:custGeom>
                <a:avLst/>
                <a:gdLst>
                  <a:gd name="connsiteX0" fmla="*/ 170826 w 314037"/>
                  <a:gd name="connsiteY0" fmla="*/ 475401 h 475401"/>
                  <a:gd name="connsiteX1" fmla="*/ 104171 w 314037"/>
                  <a:gd name="connsiteY1" fmla="*/ 461161 h 475401"/>
                  <a:gd name="connsiteX2" fmla="*/ 61513 w 314037"/>
                  <a:gd name="connsiteY2" fmla="*/ 425890 h 475401"/>
                  <a:gd name="connsiteX3" fmla="*/ 61513 w 314037"/>
                  <a:gd name="connsiteY3" fmla="*/ 453616 h 475401"/>
                  <a:gd name="connsiteX4" fmla="*/ 57132 w 314037"/>
                  <a:gd name="connsiteY4" fmla="*/ 464462 h 475401"/>
                  <a:gd name="connsiteX5" fmla="*/ 46087 w 314037"/>
                  <a:gd name="connsiteY5" fmla="*/ 468800 h 475401"/>
                  <a:gd name="connsiteX6" fmla="*/ 15426 w 314037"/>
                  <a:gd name="connsiteY6" fmla="*/ 468800 h 475401"/>
                  <a:gd name="connsiteX7" fmla="*/ 4380 w 314037"/>
                  <a:gd name="connsiteY7" fmla="*/ 464462 h 475401"/>
                  <a:gd name="connsiteX8" fmla="*/ 0 w 314037"/>
                  <a:gd name="connsiteY8" fmla="*/ 453616 h 475401"/>
                  <a:gd name="connsiteX9" fmla="*/ 0 w 314037"/>
                  <a:gd name="connsiteY9" fmla="*/ 15278 h 475401"/>
                  <a:gd name="connsiteX10" fmla="*/ 4380 w 314037"/>
                  <a:gd name="connsiteY10" fmla="*/ 4338 h 475401"/>
                  <a:gd name="connsiteX11" fmla="*/ 15426 w 314037"/>
                  <a:gd name="connsiteY11" fmla="*/ 0 h 475401"/>
                  <a:gd name="connsiteX12" fmla="*/ 48087 w 314037"/>
                  <a:gd name="connsiteY12" fmla="*/ 0 h 475401"/>
                  <a:gd name="connsiteX13" fmla="*/ 58751 w 314037"/>
                  <a:gd name="connsiteY13" fmla="*/ 4338 h 475401"/>
                  <a:gd name="connsiteX14" fmla="*/ 62751 w 314037"/>
                  <a:gd name="connsiteY14" fmla="*/ 15278 h 475401"/>
                  <a:gd name="connsiteX15" fmla="*/ 62751 w 314037"/>
                  <a:gd name="connsiteY15" fmla="*/ 167112 h 475401"/>
                  <a:gd name="connsiteX16" fmla="*/ 105695 w 314037"/>
                  <a:gd name="connsiteY16" fmla="*/ 132784 h 475401"/>
                  <a:gd name="connsiteX17" fmla="*/ 170731 w 314037"/>
                  <a:gd name="connsiteY17" fmla="*/ 118921 h 475401"/>
                  <a:gd name="connsiteX18" fmla="*/ 234433 w 314037"/>
                  <a:gd name="connsiteY18" fmla="*/ 131841 h 475401"/>
                  <a:gd name="connsiteX19" fmla="*/ 277759 w 314037"/>
                  <a:gd name="connsiteY19" fmla="*/ 167112 h 475401"/>
                  <a:gd name="connsiteX20" fmla="*/ 303373 w 314037"/>
                  <a:gd name="connsiteY20" fmla="*/ 217943 h 475401"/>
                  <a:gd name="connsiteX21" fmla="*/ 313371 w 314037"/>
                  <a:gd name="connsiteY21" fmla="*/ 277357 h 475401"/>
                  <a:gd name="connsiteX22" fmla="*/ 314038 w 314037"/>
                  <a:gd name="connsiteY22" fmla="*/ 297161 h 475401"/>
                  <a:gd name="connsiteX23" fmla="*/ 313371 w 314037"/>
                  <a:gd name="connsiteY23" fmla="*/ 316966 h 475401"/>
                  <a:gd name="connsiteX24" fmla="*/ 303373 w 314037"/>
                  <a:gd name="connsiteY24" fmla="*/ 377039 h 475401"/>
                  <a:gd name="connsiteX25" fmla="*/ 277759 w 314037"/>
                  <a:gd name="connsiteY25" fmla="*/ 427493 h 475401"/>
                  <a:gd name="connsiteX26" fmla="*/ 234433 w 314037"/>
                  <a:gd name="connsiteY26" fmla="*/ 462481 h 475401"/>
                  <a:gd name="connsiteX27" fmla="*/ 170826 w 314037"/>
                  <a:gd name="connsiteY27" fmla="*/ 475401 h 475401"/>
                  <a:gd name="connsiteX28" fmla="*/ 156828 w 314037"/>
                  <a:gd name="connsiteY28" fmla="*/ 421929 h 475401"/>
                  <a:gd name="connsiteX29" fmla="*/ 211200 w 314037"/>
                  <a:gd name="connsiteY29" fmla="*/ 407123 h 475401"/>
                  <a:gd name="connsiteX30" fmla="*/ 239480 w 314037"/>
                  <a:gd name="connsiteY30" fmla="*/ 368174 h 475401"/>
                  <a:gd name="connsiteX31" fmla="*/ 249478 w 314037"/>
                  <a:gd name="connsiteY31" fmla="*/ 316305 h 475401"/>
                  <a:gd name="connsiteX32" fmla="*/ 249478 w 314037"/>
                  <a:gd name="connsiteY32" fmla="*/ 278017 h 475401"/>
                  <a:gd name="connsiteX33" fmla="*/ 239480 w 314037"/>
                  <a:gd name="connsiteY33" fmla="*/ 226148 h 475401"/>
                  <a:gd name="connsiteX34" fmla="*/ 211200 w 314037"/>
                  <a:gd name="connsiteY34" fmla="*/ 187199 h 475401"/>
                  <a:gd name="connsiteX35" fmla="*/ 156828 w 314037"/>
                  <a:gd name="connsiteY35" fmla="*/ 172299 h 475401"/>
                  <a:gd name="connsiteX36" fmla="*/ 104838 w 314037"/>
                  <a:gd name="connsiteY36" fmla="*/ 186822 h 475401"/>
                  <a:gd name="connsiteX37" fmla="*/ 73891 w 314037"/>
                  <a:gd name="connsiteY37" fmla="*/ 223790 h 475401"/>
                  <a:gd name="connsiteX38" fmla="*/ 62846 w 314037"/>
                  <a:gd name="connsiteY38" fmla="*/ 269341 h 475401"/>
                  <a:gd name="connsiteX39" fmla="*/ 62179 w 314037"/>
                  <a:gd name="connsiteY39" fmla="*/ 294803 h 475401"/>
                  <a:gd name="connsiteX40" fmla="*/ 62846 w 314037"/>
                  <a:gd name="connsiteY40" fmla="*/ 320172 h 475401"/>
                  <a:gd name="connsiteX41" fmla="*/ 73891 w 314037"/>
                  <a:gd name="connsiteY41" fmla="*/ 368080 h 475401"/>
                  <a:gd name="connsiteX42" fmla="*/ 103886 w 314037"/>
                  <a:gd name="connsiteY42" fmla="*/ 406651 h 475401"/>
                  <a:gd name="connsiteX43" fmla="*/ 156828 w 314037"/>
                  <a:gd name="connsiteY43" fmla="*/ 421929 h 475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14037" h="475401">
                    <a:moveTo>
                      <a:pt x="170826" y="475401"/>
                    </a:moveTo>
                    <a:cubicBezTo>
                      <a:pt x="144164" y="475401"/>
                      <a:pt x="121978" y="470686"/>
                      <a:pt x="104171" y="461161"/>
                    </a:cubicBezTo>
                    <a:cubicBezTo>
                      <a:pt x="86365" y="451730"/>
                      <a:pt x="72177" y="439942"/>
                      <a:pt x="61513" y="425890"/>
                    </a:cubicBezTo>
                    <a:lnTo>
                      <a:pt x="61513" y="453616"/>
                    </a:lnTo>
                    <a:cubicBezTo>
                      <a:pt x="61513" y="458049"/>
                      <a:pt x="60085" y="461632"/>
                      <a:pt x="57132" y="464462"/>
                    </a:cubicBezTo>
                    <a:cubicBezTo>
                      <a:pt x="54276" y="467291"/>
                      <a:pt x="50563" y="468800"/>
                      <a:pt x="46087" y="468800"/>
                    </a:cubicBezTo>
                    <a:lnTo>
                      <a:pt x="15426" y="468800"/>
                    </a:ln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8087" y="0"/>
                    </a:lnTo>
                    <a:cubicBezTo>
                      <a:pt x="52562" y="0"/>
                      <a:pt x="56085" y="1415"/>
                      <a:pt x="58751" y="4338"/>
                    </a:cubicBezTo>
                    <a:cubicBezTo>
                      <a:pt x="61417" y="7167"/>
                      <a:pt x="62751" y="10845"/>
                      <a:pt x="62751" y="15278"/>
                    </a:cubicBezTo>
                    <a:lnTo>
                      <a:pt x="62751" y="167112"/>
                    </a:lnTo>
                    <a:cubicBezTo>
                      <a:pt x="73891" y="153437"/>
                      <a:pt x="88174" y="142026"/>
                      <a:pt x="105695" y="132784"/>
                    </a:cubicBezTo>
                    <a:cubicBezTo>
                      <a:pt x="123215" y="123542"/>
                      <a:pt x="144926" y="118921"/>
                      <a:pt x="170731" y="118921"/>
                    </a:cubicBezTo>
                    <a:cubicBezTo>
                      <a:pt x="195583" y="118921"/>
                      <a:pt x="216817" y="123259"/>
                      <a:pt x="234433" y="131841"/>
                    </a:cubicBezTo>
                    <a:cubicBezTo>
                      <a:pt x="251954" y="140423"/>
                      <a:pt x="266427" y="152211"/>
                      <a:pt x="277759" y="167112"/>
                    </a:cubicBezTo>
                    <a:cubicBezTo>
                      <a:pt x="289090" y="182107"/>
                      <a:pt x="297659" y="198988"/>
                      <a:pt x="303373" y="217943"/>
                    </a:cubicBezTo>
                    <a:cubicBezTo>
                      <a:pt x="309181" y="236899"/>
                      <a:pt x="312514" y="256703"/>
                      <a:pt x="313371" y="277357"/>
                    </a:cubicBezTo>
                    <a:cubicBezTo>
                      <a:pt x="313847" y="284430"/>
                      <a:pt x="314038" y="291031"/>
                      <a:pt x="314038" y="297161"/>
                    </a:cubicBezTo>
                    <a:cubicBezTo>
                      <a:pt x="314038" y="303291"/>
                      <a:pt x="313847" y="309893"/>
                      <a:pt x="313371" y="316966"/>
                    </a:cubicBezTo>
                    <a:cubicBezTo>
                      <a:pt x="312514" y="338090"/>
                      <a:pt x="309181" y="358083"/>
                      <a:pt x="303373" y="377039"/>
                    </a:cubicBezTo>
                    <a:cubicBezTo>
                      <a:pt x="297564" y="395995"/>
                      <a:pt x="289090" y="412781"/>
                      <a:pt x="277759" y="427493"/>
                    </a:cubicBezTo>
                    <a:cubicBezTo>
                      <a:pt x="266427" y="442205"/>
                      <a:pt x="251954" y="453899"/>
                      <a:pt x="234433" y="462481"/>
                    </a:cubicBezTo>
                    <a:cubicBezTo>
                      <a:pt x="216913" y="471157"/>
                      <a:pt x="195774" y="475401"/>
                      <a:pt x="170826" y="475401"/>
                    </a:cubicBezTo>
                    <a:close/>
                    <a:moveTo>
                      <a:pt x="156828" y="421929"/>
                    </a:moveTo>
                    <a:cubicBezTo>
                      <a:pt x="179967" y="421929"/>
                      <a:pt x="198059" y="417025"/>
                      <a:pt x="211200" y="407123"/>
                    </a:cubicBezTo>
                    <a:cubicBezTo>
                      <a:pt x="224340" y="397221"/>
                      <a:pt x="233767" y="384206"/>
                      <a:pt x="239480" y="368174"/>
                    </a:cubicBezTo>
                    <a:cubicBezTo>
                      <a:pt x="245288" y="352142"/>
                      <a:pt x="248621" y="334790"/>
                      <a:pt x="249478" y="316305"/>
                    </a:cubicBezTo>
                    <a:cubicBezTo>
                      <a:pt x="249954" y="303574"/>
                      <a:pt x="249954" y="290748"/>
                      <a:pt x="249478" y="278017"/>
                    </a:cubicBezTo>
                    <a:cubicBezTo>
                      <a:pt x="248621" y="259533"/>
                      <a:pt x="245288" y="242274"/>
                      <a:pt x="239480" y="226148"/>
                    </a:cubicBezTo>
                    <a:cubicBezTo>
                      <a:pt x="233671" y="210116"/>
                      <a:pt x="224245" y="197101"/>
                      <a:pt x="211200" y="187199"/>
                    </a:cubicBezTo>
                    <a:cubicBezTo>
                      <a:pt x="198059" y="177297"/>
                      <a:pt x="179967" y="172299"/>
                      <a:pt x="156828" y="172299"/>
                    </a:cubicBezTo>
                    <a:cubicBezTo>
                      <a:pt x="135975" y="172299"/>
                      <a:pt x="118645" y="177108"/>
                      <a:pt x="104838" y="186822"/>
                    </a:cubicBezTo>
                    <a:cubicBezTo>
                      <a:pt x="91031" y="196536"/>
                      <a:pt x="80747" y="208796"/>
                      <a:pt x="73891" y="223790"/>
                    </a:cubicBezTo>
                    <a:cubicBezTo>
                      <a:pt x="67036" y="238785"/>
                      <a:pt x="63322" y="253969"/>
                      <a:pt x="62846" y="269341"/>
                    </a:cubicBezTo>
                    <a:cubicBezTo>
                      <a:pt x="62370" y="276414"/>
                      <a:pt x="62179" y="284901"/>
                      <a:pt x="62179" y="294803"/>
                    </a:cubicBezTo>
                    <a:cubicBezTo>
                      <a:pt x="62179" y="304706"/>
                      <a:pt x="62370" y="313193"/>
                      <a:pt x="62846" y="320172"/>
                    </a:cubicBezTo>
                    <a:cubicBezTo>
                      <a:pt x="63703" y="336487"/>
                      <a:pt x="67416" y="352425"/>
                      <a:pt x="73891" y="368080"/>
                    </a:cubicBezTo>
                    <a:cubicBezTo>
                      <a:pt x="80366" y="383735"/>
                      <a:pt x="90365" y="396561"/>
                      <a:pt x="103886" y="406651"/>
                    </a:cubicBezTo>
                    <a:cubicBezTo>
                      <a:pt x="117407" y="416931"/>
                      <a:pt x="135118" y="421929"/>
                      <a:pt x="156828" y="42192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CCA79E12-B8BB-8B4F-A992-6313CD63D3F3}"/>
                  </a:ext>
                </a:extLst>
              </p:cNvPr>
              <p:cNvSpPr/>
              <p:nvPr/>
            </p:nvSpPr>
            <p:spPr>
              <a:xfrm>
                <a:off x="10426626" y="3178615"/>
                <a:ext cx="62083" cy="468799"/>
              </a:xfrm>
              <a:custGeom>
                <a:avLst/>
                <a:gdLst>
                  <a:gd name="connsiteX0" fmla="*/ 15426 w 62083"/>
                  <a:gd name="connsiteY0" fmla="*/ 468800 h 468799"/>
                  <a:gd name="connsiteX1" fmla="*/ 4380 w 62083"/>
                  <a:gd name="connsiteY1" fmla="*/ 464462 h 468799"/>
                  <a:gd name="connsiteX2" fmla="*/ 0 w 62083"/>
                  <a:gd name="connsiteY2" fmla="*/ 453616 h 468799"/>
                  <a:gd name="connsiteX3" fmla="*/ 0 w 62083"/>
                  <a:gd name="connsiteY3" fmla="*/ 15278 h 468799"/>
                  <a:gd name="connsiteX4" fmla="*/ 4380 w 62083"/>
                  <a:gd name="connsiteY4" fmla="*/ 4338 h 468799"/>
                  <a:gd name="connsiteX5" fmla="*/ 15426 w 62083"/>
                  <a:gd name="connsiteY5" fmla="*/ 0 h 468799"/>
                  <a:gd name="connsiteX6" fmla="*/ 46754 w 62083"/>
                  <a:gd name="connsiteY6" fmla="*/ 0 h 468799"/>
                  <a:gd name="connsiteX7" fmla="*/ 58085 w 62083"/>
                  <a:gd name="connsiteY7" fmla="*/ 4338 h 468799"/>
                  <a:gd name="connsiteX8" fmla="*/ 62084 w 62083"/>
                  <a:gd name="connsiteY8" fmla="*/ 15278 h 468799"/>
                  <a:gd name="connsiteX9" fmla="*/ 62084 w 62083"/>
                  <a:gd name="connsiteY9" fmla="*/ 453616 h 468799"/>
                  <a:gd name="connsiteX10" fmla="*/ 58085 w 62083"/>
                  <a:gd name="connsiteY10" fmla="*/ 464462 h 468799"/>
                  <a:gd name="connsiteX11" fmla="*/ 46754 w 62083"/>
                  <a:gd name="connsiteY11" fmla="*/ 468800 h 468799"/>
                  <a:gd name="connsiteX12" fmla="*/ 15426 w 62083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083" h="468799">
                    <a:moveTo>
                      <a:pt x="15426" y="468800"/>
                    </a:move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6754" y="0"/>
                    </a:lnTo>
                    <a:cubicBezTo>
                      <a:pt x="51609" y="0"/>
                      <a:pt x="55418" y="1415"/>
                      <a:pt x="58085" y="4338"/>
                    </a:cubicBezTo>
                    <a:cubicBezTo>
                      <a:pt x="60751" y="7167"/>
                      <a:pt x="62084" y="10845"/>
                      <a:pt x="62084" y="15278"/>
                    </a:cubicBezTo>
                    <a:lnTo>
                      <a:pt x="62084" y="453616"/>
                    </a:lnTo>
                    <a:cubicBezTo>
                      <a:pt x="62084" y="458049"/>
                      <a:pt x="60751" y="461632"/>
                      <a:pt x="58085" y="464462"/>
                    </a:cubicBezTo>
                    <a:cubicBezTo>
                      <a:pt x="55418" y="467291"/>
                      <a:pt x="51609" y="468800"/>
                      <a:pt x="46754" y="468800"/>
                    </a:cubicBezTo>
                    <a:lnTo>
                      <a:pt x="15426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FFBA544F-20D8-0A44-8BEB-41DD05E60CC6}"/>
                  </a:ext>
                </a:extLst>
              </p:cNvPr>
              <p:cNvSpPr/>
              <p:nvPr/>
            </p:nvSpPr>
            <p:spPr>
              <a:xfrm>
                <a:off x="10556698" y="3297536"/>
                <a:ext cx="309942" cy="356480"/>
              </a:xfrm>
              <a:custGeom>
                <a:avLst/>
                <a:gdLst>
                  <a:gd name="connsiteX0" fmla="*/ 155305 w 309942"/>
                  <a:gd name="connsiteY0" fmla="*/ 356480 h 356480"/>
                  <a:gd name="connsiteX1" fmla="*/ 45324 w 309942"/>
                  <a:gd name="connsiteY1" fmla="*/ 314514 h 356480"/>
                  <a:gd name="connsiteX2" fmla="*/ 667 w 309942"/>
                  <a:gd name="connsiteY2" fmla="*/ 199931 h 356480"/>
                  <a:gd name="connsiteX3" fmla="*/ 0 w 309942"/>
                  <a:gd name="connsiteY3" fmla="*/ 177863 h 356480"/>
                  <a:gd name="connsiteX4" fmla="*/ 667 w 309942"/>
                  <a:gd name="connsiteY4" fmla="*/ 155701 h 356480"/>
                  <a:gd name="connsiteX5" fmla="*/ 22663 w 309942"/>
                  <a:gd name="connsiteY5" fmla="*/ 73559 h 356480"/>
                  <a:gd name="connsiteX6" fmla="*/ 75700 w 309942"/>
                  <a:gd name="connsiteY6" fmla="*/ 19144 h 356480"/>
                  <a:gd name="connsiteX7" fmla="*/ 154638 w 309942"/>
                  <a:gd name="connsiteY7" fmla="*/ 0 h 356480"/>
                  <a:gd name="connsiteX8" fmla="*/ 239574 w 309942"/>
                  <a:gd name="connsiteY8" fmla="*/ 21125 h 356480"/>
                  <a:gd name="connsiteX9" fmla="*/ 291946 w 309942"/>
                  <a:gd name="connsiteY9" fmla="*/ 81198 h 356480"/>
                  <a:gd name="connsiteX10" fmla="*/ 309943 w 309942"/>
                  <a:gd name="connsiteY10" fmla="*/ 172299 h 356480"/>
                  <a:gd name="connsiteX11" fmla="*/ 309943 w 309942"/>
                  <a:gd name="connsiteY11" fmla="*/ 183521 h 356480"/>
                  <a:gd name="connsiteX12" fmla="*/ 305563 w 309942"/>
                  <a:gd name="connsiteY12" fmla="*/ 194744 h 356480"/>
                  <a:gd name="connsiteX13" fmla="*/ 294517 w 309942"/>
                  <a:gd name="connsiteY13" fmla="*/ 198705 h 356480"/>
                  <a:gd name="connsiteX14" fmla="*/ 63893 w 309942"/>
                  <a:gd name="connsiteY14" fmla="*/ 198705 h 356480"/>
                  <a:gd name="connsiteX15" fmla="*/ 63893 w 309942"/>
                  <a:gd name="connsiteY15" fmla="*/ 201345 h 356480"/>
                  <a:gd name="connsiteX16" fmla="*/ 63893 w 309942"/>
                  <a:gd name="connsiteY16" fmla="*/ 204646 h 356480"/>
                  <a:gd name="connsiteX17" fmla="*/ 75890 w 309942"/>
                  <a:gd name="connsiteY17" fmla="*/ 255100 h 356480"/>
                  <a:gd name="connsiteX18" fmla="*/ 106837 w 309942"/>
                  <a:gd name="connsiteY18" fmla="*/ 293012 h 356480"/>
                  <a:gd name="connsiteX19" fmla="*/ 154447 w 309942"/>
                  <a:gd name="connsiteY19" fmla="*/ 307535 h 356480"/>
                  <a:gd name="connsiteX20" fmla="*/ 194440 w 309942"/>
                  <a:gd name="connsiteY20" fmla="*/ 300273 h 356480"/>
                  <a:gd name="connsiteX21" fmla="*/ 220435 w 309942"/>
                  <a:gd name="connsiteY21" fmla="*/ 284147 h 356480"/>
                  <a:gd name="connsiteX22" fmla="*/ 233766 w 309942"/>
                  <a:gd name="connsiteY22" fmla="*/ 269906 h 356480"/>
                  <a:gd name="connsiteX23" fmla="*/ 243098 w 309942"/>
                  <a:gd name="connsiteY23" fmla="*/ 260381 h 356480"/>
                  <a:gd name="connsiteX24" fmla="*/ 253762 w 309942"/>
                  <a:gd name="connsiteY24" fmla="*/ 258684 h 356480"/>
                  <a:gd name="connsiteX25" fmla="*/ 286423 w 309942"/>
                  <a:gd name="connsiteY25" fmla="*/ 258684 h 356480"/>
                  <a:gd name="connsiteX26" fmla="*/ 296707 w 309942"/>
                  <a:gd name="connsiteY26" fmla="*/ 262362 h 356480"/>
                  <a:gd name="connsiteX27" fmla="*/ 300325 w 309942"/>
                  <a:gd name="connsiteY27" fmla="*/ 272547 h 356480"/>
                  <a:gd name="connsiteX28" fmla="*/ 289661 w 309942"/>
                  <a:gd name="connsiteY28" fmla="*/ 296690 h 356480"/>
                  <a:gd name="connsiteX29" fmla="*/ 261380 w 309942"/>
                  <a:gd name="connsiteY29" fmla="*/ 324699 h 356480"/>
                  <a:gd name="connsiteX30" fmla="*/ 216055 w 309942"/>
                  <a:gd name="connsiteY30" fmla="*/ 347521 h 356480"/>
                  <a:gd name="connsiteX31" fmla="*/ 155305 w 309942"/>
                  <a:gd name="connsiteY31" fmla="*/ 356480 h 356480"/>
                  <a:gd name="connsiteX32" fmla="*/ 63988 w 309942"/>
                  <a:gd name="connsiteY32" fmla="*/ 153154 h 356480"/>
                  <a:gd name="connsiteX33" fmla="*/ 246621 w 309942"/>
                  <a:gd name="connsiteY33" fmla="*/ 153154 h 356480"/>
                  <a:gd name="connsiteX34" fmla="*/ 246621 w 309942"/>
                  <a:gd name="connsiteY34" fmla="*/ 151174 h 356480"/>
                  <a:gd name="connsiteX35" fmla="*/ 235575 w 309942"/>
                  <a:gd name="connsiteY35" fmla="*/ 98362 h 356480"/>
                  <a:gd name="connsiteX36" fmla="*/ 203867 w 309942"/>
                  <a:gd name="connsiteY36" fmla="*/ 61677 h 356480"/>
                  <a:gd name="connsiteX37" fmla="*/ 154543 w 309942"/>
                  <a:gd name="connsiteY37" fmla="*/ 48097 h 356480"/>
                  <a:gd name="connsiteX38" fmla="*/ 105599 w 309942"/>
                  <a:gd name="connsiteY38" fmla="*/ 61677 h 356480"/>
                  <a:gd name="connsiteX39" fmla="*/ 74557 w 309942"/>
                  <a:gd name="connsiteY39" fmla="*/ 98362 h 356480"/>
                  <a:gd name="connsiteX40" fmla="*/ 63893 w 309942"/>
                  <a:gd name="connsiteY40" fmla="*/ 151174 h 356480"/>
                  <a:gd name="connsiteX41" fmla="*/ 63893 w 309942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942" h="356480">
                    <a:moveTo>
                      <a:pt x="155305" y="356480"/>
                    </a:moveTo>
                    <a:cubicBezTo>
                      <a:pt x="109122" y="356480"/>
                      <a:pt x="72463" y="342523"/>
                      <a:pt x="45324" y="314514"/>
                    </a:cubicBezTo>
                    <a:cubicBezTo>
                      <a:pt x="18187" y="286599"/>
                      <a:pt x="3332" y="248404"/>
                      <a:pt x="667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7" y="155701"/>
                    </a:cubicBezTo>
                    <a:cubicBezTo>
                      <a:pt x="2475" y="124485"/>
                      <a:pt x="9807" y="97042"/>
                      <a:pt x="22663" y="73559"/>
                    </a:cubicBezTo>
                    <a:cubicBezTo>
                      <a:pt x="35517" y="49983"/>
                      <a:pt x="53228" y="31876"/>
                      <a:pt x="75700" y="19144"/>
                    </a:cubicBezTo>
                    <a:cubicBezTo>
                      <a:pt x="98172" y="6413"/>
                      <a:pt x="124453" y="0"/>
                      <a:pt x="154638" y="0"/>
                    </a:cubicBezTo>
                    <a:cubicBezTo>
                      <a:pt x="188441" y="0"/>
                      <a:pt x="216721" y="7073"/>
                      <a:pt x="239574" y="21125"/>
                    </a:cubicBezTo>
                    <a:cubicBezTo>
                      <a:pt x="262428" y="35176"/>
                      <a:pt x="279948" y="55264"/>
                      <a:pt x="291946" y="81198"/>
                    </a:cubicBezTo>
                    <a:cubicBezTo>
                      <a:pt x="303944" y="107133"/>
                      <a:pt x="309943" y="137499"/>
                      <a:pt x="309943" y="172299"/>
                    </a:cubicBezTo>
                    <a:lnTo>
                      <a:pt x="309943" y="183521"/>
                    </a:lnTo>
                    <a:cubicBezTo>
                      <a:pt x="309943" y="188331"/>
                      <a:pt x="308514" y="192103"/>
                      <a:pt x="305563" y="194744"/>
                    </a:cubicBezTo>
                    <a:cubicBezTo>
                      <a:pt x="302706" y="197384"/>
                      <a:pt x="298992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0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8" y="302725"/>
                      <a:pt x="136260" y="307535"/>
                      <a:pt x="154447" y="307535"/>
                    </a:cubicBezTo>
                    <a:cubicBezTo>
                      <a:pt x="170444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7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707" y="262362"/>
                    </a:cubicBezTo>
                    <a:cubicBezTo>
                      <a:pt x="299564" y="264814"/>
                      <a:pt x="300802" y="268209"/>
                      <a:pt x="300325" y="272547"/>
                    </a:cubicBezTo>
                    <a:cubicBezTo>
                      <a:pt x="299849" y="279149"/>
                      <a:pt x="296325" y="287165"/>
                      <a:pt x="289661" y="296690"/>
                    </a:cubicBezTo>
                    <a:cubicBezTo>
                      <a:pt x="282996" y="306120"/>
                      <a:pt x="273568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344" y="353557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3002" y="113734"/>
                      <a:pt x="235575" y="98362"/>
                    </a:cubicBezTo>
                    <a:cubicBezTo>
                      <a:pt x="228244" y="82990"/>
                      <a:pt x="217673" y="70730"/>
                      <a:pt x="203867" y="61677"/>
                    </a:cubicBezTo>
                    <a:cubicBezTo>
                      <a:pt x="190060" y="52623"/>
                      <a:pt x="173681" y="48097"/>
                      <a:pt x="154543" y="48097"/>
                    </a:cubicBezTo>
                    <a:cubicBezTo>
                      <a:pt x="135403" y="48097"/>
                      <a:pt x="119120" y="52623"/>
                      <a:pt x="105599" y="61677"/>
                    </a:cubicBezTo>
                    <a:cubicBezTo>
                      <a:pt x="92078" y="70730"/>
                      <a:pt x="81699" y="82896"/>
                      <a:pt x="74557" y="98362"/>
                    </a:cubicBezTo>
                    <a:cubicBezTo>
                      <a:pt x="67416" y="113734"/>
                      <a:pt x="63893" y="131370"/>
                      <a:pt x="63893" y="151174"/>
                    </a:cubicBezTo>
                    <a:lnTo>
                      <a:pt x="63893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C2651373-1AA7-1C43-8471-F865EBE4A576}"/>
                  </a:ext>
                </a:extLst>
              </p:cNvPr>
              <p:cNvSpPr/>
              <p:nvPr/>
            </p:nvSpPr>
            <p:spPr>
              <a:xfrm>
                <a:off x="10924534" y="3569517"/>
                <a:ext cx="79319" cy="77897"/>
              </a:xfrm>
              <a:custGeom>
                <a:avLst/>
                <a:gdLst>
                  <a:gd name="connsiteX0" fmla="*/ 15330 w 79319"/>
                  <a:gd name="connsiteY0" fmla="*/ 77898 h 77897"/>
                  <a:gd name="connsiteX1" fmla="*/ 4286 w 79319"/>
                  <a:gd name="connsiteY1" fmla="*/ 73559 h 77897"/>
                  <a:gd name="connsiteX2" fmla="*/ 0 w 79319"/>
                  <a:gd name="connsiteY2" fmla="*/ 62714 h 77897"/>
                  <a:gd name="connsiteX3" fmla="*/ 0 w 79319"/>
                  <a:gd name="connsiteY3" fmla="*/ 15183 h 77897"/>
                  <a:gd name="connsiteX4" fmla="*/ 4286 w 79319"/>
                  <a:gd name="connsiteY4" fmla="*/ 4244 h 77897"/>
                  <a:gd name="connsiteX5" fmla="*/ 15330 w 79319"/>
                  <a:gd name="connsiteY5" fmla="*/ 0 h 77897"/>
                  <a:gd name="connsiteX6" fmla="*/ 63322 w 79319"/>
                  <a:gd name="connsiteY6" fmla="*/ 0 h 77897"/>
                  <a:gd name="connsiteX7" fmla="*/ 74654 w 79319"/>
                  <a:gd name="connsiteY7" fmla="*/ 4244 h 77897"/>
                  <a:gd name="connsiteX8" fmla="*/ 79319 w 79319"/>
                  <a:gd name="connsiteY8" fmla="*/ 15183 h 77897"/>
                  <a:gd name="connsiteX9" fmla="*/ 79319 w 79319"/>
                  <a:gd name="connsiteY9" fmla="*/ 62714 h 77897"/>
                  <a:gd name="connsiteX10" fmla="*/ 74654 w 79319"/>
                  <a:gd name="connsiteY10" fmla="*/ 73559 h 77897"/>
                  <a:gd name="connsiteX11" fmla="*/ 63322 w 79319"/>
                  <a:gd name="connsiteY11" fmla="*/ 77898 h 77897"/>
                  <a:gd name="connsiteX12" fmla="*/ 15330 w 79319"/>
                  <a:gd name="connsiteY12" fmla="*/ 77898 h 77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19" h="77897">
                    <a:moveTo>
                      <a:pt x="15330" y="77898"/>
                    </a:moveTo>
                    <a:cubicBezTo>
                      <a:pt x="10855" y="77898"/>
                      <a:pt x="7237" y="76483"/>
                      <a:pt x="4286" y="73559"/>
                    </a:cubicBezTo>
                    <a:cubicBezTo>
                      <a:pt x="1429" y="70730"/>
                      <a:pt x="0" y="67052"/>
                      <a:pt x="0" y="62714"/>
                    </a:cubicBezTo>
                    <a:lnTo>
                      <a:pt x="0" y="15183"/>
                    </a:lnTo>
                    <a:cubicBezTo>
                      <a:pt x="0" y="10751"/>
                      <a:pt x="1429" y="7167"/>
                      <a:pt x="4286" y="4244"/>
                    </a:cubicBezTo>
                    <a:cubicBezTo>
                      <a:pt x="7142" y="1415"/>
                      <a:pt x="10855" y="0"/>
                      <a:pt x="15330" y="0"/>
                    </a:cubicBezTo>
                    <a:lnTo>
                      <a:pt x="63322" y="0"/>
                    </a:lnTo>
                    <a:cubicBezTo>
                      <a:pt x="67797" y="0"/>
                      <a:pt x="71511" y="1415"/>
                      <a:pt x="74654" y="4244"/>
                    </a:cubicBezTo>
                    <a:cubicBezTo>
                      <a:pt x="77796" y="7073"/>
                      <a:pt x="79319" y="10751"/>
                      <a:pt x="79319" y="15183"/>
                    </a:cubicBezTo>
                    <a:lnTo>
                      <a:pt x="79319" y="62714"/>
                    </a:lnTo>
                    <a:cubicBezTo>
                      <a:pt x="79319" y="67146"/>
                      <a:pt x="77796" y="70730"/>
                      <a:pt x="74654" y="73559"/>
                    </a:cubicBezTo>
                    <a:cubicBezTo>
                      <a:pt x="71511" y="76389"/>
                      <a:pt x="67797" y="77898"/>
                      <a:pt x="63322" y="77898"/>
                    </a:cubicBezTo>
                    <a:lnTo>
                      <a:pt x="15330" y="7789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DA4743A-7D0B-F549-B788-BD68BD376037}"/>
              </a:ext>
            </a:extLst>
          </p:cNvPr>
          <p:cNvSpPr txBox="1"/>
          <p:nvPr userDrawn="1"/>
        </p:nvSpPr>
        <p:spPr>
          <a:xfrm>
            <a:off x="2676778" y="2814635"/>
            <a:ext cx="68384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pc="-150">
                <a:solidFill>
                  <a:schemeClr val="bg1"/>
                </a:solidFill>
                <a:latin typeface="+mj-lt"/>
              </a:rPr>
              <a:t>Thank You</a:t>
            </a:r>
            <a:endParaRPr lang="en-US" sz="540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6973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CF8B534-7A09-EE41-A18C-CF29FDB750FF}"/>
              </a:ext>
            </a:extLst>
          </p:cNvPr>
          <p:cNvGrpSpPr/>
          <p:nvPr userDrawn="1"/>
        </p:nvGrpSpPr>
        <p:grpSpPr>
          <a:xfrm>
            <a:off x="2" y="0"/>
            <a:ext cx="12191999" cy="6858000"/>
            <a:chOff x="2" y="0"/>
            <a:chExt cx="12191998" cy="6858000"/>
          </a:xfrm>
        </p:grpSpPr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ADC13141-0616-0345-BF79-9068459795B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1694" y="0"/>
              <a:ext cx="11300306" cy="6857999"/>
            </a:xfrm>
            <a:prstGeom prst="rect">
              <a:avLst/>
            </a:prstGeom>
          </p:spPr>
        </p:pic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4129AA2-C5DA-D343-BEE2-D95EFA42EF6B}"/>
                </a:ext>
              </a:extLst>
            </p:cNvPr>
            <p:cNvSpPr/>
            <p:nvPr userDrawn="1"/>
          </p:nvSpPr>
          <p:spPr>
            <a:xfrm>
              <a:off x="2" y="1"/>
              <a:ext cx="9958386" cy="6857999"/>
            </a:xfrm>
            <a:prstGeom prst="rect">
              <a:avLst/>
            </a:prstGeom>
            <a:gradFill flip="none" rotWithShape="1">
              <a:gsLst>
                <a:gs pos="34000">
                  <a:srgbClr val="070C41"/>
                </a:gs>
                <a:gs pos="100000">
                  <a:srgbClr val="070C41">
                    <a:alpha val="0"/>
                  </a:srgb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F485A57-B96F-9C43-B606-B064621D64C2}"/>
                </a:ext>
              </a:extLst>
            </p:cNvPr>
            <p:cNvSpPr/>
            <p:nvPr userDrawn="1"/>
          </p:nvSpPr>
          <p:spPr>
            <a:xfrm>
              <a:off x="2" y="0"/>
              <a:ext cx="11944348" cy="6857999"/>
            </a:xfrm>
            <a:prstGeom prst="rect">
              <a:avLst/>
            </a:prstGeom>
            <a:gradFill flip="none" rotWithShape="1">
              <a:gsLst>
                <a:gs pos="24000">
                  <a:schemeClr val="tx2">
                    <a:alpha val="80000"/>
                  </a:schemeClr>
                </a:gs>
                <a:gs pos="85000">
                  <a:schemeClr val="tx2">
                    <a:alpha val="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10B2D56-368B-734E-A73C-1C5E0C00F8FF}"/>
              </a:ext>
            </a:extLst>
          </p:cNvPr>
          <p:cNvGrpSpPr/>
          <p:nvPr userDrawn="1"/>
        </p:nvGrpSpPr>
        <p:grpSpPr>
          <a:xfrm>
            <a:off x="623970" y="576397"/>
            <a:ext cx="2763799" cy="730369"/>
            <a:chOff x="686738" y="637460"/>
            <a:chExt cx="2594345" cy="685589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22AE78C3-5FB6-3C4C-8BDE-BE1D7FCD1569}"/>
                </a:ext>
              </a:extLst>
            </p:cNvPr>
            <p:cNvGrpSpPr/>
            <p:nvPr/>
          </p:nvGrpSpPr>
          <p:grpSpPr>
            <a:xfrm>
              <a:off x="686738" y="637460"/>
              <a:ext cx="950700" cy="351253"/>
              <a:chOff x="686738" y="637460"/>
              <a:chExt cx="950700" cy="351253"/>
            </a:xfrm>
          </p:grpSpPr>
          <p:sp>
            <p:nvSpPr>
              <p:cNvPr id="120" name="Freeform 119">
                <a:extLst>
                  <a:ext uri="{FF2B5EF4-FFF2-40B4-BE49-F238E27FC236}">
                    <a16:creationId xmlns:a16="http://schemas.microsoft.com/office/drawing/2014/main" id="{B4E4C237-4E6A-6546-A729-5A437B1BFA59}"/>
                  </a:ext>
                </a:extLst>
              </p:cNvPr>
              <p:cNvSpPr/>
              <p:nvPr/>
            </p:nvSpPr>
            <p:spPr>
              <a:xfrm>
                <a:off x="686738" y="637460"/>
                <a:ext cx="536861" cy="350950"/>
              </a:xfrm>
              <a:custGeom>
                <a:avLst/>
                <a:gdLst>
                  <a:gd name="connsiteX0" fmla="*/ 1280732 w 1864709"/>
                  <a:gd name="connsiteY0" fmla="*/ 1218975 h 1218974"/>
                  <a:gd name="connsiteX1" fmla="*/ 1864709 w 1864709"/>
                  <a:gd name="connsiteY1" fmla="*/ 1218975 h 1218974"/>
                  <a:gd name="connsiteX2" fmla="*/ 1277303 w 1864709"/>
                  <a:gd name="connsiteY2" fmla="*/ 0 h 1218974"/>
                  <a:gd name="connsiteX3" fmla="*/ 642842 w 1864709"/>
                  <a:gd name="connsiteY3" fmla="*/ 0 h 1218974"/>
                  <a:gd name="connsiteX4" fmla="*/ 0 w 1864709"/>
                  <a:gd name="connsiteY4" fmla="*/ 1218975 h 1218974"/>
                  <a:gd name="connsiteX5" fmla="*/ 336709 w 1864709"/>
                  <a:gd name="connsiteY5" fmla="*/ 1218975 h 1218974"/>
                  <a:gd name="connsiteX6" fmla="*/ 510159 w 1864709"/>
                  <a:gd name="connsiteY6" fmla="*/ 891052 h 1218974"/>
                  <a:gd name="connsiteX7" fmla="*/ 1123760 w 1864709"/>
                  <a:gd name="connsiteY7" fmla="*/ 891052 h 1218974"/>
                  <a:gd name="connsiteX8" fmla="*/ 1280732 w 1864709"/>
                  <a:gd name="connsiteY8" fmla="*/ 1218975 h 1218974"/>
                  <a:gd name="connsiteX9" fmla="*/ 1025366 w 1864709"/>
                  <a:gd name="connsiteY9" fmla="*/ 686183 h 1218974"/>
                  <a:gd name="connsiteX10" fmla="*/ 618268 w 1864709"/>
                  <a:gd name="connsiteY10" fmla="*/ 686467 h 1218974"/>
                  <a:gd name="connsiteX11" fmla="*/ 831818 w 1864709"/>
                  <a:gd name="connsiteY11" fmla="*/ 282797 h 1218974"/>
                  <a:gd name="connsiteX12" fmla="*/ 1025366 w 1864709"/>
                  <a:gd name="connsiteY12" fmla="*/ 686183 h 1218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64709" h="1218974">
                    <a:moveTo>
                      <a:pt x="1280732" y="1218975"/>
                    </a:moveTo>
                    <a:lnTo>
                      <a:pt x="1864709" y="1218975"/>
                    </a:lnTo>
                    <a:lnTo>
                      <a:pt x="1277303" y="0"/>
                    </a:lnTo>
                    <a:lnTo>
                      <a:pt x="642842" y="0"/>
                    </a:lnTo>
                    <a:lnTo>
                      <a:pt x="0" y="1218975"/>
                    </a:lnTo>
                    <a:lnTo>
                      <a:pt x="336709" y="1218975"/>
                    </a:lnTo>
                    <a:lnTo>
                      <a:pt x="510159" y="891052"/>
                    </a:lnTo>
                    <a:lnTo>
                      <a:pt x="1123760" y="891052"/>
                    </a:lnTo>
                    <a:lnTo>
                      <a:pt x="1280732" y="1218975"/>
                    </a:lnTo>
                    <a:close/>
                    <a:moveTo>
                      <a:pt x="1025366" y="686183"/>
                    </a:moveTo>
                    <a:lnTo>
                      <a:pt x="618268" y="686467"/>
                    </a:lnTo>
                    <a:lnTo>
                      <a:pt x="831818" y="282797"/>
                    </a:lnTo>
                    <a:lnTo>
                      <a:pt x="1025366" y="686183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Freeform 120">
                <a:extLst>
                  <a:ext uri="{FF2B5EF4-FFF2-40B4-BE49-F238E27FC236}">
                    <a16:creationId xmlns:a16="http://schemas.microsoft.com/office/drawing/2014/main" id="{EEBCB134-D360-9D42-A106-79DAC84A9930}"/>
                  </a:ext>
                </a:extLst>
              </p:cNvPr>
              <p:cNvSpPr/>
              <p:nvPr/>
            </p:nvSpPr>
            <p:spPr>
              <a:xfrm>
                <a:off x="1354625" y="637487"/>
                <a:ext cx="282813" cy="351226"/>
              </a:xfrm>
              <a:custGeom>
                <a:avLst/>
                <a:gdLst>
                  <a:gd name="connsiteX0" fmla="*/ 952410 w 982310"/>
                  <a:gd name="connsiteY0" fmla="*/ 160122 h 1219933"/>
                  <a:gd name="connsiteX1" fmla="*/ 952410 w 982310"/>
                  <a:gd name="connsiteY1" fmla="*/ 160122 h 1219933"/>
                  <a:gd name="connsiteX2" fmla="*/ 750290 w 982310"/>
                  <a:gd name="connsiteY2" fmla="*/ 474 h 1219933"/>
                  <a:gd name="connsiteX3" fmla="*/ 490257 w 982310"/>
                  <a:gd name="connsiteY3" fmla="*/ 0 h 1219933"/>
                  <a:gd name="connsiteX4" fmla="*/ 232035 w 982310"/>
                  <a:gd name="connsiteY4" fmla="*/ 474 h 1219933"/>
                  <a:gd name="connsiteX5" fmla="*/ 30295 w 982310"/>
                  <a:gd name="connsiteY5" fmla="*/ 158890 h 1219933"/>
                  <a:gd name="connsiteX6" fmla="*/ 30200 w 982310"/>
                  <a:gd name="connsiteY6" fmla="*/ 158890 h 1219933"/>
                  <a:gd name="connsiteX7" fmla="*/ 101 w 982310"/>
                  <a:gd name="connsiteY7" fmla="*/ 609961 h 1219933"/>
                  <a:gd name="connsiteX8" fmla="*/ 30200 w 982310"/>
                  <a:gd name="connsiteY8" fmla="*/ 1061033 h 1219933"/>
                  <a:gd name="connsiteX9" fmla="*/ 30295 w 982310"/>
                  <a:gd name="connsiteY9" fmla="*/ 1061033 h 1219933"/>
                  <a:gd name="connsiteX10" fmla="*/ 232035 w 982310"/>
                  <a:gd name="connsiteY10" fmla="*/ 1219449 h 1219933"/>
                  <a:gd name="connsiteX11" fmla="*/ 490257 w 982310"/>
                  <a:gd name="connsiteY11" fmla="*/ 1219923 h 1219933"/>
                  <a:gd name="connsiteX12" fmla="*/ 750290 w 982310"/>
                  <a:gd name="connsiteY12" fmla="*/ 1219449 h 1219933"/>
                  <a:gd name="connsiteX13" fmla="*/ 952315 w 982310"/>
                  <a:gd name="connsiteY13" fmla="*/ 1059801 h 1219933"/>
                  <a:gd name="connsiteX14" fmla="*/ 952410 w 982310"/>
                  <a:gd name="connsiteY14" fmla="*/ 1059801 h 1219933"/>
                  <a:gd name="connsiteX15" fmla="*/ 982224 w 982310"/>
                  <a:gd name="connsiteY15" fmla="*/ 609961 h 1219933"/>
                  <a:gd name="connsiteX16" fmla="*/ 952410 w 982310"/>
                  <a:gd name="connsiteY16" fmla="*/ 160122 h 1219933"/>
                  <a:gd name="connsiteX17" fmla="*/ 626465 w 982310"/>
                  <a:gd name="connsiteY17" fmla="*/ 952200 h 1219933"/>
                  <a:gd name="connsiteX18" fmla="*/ 556361 w 982310"/>
                  <a:gd name="connsiteY18" fmla="*/ 1021690 h 1219933"/>
                  <a:gd name="connsiteX19" fmla="*/ 426059 w 982310"/>
                  <a:gd name="connsiteY19" fmla="*/ 1021690 h 1219933"/>
                  <a:gd name="connsiteX20" fmla="*/ 355955 w 982310"/>
                  <a:gd name="connsiteY20" fmla="*/ 952200 h 1219933"/>
                  <a:gd name="connsiteX21" fmla="*/ 355955 w 982310"/>
                  <a:gd name="connsiteY21" fmla="*/ 270283 h 1219933"/>
                  <a:gd name="connsiteX22" fmla="*/ 426059 w 982310"/>
                  <a:gd name="connsiteY22" fmla="*/ 200982 h 1219933"/>
                  <a:gd name="connsiteX23" fmla="*/ 556361 w 982310"/>
                  <a:gd name="connsiteY23" fmla="*/ 200982 h 1219933"/>
                  <a:gd name="connsiteX24" fmla="*/ 626465 w 982310"/>
                  <a:gd name="connsiteY24" fmla="*/ 270283 h 1219933"/>
                  <a:gd name="connsiteX25" fmla="*/ 626465 w 982310"/>
                  <a:gd name="connsiteY25" fmla="*/ 952200 h 1219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82310" h="1219933">
                    <a:moveTo>
                      <a:pt x="952410" y="160122"/>
                    </a:moveTo>
                    <a:lnTo>
                      <a:pt x="952410" y="160122"/>
                    </a:lnTo>
                    <a:cubicBezTo>
                      <a:pt x="930979" y="68637"/>
                      <a:pt x="848683" y="474"/>
                      <a:pt x="750290" y="474"/>
                    </a:cubicBezTo>
                    <a:cubicBezTo>
                      <a:pt x="750290" y="474"/>
                      <a:pt x="735240" y="0"/>
                      <a:pt x="490257" y="0"/>
                    </a:cubicBezTo>
                    <a:cubicBezTo>
                      <a:pt x="246703" y="0"/>
                      <a:pt x="232035" y="474"/>
                      <a:pt x="232035" y="474"/>
                    </a:cubicBezTo>
                    <a:cubicBezTo>
                      <a:pt x="134118" y="474"/>
                      <a:pt x="52203" y="68068"/>
                      <a:pt x="30295" y="158890"/>
                    </a:cubicBezTo>
                    <a:lnTo>
                      <a:pt x="30200" y="158890"/>
                    </a:lnTo>
                    <a:cubicBezTo>
                      <a:pt x="7435" y="245634"/>
                      <a:pt x="-1042" y="429267"/>
                      <a:pt x="101" y="609961"/>
                    </a:cubicBezTo>
                    <a:cubicBezTo>
                      <a:pt x="-1042" y="790656"/>
                      <a:pt x="7435" y="974289"/>
                      <a:pt x="30200" y="1061033"/>
                    </a:cubicBezTo>
                    <a:lnTo>
                      <a:pt x="30295" y="1061033"/>
                    </a:lnTo>
                    <a:cubicBezTo>
                      <a:pt x="52107" y="1151854"/>
                      <a:pt x="134023" y="1219449"/>
                      <a:pt x="232035" y="1219449"/>
                    </a:cubicBezTo>
                    <a:cubicBezTo>
                      <a:pt x="232035" y="1219449"/>
                      <a:pt x="246703" y="1220018"/>
                      <a:pt x="490257" y="1219923"/>
                    </a:cubicBezTo>
                    <a:cubicBezTo>
                      <a:pt x="735240" y="1219923"/>
                      <a:pt x="750290" y="1219449"/>
                      <a:pt x="750290" y="1219449"/>
                    </a:cubicBezTo>
                    <a:cubicBezTo>
                      <a:pt x="848683" y="1219449"/>
                      <a:pt x="930979" y="1151191"/>
                      <a:pt x="952315" y="1059801"/>
                    </a:cubicBezTo>
                    <a:lnTo>
                      <a:pt x="952410" y="1059801"/>
                    </a:lnTo>
                    <a:cubicBezTo>
                      <a:pt x="974985" y="972582"/>
                      <a:pt x="983271" y="789897"/>
                      <a:pt x="982224" y="609961"/>
                    </a:cubicBezTo>
                    <a:cubicBezTo>
                      <a:pt x="983271" y="430120"/>
                      <a:pt x="974985" y="247435"/>
                      <a:pt x="952410" y="160122"/>
                    </a:cubicBezTo>
                    <a:close/>
                    <a:moveTo>
                      <a:pt x="626465" y="952200"/>
                    </a:moveTo>
                    <a:cubicBezTo>
                      <a:pt x="626465" y="990595"/>
                      <a:pt x="595032" y="1021690"/>
                      <a:pt x="556361" y="1021690"/>
                    </a:cubicBezTo>
                    <a:lnTo>
                      <a:pt x="426059" y="1021690"/>
                    </a:lnTo>
                    <a:cubicBezTo>
                      <a:pt x="387197" y="1021690"/>
                      <a:pt x="355955" y="990689"/>
                      <a:pt x="355955" y="952200"/>
                    </a:cubicBezTo>
                    <a:lnTo>
                      <a:pt x="355955" y="270283"/>
                    </a:lnTo>
                    <a:cubicBezTo>
                      <a:pt x="355955" y="231983"/>
                      <a:pt x="387292" y="200982"/>
                      <a:pt x="426059" y="200982"/>
                    </a:cubicBezTo>
                    <a:lnTo>
                      <a:pt x="556361" y="200982"/>
                    </a:lnTo>
                    <a:cubicBezTo>
                      <a:pt x="595032" y="200982"/>
                      <a:pt x="626465" y="231983"/>
                      <a:pt x="626465" y="270283"/>
                    </a:cubicBezTo>
                    <a:lnTo>
                      <a:pt x="626465" y="95220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2" name="Freeform 121">
                <a:extLst>
                  <a:ext uri="{FF2B5EF4-FFF2-40B4-BE49-F238E27FC236}">
                    <a16:creationId xmlns:a16="http://schemas.microsoft.com/office/drawing/2014/main" id="{5ABEC896-F884-1043-8652-88C06D1FBF90}"/>
                  </a:ext>
                </a:extLst>
              </p:cNvPr>
              <p:cNvSpPr/>
              <p:nvPr/>
            </p:nvSpPr>
            <p:spPr>
              <a:xfrm>
                <a:off x="1157592" y="637460"/>
                <a:ext cx="167829" cy="350922"/>
              </a:xfrm>
              <a:custGeom>
                <a:avLst/>
                <a:gdLst>
                  <a:gd name="connsiteX0" fmla="*/ 582930 w 582929"/>
                  <a:gd name="connsiteY0" fmla="*/ 1218880 h 1218879"/>
                  <a:gd name="connsiteX1" fmla="*/ 233934 w 582929"/>
                  <a:gd name="connsiteY1" fmla="*/ 1218880 h 1218879"/>
                  <a:gd name="connsiteX2" fmla="*/ 233934 w 582929"/>
                  <a:gd name="connsiteY2" fmla="*/ 419218 h 1218879"/>
                  <a:gd name="connsiteX3" fmla="*/ 0 w 582929"/>
                  <a:gd name="connsiteY3" fmla="*/ 419218 h 1218879"/>
                  <a:gd name="connsiteX4" fmla="*/ 0 w 582929"/>
                  <a:gd name="connsiteY4" fmla="*/ 202783 h 1218879"/>
                  <a:gd name="connsiteX5" fmla="*/ 376142 w 582929"/>
                  <a:gd name="connsiteY5" fmla="*/ 0 h 1218879"/>
                  <a:gd name="connsiteX6" fmla="*/ 582930 w 582929"/>
                  <a:gd name="connsiteY6" fmla="*/ 0 h 121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2929" h="1218879">
                    <a:moveTo>
                      <a:pt x="582930" y="1218880"/>
                    </a:moveTo>
                    <a:lnTo>
                      <a:pt x="233934" y="1218880"/>
                    </a:lnTo>
                    <a:lnTo>
                      <a:pt x="233934" y="419218"/>
                    </a:lnTo>
                    <a:lnTo>
                      <a:pt x="0" y="419218"/>
                    </a:lnTo>
                    <a:lnTo>
                      <a:pt x="0" y="202783"/>
                    </a:lnTo>
                    <a:lnTo>
                      <a:pt x="376142" y="0"/>
                    </a:lnTo>
                    <a:lnTo>
                      <a:pt x="58293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90" name="Graphic 33">
              <a:extLst>
                <a:ext uri="{FF2B5EF4-FFF2-40B4-BE49-F238E27FC236}">
                  <a16:creationId xmlns:a16="http://schemas.microsoft.com/office/drawing/2014/main" id="{17B8DA79-497F-7346-8E16-FB2448A0DA5D}"/>
                </a:ext>
              </a:extLst>
            </p:cNvPr>
            <p:cNvGrpSpPr/>
            <p:nvPr/>
          </p:nvGrpSpPr>
          <p:grpSpPr>
            <a:xfrm>
              <a:off x="686739" y="1163571"/>
              <a:ext cx="2594344" cy="159478"/>
              <a:chOff x="1252706" y="3173428"/>
              <a:chExt cx="9751147" cy="599414"/>
            </a:xfrm>
            <a:solidFill>
              <a:schemeClr val="bg1"/>
            </a:solidFill>
          </p:grpSpPr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63066DE1-70F9-C74B-9209-4ADBB9C1781A}"/>
                  </a:ext>
                </a:extLst>
              </p:cNvPr>
              <p:cNvSpPr/>
              <p:nvPr/>
            </p:nvSpPr>
            <p:spPr>
              <a:xfrm>
                <a:off x="1252706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3999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9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2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1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981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4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2 w 419922"/>
                  <a:gd name="connsiteY20" fmla="*/ 458143 h 462103"/>
                  <a:gd name="connsiteX21" fmla="*/ 47325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8" y="462104"/>
                      <a:pt x="6665" y="460784"/>
                      <a:pt x="3999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0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4" y="1320"/>
                      <a:pt x="181109" y="0"/>
                      <a:pt x="187299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3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2" y="446732"/>
                      <a:pt x="419922" y="448901"/>
                    </a:cubicBezTo>
                    <a:cubicBezTo>
                      <a:pt x="419922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1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1" y="460784"/>
                      <a:pt x="360981" y="458143"/>
                    </a:cubicBezTo>
                    <a:cubicBezTo>
                      <a:pt x="358505" y="455502"/>
                      <a:pt x="356886" y="453050"/>
                      <a:pt x="355934" y="450881"/>
                    </a:cubicBezTo>
                    <a:lnTo>
                      <a:pt x="319274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2" y="458143"/>
                    </a:cubicBezTo>
                    <a:cubicBezTo>
                      <a:pt x="56656" y="460784"/>
                      <a:pt x="52657" y="462104"/>
                      <a:pt x="47325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16D01787-9256-F143-B2FD-DF61F19B0A7C}"/>
                  </a:ext>
                </a:extLst>
              </p:cNvPr>
              <p:cNvSpPr/>
              <p:nvPr/>
            </p:nvSpPr>
            <p:spPr>
              <a:xfrm>
                <a:off x="1728427" y="3178615"/>
                <a:ext cx="61988" cy="468799"/>
              </a:xfrm>
              <a:custGeom>
                <a:avLst/>
                <a:gdLst>
                  <a:gd name="connsiteX0" fmla="*/ 15331 w 61988"/>
                  <a:gd name="connsiteY0" fmla="*/ 468800 h 468799"/>
                  <a:gd name="connsiteX1" fmla="*/ 4380 w 61988"/>
                  <a:gd name="connsiteY1" fmla="*/ 464462 h 468799"/>
                  <a:gd name="connsiteX2" fmla="*/ 0 w 61988"/>
                  <a:gd name="connsiteY2" fmla="*/ 453616 h 468799"/>
                  <a:gd name="connsiteX3" fmla="*/ 0 w 61988"/>
                  <a:gd name="connsiteY3" fmla="*/ 15278 h 468799"/>
                  <a:gd name="connsiteX4" fmla="*/ 4380 w 61988"/>
                  <a:gd name="connsiteY4" fmla="*/ 4338 h 468799"/>
                  <a:gd name="connsiteX5" fmla="*/ 15331 w 61988"/>
                  <a:gd name="connsiteY5" fmla="*/ 0 h 468799"/>
                  <a:gd name="connsiteX6" fmla="*/ 46658 w 61988"/>
                  <a:gd name="connsiteY6" fmla="*/ 0 h 468799"/>
                  <a:gd name="connsiteX7" fmla="*/ 57989 w 61988"/>
                  <a:gd name="connsiteY7" fmla="*/ 4338 h 468799"/>
                  <a:gd name="connsiteX8" fmla="*/ 61989 w 61988"/>
                  <a:gd name="connsiteY8" fmla="*/ 15278 h 468799"/>
                  <a:gd name="connsiteX9" fmla="*/ 61989 w 61988"/>
                  <a:gd name="connsiteY9" fmla="*/ 453616 h 468799"/>
                  <a:gd name="connsiteX10" fmla="*/ 57989 w 61988"/>
                  <a:gd name="connsiteY10" fmla="*/ 464462 h 468799"/>
                  <a:gd name="connsiteX11" fmla="*/ 46658 w 61988"/>
                  <a:gd name="connsiteY11" fmla="*/ 468800 h 468799"/>
                  <a:gd name="connsiteX12" fmla="*/ 15331 w 61988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988" h="468799">
                    <a:moveTo>
                      <a:pt x="15331" y="468800"/>
                    </a:moveTo>
                    <a:cubicBezTo>
                      <a:pt x="10855" y="468800"/>
                      <a:pt x="7237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8" y="7262"/>
                      <a:pt x="4380" y="4338"/>
                    </a:cubicBezTo>
                    <a:cubicBezTo>
                      <a:pt x="7237" y="1509"/>
                      <a:pt x="10950" y="0"/>
                      <a:pt x="15331" y="0"/>
                    </a:cubicBezTo>
                    <a:lnTo>
                      <a:pt x="46658" y="0"/>
                    </a:lnTo>
                    <a:cubicBezTo>
                      <a:pt x="51514" y="0"/>
                      <a:pt x="55323" y="1415"/>
                      <a:pt x="57989" y="4338"/>
                    </a:cubicBezTo>
                    <a:cubicBezTo>
                      <a:pt x="60655" y="7167"/>
                      <a:pt x="61989" y="10845"/>
                      <a:pt x="61989" y="15278"/>
                    </a:cubicBezTo>
                    <a:lnTo>
                      <a:pt x="61989" y="453616"/>
                    </a:lnTo>
                    <a:cubicBezTo>
                      <a:pt x="61989" y="458049"/>
                      <a:pt x="60655" y="461632"/>
                      <a:pt x="57989" y="464462"/>
                    </a:cubicBezTo>
                    <a:cubicBezTo>
                      <a:pt x="55323" y="467291"/>
                      <a:pt x="51514" y="468800"/>
                      <a:pt x="46658" y="468800"/>
                    </a:cubicBezTo>
                    <a:lnTo>
                      <a:pt x="15331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E44CFC5D-870C-BE42-9D57-11BC2E3B98E7}"/>
                  </a:ext>
                </a:extLst>
              </p:cNvPr>
              <p:cNvSpPr/>
              <p:nvPr/>
            </p:nvSpPr>
            <p:spPr>
              <a:xfrm>
                <a:off x="1848500" y="3304137"/>
                <a:ext cx="486005" cy="343277"/>
              </a:xfrm>
              <a:custGeom>
                <a:avLst/>
                <a:gdLst>
                  <a:gd name="connsiteX0" fmla="*/ 117312 w 486005"/>
                  <a:gd name="connsiteY0" fmla="*/ 343277 h 343277"/>
                  <a:gd name="connsiteX1" fmla="*/ 103981 w 486005"/>
                  <a:gd name="connsiteY1" fmla="*/ 338939 h 343277"/>
                  <a:gd name="connsiteX2" fmla="*/ 95982 w 486005"/>
                  <a:gd name="connsiteY2" fmla="*/ 326774 h 343277"/>
                  <a:gd name="connsiteX3" fmla="*/ 1333 w 486005"/>
                  <a:gd name="connsiteY3" fmla="*/ 20465 h 343277"/>
                  <a:gd name="connsiteX4" fmla="*/ 0 w 486005"/>
                  <a:gd name="connsiteY4" fmla="*/ 13863 h 343277"/>
                  <a:gd name="connsiteX5" fmla="*/ 4380 w 486005"/>
                  <a:gd name="connsiteY5" fmla="*/ 3961 h 343277"/>
                  <a:gd name="connsiteX6" fmla="*/ 14093 w 486005"/>
                  <a:gd name="connsiteY6" fmla="*/ 0 h 343277"/>
                  <a:gd name="connsiteX7" fmla="*/ 43421 w 486005"/>
                  <a:gd name="connsiteY7" fmla="*/ 0 h 343277"/>
                  <a:gd name="connsiteX8" fmla="*/ 54752 w 486005"/>
                  <a:gd name="connsiteY8" fmla="*/ 3961 h 343277"/>
                  <a:gd name="connsiteX9" fmla="*/ 60084 w 486005"/>
                  <a:gd name="connsiteY9" fmla="*/ 11223 h 343277"/>
                  <a:gd name="connsiteX10" fmla="*/ 134070 w 486005"/>
                  <a:gd name="connsiteY10" fmla="*/ 260099 h 343277"/>
                  <a:gd name="connsiteX11" fmla="*/ 213389 w 486005"/>
                  <a:gd name="connsiteY11" fmla="*/ 13863 h 343277"/>
                  <a:gd name="connsiteX12" fmla="*/ 219102 w 486005"/>
                  <a:gd name="connsiteY12" fmla="*/ 4621 h 343277"/>
                  <a:gd name="connsiteX13" fmla="*/ 232052 w 486005"/>
                  <a:gd name="connsiteY13" fmla="*/ 0 h 343277"/>
                  <a:gd name="connsiteX14" fmla="*/ 254715 w 486005"/>
                  <a:gd name="connsiteY14" fmla="*/ 0 h 343277"/>
                  <a:gd name="connsiteX15" fmla="*/ 268046 w 486005"/>
                  <a:gd name="connsiteY15" fmla="*/ 4621 h 343277"/>
                  <a:gd name="connsiteX16" fmla="*/ 273378 w 486005"/>
                  <a:gd name="connsiteY16" fmla="*/ 13863 h 343277"/>
                  <a:gd name="connsiteX17" fmla="*/ 352697 w 486005"/>
                  <a:gd name="connsiteY17" fmla="*/ 260099 h 343277"/>
                  <a:gd name="connsiteX18" fmla="*/ 426683 w 486005"/>
                  <a:gd name="connsiteY18" fmla="*/ 11223 h 343277"/>
                  <a:gd name="connsiteX19" fmla="*/ 431349 w 486005"/>
                  <a:gd name="connsiteY19" fmla="*/ 3961 h 343277"/>
                  <a:gd name="connsiteX20" fmla="*/ 442680 w 486005"/>
                  <a:gd name="connsiteY20" fmla="*/ 0 h 343277"/>
                  <a:gd name="connsiteX21" fmla="*/ 472674 w 486005"/>
                  <a:gd name="connsiteY21" fmla="*/ 0 h 343277"/>
                  <a:gd name="connsiteX22" fmla="*/ 482006 w 486005"/>
                  <a:gd name="connsiteY22" fmla="*/ 3961 h 343277"/>
                  <a:gd name="connsiteX23" fmla="*/ 486005 w 486005"/>
                  <a:gd name="connsiteY23" fmla="*/ 13863 h 343277"/>
                  <a:gd name="connsiteX24" fmla="*/ 484672 w 486005"/>
                  <a:gd name="connsiteY24" fmla="*/ 20465 h 343277"/>
                  <a:gd name="connsiteX25" fmla="*/ 390690 w 486005"/>
                  <a:gd name="connsiteY25" fmla="*/ 326774 h 343277"/>
                  <a:gd name="connsiteX26" fmla="*/ 383358 w 486005"/>
                  <a:gd name="connsiteY26" fmla="*/ 338939 h 343277"/>
                  <a:gd name="connsiteX27" fmla="*/ 368694 w 486005"/>
                  <a:gd name="connsiteY27" fmla="*/ 343277 h 343277"/>
                  <a:gd name="connsiteX28" fmla="*/ 342698 w 486005"/>
                  <a:gd name="connsiteY28" fmla="*/ 343277 h 343277"/>
                  <a:gd name="connsiteX29" fmla="*/ 328415 w 486005"/>
                  <a:gd name="connsiteY29" fmla="*/ 338939 h 343277"/>
                  <a:gd name="connsiteX30" fmla="*/ 320703 w 486005"/>
                  <a:gd name="connsiteY30" fmla="*/ 326774 h 343277"/>
                  <a:gd name="connsiteX31" fmla="*/ 243383 w 486005"/>
                  <a:gd name="connsiteY31" fmla="*/ 90440 h 343277"/>
                  <a:gd name="connsiteX32" fmla="*/ 166065 w 486005"/>
                  <a:gd name="connsiteY32" fmla="*/ 326774 h 343277"/>
                  <a:gd name="connsiteX33" fmla="*/ 158066 w 486005"/>
                  <a:gd name="connsiteY33" fmla="*/ 338939 h 343277"/>
                  <a:gd name="connsiteX34" fmla="*/ 143402 w 486005"/>
                  <a:gd name="connsiteY34" fmla="*/ 343277 h 343277"/>
                  <a:gd name="connsiteX35" fmla="*/ 117312 w 486005"/>
                  <a:gd name="connsiteY35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86005" h="343277">
                    <a:moveTo>
                      <a:pt x="117312" y="343277"/>
                    </a:moveTo>
                    <a:cubicBezTo>
                      <a:pt x="111503" y="343277"/>
                      <a:pt x="107123" y="341863"/>
                      <a:pt x="103981" y="338939"/>
                    </a:cubicBezTo>
                    <a:cubicBezTo>
                      <a:pt x="100838" y="336110"/>
                      <a:pt x="98172" y="332055"/>
                      <a:pt x="95982" y="326774"/>
                    </a:cubicBezTo>
                    <a:lnTo>
                      <a:pt x="1333" y="20465"/>
                    </a:lnTo>
                    <a:cubicBezTo>
                      <a:pt x="476" y="18296"/>
                      <a:pt x="0" y="16032"/>
                      <a:pt x="0" y="13863"/>
                    </a:cubicBezTo>
                    <a:cubicBezTo>
                      <a:pt x="0" y="9902"/>
                      <a:pt x="1428" y="6601"/>
                      <a:pt x="4380" y="3961"/>
                    </a:cubicBezTo>
                    <a:cubicBezTo>
                      <a:pt x="7237" y="1320"/>
                      <a:pt x="10474" y="0"/>
                      <a:pt x="14093" y="0"/>
                    </a:cubicBezTo>
                    <a:lnTo>
                      <a:pt x="43421" y="0"/>
                    </a:lnTo>
                    <a:cubicBezTo>
                      <a:pt x="48277" y="0"/>
                      <a:pt x="52086" y="1320"/>
                      <a:pt x="54752" y="3961"/>
                    </a:cubicBezTo>
                    <a:cubicBezTo>
                      <a:pt x="57418" y="6601"/>
                      <a:pt x="59227" y="9053"/>
                      <a:pt x="60084" y="11223"/>
                    </a:cubicBezTo>
                    <a:lnTo>
                      <a:pt x="134070" y="260099"/>
                    </a:lnTo>
                    <a:lnTo>
                      <a:pt x="213389" y="13863"/>
                    </a:lnTo>
                    <a:cubicBezTo>
                      <a:pt x="214246" y="10751"/>
                      <a:pt x="216150" y="7733"/>
                      <a:pt x="219102" y="4621"/>
                    </a:cubicBezTo>
                    <a:cubicBezTo>
                      <a:pt x="221959" y="1509"/>
                      <a:pt x="226339" y="0"/>
                      <a:pt x="232052" y="0"/>
                    </a:cubicBezTo>
                    <a:lnTo>
                      <a:pt x="254715" y="0"/>
                    </a:lnTo>
                    <a:cubicBezTo>
                      <a:pt x="260523" y="0"/>
                      <a:pt x="264903" y="1509"/>
                      <a:pt x="268046" y="4621"/>
                    </a:cubicBezTo>
                    <a:cubicBezTo>
                      <a:pt x="271188" y="7733"/>
                      <a:pt x="272902" y="10751"/>
                      <a:pt x="273378" y="13863"/>
                    </a:cubicBezTo>
                    <a:lnTo>
                      <a:pt x="352697" y="260099"/>
                    </a:lnTo>
                    <a:lnTo>
                      <a:pt x="426683" y="11223"/>
                    </a:lnTo>
                    <a:cubicBezTo>
                      <a:pt x="427159" y="9053"/>
                      <a:pt x="428683" y="6601"/>
                      <a:pt x="431349" y="3961"/>
                    </a:cubicBezTo>
                    <a:cubicBezTo>
                      <a:pt x="434015" y="1320"/>
                      <a:pt x="437824" y="0"/>
                      <a:pt x="442680" y="0"/>
                    </a:cubicBezTo>
                    <a:lnTo>
                      <a:pt x="472674" y="0"/>
                    </a:lnTo>
                    <a:cubicBezTo>
                      <a:pt x="476198" y="0"/>
                      <a:pt x="479340" y="1320"/>
                      <a:pt x="482006" y="3961"/>
                    </a:cubicBezTo>
                    <a:cubicBezTo>
                      <a:pt x="484672" y="6601"/>
                      <a:pt x="486005" y="9902"/>
                      <a:pt x="486005" y="13863"/>
                    </a:cubicBezTo>
                    <a:cubicBezTo>
                      <a:pt x="486005" y="16032"/>
                      <a:pt x="485529" y="18296"/>
                      <a:pt x="484672" y="20465"/>
                    </a:cubicBezTo>
                    <a:lnTo>
                      <a:pt x="390690" y="326774"/>
                    </a:lnTo>
                    <a:cubicBezTo>
                      <a:pt x="388880" y="332055"/>
                      <a:pt x="386500" y="336110"/>
                      <a:pt x="383358" y="338939"/>
                    </a:cubicBezTo>
                    <a:cubicBezTo>
                      <a:pt x="380215" y="341768"/>
                      <a:pt x="375359" y="343277"/>
                      <a:pt x="368694" y="343277"/>
                    </a:cubicBezTo>
                    <a:lnTo>
                      <a:pt x="342698" y="343277"/>
                    </a:lnTo>
                    <a:cubicBezTo>
                      <a:pt x="336890" y="343277"/>
                      <a:pt x="332129" y="341863"/>
                      <a:pt x="328415" y="338939"/>
                    </a:cubicBezTo>
                    <a:cubicBezTo>
                      <a:pt x="324607" y="336110"/>
                      <a:pt x="322036" y="332055"/>
                      <a:pt x="320703" y="326774"/>
                    </a:cubicBezTo>
                    <a:lnTo>
                      <a:pt x="243383" y="90440"/>
                    </a:lnTo>
                    <a:lnTo>
                      <a:pt x="166065" y="326774"/>
                    </a:lnTo>
                    <a:cubicBezTo>
                      <a:pt x="164255" y="332055"/>
                      <a:pt x="161589" y="336110"/>
                      <a:pt x="158066" y="338939"/>
                    </a:cubicBezTo>
                    <a:cubicBezTo>
                      <a:pt x="154543" y="341768"/>
                      <a:pt x="149591" y="343277"/>
                      <a:pt x="143402" y="343277"/>
                    </a:cubicBezTo>
                    <a:lnTo>
                      <a:pt x="117312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Freeform 93">
                <a:extLst>
                  <a:ext uri="{FF2B5EF4-FFF2-40B4-BE49-F238E27FC236}">
                    <a16:creationId xmlns:a16="http://schemas.microsoft.com/office/drawing/2014/main" id="{5FACAD21-6B0B-D241-88A3-3AA377B85815}"/>
                  </a:ext>
                </a:extLst>
              </p:cNvPr>
              <p:cNvSpPr/>
              <p:nvPr/>
            </p:nvSpPr>
            <p:spPr>
              <a:xfrm>
                <a:off x="2361167" y="3297536"/>
                <a:ext cx="296706" cy="356480"/>
              </a:xfrm>
              <a:custGeom>
                <a:avLst/>
                <a:gdLst>
                  <a:gd name="connsiteX0" fmla="*/ 121311 w 296706"/>
                  <a:gd name="connsiteY0" fmla="*/ 356480 h 356480"/>
                  <a:gd name="connsiteX1" fmla="*/ 60655 w 296706"/>
                  <a:gd name="connsiteY1" fmla="*/ 343277 h 356480"/>
                  <a:gd name="connsiteX2" fmla="*/ 16664 w 296706"/>
                  <a:gd name="connsiteY2" fmla="*/ 307629 h 356480"/>
                  <a:gd name="connsiteX3" fmla="*/ 0 w 296706"/>
                  <a:gd name="connsiteY3" fmla="*/ 256798 h 356480"/>
                  <a:gd name="connsiteX4" fmla="*/ 37326 w 296706"/>
                  <a:gd name="connsiteY4" fmla="*/ 184181 h 356480"/>
                  <a:gd name="connsiteX5" fmla="*/ 134642 w 296706"/>
                  <a:gd name="connsiteY5" fmla="*/ 148533 h 356480"/>
                  <a:gd name="connsiteX6" fmla="*/ 233957 w 296706"/>
                  <a:gd name="connsiteY6" fmla="*/ 134670 h 356480"/>
                  <a:gd name="connsiteX7" fmla="*/ 233957 w 296706"/>
                  <a:gd name="connsiteY7" fmla="*/ 115526 h 356480"/>
                  <a:gd name="connsiteX8" fmla="*/ 215579 w 296706"/>
                  <a:gd name="connsiteY8" fmla="*/ 66015 h 356480"/>
                  <a:gd name="connsiteX9" fmla="*/ 155971 w 296706"/>
                  <a:gd name="connsiteY9" fmla="*/ 48191 h 356480"/>
                  <a:gd name="connsiteX10" fmla="*/ 107980 w 296706"/>
                  <a:gd name="connsiteY10" fmla="*/ 60074 h 356480"/>
                  <a:gd name="connsiteX11" fmla="*/ 81985 w 296706"/>
                  <a:gd name="connsiteY11" fmla="*/ 90440 h 356480"/>
                  <a:gd name="connsiteX12" fmla="*/ 67987 w 296706"/>
                  <a:gd name="connsiteY12" fmla="*/ 100343 h 356480"/>
                  <a:gd name="connsiteX13" fmla="*/ 37993 w 296706"/>
                  <a:gd name="connsiteY13" fmla="*/ 100343 h 356480"/>
                  <a:gd name="connsiteX14" fmla="*/ 26947 w 296706"/>
                  <a:gd name="connsiteY14" fmla="*/ 96004 h 356480"/>
                  <a:gd name="connsiteX15" fmla="*/ 23329 w 296706"/>
                  <a:gd name="connsiteY15" fmla="*/ 85819 h 356480"/>
                  <a:gd name="connsiteX16" fmla="*/ 31042 w 296706"/>
                  <a:gd name="connsiteY16" fmla="*/ 61394 h 356480"/>
                  <a:gd name="connsiteX17" fmla="*/ 54656 w 296706"/>
                  <a:gd name="connsiteY17" fmla="*/ 33007 h 356480"/>
                  <a:gd name="connsiteX18" fmla="*/ 95601 w 296706"/>
                  <a:gd name="connsiteY18" fmla="*/ 9619 h 356480"/>
                  <a:gd name="connsiteX19" fmla="*/ 156638 w 296706"/>
                  <a:gd name="connsiteY19" fmla="*/ 0 h 356480"/>
                  <a:gd name="connsiteX20" fmla="*/ 223958 w 296706"/>
                  <a:gd name="connsiteY20" fmla="*/ 10185 h 356480"/>
                  <a:gd name="connsiteX21" fmla="*/ 266998 w 296706"/>
                  <a:gd name="connsiteY21" fmla="*/ 37628 h 356480"/>
                  <a:gd name="connsiteX22" fmla="*/ 289661 w 296706"/>
                  <a:gd name="connsiteY22" fmla="*/ 76577 h 356480"/>
                  <a:gd name="connsiteX23" fmla="*/ 296707 w 296706"/>
                  <a:gd name="connsiteY23" fmla="*/ 120807 h 356480"/>
                  <a:gd name="connsiteX24" fmla="*/ 296707 w 296706"/>
                  <a:gd name="connsiteY24" fmla="*/ 334695 h 356480"/>
                  <a:gd name="connsiteX25" fmla="*/ 292327 w 296706"/>
                  <a:gd name="connsiteY25" fmla="*/ 345541 h 356480"/>
                  <a:gd name="connsiteX26" fmla="*/ 281281 w 296706"/>
                  <a:gd name="connsiteY26" fmla="*/ 349879 h 356480"/>
                  <a:gd name="connsiteX27" fmla="*/ 250620 w 296706"/>
                  <a:gd name="connsiteY27" fmla="*/ 349879 h 356480"/>
                  <a:gd name="connsiteX28" fmla="*/ 239289 w 296706"/>
                  <a:gd name="connsiteY28" fmla="*/ 345541 h 356480"/>
                  <a:gd name="connsiteX29" fmla="*/ 235290 w 296706"/>
                  <a:gd name="connsiteY29" fmla="*/ 334695 h 356480"/>
                  <a:gd name="connsiteX30" fmla="*/ 235290 w 296706"/>
                  <a:gd name="connsiteY30" fmla="*/ 306309 h 356480"/>
                  <a:gd name="connsiteX31" fmla="*/ 211961 w 296706"/>
                  <a:gd name="connsiteY31" fmla="*/ 329791 h 356480"/>
                  <a:gd name="connsiteX32" fmla="*/ 175301 w 296706"/>
                  <a:gd name="connsiteY32" fmla="*/ 348936 h 356480"/>
                  <a:gd name="connsiteX33" fmla="*/ 121311 w 296706"/>
                  <a:gd name="connsiteY33" fmla="*/ 356480 h 356480"/>
                  <a:gd name="connsiteX34" fmla="*/ 135308 w 296706"/>
                  <a:gd name="connsiteY34" fmla="*/ 306969 h 356480"/>
                  <a:gd name="connsiteX35" fmla="*/ 185299 w 296706"/>
                  <a:gd name="connsiteY35" fmla="*/ 295369 h 356480"/>
                  <a:gd name="connsiteX36" fmla="*/ 221007 w 296706"/>
                  <a:gd name="connsiteY36" fmla="*/ 259438 h 356480"/>
                  <a:gd name="connsiteX37" fmla="*/ 234052 w 296706"/>
                  <a:gd name="connsiteY37" fmla="*/ 198045 h 356480"/>
                  <a:gd name="connsiteX38" fmla="*/ 234052 w 296706"/>
                  <a:gd name="connsiteY38" fmla="*/ 179560 h 356480"/>
                  <a:gd name="connsiteX39" fmla="*/ 156733 w 296706"/>
                  <a:gd name="connsiteY39" fmla="*/ 190783 h 356480"/>
                  <a:gd name="connsiteX40" fmla="*/ 85413 w 296706"/>
                  <a:gd name="connsiteY40" fmla="*/ 212945 h 356480"/>
                  <a:gd name="connsiteX41" fmla="*/ 61417 w 296706"/>
                  <a:gd name="connsiteY41" fmla="*/ 252271 h 356480"/>
                  <a:gd name="connsiteX42" fmla="*/ 72463 w 296706"/>
                  <a:gd name="connsiteY42" fmla="*/ 282921 h 356480"/>
                  <a:gd name="connsiteX43" fmla="*/ 100458 w 296706"/>
                  <a:gd name="connsiteY43" fmla="*/ 301028 h 356480"/>
                  <a:gd name="connsiteX44" fmla="*/ 135308 w 296706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706" h="356480">
                    <a:moveTo>
                      <a:pt x="121311" y="356480"/>
                    </a:moveTo>
                    <a:cubicBezTo>
                      <a:pt x="99124" y="356480"/>
                      <a:pt x="78843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3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579" y="66015"/>
                    </a:cubicBezTo>
                    <a:cubicBezTo>
                      <a:pt x="203391" y="54132"/>
                      <a:pt x="183490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9" y="97042"/>
                      <a:pt x="74653" y="100343"/>
                      <a:pt x="67987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1042" y="61394"/>
                    </a:cubicBezTo>
                    <a:cubicBezTo>
                      <a:pt x="36184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642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98" y="37628"/>
                    </a:cubicBezTo>
                    <a:cubicBezTo>
                      <a:pt x="277472" y="49040"/>
                      <a:pt x="284995" y="62054"/>
                      <a:pt x="289661" y="76577"/>
                    </a:cubicBezTo>
                    <a:cubicBezTo>
                      <a:pt x="294326" y="91100"/>
                      <a:pt x="296707" y="105812"/>
                      <a:pt x="296707" y="120807"/>
                    </a:cubicBezTo>
                    <a:lnTo>
                      <a:pt x="296707" y="334695"/>
                    </a:lnTo>
                    <a:cubicBezTo>
                      <a:pt x="296707" y="339128"/>
                      <a:pt x="295279" y="342711"/>
                      <a:pt x="292327" y="345541"/>
                    </a:cubicBezTo>
                    <a:cubicBezTo>
                      <a:pt x="289470" y="348370"/>
                      <a:pt x="285757" y="349879"/>
                      <a:pt x="281281" y="349879"/>
                    </a:cubicBezTo>
                    <a:lnTo>
                      <a:pt x="250620" y="349879"/>
                    </a:lnTo>
                    <a:cubicBezTo>
                      <a:pt x="245764" y="349879"/>
                      <a:pt x="241955" y="348464"/>
                      <a:pt x="239289" y="345541"/>
                    </a:cubicBezTo>
                    <a:cubicBezTo>
                      <a:pt x="236623" y="342711"/>
                      <a:pt x="235290" y="339033"/>
                      <a:pt x="235290" y="334695"/>
                    </a:cubicBezTo>
                    <a:lnTo>
                      <a:pt x="235290" y="306309"/>
                    </a:lnTo>
                    <a:cubicBezTo>
                      <a:pt x="229481" y="314231"/>
                      <a:pt x="221768" y="322058"/>
                      <a:pt x="211961" y="329791"/>
                    </a:cubicBezTo>
                    <a:cubicBezTo>
                      <a:pt x="202153" y="337524"/>
                      <a:pt x="189965" y="343843"/>
                      <a:pt x="175301" y="348936"/>
                    </a:cubicBezTo>
                    <a:cubicBezTo>
                      <a:pt x="160637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7" y="259438"/>
                    </a:cubicBezTo>
                    <a:cubicBezTo>
                      <a:pt x="229672" y="243123"/>
                      <a:pt x="234052" y="222659"/>
                      <a:pt x="234052" y="198045"/>
                    </a:cubicBezTo>
                    <a:lnTo>
                      <a:pt x="234052" y="179560"/>
                    </a:lnTo>
                    <a:lnTo>
                      <a:pt x="156733" y="190783"/>
                    </a:lnTo>
                    <a:cubicBezTo>
                      <a:pt x="125215" y="195215"/>
                      <a:pt x="101410" y="202571"/>
                      <a:pt x="85413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131" y="274810"/>
                      <a:pt x="72463" y="282921"/>
                    </a:cubicBezTo>
                    <a:cubicBezTo>
                      <a:pt x="79795" y="291031"/>
                      <a:pt x="89126" y="297067"/>
                      <a:pt x="100458" y="301028"/>
                    </a:cubicBezTo>
                    <a:cubicBezTo>
                      <a:pt x="111694" y="304989"/>
                      <a:pt x="123310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C5F5B102-7AC0-E948-949B-94D1E5578C9C}"/>
                  </a:ext>
                </a:extLst>
              </p:cNvPr>
              <p:cNvSpPr/>
              <p:nvPr/>
            </p:nvSpPr>
            <p:spPr>
              <a:xfrm>
                <a:off x="2700057" y="3304137"/>
                <a:ext cx="329938" cy="468705"/>
              </a:xfrm>
              <a:custGeom>
                <a:avLst/>
                <a:gdLst>
                  <a:gd name="connsiteX0" fmla="*/ 89317 w 329938"/>
                  <a:gd name="connsiteY0" fmla="*/ 468705 h 468705"/>
                  <a:gd name="connsiteX1" fmla="*/ 79985 w 329938"/>
                  <a:gd name="connsiteY1" fmla="*/ 464745 h 468705"/>
                  <a:gd name="connsiteX2" fmla="*/ 75986 w 329938"/>
                  <a:gd name="connsiteY2" fmla="*/ 455502 h 468705"/>
                  <a:gd name="connsiteX3" fmla="*/ 76653 w 329938"/>
                  <a:gd name="connsiteY3" fmla="*/ 450221 h 468705"/>
                  <a:gd name="connsiteX4" fmla="*/ 79319 w 329938"/>
                  <a:gd name="connsiteY4" fmla="*/ 443620 h 468705"/>
                  <a:gd name="connsiteX5" fmla="*/ 130642 w 329938"/>
                  <a:gd name="connsiteY5" fmla="*/ 322813 h 468705"/>
                  <a:gd name="connsiteX6" fmla="*/ 3333 w 329938"/>
                  <a:gd name="connsiteY6" fmla="*/ 25086 h 468705"/>
                  <a:gd name="connsiteX7" fmla="*/ 0 w 329938"/>
                  <a:gd name="connsiteY7" fmla="*/ 13863 h 468705"/>
                  <a:gd name="connsiteX8" fmla="*/ 3999 w 329938"/>
                  <a:gd name="connsiteY8" fmla="*/ 3961 h 468705"/>
                  <a:gd name="connsiteX9" fmla="*/ 13997 w 329938"/>
                  <a:gd name="connsiteY9" fmla="*/ 0 h 468705"/>
                  <a:gd name="connsiteX10" fmla="*/ 46658 w 329938"/>
                  <a:gd name="connsiteY10" fmla="*/ 0 h 468705"/>
                  <a:gd name="connsiteX11" fmla="*/ 57323 w 329938"/>
                  <a:gd name="connsiteY11" fmla="*/ 3301 h 468705"/>
                  <a:gd name="connsiteX12" fmla="*/ 62655 w 329938"/>
                  <a:gd name="connsiteY12" fmla="*/ 11223 h 468705"/>
                  <a:gd name="connsiteX13" fmla="*/ 163970 w 329938"/>
                  <a:gd name="connsiteY13" fmla="*/ 251517 h 468705"/>
                  <a:gd name="connsiteX14" fmla="*/ 267950 w 329938"/>
                  <a:gd name="connsiteY14" fmla="*/ 11223 h 468705"/>
                  <a:gd name="connsiteX15" fmla="*/ 273568 w 329938"/>
                  <a:gd name="connsiteY15" fmla="*/ 3301 h 468705"/>
                  <a:gd name="connsiteX16" fmla="*/ 284614 w 329938"/>
                  <a:gd name="connsiteY16" fmla="*/ 0 h 468705"/>
                  <a:gd name="connsiteX17" fmla="*/ 315941 w 329938"/>
                  <a:gd name="connsiteY17" fmla="*/ 0 h 468705"/>
                  <a:gd name="connsiteX18" fmla="*/ 325940 w 329938"/>
                  <a:gd name="connsiteY18" fmla="*/ 3961 h 468705"/>
                  <a:gd name="connsiteX19" fmla="*/ 329939 w 329938"/>
                  <a:gd name="connsiteY19" fmla="*/ 13203 h 468705"/>
                  <a:gd name="connsiteX20" fmla="*/ 326606 w 329938"/>
                  <a:gd name="connsiteY20" fmla="*/ 25086 h 468705"/>
                  <a:gd name="connsiteX21" fmla="*/ 137308 w 329938"/>
                  <a:gd name="connsiteY21" fmla="*/ 457483 h 468705"/>
                  <a:gd name="connsiteX22" fmla="*/ 131690 w 329938"/>
                  <a:gd name="connsiteY22" fmla="*/ 465405 h 468705"/>
                  <a:gd name="connsiteX23" fmla="*/ 120644 w 329938"/>
                  <a:gd name="connsiteY23" fmla="*/ 468705 h 468705"/>
                  <a:gd name="connsiteX24" fmla="*/ 89317 w 329938"/>
                  <a:gd name="connsiteY24" fmla="*/ 468705 h 468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29938" h="468705">
                    <a:moveTo>
                      <a:pt x="89317" y="468705"/>
                    </a:moveTo>
                    <a:cubicBezTo>
                      <a:pt x="85794" y="468705"/>
                      <a:pt x="82651" y="467385"/>
                      <a:pt x="79985" y="464745"/>
                    </a:cubicBezTo>
                    <a:cubicBezTo>
                      <a:pt x="77319" y="462104"/>
                      <a:pt x="75986" y="458992"/>
                      <a:pt x="75986" y="455502"/>
                    </a:cubicBezTo>
                    <a:cubicBezTo>
                      <a:pt x="75986" y="453711"/>
                      <a:pt x="76176" y="452013"/>
                      <a:pt x="76653" y="450221"/>
                    </a:cubicBezTo>
                    <a:cubicBezTo>
                      <a:pt x="77129" y="448429"/>
                      <a:pt x="77986" y="446260"/>
                      <a:pt x="79319" y="443620"/>
                    </a:cubicBezTo>
                    <a:lnTo>
                      <a:pt x="130642" y="322813"/>
                    </a:lnTo>
                    <a:lnTo>
                      <a:pt x="3333" y="25086"/>
                    </a:lnTo>
                    <a:cubicBezTo>
                      <a:pt x="1143" y="19804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3999" y="3961"/>
                    </a:cubicBezTo>
                    <a:cubicBezTo>
                      <a:pt x="6665" y="1320"/>
                      <a:pt x="9998" y="0"/>
                      <a:pt x="13997" y="0"/>
                    </a:cubicBezTo>
                    <a:lnTo>
                      <a:pt x="46658" y="0"/>
                    </a:lnTo>
                    <a:cubicBezTo>
                      <a:pt x="51514" y="0"/>
                      <a:pt x="55133" y="1132"/>
                      <a:pt x="57323" y="3301"/>
                    </a:cubicBezTo>
                    <a:cubicBezTo>
                      <a:pt x="59513" y="5470"/>
                      <a:pt x="61322" y="8110"/>
                      <a:pt x="62655" y="11223"/>
                    </a:cubicBezTo>
                    <a:lnTo>
                      <a:pt x="163970" y="251517"/>
                    </a:lnTo>
                    <a:lnTo>
                      <a:pt x="267950" y="11223"/>
                    </a:lnTo>
                    <a:cubicBezTo>
                      <a:pt x="269283" y="8110"/>
                      <a:pt x="271188" y="5470"/>
                      <a:pt x="273568" y="3301"/>
                    </a:cubicBezTo>
                    <a:cubicBezTo>
                      <a:pt x="276044" y="1132"/>
                      <a:pt x="279662" y="0"/>
                      <a:pt x="284614" y="0"/>
                    </a:cubicBezTo>
                    <a:lnTo>
                      <a:pt x="315941" y="0"/>
                    </a:lnTo>
                    <a:cubicBezTo>
                      <a:pt x="319941" y="0"/>
                      <a:pt x="323273" y="1320"/>
                      <a:pt x="325940" y="3961"/>
                    </a:cubicBezTo>
                    <a:cubicBezTo>
                      <a:pt x="328606" y="6601"/>
                      <a:pt x="329939" y="9714"/>
                      <a:pt x="329939" y="13203"/>
                    </a:cubicBezTo>
                    <a:cubicBezTo>
                      <a:pt x="329939" y="15372"/>
                      <a:pt x="328796" y="19333"/>
                      <a:pt x="326606" y="25086"/>
                    </a:cubicBezTo>
                    <a:lnTo>
                      <a:pt x="137308" y="457483"/>
                    </a:lnTo>
                    <a:cubicBezTo>
                      <a:pt x="135975" y="460595"/>
                      <a:pt x="134070" y="463236"/>
                      <a:pt x="131690" y="465405"/>
                    </a:cubicBezTo>
                    <a:cubicBezTo>
                      <a:pt x="129214" y="467574"/>
                      <a:pt x="125596" y="468705"/>
                      <a:pt x="120644" y="468705"/>
                    </a:cubicBezTo>
                    <a:lnTo>
                      <a:pt x="89317" y="468705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id="{11FE4488-0750-2F48-917D-C1E6B83C4CC4}"/>
                  </a:ext>
                </a:extLst>
              </p:cNvPr>
              <p:cNvSpPr/>
              <p:nvPr/>
            </p:nvSpPr>
            <p:spPr>
              <a:xfrm>
                <a:off x="3059433" y="3297630"/>
                <a:ext cx="284219" cy="356385"/>
              </a:xfrm>
              <a:custGeom>
                <a:avLst/>
                <a:gdLst>
                  <a:gd name="connsiteX0" fmla="*/ 141293 w 284219"/>
                  <a:gd name="connsiteY0" fmla="*/ 356386 h 356385"/>
                  <a:gd name="connsiteX1" fmla="*/ 77305 w 284219"/>
                  <a:gd name="connsiteY1" fmla="*/ 347144 h 356385"/>
                  <a:gd name="connsiteX2" fmla="*/ 33980 w 284219"/>
                  <a:gd name="connsiteY2" fmla="*/ 324699 h 356385"/>
                  <a:gd name="connsiteX3" fmla="*/ 9032 w 284219"/>
                  <a:gd name="connsiteY3" fmla="*/ 298293 h 356385"/>
                  <a:gd name="connsiteX4" fmla="*/ 81 w 284219"/>
                  <a:gd name="connsiteY4" fmla="*/ 277168 h 356385"/>
                  <a:gd name="connsiteX5" fmla="*/ 4747 w 284219"/>
                  <a:gd name="connsiteY5" fmla="*/ 265946 h 356385"/>
                  <a:gd name="connsiteX6" fmla="*/ 15412 w 284219"/>
                  <a:gd name="connsiteY6" fmla="*/ 261985 h 356385"/>
                  <a:gd name="connsiteX7" fmla="*/ 45406 w 284219"/>
                  <a:gd name="connsiteY7" fmla="*/ 261985 h 356385"/>
                  <a:gd name="connsiteX8" fmla="*/ 51024 w 284219"/>
                  <a:gd name="connsiteY8" fmla="*/ 262928 h 356385"/>
                  <a:gd name="connsiteX9" fmla="*/ 57404 w 284219"/>
                  <a:gd name="connsiteY9" fmla="*/ 268586 h 356385"/>
                  <a:gd name="connsiteX10" fmla="*/ 76734 w 284219"/>
                  <a:gd name="connsiteY10" fmla="*/ 287070 h 356385"/>
                  <a:gd name="connsiteX11" fmla="*/ 103015 w 284219"/>
                  <a:gd name="connsiteY11" fmla="*/ 302254 h 356385"/>
                  <a:gd name="connsiteX12" fmla="*/ 142055 w 284219"/>
                  <a:gd name="connsiteY12" fmla="*/ 308195 h 356385"/>
                  <a:gd name="connsiteX13" fmla="*/ 198045 w 284219"/>
                  <a:gd name="connsiteY13" fmla="*/ 295369 h 356385"/>
                  <a:gd name="connsiteX14" fmla="*/ 220041 w 284219"/>
                  <a:gd name="connsiteY14" fmla="*/ 257458 h 356385"/>
                  <a:gd name="connsiteX15" fmla="*/ 211090 w 284219"/>
                  <a:gd name="connsiteY15" fmla="*/ 231052 h 356385"/>
                  <a:gd name="connsiteX16" fmla="*/ 179096 w 284219"/>
                  <a:gd name="connsiteY16" fmla="*/ 213228 h 356385"/>
                  <a:gd name="connsiteX17" fmla="*/ 116155 w 284219"/>
                  <a:gd name="connsiteY17" fmla="*/ 196724 h 356385"/>
                  <a:gd name="connsiteX18" fmla="*/ 52834 w 284219"/>
                  <a:gd name="connsiteY18" fmla="*/ 173996 h 356385"/>
                  <a:gd name="connsiteX19" fmla="*/ 19506 w 284219"/>
                  <a:gd name="connsiteY19" fmla="*/ 141649 h 356385"/>
                  <a:gd name="connsiteX20" fmla="*/ 9508 w 284219"/>
                  <a:gd name="connsiteY20" fmla="*/ 99022 h 356385"/>
                  <a:gd name="connsiteX21" fmla="*/ 24172 w 284219"/>
                  <a:gd name="connsiteY21" fmla="*/ 51869 h 356385"/>
                  <a:gd name="connsiteX22" fmla="*/ 67212 w 284219"/>
                  <a:gd name="connsiteY22" fmla="*/ 14523 h 356385"/>
                  <a:gd name="connsiteX23" fmla="*/ 138246 w 284219"/>
                  <a:gd name="connsiteY23" fmla="*/ 0 h 356385"/>
                  <a:gd name="connsiteX24" fmla="*/ 197569 w 284219"/>
                  <a:gd name="connsiteY24" fmla="*/ 8582 h 356385"/>
                  <a:gd name="connsiteX25" fmla="*/ 238228 w 284219"/>
                  <a:gd name="connsiteY25" fmla="*/ 29990 h 356385"/>
                  <a:gd name="connsiteX26" fmla="*/ 262223 w 284219"/>
                  <a:gd name="connsiteY26" fmla="*/ 55358 h 356385"/>
                  <a:gd name="connsiteX27" fmla="*/ 270888 w 284219"/>
                  <a:gd name="connsiteY27" fmla="*/ 76483 h 356385"/>
                  <a:gd name="connsiteX28" fmla="*/ 266889 w 284219"/>
                  <a:gd name="connsiteY28" fmla="*/ 87328 h 356385"/>
                  <a:gd name="connsiteX29" fmla="*/ 256224 w 284219"/>
                  <a:gd name="connsiteY29" fmla="*/ 91666 h 356385"/>
                  <a:gd name="connsiteX30" fmla="*/ 228230 w 284219"/>
                  <a:gd name="connsiteY30" fmla="*/ 91666 h 356385"/>
                  <a:gd name="connsiteX31" fmla="*/ 220612 w 284219"/>
                  <a:gd name="connsiteY31" fmla="*/ 89686 h 356385"/>
                  <a:gd name="connsiteX32" fmla="*/ 214899 w 284219"/>
                  <a:gd name="connsiteY32" fmla="*/ 85065 h 356385"/>
                  <a:gd name="connsiteX33" fmla="*/ 199187 w 284219"/>
                  <a:gd name="connsiteY33" fmla="*/ 67901 h 356385"/>
                  <a:gd name="connsiteX34" fmla="*/ 175858 w 284219"/>
                  <a:gd name="connsiteY34" fmla="*/ 53755 h 356385"/>
                  <a:gd name="connsiteX35" fmla="*/ 138246 w 284219"/>
                  <a:gd name="connsiteY35" fmla="*/ 48097 h 356385"/>
                  <a:gd name="connsiteX36" fmla="*/ 88256 w 284219"/>
                  <a:gd name="connsiteY36" fmla="*/ 61960 h 356385"/>
                  <a:gd name="connsiteX37" fmla="*/ 71592 w 284219"/>
                  <a:gd name="connsiteY37" fmla="*/ 96948 h 356385"/>
                  <a:gd name="connsiteX38" fmla="*/ 78924 w 284219"/>
                  <a:gd name="connsiteY38" fmla="*/ 119393 h 356385"/>
                  <a:gd name="connsiteX39" fmla="*/ 106919 w 284219"/>
                  <a:gd name="connsiteY39" fmla="*/ 137217 h 356385"/>
                  <a:gd name="connsiteX40" fmla="*/ 168241 w 284219"/>
                  <a:gd name="connsiteY40" fmla="*/ 154380 h 356385"/>
                  <a:gd name="connsiteX41" fmla="*/ 237561 w 284219"/>
                  <a:gd name="connsiteY41" fmla="*/ 177486 h 356385"/>
                  <a:gd name="connsiteX42" fmla="*/ 273555 w 284219"/>
                  <a:gd name="connsiteY42" fmla="*/ 211153 h 356385"/>
                  <a:gd name="connsiteX43" fmla="*/ 284219 w 284219"/>
                  <a:gd name="connsiteY43" fmla="*/ 255383 h 356385"/>
                  <a:gd name="connsiteX44" fmla="*/ 268222 w 284219"/>
                  <a:gd name="connsiteY44" fmla="*/ 306215 h 356385"/>
                  <a:gd name="connsiteX45" fmla="*/ 220231 w 284219"/>
                  <a:gd name="connsiteY45" fmla="*/ 342900 h 356385"/>
                  <a:gd name="connsiteX46" fmla="*/ 141293 w 284219"/>
                  <a:gd name="connsiteY46" fmla="*/ 356386 h 35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84219" h="356385">
                    <a:moveTo>
                      <a:pt x="141293" y="356386"/>
                    </a:moveTo>
                    <a:cubicBezTo>
                      <a:pt x="116441" y="356386"/>
                      <a:pt x="95111" y="353274"/>
                      <a:pt x="77305" y="347144"/>
                    </a:cubicBezTo>
                    <a:cubicBezTo>
                      <a:pt x="59499" y="341014"/>
                      <a:pt x="45121" y="333469"/>
                      <a:pt x="33980" y="324699"/>
                    </a:cubicBezTo>
                    <a:cubicBezTo>
                      <a:pt x="22839" y="315928"/>
                      <a:pt x="14555" y="307063"/>
                      <a:pt x="9032" y="298293"/>
                    </a:cubicBezTo>
                    <a:cubicBezTo>
                      <a:pt x="3509" y="289522"/>
                      <a:pt x="462" y="282449"/>
                      <a:pt x="81" y="277168"/>
                    </a:cubicBezTo>
                    <a:cubicBezTo>
                      <a:pt x="-395" y="272358"/>
                      <a:pt x="1224" y="268586"/>
                      <a:pt x="4747" y="265946"/>
                    </a:cubicBezTo>
                    <a:cubicBezTo>
                      <a:pt x="8270" y="263305"/>
                      <a:pt x="11889" y="261985"/>
                      <a:pt x="15412" y="261985"/>
                    </a:cubicBezTo>
                    <a:lnTo>
                      <a:pt x="45406" y="261985"/>
                    </a:lnTo>
                    <a:cubicBezTo>
                      <a:pt x="47597" y="261985"/>
                      <a:pt x="49501" y="262362"/>
                      <a:pt x="51024" y="262928"/>
                    </a:cubicBezTo>
                    <a:cubicBezTo>
                      <a:pt x="52548" y="263588"/>
                      <a:pt x="54738" y="265474"/>
                      <a:pt x="57404" y="268586"/>
                    </a:cubicBezTo>
                    <a:cubicBezTo>
                      <a:pt x="63213" y="274716"/>
                      <a:pt x="69592" y="280940"/>
                      <a:pt x="76734" y="287070"/>
                    </a:cubicBezTo>
                    <a:cubicBezTo>
                      <a:pt x="83875" y="293200"/>
                      <a:pt x="92636" y="298293"/>
                      <a:pt x="103015" y="302254"/>
                    </a:cubicBezTo>
                    <a:cubicBezTo>
                      <a:pt x="113489" y="306215"/>
                      <a:pt x="126439" y="308195"/>
                      <a:pt x="142055" y="308195"/>
                    </a:cubicBezTo>
                    <a:cubicBezTo>
                      <a:pt x="164718" y="308195"/>
                      <a:pt x="183381" y="303857"/>
                      <a:pt x="198045" y="295369"/>
                    </a:cubicBezTo>
                    <a:cubicBezTo>
                      <a:pt x="212709" y="286787"/>
                      <a:pt x="220041" y="274150"/>
                      <a:pt x="220041" y="257458"/>
                    </a:cubicBezTo>
                    <a:cubicBezTo>
                      <a:pt x="220041" y="246424"/>
                      <a:pt x="217089" y="237653"/>
                      <a:pt x="211090" y="231052"/>
                    </a:cubicBezTo>
                    <a:cubicBezTo>
                      <a:pt x="205091" y="224450"/>
                      <a:pt x="194426" y="218509"/>
                      <a:pt x="179096" y="213228"/>
                    </a:cubicBezTo>
                    <a:cubicBezTo>
                      <a:pt x="163765" y="207947"/>
                      <a:pt x="142817" y="202477"/>
                      <a:pt x="116155" y="196724"/>
                    </a:cubicBezTo>
                    <a:cubicBezTo>
                      <a:pt x="89493" y="190594"/>
                      <a:pt x="68355" y="182955"/>
                      <a:pt x="52834" y="173996"/>
                    </a:cubicBezTo>
                    <a:cubicBezTo>
                      <a:pt x="37313" y="164943"/>
                      <a:pt x="26172" y="154192"/>
                      <a:pt x="19506" y="141649"/>
                    </a:cubicBezTo>
                    <a:cubicBezTo>
                      <a:pt x="12841" y="129106"/>
                      <a:pt x="9508" y="114960"/>
                      <a:pt x="9508" y="99022"/>
                    </a:cubicBezTo>
                    <a:cubicBezTo>
                      <a:pt x="9508" y="82707"/>
                      <a:pt x="14365" y="66958"/>
                      <a:pt x="24172" y="51869"/>
                    </a:cubicBezTo>
                    <a:cubicBezTo>
                      <a:pt x="33980" y="36685"/>
                      <a:pt x="48263" y="24237"/>
                      <a:pt x="67212" y="14523"/>
                    </a:cubicBezTo>
                    <a:cubicBezTo>
                      <a:pt x="86066" y="4810"/>
                      <a:pt x="109775" y="0"/>
                      <a:pt x="138246" y="0"/>
                    </a:cubicBezTo>
                    <a:cubicBezTo>
                      <a:pt x="161385" y="0"/>
                      <a:pt x="181096" y="2829"/>
                      <a:pt x="197569" y="8582"/>
                    </a:cubicBezTo>
                    <a:cubicBezTo>
                      <a:pt x="214042" y="14335"/>
                      <a:pt x="227563" y="21408"/>
                      <a:pt x="238228" y="29990"/>
                    </a:cubicBezTo>
                    <a:cubicBezTo>
                      <a:pt x="248893" y="38572"/>
                      <a:pt x="256891" y="47059"/>
                      <a:pt x="262223" y="55358"/>
                    </a:cubicBezTo>
                    <a:cubicBezTo>
                      <a:pt x="267556" y="63752"/>
                      <a:pt x="270412" y="70730"/>
                      <a:pt x="270888" y="76483"/>
                    </a:cubicBezTo>
                    <a:cubicBezTo>
                      <a:pt x="271365" y="80915"/>
                      <a:pt x="270032" y="84499"/>
                      <a:pt x="266889" y="87328"/>
                    </a:cubicBezTo>
                    <a:cubicBezTo>
                      <a:pt x="263747" y="90157"/>
                      <a:pt x="260224" y="91666"/>
                      <a:pt x="256224" y="91666"/>
                    </a:cubicBezTo>
                    <a:lnTo>
                      <a:pt x="228230" y="91666"/>
                    </a:lnTo>
                    <a:cubicBezTo>
                      <a:pt x="225087" y="91666"/>
                      <a:pt x="222612" y="91006"/>
                      <a:pt x="220612" y="89686"/>
                    </a:cubicBezTo>
                    <a:cubicBezTo>
                      <a:pt x="218612" y="88366"/>
                      <a:pt x="216708" y="86857"/>
                      <a:pt x="214899" y="85065"/>
                    </a:cubicBezTo>
                    <a:cubicBezTo>
                      <a:pt x="210423" y="79312"/>
                      <a:pt x="205186" y="73654"/>
                      <a:pt x="199187" y="67901"/>
                    </a:cubicBezTo>
                    <a:cubicBezTo>
                      <a:pt x="193189" y="62148"/>
                      <a:pt x="185381" y="57433"/>
                      <a:pt x="175858" y="53755"/>
                    </a:cubicBezTo>
                    <a:cubicBezTo>
                      <a:pt x="166336" y="49983"/>
                      <a:pt x="153767" y="48097"/>
                      <a:pt x="138246" y="48097"/>
                    </a:cubicBezTo>
                    <a:cubicBezTo>
                      <a:pt x="116060" y="48097"/>
                      <a:pt x="99396" y="52718"/>
                      <a:pt x="88256" y="61960"/>
                    </a:cubicBezTo>
                    <a:cubicBezTo>
                      <a:pt x="77115" y="71202"/>
                      <a:pt x="71592" y="82896"/>
                      <a:pt x="71592" y="96948"/>
                    </a:cubicBezTo>
                    <a:cubicBezTo>
                      <a:pt x="71592" y="105341"/>
                      <a:pt x="74068" y="112791"/>
                      <a:pt x="78924" y="119393"/>
                    </a:cubicBezTo>
                    <a:cubicBezTo>
                      <a:pt x="83780" y="125994"/>
                      <a:pt x="93112" y="131935"/>
                      <a:pt x="106919" y="137217"/>
                    </a:cubicBezTo>
                    <a:cubicBezTo>
                      <a:pt x="120726" y="142498"/>
                      <a:pt x="141103" y="148251"/>
                      <a:pt x="168241" y="154380"/>
                    </a:cubicBezTo>
                    <a:cubicBezTo>
                      <a:pt x="197569" y="160133"/>
                      <a:pt x="220707" y="167772"/>
                      <a:pt x="237561" y="177486"/>
                    </a:cubicBezTo>
                    <a:cubicBezTo>
                      <a:pt x="254415" y="187199"/>
                      <a:pt x="266413" y="198422"/>
                      <a:pt x="273555" y="211153"/>
                    </a:cubicBezTo>
                    <a:cubicBezTo>
                      <a:pt x="280696" y="223885"/>
                      <a:pt x="284219" y="238691"/>
                      <a:pt x="284219" y="255383"/>
                    </a:cubicBezTo>
                    <a:cubicBezTo>
                      <a:pt x="284219" y="273867"/>
                      <a:pt x="278887" y="290843"/>
                      <a:pt x="268222" y="306215"/>
                    </a:cubicBezTo>
                    <a:cubicBezTo>
                      <a:pt x="257558" y="321587"/>
                      <a:pt x="241561" y="333847"/>
                      <a:pt x="220231" y="342900"/>
                    </a:cubicBezTo>
                    <a:cubicBezTo>
                      <a:pt x="198616" y="351859"/>
                      <a:pt x="172335" y="356386"/>
                      <a:pt x="141293" y="35638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7" name="Freeform 96">
                <a:extLst>
                  <a:ext uri="{FF2B5EF4-FFF2-40B4-BE49-F238E27FC236}">
                    <a16:creationId xmlns:a16="http://schemas.microsoft.com/office/drawing/2014/main" id="{E121018D-2378-9348-8F22-7373134A3100}"/>
                  </a:ext>
                </a:extLst>
              </p:cNvPr>
              <p:cNvSpPr/>
              <p:nvPr/>
            </p:nvSpPr>
            <p:spPr>
              <a:xfrm>
                <a:off x="3562659" y="3178520"/>
                <a:ext cx="356981" cy="475495"/>
              </a:xfrm>
              <a:custGeom>
                <a:avLst/>
                <a:gdLst>
                  <a:gd name="connsiteX0" fmla="*/ 179967 w 356981"/>
                  <a:gd name="connsiteY0" fmla="*/ 475496 h 475495"/>
                  <a:gd name="connsiteX1" fmla="*/ 82651 w 356981"/>
                  <a:gd name="connsiteY1" fmla="*/ 457672 h 475495"/>
                  <a:gd name="connsiteX2" fmla="*/ 22377 w 356981"/>
                  <a:gd name="connsiteY2" fmla="*/ 411744 h 475495"/>
                  <a:gd name="connsiteX3" fmla="*/ 0 w 356981"/>
                  <a:gd name="connsiteY3" fmla="*/ 352708 h 475495"/>
                  <a:gd name="connsiteX4" fmla="*/ 4380 w 356981"/>
                  <a:gd name="connsiteY4" fmla="*/ 343089 h 475495"/>
                  <a:gd name="connsiteX5" fmla="*/ 14664 w 356981"/>
                  <a:gd name="connsiteY5" fmla="*/ 338751 h 475495"/>
                  <a:gd name="connsiteX6" fmla="*/ 48658 w 356981"/>
                  <a:gd name="connsiteY6" fmla="*/ 338751 h 475495"/>
                  <a:gd name="connsiteX7" fmla="*/ 60655 w 356981"/>
                  <a:gd name="connsiteY7" fmla="*/ 342711 h 475495"/>
                  <a:gd name="connsiteX8" fmla="*/ 65988 w 356981"/>
                  <a:gd name="connsiteY8" fmla="*/ 351953 h 475495"/>
                  <a:gd name="connsiteX9" fmla="*/ 82651 w 356981"/>
                  <a:gd name="connsiteY9" fmla="*/ 383358 h 475495"/>
                  <a:gd name="connsiteX10" fmla="*/ 118930 w 356981"/>
                  <a:gd name="connsiteY10" fmla="*/ 409103 h 475495"/>
                  <a:gd name="connsiteX11" fmla="*/ 179871 w 356981"/>
                  <a:gd name="connsiteY11" fmla="*/ 419289 h 475495"/>
                  <a:gd name="connsiteX12" fmla="*/ 264141 w 356981"/>
                  <a:gd name="connsiteY12" fmla="*/ 399201 h 475495"/>
                  <a:gd name="connsiteX13" fmla="*/ 291089 w 356981"/>
                  <a:gd name="connsiteY13" fmla="*/ 345352 h 475495"/>
                  <a:gd name="connsiteX14" fmla="*/ 276806 w 356981"/>
                  <a:gd name="connsiteY14" fmla="*/ 308006 h 475495"/>
                  <a:gd name="connsiteX15" fmla="*/ 233195 w 356981"/>
                  <a:gd name="connsiteY15" fmla="*/ 282544 h 475495"/>
                  <a:gd name="connsiteX16" fmla="*/ 157209 w 356981"/>
                  <a:gd name="connsiteY16" fmla="*/ 258118 h 475495"/>
                  <a:gd name="connsiteX17" fmla="*/ 76557 w 356981"/>
                  <a:gd name="connsiteY17" fmla="*/ 227751 h 475495"/>
                  <a:gd name="connsiteX18" fmla="*/ 28852 w 356981"/>
                  <a:gd name="connsiteY18" fmla="*/ 186822 h 475495"/>
                  <a:gd name="connsiteX19" fmla="*/ 13140 w 356981"/>
                  <a:gd name="connsiteY19" fmla="*/ 124768 h 475495"/>
                  <a:gd name="connsiteX20" fmla="*/ 32470 w 356981"/>
                  <a:gd name="connsiteY20" fmla="*/ 61111 h 475495"/>
                  <a:gd name="connsiteX21" fmla="*/ 88460 w 356981"/>
                  <a:gd name="connsiteY21" fmla="*/ 16504 h 475495"/>
                  <a:gd name="connsiteX22" fmla="*/ 176444 w 356981"/>
                  <a:gd name="connsiteY22" fmla="*/ 0 h 475495"/>
                  <a:gd name="connsiteX23" fmla="*/ 248716 w 356981"/>
                  <a:gd name="connsiteY23" fmla="*/ 10940 h 475495"/>
                  <a:gd name="connsiteX24" fmla="*/ 300325 w 356981"/>
                  <a:gd name="connsiteY24" fmla="*/ 39986 h 475495"/>
                  <a:gd name="connsiteX25" fmla="*/ 331653 w 356981"/>
                  <a:gd name="connsiteY25" fmla="*/ 78935 h 475495"/>
                  <a:gd name="connsiteX26" fmla="*/ 342984 w 356981"/>
                  <a:gd name="connsiteY26" fmla="*/ 119581 h 475495"/>
                  <a:gd name="connsiteX27" fmla="*/ 339651 w 356981"/>
                  <a:gd name="connsiteY27" fmla="*/ 128446 h 475495"/>
                  <a:gd name="connsiteX28" fmla="*/ 328987 w 356981"/>
                  <a:gd name="connsiteY28" fmla="*/ 132784 h 475495"/>
                  <a:gd name="connsiteX29" fmla="*/ 293660 w 356981"/>
                  <a:gd name="connsiteY29" fmla="*/ 132784 h 475495"/>
                  <a:gd name="connsiteX30" fmla="*/ 283947 w 356981"/>
                  <a:gd name="connsiteY30" fmla="*/ 130144 h 475495"/>
                  <a:gd name="connsiteX31" fmla="*/ 276330 w 356981"/>
                  <a:gd name="connsiteY31" fmla="*/ 120241 h 475495"/>
                  <a:gd name="connsiteX32" fmla="*/ 245669 w 356981"/>
                  <a:gd name="connsiteY32" fmla="*/ 74691 h 475495"/>
                  <a:gd name="connsiteX33" fmla="*/ 176348 w 356981"/>
                  <a:gd name="connsiteY33" fmla="*/ 56207 h 475495"/>
                  <a:gd name="connsiteX34" fmla="*/ 105980 w 356981"/>
                  <a:gd name="connsiteY34" fmla="*/ 72711 h 475495"/>
                  <a:gd name="connsiteX35" fmla="*/ 79033 w 356981"/>
                  <a:gd name="connsiteY35" fmla="*/ 124202 h 475495"/>
                  <a:gd name="connsiteX36" fmla="*/ 91697 w 356981"/>
                  <a:gd name="connsiteY36" fmla="*/ 161548 h 475495"/>
                  <a:gd name="connsiteX37" fmla="*/ 131690 w 356981"/>
                  <a:gd name="connsiteY37" fmla="*/ 187671 h 475495"/>
                  <a:gd name="connsiteX38" fmla="*/ 203010 w 356981"/>
                  <a:gd name="connsiteY38" fmla="*/ 211436 h 475495"/>
                  <a:gd name="connsiteX39" fmla="*/ 290327 w 356981"/>
                  <a:gd name="connsiteY39" fmla="*/ 242086 h 475495"/>
                  <a:gd name="connsiteX40" fmla="*/ 340699 w 356981"/>
                  <a:gd name="connsiteY40" fmla="*/ 282355 h 475495"/>
                  <a:gd name="connsiteX41" fmla="*/ 356981 w 356981"/>
                  <a:gd name="connsiteY41" fmla="*/ 344032 h 475495"/>
                  <a:gd name="connsiteX42" fmla="*/ 334986 w 356981"/>
                  <a:gd name="connsiteY42" fmla="*/ 414951 h 475495"/>
                  <a:gd name="connsiteX43" fmla="*/ 273283 w 356981"/>
                  <a:gd name="connsiteY43" fmla="*/ 459841 h 475495"/>
                  <a:gd name="connsiteX44" fmla="*/ 179967 w 356981"/>
                  <a:gd name="connsiteY44" fmla="*/ 475496 h 475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356981" h="475495">
                    <a:moveTo>
                      <a:pt x="179967" y="475496"/>
                    </a:moveTo>
                    <a:cubicBezTo>
                      <a:pt x="141307" y="475496"/>
                      <a:pt x="108837" y="469554"/>
                      <a:pt x="82651" y="457672"/>
                    </a:cubicBezTo>
                    <a:cubicBezTo>
                      <a:pt x="56466" y="445789"/>
                      <a:pt x="36279" y="430511"/>
                      <a:pt x="22377" y="411744"/>
                    </a:cubicBezTo>
                    <a:cubicBezTo>
                      <a:pt x="8379" y="393071"/>
                      <a:pt x="952" y="373361"/>
                      <a:pt x="0" y="352708"/>
                    </a:cubicBezTo>
                    <a:cubicBezTo>
                      <a:pt x="0" y="349219"/>
                      <a:pt x="1428" y="346012"/>
                      <a:pt x="4380" y="343089"/>
                    </a:cubicBezTo>
                    <a:cubicBezTo>
                      <a:pt x="7237" y="340259"/>
                      <a:pt x="10760" y="338751"/>
                      <a:pt x="14664" y="338751"/>
                    </a:cubicBezTo>
                    <a:lnTo>
                      <a:pt x="48658" y="338751"/>
                    </a:lnTo>
                    <a:cubicBezTo>
                      <a:pt x="53990" y="338751"/>
                      <a:pt x="57989" y="340071"/>
                      <a:pt x="60655" y="342711"/>
                    </a:cubicBezTo>
                    <a:cubicBezTo>
                      <a:pt x="63322" y="345352"/>
                      <a:pt x="65131" y="348464"/>
                      <a:pt x="65988" y="351953"/>
                    </a:cubicBezTo>
                    <a:cubicBezTo>
                      <a:pt x="68654" y="362516"/>
                      <a:pt x="74177" y="372984"/>
                      <a:pt x="82651" y="383358"/>
                    </a:cubicBezTo>
                    <a:cubicBezTo>
                      <a:pt x="91126" y="393731"/>
                      <a:pt x="103219" y="402313"/>
                      <a:pt x="118930" y="409103"/>
                    </a:cubicBezTo>
                    <a:cubicBezTo>
                      <a:pt x="134737" y="415894"/>
                      <a:pt x="155019" y="419289"/>
                      <a:pt x="179871" y="419289"/>
                    </a:cubicBezTo>
                    <a:cubicBezTo>
                      <a:pt x="218055" y="419289"/>
                      <a:pt x="246240" y="412593"/>
                      <a:pt x="264141" y="399201"/>
                    </a:cubicBezTo>
                    <a:cubicBezTo>
                      <a:pt x="282138" y="385810"/>
                      <a:pt x="291089" y="367797"/>
                      <a:pt x="291089" y="345352"/>
                    </a:cubicBezTo>
                    <a:cubicBezTo>
                      <a:pt x="291089" y="329980"/>
                      <a:pt x="286328" y="317531"/>
                      <a:pt x="276806" y="308006"/>
                    </a:cubicBezTo>
                    <a:cubicBezTo>
                      <a:pt x="267284" y="298576"/>
                      <a:pt x="252715" y="290088"/>
                      <a:pt x="233195" y="282544"/>
                    </a:cubicBezTo>
                    <a:cubicBezTo>
                      <a:pt x="213675" y="275093"/>
                      <a:pt x="188346" y="266889"/>
                      <a:pt x="157209" y="258118"/>
                    </a:cubicBezTo>
                    <a:cubicBezTo>
                      <a:pt x="124739" y="248876"/>
                      <a:pt x="97887" y="238785"/>
                      <a:pt x="76557" y="227751"/>
                    </a:cubicBezTo>
                    <a:cubicBezTo>
                      <a:pt x="55228" y="216717"/>
                      <a:pt x="39326" y="203137"/>
                      <a:pt x="28852" y="186822"/>
                    </a:cubicBezTo>
                    <a:cubicBezTo>
                      <a:pt x="18377" y="170507"/>
                      <a:pt x="13140" y="149854"/>
                      <a:pt x="13140" y="124768"/>
                    </a:cubicBezTo>
                    <a:cubicBezTo>
                      <a:pt x="13140" y="101003"/>
                      <a:pt x="19615" y="79784"/>
                      <a:pt x="32470" y="61111"/>
                    </a:cubicBezTo>
                    <a:cubicBezTo>
                      <a:pt x="45325" y="42438"/>
                      <a:pt x="63988" y="27538"/>
                      <a:pt x="88460" y="16504"/>
                    </a:cubicBezTo>
                    <a:cubicBezTo>
                      <a:pt x="112931" y="5470"/>
                      <a:pt x="142259" y="0"/>
                      <a:pt x="176444" y="0"/>
                    </a:cubicBezTo>
                    <a:cubicBezTo>
                      <a:pt x="203962" y="0"/>
                      <a:pt x="228053" y="3678"/>
                      <a:pt x="248716" y="10940"/>
                    </a:cubicBezTo>
                    <a:cubicBezTo>
                      <a:pt x="269379" y="18201"/>
                      <a:pt x="286613" y="27915"/>
                      <a:pt x="300325" y="39986"/>
                    </a:cubicBezTo>
                    <a:cubicBezTo>
                      <a:pt x="314132" y="52057"/>
                      <a:pt x="324511" y="65072"/>
                      <a:pt x="331653" y="78935"/>
                    </a:cubicBezTo>
                    <a:cubicBezTo>
                      <a:pt x="338794" y="92798"/>
                      <a:pt x="342508" y="106284"/>
                      <a:pt x="342984" y="119581"/>
                    </a:cubicBezTo>
                    <a:cubicBezTo>
                      <a:pt x="342984" y="122693"/>
                      <a:pt x="341841" y="125617"/>
                      <a:pt x="339651" y="128446"/>
                    </a:cubicBezTo>
                    <a:cubicBezTo>
                      <a:pt x="337461" y="131275"/>
                      <a:pt x="333843" y="132784"/>
                      <a:pt x="328987" y="132784"/>
                    </a:cubicBezTo>
                    <a:lnTo>
                      <a:pt x="293660" y="132784"/>
                    </a:lnTo>
                    <a:cubicBezTo>
                      <a:pt x="290517" y="132784"/>
                      <a:pt x="287280" y="131935"/>
                      <a:pt x="283947" y="130144"/>
                    </a:cubicBezTo>
                    <a:cubicBezTo>
                      <a:pt x="280615" y="128352"/>
                      <a:pt x="278044" y="125051"/>
                      <a:pt x="276330" y="120241"/>
                    </a:cubicBezTo>
                    <a:cubicBezTo>
                      <a:pt x="273664" y="102229"/>
                      <a:pt x="263475" y="87045"/>
                      <a:pt x="245669" y="74691"/>
                    </a:cubicBezTo>
                    <a:cubicBezTo>
                      <a:pt x="227863" y="62337"/>
                      <a:pt x="204819" y="56207"/>
                      <a:pt x="176348" y="56207"/>
                    </a:cubicBezTo>
                    <a:cubicBezTo>
                      <a:pt x="147496" y="56207"/>
                      <a:pt x="123977" y="61677"/>
                      <a:pt x="105980" y="72711"/>
                    </a:cubicBezTo>
                    <a:cubicBezTo>
                      <a:pt x="87984" y="83745"/>
                      <a:pt x="79033" y="100908"/>
                      <a:pt x="79033" y="124202"/>
                    </a:cubicBezTo>
                    <a:cubicBezTo>
                      <a:pt x="79033" y="139197"/>
                      <a:pt x="83223" y="151646"/>
                      <a:pt x="91697" y="161548"/>
                    </a:cubicBezTo>
                    <a:cubicBezTo>
                      <a:pt x="100172" y="171450"/>
                      <a:pt x="113503" y="180126"/>
                      <a:pt x="131690" y="187671"/>
                    </a:cubicBezTo>
                    <a:cubicBezTo>
                      <a:pt x="149877" y="195121"/>
                      <a:pt x="173682" y="203043"/>
                      <a:pt x="203010" y="211436"/>
                    </a:cubicBezTo>
                    <a:cubicBezTo>
                      <a:pt x="238527" y="221150"/>
                      <a:pt x="267665" y="231335"/>
                      <a:pt x="290327" y="242086"/>
                    </a:cubicBezTo>
                    <a:cubicBezTo>
                      <a:pt x="312990" y="252837"/>
                      <a:pt x="329748" y="266323"/>
                      <a:pt x="340699" y="282355"/>
                    </a:cubicBezTo>
                    <a:cubicBezTo>
                      <a:pt x="351554" y="298387"/>
                      <a:pt x="356981" y="318946"/>
                      <a:pt x="356981" y="344032"/>
                    </a:cubicBezTo>
                    <a:cubicBezTo>
                      <a:pt x="356981" y="371758"/>
                      <a:pt x="349650" y="395429"/>
                      <a:pt x="334986" y="414951"/>
                    </a:cubicBezTo>
                    <a:cubicBezTo>
                      <a:pt x="320322" y="434566"/>
                      <a:pt x="299754" y="449467"/>
                      <a:pt x="273283" y="459841"/>
                    </a:cubicBezTo>
                    <a:cubicBezTo>
                      <a:pt x="247097" y="470309"/>
                      <a:pt x="215960" y="475496"/>
                      <a:pt x="179967" y="47549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id="{554C66DD-D478-004E-B74D-753CFC5181DC}"/>
                  </a:ext>
                </a:extLst>
              </p:cNvPr>
              <p:cNvSpPr/>
              <p:nvPr/>
            </p:nvSpPr>
            <p:spPr>
              <a:xfrm>
                <a:off x="3974678" y="3297536"/>
                <a:ext cx="309847" cy="356480"/>
              </a:xfrm>
              <a:custGeom>
                <a:avLst/>
                <a:gdLst>
                  <a:gd name="connsiteX0" fmla="*/ 155305 w 309847"/>
                  <a:gd name="connsiteY0" fmla="*/ 356480 h 356480"/>
                  <a:gd name="connsiteX1" fmla="*/ 45325 w 309847"/>
                  <a:gd name="connsiteY1" fmla="*/ 314514 h 356480"/>
                  <a:gd name="connsiteX2" fmla="*/ 667 w 309847"/>
                  <a:gd name="connsiteY2" fmla="*/ 199931 h 356480"/>
                  <a:gd name="connsiteX3" fmla="*/ 0 w 309847"/>
                  <a:gd name="connsiteY3" fmla="*/ 177863 h 356480"/>
                  <a:gd name="connsiteX4" fmla="*/ 667 w 309847"/>
                  <a:gd name="connsiteY4" fmla="*/ 155701 h 356480"/>
                  <a:gd name="connsiteX5" fmla="*/ 22663 w 309847"/>
                  <a:gd name="connsiteY5" fmla="*/ 73559 h 356480"/>
                  <a:gd name="connsiteX6" fmla="*/ 75605 w 309847"/>
                  <a:gd name="connsiteY6" fmla="*/ 19144 h 356480"/>
                  <a:gd name="connsiteX7" fmla="*/ 154543 w 309847"/>
                  <a:gd name="connsiteY7" fmla="*/ 0 h 356480"/>
                  <a:gd name="connsiteX8" fmla="*/ 239575 w 309847"/>
                  <a:gd name="connsiteY8" fmla="*/ 21125 h 356480"/>
                  <a:gd name="connsiteX9" fmla="*/ 291851 w 309847"/>
                  <a:gd name="connsiteY9" fmla="*/ 81198 h 356480"/>
                  <a:gd name="connsiteX10" fmla="*/ 309847 w 309847"/>
                  <a:gd name="connsiteY10" fmla="*/ 172299 h 356480"/>
                  <a:gd name="connsiteX11" fmla="*/ 309847 w 309847"/>
                  <a:gd name="connsiteY11" fmla="*/ 183521 h 356480"/>
                  <a:gd name="connsiteX12" fmla="*/ 305467 w 309847"/>
                  <a:gd name="connsiteY12" fmla="*/ 194744 h 356480"/>
                  <a:gd name="connsiteX13" fmla="*/ 294517 w 309847"/>
                  <a:gd name="connsiteY13" fmla="*/ 198705 h 356480"/>
                  <a:gd name="connsiteX14" fmla="*/ 63893 w 309847"/>
                  <a:gd name="connsiteY14" fmla="*/ 198705 h 356480"/>
                  <a:gd name="connsiteX15" fmla="*/ 63893 w 309847"/>
                  <a:gd name="connsiteY15" fmla="*/ 201345 h 356480"/>
                  <a:gd name="connsiteX16" fmla="*/ 63893 w 309847"/>
                  <a:gd name="connsiteY16" fmla="*/ 204646 h 356480"/>
                  <a:gd name="connsiteX17" fmla="*/ 75891 w 309847"/>
                  <a:gd name="connsiteY17" fmla="*/ 255100 h 356480"/>
                  <a:gd name="connsiteX18" fmla="*/ 106837 w 309847"/>
                  <a:gd name="connsiteY18" fmla="*/ 293012 h 356480"/>
                  <a:gd name="connsiteX19" fmla="*/ 154448 w 309847"/>
                  <a:gd name="connsiteY19" fmla="*/ 307535 h 356480"/>
                  <a:gd name="connsiteX20" fmla="*/ 194440 w 309847"/>
                  <a:gd name="connsiteY20" fmla="*/ 300273 h 356480"/>
                  <a:gd name="connsiteX21" fmla="*/ 220435 w 309847"/>
                  <a:gd name="connsiteY21" fmla="*/ 284147 h 356480"/>
                  <a:gd name="connsiteX22" fmla="*/ 233766 w 309847"/>
                  <a:gd name="connsiteY22" fmla="*/ 269906 h 356480"/>
                  <a:gd name="connsiteX23" fmla="*/ 243098 w 309847"/>
                  <a:gd name="connsiteY23" fmla="*/ 260381 h 356480"/>
                  <a:gd name="connsiteX24" fmla="*/ 253762 w 309847"/>
                  <a:gd name="connsiteY24" fmla="*/ 258684 h 356480"/>
                  <a:gd name="connsiteX25" fmla="*/ 286423 w 309847"/>
                  <a:gd name="connsiteY25" fmla="*/ 258684 h 356480"/>
                  <a:gd name="connsiteX26" fmla="*/ 296802 w 309847"/>
                  <a:gd name="connsiteY26" fmla="*/ 262362 h 356480"/>
                  <a:gd name="connsiteX27" fmla="*/ 300420 w 309847"/>
                  <a:gd name="connsiteY27" fmla="*/ 272547 h 356480"/>
                  <a:gd name="connsiteX28" fmla="*/ 289756 w 309847"/>
                  <a:gd name="connsiteY28" fmla="*/ 296690 h 356480"/>
                  <a:gd name="connsiteX29" fmla="*/ 261380 w 309847"/>
                  <a:gd name="connsiteY29" fmla="*/ 324699 h 356480"/>
                  <a:gd name="connsiteX30" fmla="*/ 216055 w 309847"/>
                  <a:gd name="connsiteY30" fmla="*/ 347521 h 356480"/>
                  <a:gd name="connsiteX31" fmla="*/ 155305 w 309847"/>
                  <a:gd name="connsiteY31" fmla="*/ 356480 h 356480"/>
                  <a:gd name="connsiteX32" fmla="*/ 63988 w 309847"/>
                  <a:gd name="connsiteY32" fmla="*/ 153154 h 356480"/>
                  <a:gd name="connsiteX33" fmla="*/ 246621 w 309847"/>
                  <a:gd name="connsiteY33" fmla="*/ 153154 h 356480"/>
                  <a:gd name="connsiteX34" fmla="*/ 246621 w 309847"/>
                  <a:gd name="connsiteY34" fmla="*/ 151174 h 356480"/>
                  <a:gd name="connsiteX35" fmla="*/ 235575 w 309847"/>
                  <a:gd name="connsiteY35" fmla="*/ 98362 h 356480"/>
                  <a:gd name="connsiteX36" fmla="*/ 203962 w 309847"/>
                  <a:gd name="connsiteY36" fmla="*/ 61677 h 356480"/>
                  <a:gd name="connsiteX37" fmla="*/ 154638 w 309847"/>
                  <a:gd name="connsiteY37" fmla="*/ 48097 h 356480"/>
                  <a:gd name="connsiteX38" fmla="*/ 105599 w 309847"/>
                  <a:gd name="connsiteY38" fmla="*/ 61677 h 356480"/>
                  <a:gd name="connsiteX39" fmla="*/ 74653 w 309847"/>
                  <a:gd name="connsiteY39" fmla="*/ 98362 h 356480"/>
                  <a:gd name="connsiteX40" fmla="*/ 63988 w 309847"/>
                  <a:gd name="connsiteY40" fmla="*/ 151174 h 356480"/>
                  <a:gd name="connsiteX41" fmla="*/ 63988 w 309847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847" h="356480">
                    <a:moveTo>
                      <a:pt x="155305" y="356480"/>
                    </a:moveTo>
                    <a:cubicBezTo>
                      <a:pt x="109123" y="356480"/>
                      <a:pt x="72463" y="342523"/>
                      <a:pt x="45325" y="314514"/>
                    </a:cubicBezTo>
                    <a:cubicBezTo>
                      <a:pt x="18187" y="286599"/>
                      <a:pt x="3333" y="248404"/>
                      <a:pt x="667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7" y="155701"/>
                    </a:cubicBezTo>
                    <a:cubicBezTo>
                      <a:pt x="2476" y="124485"/>
                      <a:pt x="9808" y="97042"/>
                      <a:pt x="22663" y="73559"/>
                    </a:cubicBezTo>
                    <a:cubicBezTo>
                      <a:pt x="35517" y="49983"/>
                      <a:pt x="53228" y="31876"/>
                      <a:pt x="75605" y="19144"/>
                    </a:cubicBezTo>
                    <a:cubicBezTo>
                      <a:pt x="98077" y="6413"/>
                      <a:pt x="124358" y="0"/>
                      <a:pt x="154543" y="0"/>
                    </a:cubicBezTo>
                    <a:cubicBezTo>
                      <a:pt x="188346" y="0"/>
                      <a:pt x="216627" y="7073"/>
                      <a:pt x="239575" y="21125"/>
                    </a:cubicBezTo>
                    <a:cubicBezTo>
                      <a:pt x="262428" y="35176"/>
                      <a:pt x="279853" y="55264"/>
                      <a:pt x="291851" y="81198"/>
                    </a:cubicBezTo>
                    <a:cubicBezTo>
                      <a:pt x="303849" y="107133"/>
                      <a:pt x="309847" y="137499"/>
                      <a:pt x="309847" y="172299"/>
                    </a:cubicBezTo>
                    <a:lnTo>
                      <a:pt x="309847" y="183521"/>
                    </a:lnTo>
                    <a:cubicBezTo>
                      <a:pt x="309847" y="188331"/>
                      <a:pt x="308419" y="192103"/>
                      <a:pt x="305467" y="194744"/>
                    </a:cubicBezTo>
                    <a:cubicBezTo>
                      <a:pt x="302611" y="197384"/>
                      <a:pt x="298897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1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9" y="302725"/>
                      <a:pt x="136260" y="307535"/>
                      <a:pt x="154448" y="307535"/>
                    </a:cubicBezTo>
                    <a:cubicBezTo>
                      <a:pt x="170445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8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802" y="262362"/>
                    </a:cubicBezTo>
                    <a:cubicBezTo>
                      <a:pt x="299659" y="264814"/>
                      <a:pt x="300897" y="268209"/>
                      <a:pt x="300420" y="272547"/>
                    </a:cubicBezTo>
                    <a:cubicBezTo>
                      <a:pt x="299944" y="279149"/>
                      <a:pt x="296421" y="287165"/>
                      <a:pt x="289756" y="296690"/>
                    </a:cubicBezTo>
                    <a:cubicBezTo>
                      <a:pt x="283091" y="306120"/>
                      <a:pt x="273664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058" y="353462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2908" y="113734"/>
                      <a:pt x="235575" y="98362"/>
                    </a:cubicBezTo>
                    <a:cubicBezTo>
                      <a:pt x="228243" y="82990"/>
                      <a:pt x="217674" y="70730"/>
                      <a:pt x="203962" y="61677"/>
                    </a:cubicBezTo>
                    <a:cubicBezTo>
                      <a:pt x="190155" y="52623"/>
                      <a:pt x="173777" y="48097"/>
                      <a:pt x="154638" y="48097"/>
                    </a:cubicBezTo>
                    <a:cubicBezTo>
                      <a:pt x="135499" y="48097"/>
                      <a:pt x="119216" y="52623"/>
                      <a:pt x="105599" y="61677"/>
                    </a:cubicBezTo>
                    <a:cubicBezTo>
                      <a:pt x="92078" y="70730"/>
                      <a:pt x="81699" y="82896"/>
                      <a:pt x="74653" y="98362"/>
                    </a:cubicBezTo>
                    <a:cubicBezTo>
                      <a:pt x="67511" y="113734"/>
                      <a:pt x="63988" y="131370"/>
                      <a:pt x="63988" y="151174"/>
                    </a:cubicBezTo>
                    <a:lnTo>
                      <a:pt x="63988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id="{45E9D640-70EC-744F-89C7-D7473E6068E4}"/>
                  </a:ext>
                </a:extLst>
              </p:cNvPr>
              <p:cNvSpPr/>
              <p:nvPr/>
            </p:nvSpPr>
            <p:spPr>
              <a:xfrm>
                <a:off x="4338135" y="3297347"/>
                <a:ext cx="303942" cy="356668"/>
              </a:xfrm>
              <a:custGeom>
                <a:avLst/>
                <a:gdLst>
                  <a:gd name="connsiteX0" fmla="*/ 155209 w 303942"/>
                  <a:gd name="connsiteY0" fmla="*/ 356669 h 356668"/>
                  <a:gd name="connsiteX1" fmla="*/ 73605 w 303942"/>
                  <a:gd name="connsiteY1" fmla="*/ 338468 h 356668"/>
                  <a:gd name="connsiteX2" fmla="*/ 20663 w 303942"/>
                  <a:gd name="connsiteY2" fmla="*/ 286316 h 356668"/>
                  <a:gd name="connsiteX3" fmla="*/ 666 w 303942"/>
                  <a:gd name="connsiteY3" fmla="*/ 204740 h 356668"/>
                  <a:gd name="connsiteX4" fmla="*/ 0 w 303942"/>
                  <a:gd name="connsiteY4" fmla="*/ 178334 h 356668"/>
                  <a:gd name="connsiteX5" fmla="*/ 666 w 303942"/>
                  <a:gd name="connsiteY5" fmla="*/ 151928 h 356668"/>
                  <a:gd name="connsiteX6" fmla="*/ 20663 w 303942"/>
                  <a:gd name="connsiteY6" fmla="*/ 70353 h 356668"/>
                  <a:gd name="connsiteX7" fmla="*/ 73605 w 303942"/>
                  <a:gd name="connsiteY7" fmla="*/ 18201 h 356668"/>
                  <a:gd name="connsiteX8" fmla="*/ 155209 w 303942"/>
                  <a:gd name="connsiteY8" fmla="*/ 0 h 356668"/>
                  <a:gd name="connsiteX9" fmla="*/ 221578 w 303942"/>
                  <a:gd name="connsiteY9" fmla="*/ 10562 h 356668"/>
                  <a:gd name="connsiteX10" fmla="*/ 267189 w 303942"/>
                  <a:gd name="connsiteY10" fmla="*/ 37628 h 356668"/>
                  <a:gd name="connsiteX11" fmla="*/ 294136 w 303942"/>
                  <a:gd name="connsiteY11" fmla="*/ 73276 h 356668"/>
                  <a:gd name="connsiteX12" fmla="*/ 303848 w 303942"/>
                  <a:gd name="connsiteY12" fmla="*/ 109585 h 356668"/>
                  <a:gd name="connsiteX13" fmla="*/ 299849 w 303942"/>
                  <a:gd name="connsiteY13" fmla="*/ 120147 h 356668"/>
                  <a:gd name="connsiteX14" fmla="*/ 288518 w 303942"/>
                  <a:gd name="connsiteY14" fmla="*/ 124108 h 356668"/>
                  <a:gd name="connsiteX15" fmla="*/ 256524 w 303942"/>
                  <a:gd name="connsiteY15" fmla="*/ 124108 h 356668"/>
                  <a:gd name="connsiteX16" fmla="*/ 246526 w 303942"/>
                  <a:gd name="connsiteY16" fmla="*/ 121184 h 356668"/>
                  <a:gd name="connsiteX17" fmla="*/ 239860 w 303942"/>
                  <a:gd name="connsiteY17" fmla="*/ 110999 h 356668"/>
                  <a:gd name="connsiteX18" fmla="*/ 207200 w 303942"/>
                  <a:gd name="connsiteY18" fmla="*/ 65449 h 356668"/>
                  <a:gd name="connsiteX19" fmla="*/ 155876 w 303942"/>
                  <a:gd name="connsiteY19" fmla="*/ 52246 h 356668"/>
                  <a:gd name="connsiteX20" fmla="*/ 90840 w 303942"/>
                  <a:gd name="connsiteY20" fmla="*/ 76672 h 356668"/>
                  <a:gd name="connsiteX21" fmla="*/ 63893 w 303942"/>
                  <a:gd name="connsiteY21" fmla="*/ 155229 h 356668"/>
                  <a:gd name="connsiteX22" fmla="*/ 63893 w 303942"/>
                  <a:gd name="connsiteY22" fmla="*/ 201440 h 356668"/>
                  <a:gd name="connsiteX23" fmla="*/ 90840 w 303942"/>
                  <a:gd name="connsiteY23" fmla="*/ 280374 h 356668"/>
                  <a:gd name="connsiteX24" fmla="*/ 155876 w 303942"/>
                  <a:gd name="connsiteY24" fmla="*/ 304423 h 356668"/>
                  <a:gd name="connsiteX25" fmla="*/ 207200 w 303942"/>
                  <a:gd name="connsiteY25" fmla="*/ 291220 h 356668"/>
                  <a:gd name="connsiteX26" fmla="*/ 239860 w 303942"/>
                  <a:gd name="connsiteY26" fmla="*/ 245670 h 356668"/>
                  <a:gd name="connsiteX27" fmla="*/ 246526 w 303942"/>
                  <a:gd name="connsiteY27" fmla="*/ 235107 h 356668"/>
                  <a:gd name="connsiteX28" fmla="*/ 256524 w 303942"/>
                  <a:gd name="connsiteY28" fmla="*/ 231806 h 356668"/>
                  <a:gd name="connsiteX29" fmla="*/ 288518 w 303942"/>
                  <a:gd name="connsiteY29" fmla="*/ 231806 h 356668"/>
                  <a:gd name="connsiteX30" fmla="*/ 299849 w 303942"/>
                  <a:gd name="connsiteY30" fmla="*/ 236050 h 356668"/>
                  <a:gd name="connsiteX31" fmla="*/ 303848 w 303942"/>
                  <a:gd name="connsiteY31" fmla="*/ 246990 h 356668"/>
                  <a:gd name="connsiteX32" fmla="*/ 297850 w 303942"/>
                  <a:gd name="connsiteY32" fmla="*/ 275376 h 356668"/>
                  <a:gd name="connsiteX33" fmla="*/ 280900 w 303942"/>
                  <a:gd name="connsiteY33" fmla="*/ 304800 h 356668"/>
                  <a:gd name="connsiteX34" fmla="*/ 251858 w 303942"/>
                  <a:gd name="connsiteY34" fmla="*/ 331206 h 356668"/>
                  <a:gd name="connsiteX35" fmla="*/ 210532 w 303942"/>
                  <a:gd name="connsiteY35" fmla="*/ 349690 h 356668"/>
                  <a:gd name="connsiteX36" fmla="*/ 155209 w 303942"/>
                  <a:gd name="connsiteY36" fmla="*/ 356669 h 356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303942" h="356668">
                    <a:moveTo>
                      <a:pt x="155209" y="356669"/>
                    </a:moveTo>
                    <a:cubicBezTo>
                      <a:pt x="123691" y="356669"/>
                      <a:pt x="96458" y="350633"/>
                      <a:pt x="73605" y="338468"/>
                    </a:cubicBezTo>
                    <a:cubicBezTo>
                      <a:pt x="50752" y="326396"/>
                      <a:pt x="33041" y="308950"/>
                      <a:pt x="20663" y="286316"/>
                    </a:cubicBezTo>
                    <a:cubicBezTo>
                      <a:pt x="8189" y="263682"/>
                      <a:pt x="1523" y="236427"/>
                      <a:pt x="666" y="204740"/>
                    </a:cubicBezTo>
                    <a:cubicBezTo>
                      <a:pt x="190" y="198139"/>
                      <a:pt x="0" y="189368"/>
                      <a:pt x="0" y="178334"/>
                    </a:cubicBezTo>
                    <a:cubicBezTo>
                      <a:pt x="0" y="167300"/>
                      <a:pt x="190" y="158530"/>
                      <a:pt x="666" y="151928"/>
                    </a:cubicBezTo>
                    <a:cubicBezTo>
                      <a:pt x="1523" y="120241"/>
                      <a:pt x="8189" y="93081"/>
                      <a:pt x="20663" y="70353"/>
                    </a:cubicBezTo>
                    <a:cubicBezTo>
                      <a:pt x="33137" y="47719"/>
                      <a:pt x="50752" y="30273"/>
                      <a:pt x="73605" y="18201"/>
                    </a:cubicBezTo>
                    <a:cubicBezTo>
                      <a:pt x="96458" y="6130"/>
                      <a:pt x="123691" y="0"/>
                      <a:pt x="155209" y="0"/>
                    </a:cubicBezTo>
                    <a:cubicBezTo>
                      <a:pt x="181014" y="0"/>
                      <a:pt x="203105" y="3489"/>
                      <a:pt x="221578" y="10562"/>
                    </a:cubicBezTo>
                    <a:cubicBezTo>
                      <a:pt x="240051" y="17635"/>
                      <a:pt x="255191" y="26595"/>
                      <a:pt x="267189" y="37628"/>
                    </a:cubicBezTo>
                    <a:cubicBezTo>
                      <a:pt x="279186" y="48662"/>
                      <a:pt x="288232" y="60545"/>
                      <a:pt x="294136" y="73276"/>
                    </a:cubicBezTo>
                    <a:cubicBezTo>
                      <a:pt x="300135" y="86008"/>
                      <a:pt x="303372" y="98174"/>
                      <a:pt x="303848" y="109585"/>
                    </a:cubicBezTo>
                    <a:cubicBezTo>
                      <a:pt x="304325" y="114017"/>
                      <a:pt x="302991" y="117506"/>
                      <a:pt x="299849" y="120147"/>
                    </a:cubicBezTo>
                    <a:cubicBezTo>
                      <a:pt x="296707" y="122788"/>
                      <a:pt x="292993" y="124108"/>
                      <a:pt x="288518" y="124108"/>
                    </a:cubicBezTo>
                    <a:lnTo>
                      <a:pt x="256524" y="124108"/>
                    </a:lnTo>
                    <a:cubicBezTo>
                      <a:pt x="252048" y="124108"/>
                      <a:pt x="248716" y="123165"/>
                      <a:pt x="246526" y="121184"/>
                    </a:cubicBezTo>
                    <a:cubicBezTo>
                      <a:pt x="244335" y="119204"/>
                      <a:pt x="242050" y="115809"/>
                      <a:pt x="239860" y="110999"/>
                    </a:cubicBezTo>
                    <a:cubicBezTo>
                      <a:pt x="231862" y="89403"/>
                      <a:pt x="221007" y="74220"/>
                      <a:pt x="207200" y="65449"/>
                    </a:cubicBezTo>
                    <a:cubicBezTo>
                      <a:pt x="193393" y="56678"/>
                      <a:pt x="176348" y="52246"/>
                      <a:pt x="155876" y="52246"/>
                    </a:cubicBezTo>
                    <a:cubicBezTo>
                      <a:pt x="129214" y="52246"/>
                      <a:pt x="107504" y="60356"/>
                      <a:pt x="90840" y="76672"/>
                    </a:cubicBezTo>
                    <a:cubicBezTo>
                      <a:pt x="74177" y="92987"/>
                      <a:pt x="65226" y="119110"/>
                      <a:pt x="63893" y="155229"/>
                    </a:cubicBezTo>
                    <a:cubicBezTo>
                      <a:pt x="63417" y="171073"/>
                      <a:pt x="63417" y="186445"/>
                      <a:pt x="63893" y="201440"/>
                    </a:cubicBezTo>
                    <a:cubicBezTo>
                      <a:pt x="65226" y="237936"/>
                      <a:pt x="74177" y="264248"/>
                      <a:pt x="90840" y="280374"/>
                    </a:cubicBezTo>
                    <a:cubicBezTo>
                      <a:pt x="107504" y="296407"/>
                      <a:pt x="129119" y="304423"/>
                      <a:pt x="155876" y="304423"/>
                    </a:cubicBezTo>
                    <a:cubicBezTo>
                      <a:pt x="176348" y="304423"/>
                      <a:pt x="193393" y="299990"/>
                      <a:pt x="207200" y="291220"/>
                    </a:cubicBezTo>
                    <a:cubicBezTo>
                      <a:pt x="221007" y="282449"/>
                      <a:pt x="231862" y="267266"/>
                      <a:pt x="239860" y="245670"/>
                    </a:cubicBezTo>
                    <a:cubicBezTo>
                      <a:pt x="242050" y="240860"/>
                      <a:pt x="244335" y="237276"/>
                      <a:pt x="246526" y="235107"/>
                    </a:cubicBezTo>
                    <a:cubicBezTo>
                      <a:pt x="248716" y="232938"/>
                      <a:pt x="252048" y="231806"/>
                      <a:pt x="256524" y="231806"/>
                    </a:cubicBezTo>
                    <a:lnTo>
                      <a:pt x="288518" y="231806"/>
                    </a:lnTo>
                    <a:cubicBezTo>
                      <a:pt x="292993" y="231806"/>
                      <a:pt x="296707" y="233221"/>
                      <a:pt x="299849" y="236050"/>
                    </a:cubicBezTo>
                    <a:cubicBezTo>
                      <a:pt x="302991" y="238879"/>
                      <a:pt x="304325" y="242557"/>
                      <a:pt x="303848" y="246990"/>
                    </a:cubicBezTo>
                    <a:cubicBezTo>
                      <a:pt x="303372" y="256232"/>
                      <a:pt x="301373" y="265663"/>
                      <a:pt x="297850" y="275376"/>
                    </a:cubicBezTo>
                    <a:cubicBezTo>
                      <a:pt x="294326" y="285090"/>
                      <a:pt x="288613" y="294804"/>
                      <a:pt x="280900" y="304800"/>
                    </a:cubicBezTo>
                    <a:cubicBezTo>
                      <a:pt x="273092" y="314702"/>
                      <a:pt x="263475" y="323473"/>
                      <a:pt x="251858" y="331206"/>
                    </a:cubicBezTo>
                    <a:cubicBezTo>
                      <a:pt x="240336" y="338939"/>
                      <a:pt x="226529" y="345069"/>
                      <a:pt x="210532" y="349690"/>
                    </a:cubicBezTo>
                    <a:cubicBezTo>
                      <a:pt x="194535" y="354405"/>
                      <a:pt x="176158" y="356669"/>
                      <a:pt x="155209" y="3566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0" name="Freeform 99">
                <a:extLst>
                  <a:ext uri="{FF2B5EF4-FFF2-40B4-BE49-F238E27FC236}">
                    <a16:creationId xmlns:a16="http://schemas.microsoft.com/office/drawing/2014/main" id="{1DB1EA2C-D62F-7F4B-8590-3A29545DB1BB}"/>
                  </a:ext>
                </a:extLst>
              </p:cNvPr>
              <p:cNvSpPr/>
              <p:nvPr/>
            </p:nvSpPr>
            <p:spPr>
              <a:xfrm>
                <a:off x="4700924" y="3304137"/>
                <a:ext cx="305276" cy="349878"/>
              </a:xfrm>
              <a:custGeom>
                <a:avLst/>
                <a:gdLst>
                  <a:gd name="connsiteX0" fmla="*/ 132642 w 305276"/>
                  <a:gd name="connsiteY0" fmla="*/ 349879 h 349878"/>
                  <a:gd name="connsiteX1" fmla="*/ 60370 w 305276"/>
                  <a:gd name="connsiteY1" fmla="*/ 331017 h 349878"/>
                  <a:gd name="connsiteX2" fmla="*/ 15331 w 305276"/>
                  <a:gd name="connsiteY2" fmla="*/ 278583 h 349878"/>
                  <a:gd name="connsiteX3" fmla="*/ 0 w 305276"/>
                  <a:gd name="connsiteY3" fmla="*/ 201345 h 349878"/>
                  <a:gd name="connsiteX4" fmla="*/ 0 w 305276"/>
                  <a:gd name="connsiteY4" fmla="*/ 15183 h 349878"/>
                  <a:gd name="connsiteX5" fmla="*/ 4380 w 305276"/>
                  <a:gd name="connsiteY5" fmla="*/ 4338 h 349878"/>
                  <a:gd name="connsiteX6" fmla="*/ 15331 w 305276"/>
                  <a:gd name="connsiteY6" fmla="*/ 0 h 349878"/>
                  <a:gd name="connsiteX7" fmla="*/ 48658 w 305276"/>
                  <a:gd name="connsiteY7" fmla="*/ 0 h 349878"/>
                  <a:gd name="connsiteX8" fmla="*/ 59703 w 305276"/>
                  <a:gd name="connsiteY8" fmla="*/ 4338 h 349878"/>
                  <a:gd name="connsiteX9" fmla="*/ 63988 w 305276"/>
                  <a:gd name="connsiteY9" fmla="*/ 15183 h 349878"/>
                  <a:gd name="connsiteX10" fmla="*/ 63988 w 305276"/>
                  <a:gd name="connsiteY10" fmla="*/ 198045 h 349878"/>
                  <a:gd name="connsiteX11" fmla="*/ 150639 w 305276"/>
                  <a:gd name="connsiteY11" fmla="*/ 296407 h 349878"/>
                  <a:gd name="connsiteX12" fmla="*/ 217008 w 305276"/>
                  <a:gd name="connsiteY12" fmla="*/ 270378 h 349878"/>
                  <a:gd name="connsiteX13" fmla="*/ 241955 w 305276"/>
                  <a:gd name="connsiteY13" fmla="*/ 198045 h 349878"/>
                  <a:gd name="connsiteX14" fmla="*/ 241955 w 305276"/>
                  <a:gd name="connsiteY14" fmla="*/ 15183 h 349878"/>
                  <a:gd name="connsiteX15" fmla="*/ 246240 w 305276"/>
                  <a:gd name="connsiteY15" fmla="*/ 4338 h 349878"/>
                  <a:gd name="connsiteX16" fmla="*/ 257286 w 305276"/>
                  <a:gd name="connsiteY16" fmla="*/ 0 h 349878"/>
                  <a:gd name="connsiteX17" fmla="*/ 290613 w 305276"/>
                  <a:gd name="connsiteY17" fmla="*/ 0 h 349878"/>
                  <a:gd name="connsiteX18" fmla="*/ 301278 w 305276"/>
                  <a:gd name="connsiteY18" fmla="*/ 4338 h 349878"/>
                  <a:gd name="connsiteX19" fmla="*/ 305277 w 305276"/>
                  <a:gd name="connsiteY19" fmla="*/ 15183 h 349878"/>
                  <a:gd name="connsiteX20" fmla="*/ 305277 w 305276"/>
                  <a:gd name="connsiteY20" fmla="*/ 328094 h 349878"/>
                  <a:gd name="connsiteX21" fmla="*/ 301278 w 305276"/>
                  <a:gd name="connsiteY21" fmla="*/ 338939 h 349878"/>
                  <a:gd name="connsiteX22" fmla="*/ 290613 w 305276"/>
                  <a:gd name="connsiteY22" fmla="*/ 343277 h 349878"/>
                  <a:gd name="connsiteX23" fmla="*/ 259285 w 305276"/>
                  <a:gd name="connsiteY23" fmla="*/ 343277 h 349878"/>
                  <a:gd name="connsiteX24" fmla="*/ 248240 w 305276"/>
                  <a:gd name="connsiteY24" fmla="*/ 338939 h 349878"/>
                  <a:gd name="connsiteX25" fmla="*/ 243955 w 305276"/>
                  <a:gd name="connsiteY25" fmla="*/ 328094 h 349878"/>
                  <a:gd name="connsiteX26" fmla="*/ 243955 w 305276"/>
                  <a:gd name="connsiteY26" fmla="*/ 299047 h 349878"/>
                  <a:gd name="connsiteX27" fmla="*/ 200344 w 305276"/>
                  <a:gd name="connsiteY27" fmla="*/ 336016 h 349878"/>
                  <a:gd name="connsiteX28" fmla="*/ 132642 w 305276"/>
                  <a:gd name="connsiteY28" fmla="*/ 349879 h 349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05276" h="349878">
                    <a:moveTo>
                      <a:pt x="132642" y="349879"/>
                    </a:moveTo>
                    <a:cubicBezTo>
                      <a:pt x="104171" y="349879"/>
                      <a:pt x="80080" y="343560"/>
                      <a:pt x="60370" y="331017"/>
                    </a:cubicBezTo>
                    <a:cubicBezTo>
                      <a:pt x="40564" y="318475"/>
                      <a:pt x="25614" y="300933"/>
                      <a:pt x="15331" y="278583"/>
                    </a:cubicBezTo>
                    <a:cubicBezTo>
                      <a:pt x="5142" y="256138"/>
                      <a:pt x="0" y="230392"/>
                      <a:pt x="0" y="201345"/>
                    </a:cubicBezTo>
                    <a:lnTo>
                      <a:pt x="0" y="15183"/>
                    </a:lnTo>
                    <a:cubicBezTo>
                      <a:pt x="0" y="10751"/>
                      <a:pt x="1429" y="7167"/>
                      <a:pt x="4380" y="4338"/>
                    </a:cubicBezTo>
                    <a:cubicBezTo>
                      <a:pt x="7237" y="1509"/>
                      <a:pt x="10951" y="0"/>
                      <a:pt x="15331" y="0"/>
                    </a:cubicBezTo>
                    <a:lnTo>
                      <a:pt x="48658" y="0"/>
                    </a:lnTo>
                    <a:cubicBezTo>
                      <a:pt x="53133" y="0"/>
                      <a:pt x="56752" y="1415"/>
                      <a:pt x="59703" y="4338"/>
                    </a:cubicBezTo>
                    <a:cubicBezTo>
                      <a:pt x="62560" y="7167"/>
                      <a:pt x="63988" y="10845"/>
                      <a:pt x="63988" y="15183"/>
                    </a:cubicBezTo>
                    <a:lnTo>
                      <a:pt x="63988" y="198045"/>
                    </a:lnTo>
                    <a:cubicBezTo>
                      <a:pt x="63988" y="263588"/>
                      <a:pt x="92840" y="296407"/>
                      <a:pt x="150639" y="296407"/>
                    </a:cubicBezTo>
                    <a:cubicBezTo>
                      <a:pt x="178158" y="296407"/>
                      <a:pt x="200344" y="287730"/>
                      <a:pt x="217008" y="270378"/>
                    </a:cubicBezTo>
                    <a:cubicBezTo>
                      <a:pt x="233671" y="253025"/>
                      <a:pt x="241955" y="228883"/>
                      <a:pt x="241955" y="198045"/>
                    </a:cubicBezTo>
                    <a:lnTo>
                      <a:pt x="241955" y="15183"/>
                    </a:lnTo>
                    <a:cubicBezTo>
                      <a:pt x="241955" y="10751"/>
                      <a:pt x="243383" y="7167"/>
                      <a:pt x="246240" y="4338"/>
                    </a:cubicBezTo>
                    <a:cubicBezTo>
                      <a:pt x="249097" y="1509"/>
                      <a:pt x="252811" y="0"/>
                      <a:pt x="257286" y="0"/>
                    </a:cubicBezTo>
                    <a:lnTo>
                      <a:pt x="290613" y="0"/>
                    </a:lnTo>
                    <a:cubicBezTo>
                      <a:pt x="295088" y="0"/>
                      <a:pt x="298612" y="1415"/>
                      <a:pt x="301278" y="4338"/>
                    </a:cubicBezTo>
                    <a:cubicBezTo>
                      <a:pt x="303944" y="7167"/>
                      <a:pt x="305277" y="10845"/>
                      <a:pt x="305277" y="15183"/>
                    </a:cubicBezTo>
                    <a:lnTo>
                      <a:pt x="305277" y="328094"/>
                    </a:lnTo>
                    <a:cubicBezTo>
                      <a:pt x="305277" y="332526"/>
                      <a:pt x="303944" y="336110"/>
                      <a:pt x="301278" y="338939"/>
                    </a:cubicBezTo>
                    <a:cubicBezTo>
                      <a:pt x="298612" y="341768"/>
                      <a:pt x="295088" y="343277"/>
                      <a:pt x="290613" y="343277"/>
                    </a:cubicBezTo>
                    <a:lnTo>
                      <a:pt x="259285" y="343277"/>
                    </a:lnTo>
                    <a:cubicBezTo>
                      <a:pt x="254810" y="343277"/>
                      <a:pt x="251192" y="341863"/>
                      <a:pt x="248240" y="338939"/>
                    </a:cubicBezTo>
                    <a:cubicBezTo>
                      <a:pt x="245383" y="336110"/>
                      <a:pt x="243955" y="332432"/>
                      <a:pt x="243955" y="328094"/>
                    </a:cubicBezTo>
                    <a:lnTo>
                      <a:pt x="243955" y="299047"/>
                    </a:lnTo>
                    <a:cubicBezTo>
                      <a:pt x="231957" y="314419"/>
                      <a:pt x="217388" y="326774"/>
                      <a:pt x="200344" y="336016"/>
                    </a:cubicBezTo>
                    <a:cubicBezTo>
                      <a:pt x="183204" y="345258"/>
                      <a:pt x="160637" y="349879"/>
                      <a:pt x="132642" y="34987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1" name="Freeform 100">
                <a:extLst>
                  <a:ext uri="{FF2B5EF4-FFF2-40B4-BE49-F238E27FC236}">
                    <a16:creationId xmlns:a16="http://schemas.microsoft.com/office/drawing/2014/main" id="{0C2F60F0-F671-C94F-8CC1-1825A13AF303}"/>
                  </a:ext>
                </a:extLst>
              </p:cNvPr>
              <p:cNvSpPr/>
              <p:nvPr/>
            </p:nvSpPr>
            <p:spPr>
              <a:xfrm>
                <a:off x="5088472" y="3304137"/>
                <a:ext cx="196630" cy="343277"/>
              </a:xfrm>
              <a:custGeom>
                <a:avLst/>
                <a:gdLst>
                  <a:gd name="connsiteX0" fmla="*/ 15330 w 196630"/>
                  <a:gd name="connsiteY0" fmla="*/ 343277 h 343277"/>
                  <a:gd name="connsiteX1" fmla="*/ 4285 w 196630"/>
                  <a:gd name="connsiteY1" fmla="*/ 338939 h 343277"/>
                  <a:gd name="connsiteX2" fmla="*/ 0 w 196630"/>
                  <a:gd name="connsiteY2" fmla="*/ 328094 h 343277"/>
                  <a:gd name="connsiteX3" fmla="*/ 0 w 196630"/>
                  <a:gd name="connsiteY3" fmla="*/ 15844 h 343277"/>
                  <a:gd name="connsiteX4" fmla="*/ 4285 w 196630"/>
                  <a:gd name="connsiteY4" fmla="*/ 4621 h 343277"/>
                  <a:gd name="connsiteX5" fmla="*/ 15330 w 196630"/>
                  <a:gd name="connsiteY5" fmla="*/ 0 h 343277"/>
                  <a:gd name="connsiteX6" fmla="*/ 45991 w 196630"/>
                  <a:gd name="connsiteY6" fmla="*/ 0 h 343277"/>
                  <a:gd name="connsiteX7" fmla="*/ 57323 w 196630"/>
                  <a:gd name="connsiteY7" fmla="*/ 4621 h 343277"/>
                  <a:gd name="connsiteX8" fmla="*/ 61989 w 196630"/>
                  <a:gd name="connsiteY8" fmla="*/ 15844 h 343277"/>
                  <a:gd name="connsiteX9" fmla="*/ 61989 w 196630"/>
                  <a:gd name="connsiteY9" fmla="*/ 44890 h 343277"/>
                  <a:gd name="connsiteX10" fmla="*/ 98648 w 196630"/>
                  <a:gd name="connsiteY10" fmla="*/ 11223 h 343277"/>
                  <a:gd name="connsiteX11" fmla="*/ 155305 w 196630"/>
                  <a:gd name="connsiteY11" fmla="*/ 0 h 343277"/>
                  <a:gd name="connsiteX12" fmla="*/ 181300 w 196630"/>
                  <a:gd name="connsiteY12" fmla="*/ 0 h 343277"/>
                  <a:gd name="connsiteX13" fmla="*/ 192250 w 196630"/>
                  <a:gd name="connsiteY13" fmla="*/ 4338 h 343277"/>
                  <a:gd name="connsiteX14" fmla="*/ 196630 w 196630"/>
                  <a:gd name="connsiteY14" fmla="*/ 15183 h 343277"/>
                  <a:gd name="connsiteX15" fmla="*/ 196630 w 196630"/>
                  <a:gd name="connsiteY15" fmla="*/ 42250 h 343277"/>
                  <a:gd name="connsiteX16" fmla="*/ 192250 w 196630"/>
                  <a:gd name="connsiteY16" fmla="*/ 52812 h 343277"/>
                  <a:gd name="connsiteX17" fmla="*/ 181300 w 196630"/>
                  <a:gd name="connsiteY17" fmla="*/ 56773 h 343277"/>
                  <a:gd name="connsiteX18" fmla="*/ 141307 w 196630"/>
                  <a:gd name="connsiteY18" fmla="*/ 56773 h 343277"/>
                  <a:gd name="connsiteX19" fmla="*/ 84651 w 196630"/>
                  <a:gd name="connsiteY19" fmla="*/ 77615 h 343277"/>
                  <a:gd name="connsiteX20" fmla="*/ 63988 w 196630"/>
                  <a:gd name="connsiteY20" fmla="*/ 134010 h 343277"/>
                  <a:gd name="connsiteX21" fmla="*/ 63988 w 196630"/>
                  <a:gd name="connsiteY21" fmla="*/ 328094 h 343277"/>
                  <a:gd name="connsiteX22" fmla="*/ 59322 w 196630"/>
                  <a:gd name="connsiteY22" fmla="*/ 338939 h 343277"/>
                  <a:gd name="connsiteX23" fmla="*/ 47991 w 196630"/>
                  <a:gd name="connsiteY23" fmla="*/ 343277 h 343277"/>
                  <a:gd name="connsiteX24" fmla="*/ 15330 w 196630"/>
                  <a:gd name="connsiteY24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96630" h="343277">
                    <a:moveTo>
                      <a:pt x="15330" y="343277"/>
                    </a:moveTo>
                    <a:cubicBezTo>
                      <a:pt x="10855" y="343277"/>
                      <a:pt x="7237" y="341863"/>
                      <a:pt x="4285" y="338939"/>
                    </a:cubicBezTo>
                    <a:cubicBezTo>
                      <a:pt x="1428" y="336110"/>
                      <a:pt x="0" y="332432"/>
                      <a:pt x="0" y="328094"/>
                    </a:cubicBezTo>
                    <a:lnTo>
                      <a:pt x="0" y="15844"/>
                    </a:lnTo>
                    <a:cubicBezTo>
                      <a:pt x="0" y="11411"/>
                      <a:pt x="1428" y="7733"/>
                      <a:pt x="4285" y="4621"/>
                    </a:cubicBezTo>
                    <a:cubicBezTo>
                      <a:pt x="7142" y="1509"/>
                      <a:pt x="10855" y="0"/>
                      <a:pt x="15330" y="0"/>
                    </a:cubicBezTo>
                    <a:lnTo>
                      <a:pt x="45991" y="0"/>
                    </a:lnTo>
                    <a:cubicBezTo>
                      <a:pt x="50467" y="0"/>
                      <a:pt x="54180" y="1509"/>
                      <a:pt x="57323" y="4621"/>
                    </a:cubicBezTo>
                    <a:cubicBezTo>
                      <a:pt x="60465" y="7733"/>
                      <a:pt x="61989" y="11411"/>
                      <a:pt x="61989" y="15844"/>
                    </a:cubicBezTo>
                    <a:lnTo>
                      <a:pt x="61989" y="44890"/>
                    </a:lnTo>
                    <a:cubicBezTo>
                      <a:pt x="70844" y="29895"/>
                      <a:pt x="83128" y="18673"/>
                      <a:pt x="98648" y="11223"/>
                    </a:cubicBezTo>
                    <a:cubicBezTo>
                      <a:pt x="114169" y="3772"/>
                      <a:pt x="133118" y="0"/>
                      <a:pt x="155305" y="0"/>
                    </a:cubicBezTo>
                    <a:lnTo>
                      <a:pt x="181300" y="0"/>
                    </a:lnTo>
                    <a:cubicBezTo>
                      <a:pt x="185775" y="0"/>
                      <a:pt x="189393" y="1415"/>
                      <a:pt x="192250" y="4338"/>
                    </a:cubicBezTo>
                    <a:cubicBezTo>
                      <a:pt x="195107" y="7167"/>
                      <a:pt x="196630" y="10845"/>
                      <a:pt x="196630" y="15183"/>
                    </a:cubicBezTo>
                    <a:lnTo>
                      <a:pt x="196630" y="42250"/>
                    </a:lnTo>
                    <a:cubicBezTo>
                      <a:pt x="196630" y="46682"/>
                      <a:pt x="195202" y="50171"/>
                      <a:pt x="192250" y="52812"/>
                    </a:cubicBezTo>
                    <a:cubicBezTo>
                      <a:pt x="189393" y="55452"/>
                      <a:pt x="185680" y="56773"/>
                      <a:pt x="181300" y="56773"/>
                    </a:cubicBezTo>
                    <a:lnTo>
                      <a:pt x="141307" y="56773"/>
                    </a:lnTo>
                    <a:cubicBezTo>
                      <a:pt x="117312" y="56773"/>
                      <a:pt x="98458" y="63657"/>
                      <a:pt x="84651" y="77615"/>
                    </a:cubicBezTo>
                    <a:cubicBezTo>
                      <a:pt x="70844" y="91478"/>
                      <a:pt x="63988" y="110245"/>
                      <a:pt x="63988" y="134010"/>
                    </a:cubicBezTo>
                    <a:lnTo>
                      <a:pt x="63988" y="328094"/>
                    </a:lnTo>
                    <a:cubicBezTo>
                      <a:pt x="63988" y="332526"/>
                      <a:pt x="62465" y="336110"/>
                      <a:pt x="59322" y="338939"/>
                    </a:cubicBezTo>
                    <a:cubicBezTo>
                      <a:pt x="56180" y="341768"/>
                      <a:pt x="52467" y="343277"/>
                      <a:pt x="47991" y="343277"/>
                    </a:cubicBezTo>
                    <a:lnTo>
                      <a:pt x="15330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" name="Freeform 101">
                <a:extLst>
                  <a:ext uri="{FF2B5EF4-FFF2-40B4-BE49-F238E27FC236}">
                    <a16:creationId xmlns:a16="http://schemas.microsoft.com/office/drawing/2014/main" id="{7DC5D29A-470E-F04D-B664-72D47E015A79}"/>
                  </a:ext>
                </a:extLst>
              </p:cNvPr>
              <p:cNvSpPr/>
              <p:nvPr/>
            </p:nvSpPr>
            <p:spPr>
              <a:xfrm>
                <a:off x="5312906" y="3297536"/>
                <a:ext cx="309847" cy="356480"/>
              </a:xfrm>
              <a:custGeom>
                <a:avLst/>
                <a:gdLst>
                  <a:gd name="connsiteX0" fmla="*/ 155305 w 309847"/>
                  <a:gd name="connsiteY0" fmla="*/ 356480 h 356480"/>
                  <a:gd name="connsiteX1" fmla="*/ 45325 w 309847"/>
                  <a:gd name="connsiteY1" fmla="*/ 314514 h 356480"/>
                  <a:gd name="connsiteX2" fmla="*/ 666 w 309847"/>
                  <a:gd name="connsiteY2" fmla="*/ 199931 h 356480"/>
                  <a:gd name="connsiteX3" fmla="*/ 0 w 309847"/>
                  <a:gd name="connsiteY3" fmla="*/ 177863 h 356480"/>
                  <a:gd name="connsiteX4" fmla="*/ 666 w 309847"/>
                  <a:gd name="connsiteY4" fmla="*/ 155701 h 356480"/>
                  <a:gd name="connsiteX5" fmla="*/ 22663 w 309847"/>
                  <a:gd name="connsiteY5" fmla="*/ 73559 h 356480"/>
                  <a:gd name="connsiteX6" fmla="*/ 75605 w 309847"/>
                  <a:gd name="connsiteY6" fmla="*/ 19144 h 356480"/>
                  <a:gd name="connsiteX7" fmla="*/ 154543 w 309847"/>
                  <a:gd name="connsiteY7" fmla="*/ 0 h 356480"/>
                  <a:gd name="connsiteX8" fmla="*/ 239575 w 309847"/>
                  <a:gd name="connsiteY8" fmla="*/ 21125 h 356480"/>
                  <a:gd name="connsiteX9" fmla="*/ 291851 w 309847"/>
                  <a:gd name="connsiteY9" fmla="*/ 81198 h 356480"/>
                  <a:gd name="connsiteX10" fmla="*/ 309847 w 309847"/>
                  <a:gd name="connsiteY10" fmla="*/ 172299 h 356480"/>
                  <a:gd name="connsiteX11" fmla="*/ 309847 w 309847"/>
                  <a:gd name="connsiteY11" fmla="*/ 183521 h 356480"/>
                  <a:gd name="connsiteX12" fmla="*/ 305467 w 309847"/>
                  <a:gd name="connsiteY12" fmla="*/ 194744 h 356480"/>
                  <a:gd name="connsiteX13" fmla="*/ 294517 w 309847"/>
                  <a:gd name="connsiteY13" fmla="*/ 198705 h 356480"/>
                  <a:gd name="connsiteX14" fmla="*/ 63893 w 309847"/>
                  <a:gd name="connsiteY14" fmla="*/ 198705 h 356480"/>
                  <a:gd name="connsiteX15" fmla="*/ 63893 w 309847"/>
                  <a:gd name="connsiteY15" fmla="*/ 201345 h 356480"/>
                  <a:gd name="connsiteX16" fmla="*/ 63893 w 309847"/>
                  <a:gd name="connsiteY16" fmla="*/ 204646 h 356480"/>
                  <a:gd name="connsiteX17" fmla="*/ 75891 w 309847"/>
                  <a:gd name="connsiteY17" fmla="*/ 255100 h 356480"/>
                  <a:gd name="connsiteX18" fmla="*/ 106837 w 309847"/>
                  <a:gd name="connsiteY18" fmla="*/ 293012 h 356480"/>
                  <a:gd name="connsiteX19" fmla="*/ 154448 w 309847"/>
                  <a:gd name="connsiteY19" fmla="*/ 307535 h 356480"/>
                  <a:gd name="connsiteX20" fmla="*/ 194440 w 309847"/>
                  <a:gd name="connsiteY20" fmla="*/ 300273 h 356480"/>
                  <a:gd name="connsiteX21" fmla="*/ 220435 w 309847"/>
                  <a:gd name="connsiteY21" fmla="*/ 284147 h 356480"/>
                  <a:gd name="connsiteX22" fmla="*/ 233766 w 309847"/>
                  <a:gd name="connsiteY22" fmla="*/ 269906 h 356480"/>
                  <a:gd name="connsiteX23" fmla="*/ 243098 w 309847"/>
                  <a:gd name="connsiteY23" fmla="*/ 260381 h 356480"/>
                  <a:gd name="connsiteX24" fmla="*/ 253762 w 309847"/>
                  <a:gd name="connsiteY24" fmla="*/ 258684 h 356480"/>
                  <a:gd name="connsiteX25" fmla="*/ 286423 w 309847"/>
                  <a:gd name="connsiteY25" fmla="*/ 258684 h 356480"/>
                  <a:gd name="connsiteX26" fmla="*/ 296802 w 309847"/>
                  <a:gd name="connsiteY26" fmla="*/ 262362 h 356480"/>
                  <a:gd name="connsiteX27" fmla="*/ 300420 w 309847"/>
                  <a:gd name="connsiteY27" fmla="*/ 272547 h 356480"/>
                  <a:gd name="connsiteX28" fmla="*/ 289756 w 309847"/>
                  <a:gd name="connsiteY28" fmla="*/ 296690 h 356480"/>
                  <a:gd name="connsiteX29" fmla="*/ 261380 w 309847"/>
                  <a:gd name="connsiteY29" fmla="*/ 324699 h 356480"/>
                  <a:gd name="connsiteX30" fmla="*/ 216055 w 309847"/>
                  <a:gd name="connsiteY30" fmla="*/ 347521 h 356480"/>
                  <a:gd name="connsiteX31" fmla="*/ 155305 w 309847"/>
                  <a:gd name="connsiteY31" fmla="*/ 356480 h 356480"/>
                  <a:gd name="connsiteX32" fmla="*/ 63988 w 309847"/>
                  <a:gd name="connsiteY32" fmla="*/ 153154 h 356480"/>
                  <a:gd name="connsiteX33" fmla="*/ 246621 w 309847"/>
                  <a:gd name="connsiteY33" fmla="*/ 153154 h 356480"/>
                  <a:gd name="connsiteX34" fmla="*/ 246621 w 309847"/>
                  <a:gd name="connsiteY34" fmla="*/ 151174 h 356480"/>
                  <a:gd name="connsiteX35" fmla="*/ 235575 w 309847"/>
                  <a:gd name="connsiteY35" fmla="*/ 98362 h 356480"/>
                  <a:gd name="connsiteX36" fmla="*/ 203962 w 309847"/>
                  <a:gd name="connsiteY36" fmla="*/ 61677 h 356480"/>
                  <a:gd name="connsiteX37" fmla="*/ 154638 w 309847"/>
                  <a:gd name="connsiteY37" fmla="*/ 48097 h 356480"/>
                  <a:gd name="connsiteX38" fmla="*/ 105599 w 309847"/>
                  <a:gd name="connsiteY38" fmla="*/ 61677 h 356480"/>
                  <a:gd name="connsiteX39" fmla="*/ 74653 w 309847"/>
                  <a:gd name="connsiteY39" fmla="*/ 98362 h 356480"/>
                  <a:gd name="connsiteX40" fmla="*/ 63988 w 309847"/>
                  <a:gd name="connsiteY40" fmla="*/ 151174 h 356480"/>
                  <a:gd name="connsiteX41" fmla="*/ 63988 w 309847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847" h="356480">
                    <a:moveTo>
                      <a:pt x="155305" y="356480"/>
                    </a:moveTo>
                    <a:cubicBezTo>
                      <a:pt x="109123" y="356480"/>
                      <a:pt x="72463" y="342523"/>
                      <a:pt x="45325" y="314514"/>
                    </a:cubicBezTo>
                    <a:cubicBezTo>
                      <a:pt x="18187" y="286599"/>
                      <a:pt x="3332" y="248404"/>
                      <a:pt x="666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6" y="155701"/>
                    </a:cubicBezTo>
                    <a:cubicBezTo>
                      <a:pt x="2476" y="124485"/>
                      <a:pt x="9808" y="97042"/>
                      <a:pt x="22663" y="73559"/>
                    </a:cubicBezTo>
                    <a:cubicBezTo>
                      <a:pt x="35517" y="49983"/>
                      <a:pt x="53228" y="31876"/>
                      <a:pt x="75605" y="19144"/>
                    </a:cubicBezTo>
                    <a:cubicBezTo>
                      <a:pt x="98077" y="6413"/>
                      <a:pt x="124358" y="0"/>
                      <a:pt x="154543" y="0"/>
                    </a:cubicBezTo>
                    <a:cubicBezTo>
                      <a:pt x="188346" y="0"/>
                      <a:pt x="216627" y="7073"/>
                      <a:pt x="239575" y="21125"/>
                    </a:cubicBezTo>
                    <a:cubicBezTo>
                      <a:pt x="262428" y="35176"/>
                      <a:pt x="279853" y="55264"/>
                      <a:pt x="291851" y="81198"/>
                    </a:cubicBezTo>
                    <a:cubicBezTo>
                      <a:pt x="303849" y="107133"/>
                      <a:pt x="309847" y="137499"/>
                      <a:pt x="309847" y="172299"/>
                    </a:cubicBezTo>
                    <a:lnTo>
                      <a:pt x="309847" y="183521"/>
                    </a:lnTo>
                    <a:cubicBezTo>
                      <a:pt x="309847" y="188331"/>
                      <a:pt x="308419" y="192103"/>
                      <a:pt x="305467" y="194744"/>
                    </a:cubicBezTo>
                    <a:cubicBezTo>
                      <a:pt x="302611" y="197384"/>
                      <a:pt x="298897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1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9" y="302725"/>
                      <a:pt x="136260" y="307535"/>
                      <a:pt x="154448" y="307535"/>
                    </a:cubicBezTo>
                    <a:cubicBezTo>
                      <a:pt x="170445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8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802" y="262362"/>
                    </a:cubicBezTo>
                    <a:cubicBezTo>
                      <a:pt x="299659" y="264814"/>
                      <a:pt x="300896" y="268209"/>
                      <a:pt x="300420" y="272547"/>
                    </a:cubicBezTo>
                    <a:cubicBezTo>
                      <a:pt x="299944" y="279149"/>
                      <a:pt x="296421" y="287165"/>
                      <a:pt x="289756" y="296690"/>
                    </a:cubicBezTo>
                    <a:cubicBezTo>
                      <a:pt x="283090" y="306120"/>
                      <a:pt x="273664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058" y="353462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2907" y="113734"/>
                      <a:pt x="235575" y="98362"/>
                    </a:cubicBezTo>
                    <a:cubicBezTo>
                      <a:pt x="228243" y="82990"/>
                      <a:pt x="217674" y="70730"/>
                      <a:pt x="203962" y="61677"/>
                    </a:cubicBezTo>
                    <a:cubicBezTo>
                      <a:pt x="190155" y="52623"/>
                      <a:pt x="173777" y="48097"/>
                      <a:pt x="154638" y="48097"/>
                    </a:cubicBezTo>
                    <a:cubicBezTo>
                      <a:pt x="135499" y="48097"/>
                      <a:pt x="119216" y="52623"/>
                      <a:pt x="105599" y="61677"/>
                    </a:cubicBezTo>
                    <a:cubicBezTo>
                      <a:pt x="92078" y="70730"/>
                      <a:pt x="81699" y="82896"/>
                      <a:pt x="74653" y="98362"/>
                    </a:cubicBezTo>
                    <a:cubicBezTo>
                      <a:pt x="67511" y="113734"/>
                      <a:pt x="63988" y="131370"/>
                      <a:pt x="63988" y="151174"/>
                    </a:cubicBezTo>
                    <a:lnTo>
                      <a:pt x="63988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Freeform 102">
                <a:extLst>
                  <a:ext uri="{FF2B5EF4-FFF2-40B4-BE49-F238E27FC236}">
                    <a16:creationId xmlns:a16="http://schemas.microsoft.com/office/drawing/2014/main" id="{CF9E9B4C-AB3E-0143-831F-6D7CD769A8A3}"/>
                  </a:ext>
                </a:extLst>
              </p:cNvPr>
              <p:cNvSpPr/>
              <p:nvPr/>
            </p:nvSpPr>
            <p:spPr>
              <a:xfrm>
                <a:off x="5680648" y="3569517"/>
                <a:ext cx="79318" cy="77897"/>
              </a:xfrm>
              <a:custGeom>
                <a:avLst/>
                <a:gdLst>
                  <a:gd name="connsiteX0" fmla="*/ 15330 w 79318"/>
                  <a:gd name="connsiteY0" fmla="*/ 77898 h 77897"/>
                  <a:gd name="connsiteX1" fmla="*/ 4380 w 79318"/>
                  <a:gd name="connsiteY1" fmla="*/ 73559 h 77897"/>
                  <a:gd name="connsiteX2" fmla="*/ 0 w 79318"/>
                  <a:gd name="connsiteY2" fmla="*/ 62714 h 77897"/>
                  <a:gd name="connsiteX3" fmla="*/ 0 w 79318"/>
                  <a:gd name="connsiteY3" fmla="*/ 15183 h 77897"/>
                  <a:gd name="connsiteX4" fmla="*/ 4380 w 79318"/>
                  <a:gd name="connsiteY4" fmla="*/ 4244 h 77897"/>
                  <a:gd name="connsiteX5" fmla="*/ 15330 w 79318"/>
                  <a:gd name="connsiteY5" fmla="*/ 0 h 77897"/>
                  <a:gd name="connsiteX6" fmla="*/ 63322 w 79318"/>
                  <a:gd name="connsiteY6" fmla="*/ 0 h 77897"/>
                  <a:gd name="connsiteX7" fmla="*/ 74653 w 79318"/>
                  <a:gd name="connsiteY7" fmla="*/ 4244 h 77897"/>
                  <a:gd name="connsiteX8" fmla="*/ 79319 w 79318"/>
                  <a:gd name="connsiteY8" fmla="*/ 15183 h 77897"/>
                  <a:gd name="connsiteX9" fmla="*/ 79319 w 79318"/>
                  <a:gd name="connsiteY9" fmla="*/ 62714 h 77897"/>
                  <a:gd name="connsiteX10" fmla="*/ 74653 w 79318"/>
                  <a:gd name="connsiteY10" fmla="*/ 73559 h 77897"/>
                  <a:gd name="connsiteX11" fmla="*/ 63322 w 79318"/>
                  <a:gd name="connsiteY11" fmla="*/ 77898 h 77897"/>
                  <a:gd name="connsiteX12" fmla="*/ 15330 w 79318"/>
                  <a:gd name="connsiteY12" fmla="*/ 77898 h 77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18" h="77897">
                    <a:moveTo>
                      <a:pt x="15330" y="77898"/>
                    </a:moveTo>
                    <a:cubicBezTo>
                      <a:pt x="10855" y="77898"/>
                      <a:pt x="7237" y="76483"/>
                      <a:pt x="4380" y="73559"/>
                    </a:cubicBezTo>
                    <a:cubicBezTo>
                      <a:pt x="1524" y="70730"/>
                      <a:pt x="0" y="67052"/>
                      <a:pt x="0" y="62714"/>
                    </a:cubicBezTo>
                    <a:lnTo>
                      <a:pt x="0" y="15183"/>
                    </a:lnTo>
                    <a:cubicBezTo>
                      <a:pt x="0" y="10751"/>
                      <a:pt x="1428" y="7167"/>
                      <a:pt x="4380" y="4244"/>
                    </a:cubicBezTo>
                    <a:cubicBezTo>
                      <a:pt x="7237" y="1415"/>
                      <a:pt x="10950" y="0"/>
                      <a:pt x="15330" y="0"/>
                    </a:cubicBezTo>
                    <a:lnTo>
                      <a:pt x="63322" y="0"/>
                    </a:lnTo>
                    <a:cubicBezTo>
                      <a:pt x="67797" y="0"/>
                      <a:pt x="71511" y="1415"/>
                      <a:pt x="74653" y="4244"/>
                    </a:cubicBezTo>
                    <a:cubicBezTo>
                      <a:pt x="77795" y="7073"/>
                      <a:pt x="79319" y="10751"/>
                      <a:pt x="79319" y="15183"/>
                    </a:cubicBezTo>
                    <a:lnTo>
                      <a:pt x="79319" y="62714"/>
                    </a:lnTo>
                    <a:cubicBezTo>
                      <a:pt x="79319" y="67146"/>
                      <a:pt x="77795" y="70730"/>
                      <a:pt x="74653" y="73559"/>
                    </a:cubicBezTo>
                    <a:cubicBezTo>
                      <a:pt x="71511" y="76389"/>
                      <a:pt x="67797" y="77898"/>
                      <a:pt x="63322" y="77898"/>
                    </a:cubicBezTo>
                    <a:lnTo>
                      <a:pt x="15330" y="7789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Freeform 103">
                <a:extLst>
                  <a:ext uri="{FF2B5EF4-FFF2-40B4-BE49-F238E27FC236}">
                    <a16:creationId xmlns:a16="http://schemas.microsoft.com/office/drawing/2014/main" id="{2A39E216-8E62-3740-89FD-3E4A69707262}"/>
                  </a:ext>
                </a:extLst>
              </p:cNvPr>
              <p:cNvSpPr/>
              <p:nvPr/>
            </p:nvSpPr>
            <p:spPr>
              <a:xfrm>
                <a:off x="5980592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3999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8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2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2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981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4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2 w 419922"/>
                  <a:gd name="connsiteY20" fmla="*/ 458143 h 462103"/>
                  <a:gd name="connsiteX21" fmla="*/ 47324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7" y="462104"/>
                      <a:pt x="6666" y="460784"/>
                      <a:pt x="3999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1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3" y="1320"/>
                      <a:pt x="181110" y="0"/>
                      <a:pt x="187298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3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2" y="446732"/>
                      <a:pt x="419922" y="448901"/>
                    </a:cubicBezTo>
                    <a:cubicBezTo>
                      <a:pt x="419922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2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1" y="460784"/>
                      <a:pt x="360981" y="458143"/>
                    </a:cubicBezTo>
                    <a:cubicBezTo>
                      <a:pt x="358505" y="455502"/>
                      <a:pt x="356886" y="453050"/>
                      <a:pt x="355934" y="450881"/>
                    </a:cubicBezTo>
                    <a:lnTo>
                      <a:pt x="319274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2" y="458143"/>
                    </a:cubicBezTo>
                    <a:cubicBezTo>
                      <a:pt x="56656" y="460784"/>
                      <a:pt x="52657" y="462104"/>
                      <a:pt x="47324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24B24140-B570-E543-9935-DCF205C86114}"/>
                  </a:ext>
                </a:extLst>
              </p:cNvPr>
              <p:cNvSpPr/>
              <p:nvPr/>
            </p:nvSpPr>
            <p:spPr>
              <a:xfrm>
                <a:off x="6456314" y="3178615"/>
                <a:ext cx="61988" cy="468799"/>
              </a:xfrm>
              <a:custGeom>
                <a:avLst/>
                <a:gdLst>
                  <a:gd name="connsiteX0" fmla="*/ 15330 w 61988"/>
                  <a:gd name="connsiteY0" fmla="*/ 468800 h 468799"/>
                  <a:gd name="connsiteX1" fmla="*/ 4380 w 61988"/>
                  <a:gd name="connsiteY1" fmla="*/ 464462 h 468799"/>
                  <a:gd name="connsiteX2" fmla="*/ 0 w 61988"/>
                  <a:gd name="connsiteY2" fmla="*/ 453616 h 468799"/>
                  <a:gd name="connsiteX3" fmla="*/ 0 w 61988"/>
                  <a:gd name="connsiteY3" fmla="*/ 15278 h 468799"/>
                  <a:gd name="connsiteX4" fmla="*/ 4380 w 61988"/>
                  <a:gd name="connsiteY4" fmla="*/ 4338 h 468799"/>
                  <a:gd name="connsiteX5" fmla="*/ 15330 w 61988"/>
                  <a:gd name="connsiteY5" fmla="*/ 0 h 468799"/>
                  <a:gd name="connsiteX6" fmla="*/ 46658 w 61988"/>
                  <a:gd name="connsiteY6" fmla="*/ 0 h 468799"/>
                  <a:gd name="connsiteX7" fmla="*/ 57989 w 61988"/>
                  <a:gd name="connsiteY7" fmla="*/ 4338 h 468799"/>
                  <a:gd name="connsiteX8" fmla="*/ 61988 w 61988"/>
                  <a:gd name="connsiteY8" fmla="*/ 15278 h 468799"/>
                  <a:gd name="connsiteX9" fmla="*/ 61988 w 61988"/>
                  <a:gd name="connsiteY9" fmla="*/ 453616 h 468799"/>
                  <a:gd name="connsiteX10" fmla="*/ 57989 w 61988"/>
                  <a:gd name="connsiteY10" fmla="*/ 464462 h 468799"/>
                  <a:gd name="connsiteX11" fmla="*/ 46658 w 61988"/>
                  <a:gd name="connsiteY11" fmla="*/ 468800 h 468799"/>
                  <a:gd name="connsiteX12" fmla="*/ 15330 w 61988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988" h="468799">
                    <a:moveTo>
                      <a:pt x="15330" y="468800"/>
                    </a:moveTo>
                    <a:cubicBezTo>
                      <a:pt x="10855" y="468800"/>
                      <a:pt x="7236" y="467385"/>
                      <a:pt x="4380" y="464462"/>
                    </a:cubicBezTo>
                    <a:cubicBezTo>
                      <a:pt x="1523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8" y="7262"/>
                      <a:pt x="4380" y="4338"/>
                    </a:cubicBezTo>
                    <a:cubicBezTo>
                      <a:pt x="7236" y="1509"/>
                      <a:pt x="10950" y="0"/>
                      <a:pt x="15330" y="0"/>
                    </a:cubicBezTo>
                    <a:lnTo>
                      <a:pt x="46658" y="0"/>
                    </a:lnTo>
                    <a:cubicBezTo>
                      <a:pt x="51514" y="0"/>
                      <a:pt x="55323" y="1415"/>
                      <a:pt x="57989" y="4338"/>
                    </a:cubicBezTo>
                    <a:cubicBezTo>
                      <a:pt x="60655" y="7167"/>
                      <a:pt x="61988" y="10845"/>
                      <a:pt x="61988" y="15278"/>
                    </a:cubicBezTo>
                    <a:lnTo>
                      <a:pt x="61988" y="453616"/>
                    </a:lnTo>
                    <a:cubicBezTo>
                      <a:pt x="61988" y="458049"/>
                      <a:pt x="60655" y="461632"/>
                      <a:pt x="57989" y="464462"/>
                    </a:cubicBezTo>
                    <a:cubicBezTo>
                      <a:pt x="55323" y="467291"/>
                      <a:pt x="51514" y="468800"/>
                      <a:pt x="46658" y="468800"/>
                    </a:cubicBezTo>
                    <a:lnTo>
                      <a:pt x="15330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id="{7AFB750E-1B87-E34C-A620-9036F5A63219}"/>
                  </a:ext>
                </a:extLst>
              </p:cNvPr>
              <p:cNvSpPr/>
              <p:nvPr/>
            </p:nvSpPr>
            <p:spPr>
              <a:xfrm>
                <a:off x="6576387" y="3304137"/>
                <a:ext cx="486005" cy="343277"/>
              </a:xfrm>
              <a:custGeom>
                <a:avLst/>
                <a:gdLst>
                  <a:gd name="connsiteX0" fmla="*/ 117312 w 486005"/>
                  <a:gd name="connsiteY0" fmla="*/ 343277 h 343277"/>
                  <a:gd name="connsiteX1" fmla="*/ 103981 w 486005"/>
                  <a:gd name="connsiteY1" fmla="*/ 338939 h 343277"/>
                  <a:gd name="connsiteX2" fmla="*/ 95982 w 486005"/>
                  <a:gd name="connsiteY2" fmla="*/ 326774 h 343277"/>
                  <a:gd name="connsiteX3" fmla="*/ 1333 w 486005"/>
                  <a:gd name="connsiteY3" fmla="*/ 20465 h 343277"/>
                  <a:gd name="connsiteX4" fmla="*/ 0 w 486005"/>
                  <a:gd name="connsiteY4" fmla="*/ 13863 h 343277"/>
                  <a:gd name="connsiteX5" fmla="*/ 4380 w 486005"/>
                  <a:gd name="connsiteY5" fmla="*/ 3961 h 343277"/>
                  <a:gd name="connsiteX6" fmla="*/ 14092 w 486005"/>
                  <a:gd name="connsiteY6" fmla="*/ 0 h 343277"/>
                  <a:gd name="connsiteX7" fmla="*/ 43421 w 486005"/>
                  <a:gd name="connsiteY7" fmla="*/ 0 h 343277"/>
                  <a:gd name="connsiteX8" fmla="*/ 54752 w 486005"/>
                  <a:gd name="connsiteY8" fmla="*/ 3961 h 343277"/>
                  <a:gd name="connsiteX9" fmla="*/ 60084 w 486005"/>
                  <a:gd name="connsiteY9" fmla="*/ 11223 h 343277"/>
                  <a:gd name="connsiteX10" fmla="*/ 134071 w 486005"/>
                  <a:gd name="connsiteY10" fmla="*/ 260099 h 343277"/>
                  <a:gd name="connsiteX11" fmla="*/ 213389 w 486005"/>
                  <a:gd name="connsiteY11" fmla="*/ 13863 h 343277"/>
                  <a:gd name="connsiteX12" fmla="*/ 219007 w 486005"/>
                  <a:gd name="connsiteY12" fmla="*/ 4621 h 343277"/>
                  <a:gd name="connsiteX13" fmla="*/ 232052 w 486005"/>
                  <a:gd name="connsiteY13" fmla="*/ 0 h 343277"/>
                  <a:gd name="connsiteX14" fmla="*/ 254715 w 486005"/>
                  <a:gd name="connsiteY14" fmla="*/ 0 h 343277"/>
                  <a:gd name="connsiteX15" fmla="*/ 268045 w 486005"/>
                  <a:gd name="connsiteY15" fmla="*/ 4621 h 343277"/>
                  <a:gd name="connsiteX16" fmla="*/ 273378 w 486005"/>
                  <a:gd name="connsiteY16" fmla="*/ 13863 h 343277"/>
                  <a:gd name="connsiteX17" fmla="*/ 352696 w 486005"/>
                  <a:gd name="connsiteY17" fmla="*/ 260099 h 343277"/>
                  <a:gd name="connsiteX18" fmla="*/ 426683 w 486005"/>
                  <a:gd name="connsiteY18" fmla="*/ 11223 h 343277"/>
                  <a:gd name="connsiteX19" fmla="*/ 431349 w 486005"/>
                  <a:gd name="connsiteY19" fmla="*/ 3961 h 343277"/>
                  <a:gd name="connsiteX20" fmla="*/ 442680 w 486005"/>
                  <a:gd name="connsiteY20" fmla="*/ 0 h 343277"/>
                  <a:gd name="connsiteX21" fmla="*/ 472675 w 486005"/>
                  <a:gd name="connsiteY21" fmla="*/ 0 h 343277"/>
                  <a:gd name="connsiteX22" fmla="*/ 482006 w 486005"/>
                  <a:gd name="connsiteY22" fmla="*/ 3961 h 343277"/>
                  <a:gd name="connsiteX23" fmla="*/ 486005 w 486005"/>
                  <a:gd name="connsiteY23" fmla="*/ 13863 h 343277"/>
                  <a:gd name="connsiteX24" fmla="*/ 484672 w 486005"/>
                  <a:gd name="connsiteY24" fmla="*/ 20465 h 343277"/>
                  <a:gd name="connsiteX25" fmla="*/ 390689 w 486005"/>
                  <a:gd name="connsiteY25" fmla="*/ 326774 h 343277"/>
                  <a:gd name="connsiteX26" fmla="*/ 383358 w 486005"/>
                  <a:gd name="connsiteY26" fmla="*/ 338939 h 343277"/>
                  <a:gd name="connsiteX27" fmla="*/ 368693 w 486005"/>
                  <a:gd name="connsiteY27" fmla="*/ 343277 h 343277"/>
                  <a:gd name="connsiteX28" fmla="*/ 342698 w 486005"/>
                  <a:gd name="connsiteY28" fmla="*/ 343277 h 343277"/>
                  <a:gd name="connsiteX29" fmla="*/ 328415 w 486005"/>
                  <a:gd name="connsiteY29" fmla="*/ 338939 h 343277"/>
                  <a:gd name="connsiteX30" fmla="*/ 320798 w 486005"/>
                  <a:gd name="connsiteY30" fmla="*/ 326774 h 343277"/>
                  <a:gd name="connsiteX31" fmla="*/ 243479 w 486005"/>
                  <a:gd name="connsiteY31" fmla="*/ 90440 h 343277"/>
                  <a:gd name="connsiteX32" fmla="*/ 166160 w 486005"/>
                  <a:gd name="connsiteY32" fmla="*/ 326774 h 343277"/>
                  <a:gd name="connsiteX33" fmla="*/ 158161 w 486005"/>
                  <a:gd name="connsiteY33" fmla="*/ 338939 h 343277"/>
                  <a:gd name="connsiteX34" fmla="*/ 143497 w 486005"/>
                  <a:gd name="connsiteY34" fmla="*/ 343277 h 343277"/>
                  <a:gd name="connsiteX35" fmla="*/ 117312 w 486005"/>
                  <a:gd name="connsiteY35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86005" h="343277">
                    <a:moveTo>
                      <a:pt x="117312" y="343277"/>
                    </a:moveTo>
                    <a:cubicBezTo>
                      <a:pt x="111503" y="343277"/>
                      <a:pt x="107123" y="341863"/>
                      <a:pt x="103981" y="338939"/>
                    </a:cubicBezTo>
                    <a:cubicBezTo>
                      <a:pt x="100838" y="336110"/>
                      <a:pt x="98172" y="332055"/>
                      <a:pt x="95982" y="326774"/>
                    </a:cubicBezTo>
                    <a:lnTo>
                      <a:pt x="1333" y="20465"/>
                    </a:lnTo>
                    <a:cubicBezTo>
                      <a:pt x="476" y="18296"/>
                      <a:pt x="0" y="16032"/>
                      <a:pt x="0" y="13863"/>
                    </a:cubicBezTo>
                    <a:cubicBezTo>
                      <a:pt x="0" y="9902"/>
                      <a:pt x="1428" y="6601"/>
                      <a:pt x="4380" y="3961"/>
                    </a:cubicBezTo>
                    <a:cubicBezTo>
                      <a:pt x="7332" y="1320"/>
                      <a:pt x="10474" y="0"/>
                      <a:pt x="14092" y="0"/>
                    </a:cubicBezTo>
                    <a:lnTo>
                      <a:pt x="43421" y="0"/>
                    </a:lnTo>
                    <a:cubicBezTo>
                      <a:pt x="48277" y="0"/>
                      <a:pt x="52085" y="1320"/>
                      <a:pt x="54752" y="3961"/>
                    </a:cubicBezTo>
                    <a:cubicBezTo>
                      <a:pt x="57418" y="6601"/>
                      <a:pt x="59227" y="9053"/>
                      <a:pt x="60084" y="11223"/>
                    </a:cubicBezTo>
                    <a:lnTo>
                      <a:pt x="134071" y="260099"/>
                    </a:lnTo>
                    <a:lnTo>
                      <a:pt x="213389" y="13863"/>
                    </a:lnTo>
                    <a:cubicBezTo>
                      <a:pt x="214246" y="10751"/>
                      <a:pt x="216151" y="7733"/>
                      <a:pt x="219007" y="4621"/>
                    </a:cubicBezTo>
                    <a:cubicBezTo>
                      <a:pt x="221864" y="1509"/>
                      <a:pt x="226244" y="0"/>
                      <a:pt x="232052" y="0"/>
                    </a:cubicBezTo>
                    <a:lnTo>
                      <a:pt x="254715" y="0"/>
                    </a:lnTo>
                    <a:cubicBezTo>
                      <a:pt x="260523" y="0"/>
                      <a:pt x="264903" y="1509"/>
                      <a:pt x="268045" y="4621"/>
                    </a:cubicBezTo>
                    <a:cubicBezTo>
                      <a:pt x="271188" y="7733"/>
                      <a:pt x="272902" y="10751"/>
                      <a:pt x="273378" y="13863"/>
                    </a:cubicBezTo>
                    <a:lnTo>
                      <a:pt x="352696" y="260099"/>
                    </a:lnTo>
                    <a:lnTo>
                      <a:pt x="426683" y="11223"/>
                    </a:lnTo>
                    <a:cubicBezTo>
                      <a:pt x="427159" y="9053"/>
                      <a:pt x="428682" y="6601"/>
                      <a:pt x="431349" y="3961"/>
                    </a:cubicBezTo>
                    <a:cubicBezTo>
                      <a:pt x="434015" y="1320"/>
                      <a:pt x="437824" y="0"/>
                      <a:pt x="442680" y="0"/>
                    </a:cubicBezTo>
                    <a:lnTo>
                      <a:pt x="472675" y="0"/>
                    </a:lnTo>
                    <a:cubicBezTo>
                      <a:pt x="476198" y="0"/>
                      <a:pt x="479340" y="1320"/>
                      <a:pt x="482006" y="3961"/>
                    </a:cubicBezTo>
                    <a:cubicBezTo>
                      <a:pt x="484672" y="6601"/>
                      <a:pt x="486005" y="9902"/>
                      <a:pt x="486005" y="13863"/>
                    </a:cubicBezTo>
                    <a:cubicBezTo>
                      <a:pt x="486005" y="16032"/>
                      <a:pt x="485529" y="18296"/>
                      <a:pt x="484672" y="20465"/>
                    </a:cubicBezTo>
                    <a:lnTo>
                      <a:pt x="390689" y="326774"/>
                    </a:lnTo>
                    <a:cubicBezTo>
                      <a:pt x="388880" y="332055"/>
                      <a:pt x="386500" y="336110"/>
                      <a:pt x="383358" y="338939"/>
                    </a:cubicBezTo>
                    <a:cubicBezTo>
                      <a:pt x="380215" y="341768"/>
                      <a:pt x="375359" y="343277"/>
                      <a:pt x="368693" y="343277"/>
                    </a:cubicBezTo>
                    <a:lnTo>
                      <a:pt x="342698" y="343277"/>
                    </a:lnTo>
                    <a:cubicBezTo>
                      <a:pt x="336890" y="343277"/>
                      <a:pt x="332129" y="341863"/>
                      <a:pt x="328415" y="338939"/>
                    </a:cubicBezTo>
                    <a:cubicBezTo>
                      <a:pt x="324606" y="336110"/>
                      <a:pt x="322036" y="332055"/>
                      <a:pt x="320798" y="326774"/>
                    </a:cubicBezTo>
                    <a:lnTo>
                      <a:pt x="243479" y="90440"/>
                    </a:lnTo>
                    <a:lnTo>
                      <a:pt x="166160" y="326774"/>
                    </a:lnTo>
                    <a:cubicBezTo>
                      <a:pt x="164351" y="332055"/>
                      <a:pt x="161684" y="336110"/>
                      <a:pt x="158161" y="338939"/>
                    </a:cubicBezTo>
                    <a:cubicBezTo>
                      <a:pt x="154638" y="341768"/>
                      <a:pt x="149686" y="343277"/>
                      <a:pt x="143497" y="343277"/>
                    </a:cubicBezTo>
                    <a:lnTo>
                      <a:pt x="117312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7" name="Freeform 106">
                <a:extLst>
                  <a:ext uri="{FF2B5EF4-FFF2-40B4-BE49-F238E27FC236}">
                    <a16:creationId xmlns:a16="http://schemas.microsoft.com/office/drawing/2014/main" id="{1EC13DC2-1A93-AF4D-B5E5-6E72F649DF00}"/>
                  </a:ext>
                </a:extLst>
              </p:cNvPr>
              <p:cNvSpPr/>
              <p:nvPr/>
            </p:nvSpPr>
            <p:spPr>
              <a:xfrm>
                <a:off x="7089054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7 w 296611"/>
                  <a:gd name="connsiteY4" fmla="*/ 184181 h 356480"/>
                  <a:gd name="connsiteX5" fmla="*/ 134642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5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8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8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7 w 296611"/>
                  <a:gd name="connsiteY17" fmla="*/ 33007 h 356480"/>
                  <a:gd name="connsiteX18" fmla="*/ 95602 w 296611"/>
                  <a:gd name="connsiteY18" fmla="*/ 9619 h 356480"/>
                  <a:gd name="connsiteX19" fmla="*/ 156638 w 296611"/>
                  <a:gd name="connsiteY19" fmla="*/ 0 h 356480"/>
                  <a:gd name="connsiteX20" fmla="*/ 223959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6 w 296611"/>
                  <a:gd name="connsiteY22" fmla="*/ 76577 h 356480"/>
                  <a:gd name="connsiteX23" fmla="*/ 296612 w 296611"/>
                  <a:gd name="connsiteY23" fmla="*/ 120807 h 356480"/>
                  <a:gd name="connsiteX24" fmla="*/ 296612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6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7 w 296611"/>
                  <a:gd name="connsiteY36" fmla="*/ 259438 h 356480"/>
                  <a:gd name="connsiteX37" fmla="*/ 234052 w 296611"/>
                  <a:gd name="connsiteY37" fmla="*/ 198045 h 356480"/>
                  <a:gd name="connsiteX38" fmla="*/ 234052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3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8 w 296611"/>
                  <a:gd name="connsiteY42" fmla="*/ 282921 h 356480"/>
                  <a:gd name="connsiteX43" fmla="*/ 100363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5" y="356480"/>
                      <a:pt x="78843" y="352048"/>
                      <a:pt x="60655" y="343277"/>
                    </a:cubicBezTo>
                    <a:cubicBezTo>
                      <a:pt x="42469" y="334507"/>
                      <a:pt x="27805" y="322624"/>
                      <a:pt x="16664" y="307629"/>
                    </a:cubicBezTo>
                    <a:cubicBezTo>
                      <a:pt x="5523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7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5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9" y="97042"/>
                      <a:pt x="74653" y="100343"/>
                      <a:pt x="67988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8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9" y="51680"/>
                      <a:pt x="43992" y="42250"/>
                      <a:pt x="54657" y="33007"/>
                    </a:cubicBezTo>
                    <a:cubicBezTo>
                      <a:pt x="65322" y="23765"/>
                      <a:pt x="78938" y="15938"/>
                      <a:pt x="95602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2" y="3395"/>
                      <a:pt x="223959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900" y="62054"/>
                      <a:pt x="289566" y="76577"/>
                    </a:cubicBezTo>
                    <a:cubicBezTo>
                      <a:pt x="294231" y="91100"/>
                      <a:pt x="296612" y="105812"/>
                      <a:pt x="296612" y="120807"/>
                    </a:cubicBezTo>
                    <a:lnTo>
                      <a:pt x="296612" y="334695"/>
                    </a:lnTo>
                    <a:cubicBezTo>
                      <a:pt x="296612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8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4" y="322058"/>
                      <a:pt x="211866" y="329791"/>
                    </a:cubicBezTo>
                    <a:cubicBezTo>
                      <a:pt x="202058" y="337524"/>
                      <a:pt x="189870" y="343843"/>
                      <a:pt x="175206" y="348936"/>
                    </a:cubicBezTo>
                    <a:cubicBezTo>
                      <a:pt x="160542" y="354028"/>
                      <a:pt x="142641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40" y="287636"/>
                      <a:pt x="212247" y="275659"/>
                      <a:pt x="221007" y="259438"/>
                    </a:cubicBezTo>
                    <a:cubicBezTo>
                      <a:pt x="229672" y="243123"/>
                      <a:pt x="234052" y="222659"/>
                      <a:pt x="234052" y="198045"/>
                    </a:cubicBezTo>
                    <a:lnTo>
                      <a:pt x="234052" y="179560"/>
                    </a:lnTo>
                    <a:lnTo>
                      <a:pt x="156733" y="190783"/>
                    </a:lnTo>
                    <a:cubicBezTo>
                      <a:pt x="125215" y="195215"/>
                      <a:pt x="101410" y="202571"/>
                      <a:pt x="85413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6" y="274810"/>
                      <a:pt x="72368" y="282921"/>
                    </a:cubicBezTo>
                    <a:cubicBezTo>
                      <a:pt x="79699" y="291031"/>
                      <a:pt x="89031" y="297067"/>
                      <a:pt x="100363" y="301028"/>
                    </a:cubicBezTo>
                    <a:cubicBezTo>
                      <a:pt x="111599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8" name="Freeform 107">
                <a:extLst>
                  <a:ext uri="{FF2B5EF4-FFF2-40B4-BE49-F238E27FC236}">
                    <a16:creationId xmlns:a16="http://schemas.microsoft.com/office/drawing/2014/main" id="{D89281CE-6C96-5F4A-9D09-C1B881F30C38}"/>
                  </a:ext>
                </a:extLst>
              </p:cNvPr>
              <p:cNvSpPr/>
              <p:nvPr/>
            </p:nvSpPr>
            <p:spPr>
              <a:xfrm>
                <a:off x="7427943" y="3304137"/>
                <a:ext cx="329939" cy="468705"/>
              </a:xfrm>
              <a:custGeom>
                <a:avLst/>
                <a:gdLst>
                  <a:gd name="connsiteX0" fmla="*/ 89317 w 329939"/>
                  <a:gd name="connsiteY0" fmla="*/ 468705 h 468705"/>
                  <a:gd name="connsiteX1" fmla="*/ 79985 w 329939"/>
                  <a:gd name="connsiteY1" fmla="*/ 464745 h 468705"/>
                  <a:gd name="connsiteX2" fmla="*/ 75986 w 329939"/>
                  <a:gd name="connsiteY2" fmla="*/ 455502 h 468705"/>
                  <a:gd name="connsiteX3" fmla="*/ 76652 w 329939"/>
                  <a:gd name="connsiteY3" fmla="*/ 450221 h 468705"/>
                  <a:gd name="connsiteX4" fmla="*/ 79319 w 329939"/>
                  <a:gd name="connsiteY4" fmla="*/ 443620 h 468705"/>
                  <a:gd name="connsiteX5" fmla="*/ 130642 w 329939"/>
                  <a:gd name="connsiteY5" fmla="*/ 322813 h 468705"/>
                  <a:gd name="connsiteX6" fmla="*/ 3332 w 329939"/>
                  <a:gd name="connsiteY6" fmla="*/ 25086 h 468705"/>
                  <a:gd name="connsiteX7" fmla="*/ 0 w 329939"/>
                  <a:gd name="connsiteY7" fmla="*/ 13863 h 468705"/>
                  <a:gd name="connsiteX8" fmla="*/ 3999 w 329939"/>
                  <a:gd name="connsiteY8" fmla="*/ 3961 h 468705"/>
                  <a:gd name="connsiteX9" fmla="*/ 13997 w 329939"/>
                  <a:gd name="connsiteY9" fmla="*/ 0 h 468705"/>
                  <a:gd name="connsiteX10" fmla="*/ 46658 w 329939"/>
                  <a:gd name="connsiteY10" fmla="*/ 0 h 468705"/>
                  <a:gd name="connsiteX11" fmla="*/ 57323 w 329939"/>
                  <a:gd name="connsiteY11" fmla="*/ 3301 h 468705"/>
                  <a:gd name="connsiteX12" fmla="*/ 62655 w 329939"/>
                  <a:gd name="connsiteY12" fmla="*/ 11223 h 468705"/>
                  <a:gd name="connsiteX13" fmla="*/ 163969 w 329939"/>
                  <a:gd name="connsiteY13" fmla="*/ 251517 h 468705"/>
                  <a:gd name="connsiteX14" fmla="*/ 267951 w 329939"/>
                  <a:gd name="connsiteY14" fmla="*/ 11223 h 468705"/>
                  <a:gd name="connsiteX15" fmla="*/ 273664 w 329939"/>
                  <a:gd name="connsiteY15" fmla="*/ 3301 h 468705"/>
                  <a:gd name="connsiteX16" fmla="*/ 284614 w 329939"/>
                  <a:gd name="connsiteY16" fmla="*/ 0 h 468705"/>
                  <a:gd name="connsiteX17" fmla="*/ 315941 w 329939"/>
                  <a:gd name="connsiteY17" fmla="*/ 0 h 468705"/>
                  <a:gd name="connsiteX18" fmla="*/ 325939 w 329939"/>
                  <a:gd name="connsiteY18" fmla="*/ 3961 h 468705"/>
                  <a:gd name="connsiteX19" fmla="*/ 329939 w 329939"/>
                  <a:gd name="connsiteY19" fmla="*/ 13203 h 468705"/>
                  <a:gd name="connsiteX20" fmla="*/ 326606 w 329939"/>
                  <a:gd name="connsiteY20" fmla="*/ 25086 h 468705"/>
                  <a:gd name="connsiteX21" fmla="*/ 137308 w 329939"/>
                  <a:gd name="connsiteY21" fmla="*/ 457483 h 468705"/>
                  <a:gd name="connsiteX22" fmla="*/ 131690 w 329939"/>
                  <a:gd name="connsiteY22" fmla="*/ 465405 h 468705"/>
                  <a:gd name="connsiteX23" fmla="*/ 120644 w 329939"/>
                  <a:gd name="connsiteY23" fmla="*/ 468705 h 468705"/>
                  <a:gd name="connsiteX24" fmla="*/ 89317 w 329939"/>
                  <a:gd name="connsiteY24" fmla="*/ 468705 h 468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29939" h="468705">
                    <a:moveTo>
                      <a:pt x="89317" y="468705"/>
                    </a:moveTo>
                    <a:cubicBezTo>
                      <a:pt x="85794" y="468705"/>
                      <a:pt x="82651" y="467385"/>
                      <a:pt x="79985" y="464745"/>
                    </a:cubicBezTo>
                    <a:cubicBezTo>
                      <a:pt x="77319" y="462104"/>
                      <a:pt x="75986" y="458992"/>
                      <a:pt x="75986" y="455502"/>
                    </a:cubicBezTo>
                    <a:cubicBezTo>
                      <a:pt x="75986" y="453711"/>
                      <a:pt x="76176" y="452013"/>
                      <a:pt x="76652" y="450221"/>
                    </a:cubicBezTo>
                    <a:cubicBezTo>
                      <a:pt x="77128" y="448429"/>
                      <a:pt x="77986" y="446260"/>
                      <a:pt x="79319" y="443620"/>
                    </a:cubicBezTo>
                    <a:lnTo>
                      <a:pt x="130642" y="322813"/>
                    </a:lnTo>
                    <a:lnTo>
                      <a:pt x="3332" y="25086"/>
                    </a:lnTo>
                    <a:cubicBezTo>
                      <a:pt x="1143" y="19804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3999" y="3961"/>
                    </a:cubicBezTo>
                    <a:cubicBezTo>
                      <a:pt x="6666" y="1320"/>
                      <a:pt x="9998" y="0"/>
                      <a:pt x="13997" y="0"/>
                    </a:cubicBezTo>
                    <a:lnTo>
                      <a:pt x="46658" y="0"/>
                    </a:lnTo>
                    <a:cubicBezTo>
                      <a:pt x="51514" y="0"/>
                      <a:pt x="55132" y="1132"/>
                      <a:pt x="57323" y="3301"/>
                    </a:cubicBezTo>
                    <a:cubicBezTo>
                      <a:pt x="59513" y="5470"/>
                      <a:pt x="61322" y="8110"/>
                      <a:pt x="62655" y="11223"/>
                    </a:cubicBezTo>
                    <a:lnTo>
                      <a:pt x="163969" y="251517"/>
                    </a:lnTo>
                    <a:lnTo>
                      <a:pt x="267951" y="11223"/>
                    </a:lnTo>
                    <a:cubicBezTo>
                      <a:pt x="269283" y="8110"/>
                      <a:pt x="271188" y="5470"/>
                      <a:pt x="273664" y="3301"/>
                    </a:cubicBezTo>
                    <a:cubicBezTo>
                      <a:pt x="276139" y="1132"/>
                      <a:pt x="279758" y="0"/>
                      <a:pt x="284614" y="0"/>
                    </a:cubicBezTo>
                    <a:lnTo>
                      <a:pt x="315941" y="0"/>
                    </a:lnTo>
                    <a:cubicBezTo>
                      <a:pt x="319941" y="0"/>
                      <a:pt x="323274" y="1320"/>
                      <a:pt x="325939" y="3961"/>
                    </a:cubicBezTo>
                    <a:cubicBezTo>
                      <a:pt x="328606" y="6601"/>
                      <a:pt x="329939" y="9714"/>
                      <a:pt x="329939" y="13203"/>
                    </a:cubicBezTo>
                    <a:cubicBezTo>
                      <a:pt x="329939" y="15372"/>
                      <a:pt x="328796" y="19333"/>
                      <a:pt x="326606" y="25086"/>
                    </a:cubicBezTo>
                    <a:lnTo>
                      <a:pt x="137308" y="457483"/>
                    </a:lnTo>
                    <a:cubicBezTo>
                      <a:pt x="135975" y="460595"/>
                      <a:pt x="134071" y="463236"/>
                      <a:pt x="131690" y="465405"/>
                    </a:cubicBezTo>
                    <a:cubicBezTo>
                      <a:pt x="129214" y="467574"/>
                      <a:pt x="125596" y="468705"/>
                      <a:pt x="120644" y="468705"/>
                    </a:cubicBezTo>
                    <a:lnTo>
                      <a:pt x="89317" y="468705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9" name="Freeform 108">
                <a:extLst>
                  <a:ext uri="{FF2B5EF4-FFF2-40B4-BE49-F238E27FC236}">
                    <a16:creationId xmlns:a16="http://schemas.microsoft.com/office/drawing/2014/main" id="{0A4E99B3-A9CF-CD4A-9CC1-7740CC999020}"/>
                  </a:ext>
                </a:extLst>
              </p:cNvPr>
              <p:cNvSpPr/>
              <p:nvPr/>
            </p:nvSpPr>
            <p:spPr>
              <a:xfrm>
                <a:off x="7787224" y="3297630"/>
                <a:ext cx="283838" cy="356385"/>
              </a:xfrm>
              <a:custGeom>
                <a:avLst/>
                <a:gdLst>
                  <a:gd name="connsiteX0" fmla="*/ 141294 w 283838"/>
                  <a:gd name="connsiteY0" fmla="*/ 356386 h 356385"/>
                  <a:gd name="connsiteX1" fmla="*/ 77305 w 283838"/>
                  <a:gd name="connsiteY1" fmla="*/ 347144 h 356385"/>
                  <a:gd name="connsiteX2" fmla="*/ 33980 w 283838"/>
                  <a:gd name="connsiteY2" fmla="*/ 324699 h 356385"/>
                  <a:gd name="connsiteX3" fmla="*/ 9032 w 283838"/>
                  <a:gd name="connsiteY3" fmla="*/ 298293 h 356385"/>
                  <a:gd name="connsiteX4" fmla="*/ 81 w 283838"/>
                  <a:gd name="connsiteY4" fmla="*/ 277168 h 356385"/>
                  <a:gd name="connsiteX5" fmla="*/ 4747 w 283838"/>
                  <a:gd name="connsiteY5" fmla="*/ 265946 h 356385"/>
                  <a:gd name="connsiteX6" fmla="*/ 15412 w 283838"/>
                  <a:gd name="connsiteY6" fmla="*/ 261985 h 356385"/>
                  <a:gd name="connsiteX7" fmla="*/ 45406 w 283838"/>
                  <a:gd name="connsiteY7" fmla="*/ 261985 h 356385"/>
                  <a:gd name="connsiteX8" fmla="*/ 51024 w 283838"/>
                  <a:gd name="connsiteY8" fmla="*/ 262928 h 356385"/>
                  <a:gd name="connsiteX9" fmla="*/ 57404 w 283838"/>
                  <a:gd name="connsiteY9" fmla="*/ 268586 h 356385"/>
                  <a:gd name="connsiteX10" fmla="*/ 76734 w 283838"/>
                  <a:gd name="connsiteY10" fmla="*/ 287070 h 356385"/>
                  <a:gd name="connsiteX11" fmla="*/ 103015 w 283838"/>
                  <a:gd name="connsiteY11" fmla="*/ 302254 h 356385"/>
                  <a:gd name="connsiteX12" fmla="*/ 141960 w 283838"/>
                  <a:gd name="connsiteY12" fmla="*/ 308195 h 356385"/>
                  <a:gd name="connsiteX13" fmla="*/ 197950 w 283838"/>
                  <a:gd name="connsiteY13" fmla="*/ 295369 h 356385"/>
                  <a:gd name="connsiteX14" fmla="*/ 219946 w 283838"/>
                  <a:gd name="connsiteY14" fmla="*/ 257458 h 356385"/>
                  <a:gd name="connsiteX15" fmla="*/ 210900 w 283838"/>
                  <a:gd name="connsiteY15" fmla="*/ 231052 h 356385"/>
                  <a:gd name="connsiteX16" fmla="*/ 178906 w 283838"/>
                  <a:gd name="connsiteY16" fmla="*/ 213228 h 356385"/>
                  <a:gd name="connsiteX17" fmla="*/ 115870 w 283838"/>
                  <a:gd name="connsiteY17" fmla="*/ 196724 h 356385"/>
                  <a:gd name="connsiteX18" fmla="*/ 52548 w 283838"/>
                  <a:gd name="connsiteY18" fmla="*/ 173996 h 356385"/>
                  <a:gd name="connsiteX19" fmla="*/ 19221 w 283838"/>
                  <a:gd name="connsiteY19" fmla="*/ 141649 h 356385"/>
                  <a:gd name="connsiteX20" fmla="*/ 9223 w 283838"/>
                  <a:gd name="connsiteY20" fmla="*/ 99022 h 356385"/>
                  <a:gd name="connsiteX21" fmla="*/ 23887 w 283838"/>
                  <a:gd name="connsiteY21" fmla="*/ 51869 h 356385"/>
                  <a:gd name="connsiteX22" fmla="*/ 66831 w 283838"/>
                  <a:gd name="connsiteY22" fmla="*/ 14523 h 356385"/>
                  <a:gd name="connsiteX23" fmla="*/ 137866 w 283838"/>
                  <a:gd name="connsiteY23" fmla="*/ 0 h 356385"/>
                  <a:gd name="connsiteX24" fmla="*/ 197188 w 283838"/>
                  <a:gd name="connsiteY24" fmla="*/ 8582 h 356385"/>
                  <a:gd name="connsiteX25" fmla="*/ 237847 w 283838"/>
                  <a:gd name="connsiteY25" fmla="*/ 29990 h 356385"/>
                  <a:gd name="connsiteX26" fmla="*/ 261842 w 283838"/>
                  <a:gd name="connsiteY26" fmla="*/ 55358 h 356385"/>
                  <a:gd name="connsiteX27" fmla="*/ 270508 w 283838"/>
                  <a:gd name="connsiteY27" fmla="*/ 76483 h 356385"/>
                  <a:gd name="connsiteX28" fmla="*/ 266508 w 283838"/>
                  <a:gd name="connsiteY28" fmla="*/ 87328 h 356385"/>
                  <a:gd name="connsiteX29" fmla="*/ 255843 w 283838"/>
                  <a:gd name="connsiteY29" fmla="*/ 91666 h 356385"/>
                  <a:gd name="connsiteX30" fmla="*/ 227849 w 283838"/>
                  <a:gd name="connsiteY30" fmla="*/ 91666 h 356385"/>
                  <a:gd name="connsiteX31" fmla="*/ 220231 w 283838"/>
                  <a:gd name="connsiteY31" fmla="*/ 89686 h 356385"/>
                  <a:gd name="connsiteX32" fmla="*/ 214613 w 283838"/>
                  <a:gd name="connsiteY32" fmla="*/ 85065 h 356385"/>
                  <a:gd name="connsiteX33" fmla="*/ 198902 w 283838"/>
                  <a:gd name="connsiteY33" fmla="*/ 67901 h 356385"/>
                  <a:gd name="connsiteX34" fmla="*/ 175573 w 283838"/>
                  <a:gd name="connsiteY34" fmla="*/ 53755 h 356385"/>
                  <a:gd name="connsiteX35" fmla="*/ 137866 w 283838"/>
                  <a:gd name="connsiteY35" fmla="*/ 48097 h 356385"/>
                  <a:gd name="connsiteX36" fmla="*/ 87875 w 283838"/>
                  <a:gd name="connsiteY36" fmla="*/ 61960 h 356385"/>
                  <a:gd name="connsiteX37" fmla="*/ 71211 w 283838"/>
                  <a:gd name="connsiteY37" fmla="*/ 96948 h 356385"/>
                  <a:gd name="connsiteX38" fmla="*/ 78543 w 283838"/>
                  <a:gd name="connsiteY38" fmla="*/ 119393 h 356385"/>
                  <a:gd name="connsiteX39" fmla="*/ 106538 w 283838"/>
                  <a:gd name="connsiteY39" fmla="*/ 137217 h 356385"/>
                  <a:gd name="connsiteX40" fmla="*/ 167860 w 283838"/>
                  <a:gd name="connsiteY40" fmla="*/ 154380 h 356385"/>
                  <a:gd name="connsiteX41" fmla="*/ 237181 w 283838"/>
                  <a:gd name="connsiteY41" fmla="*/ 177486 h 356385"/>
                  <a:gd name="connsiteX42" fmla="*/ 273174 w 283838"/>
                  <a:gd name="connsiteY42" fmla="*/ 211153 h 356385"/>
                  <a:gd name="connsiteX43" fmla="*/ 283838 w 283838"/>
                  <a:gd name="connsiteY43" fmla="*/ 255383 h 356385"/>
                  <a:gd name="connsiteX44" fmla="*/ 267841 w 283838"/>
                  <a:gd name="connsiteY44" fmla="*/ 306215 h 356385"/>
                  <a:gd name="connsiteX45" fmla="*/ 219850 w 283838"/>
                  <a:gd name="connsiteY45" fmla="*/ 342900 h 356385"/>
                  <a:gd name="connsiteX46" fmla="*/ 141294 w 283838"/>
                  <a:gd name="connsiteY46" fmla="*/ 356386 h 35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83838" h="356385">
                    <a:moveTo>
                      <a:pt x="141294" y="356386"/>
                    </a:moveTo>
                    <a:cubicBezTo>
                      <a:pt x="116441" y="356386"/>
                      <a:pt x="95111" y="353274"/>
                      <a:pt x="77305" y="347144"/>
                    </a:cubicBezTo>
                    <a:cubicBezTo>
                      <a:pt x="59499" y="341014"/>
                      <a:pt x="45121" y="333469"/>
                      <a:pt x="33980" y="324699"/>
                    </a:cubicBezTo>
                    <a:cubicBezTo>
                      <a:pt x="22839" y="315928"/>
                      <a:pt x="14555" y="307063"/>
                      <a:pt x="9032" y="298293"/>
                    </a:cubicBezTo>
                    <a:cubicBezTo>
                      <a:pt x="3509" y="289522"/>
                      <a:pt x="462" y="282449"/>
                      <a:pt x="81" y="277168"/>
                    </a:cubicBezTo>
                    <a:cubicBezTo>
                      <a:pt x="-395" y="272358"/>
                      <a:pt x="1224" y="268586"/>
                      <a:pt x="4747" y="265946"/>
                    </a:cubicBezTo>
                    <a:cubicBezTo>
                      <a:pt x="8270" y="263305"/>
                      <a:pt x="11889" y="261985"/>
                      <a:pt x="15412" y="261985"/>
                    </a:cubicBezTo>
                    <a:lnTo>
                      <a:pt x="45406" y="261985"/>
                    </a:lnTo>
                    <a:cubicBezTo>
                      <a:pt x="47596" y="261985"/>
                      <a:pt x="49501" y="262362"/>
                      <a:pt x="51024" y="262928"/>
                    </a:cubicBezTo>
                    <a:cubicBezTo>
                      <a:pt x="52548" y="263588"/>
                      <a:pt x="54643" y="265474"/>
                      <a:pt x="57404" y="268586"/>
                    </a:cubicBezTo>
                    <a:cubicBezTo>
                      <a:pt x="63213" y="274716"/>
                      <a:pt x="69592" y="280940"/>
                      <a:pt x="76734" y="287070"/>
                    </a:cubicBezTo>
                    <a:cubicBezTo>
                      <a:pt x="83875" y="293200"/>
                      <a:pt x="92636" y="298293"/>
                      <a:pt x="103015" y="302254"/>
                    </a:cubicBezTo>
                    <a:cubicBezTo>
                      <a:pt x="113489" y="306215"/>
                      <a:pt x="126439" y="308195"/>
                      <a:pt x="141960" y="308195"/>
                    </a:cubicBezTo>
                    <a:cubicBezTo>
                      <a:pt x="164623" y="308195"/>
                      <a:pt x="183285" y="303857"/>
                      <a:pt x="197950" y="295369"/>
                    </a:cubicBezTo>
                    <a:cubicBezTo>
                      <a:pt x="212614" y="286787"/>
                      <a:pt x="219946" y="274150"/>
                      <a:pt x="219946" y="257458"/>
                    </a:cubicBezTo>
                    <a:cubicBezTo>
                      <a:pt x="219946" y="246424"/>
                      <a:pt x="216899" y="237653"/>
                      <a:pt x="210900" y="231052"/>
                    </a:cubicBezTo>
                    <a:cubicBezTo>
                      <a:pt x="204901" y="224450"/>
                      <a:pt x="194236" y="218509"/>
                      <a:pt x="178906" y="213228"/>
                    </a:cubicBezTo>
                    <a:cubicBezTo>
                      <a:pt x="163575" y="207947"/>
                      <a:pt x="142531" y="202477"/>
                      <a:pt x="115870" y="196724"/>
                    </a:cubicBezTo>
                    <a:cubicBezTo>
                      <a:pt x="89208" y="190594"/>
                      <a:pt x="68069" y="182955"/>
                      <a:pt x="52548" y="173996"/>
                    </a:cubicBezTo>
                    <a:cubicBezTo>
                      <a:pt x="37027" y="164943"/>
                      <a:pt x="25886" y="154192"/>
                      <a:pt x="19221" y="141649"/>
                    </a:cubicBezTo>
                    <a:cubicBezTo>
                      <a:pt x="12555" y="129106"/>
                      <a:pt x="9223" y="114960"/>
                      <a:pt x="9223" y="99022"/>
                    </a:cubicBezTo>
                    <a:cubicBezTo>
                      <a:pt x="9223" y="82707"/>
                      <a:pt x="14079" y="66958"/>
                      <a:pt x="23887" y="51869"/>
                    </a:cubicBezTo>
                    <a:cubicBezTo>
                      <a:pt x="33695" y="36685"/>
                      <a:pt x="47978" y="24237"/>
                      <a:pt x="66831" y="14523"/>
                    </a:cubicBezTo>
                    <a:cubicBezTo>
                      <a:pt x="85685" y="4810"/>
                      <a:pt x="109394" y="0"/>
                      <a:pt x="137866" y="0"/>
                    </a:cubicBezTo>
                    <a:cubicBezTo>
                      <a:pt x="161004" y="0"/>
                      <a:pt x="180715" y="2829"/>
                      <a:pt x="197188" y="8582"/>
                    </a:cubicBezTo>
                    <a:cubicBezTo>
                      <a:pt x="213661" y="14335"/>
                      <a:pt x="227182" y="21408"/>
                      <a:pt x="237847" y="29990"/>
                    </a:cubicBezTo>
                    <a:cubicBezTo>
                      <a:pt x="248512" y="38572"/>
                      <a:pt x="256510" y="47059"/>
                      <a:pt x="261842" y="55358"/>
                    </a:cubicBezTo>
                    <a:cubicBezTo>
                      <a:pt x="267175" y="63752"/>
                      <a:pt x="270031" y="70730"/>
                      <a:pt x="270508" y="76483"/>
                    </a:cubicBezTo>
                    <a:cubicBezTo>
                      <a:pt x="270984" y="80915"/>
                      <a:pt x="269651" y="84499"/>
                      <a:pt x="266508" y="87328"/>
                    </a:cubicBezTo>
                    <a:cubicBezTo>
                      <a:pt x="263366" y="90157"/>
                      <a:pt x="259843" y="91666"/>
                      <a:pt x="255843" y="91666"/>
                    </a:cubicBezTo>
                    <a:lnTo>
                      <a:pt x="227849" y="91666"/>
                    </a:lnTo>
                    <a:cubicBezTo>
                      <a:pt x="224707" y="91666"/>
                      <a:pt x="222231" y="91006"/>
                      <a:pt x="220231" y="89686"/>
                    </a:cubicBezTo>
                    <a:cubicBezTo>
                      <a:pt x="218232" y="88366"/>
                      <a:pt x="216327" y="86857"/>
                      <a:pt x="214613" y="85065"/>
                    </a:cubicBezTo>
                    <a:cubicBezTo>
                      <a:pt x="210138" y="79312"/>
                      <a:pt x="204901" y="73654"/>
                      <a:pt x="198902" y="67901"/>
                    </a:cubicBezTo>
                    <a:cubicBezTo>
                      <a:pt x="192903" y="62148"/>
                      <a:pt x="185095" y="57433"/>
                      <a:pt x="175573" y="53755"/>
                    </a:cubicBezTo>
                    <a:cubicBezTo>
                      <a:pt x="166051" y="49983"/>
                      <a:pt x="153481" y="48097"/>
                      <a:pt x="137866" y="48097"/>
                    </a:cubicBezTo>
                    <a:cubicBezTo>
                      <a:pt x="115679" y="48097"/>
                      <a:pt x="99016" y="52718"/>
                      <a:pt x="87875" y="61960"/>
                    </a:cubicBezTo>
                    <a:cubicBezTo>
                      <a:pt x="76734" y="71202"/>
                      <a:pt x="71211" y="82896"/>
                      <a:pt x="71211" y="96948"/>
                    </a:cubicBezTo>
                    <a:cubicBezTo>
                      <a:pt x="71211" y="105341"/>
                      <a:pt x="73687" y="112791"/>
                      <a:pt x="78543" y="119393"/>
                    </a:cubicBezTo>
                    <a:cubicBezTo>
                      <a:pt x="83399" y="125994"/>
                      <a:pt x="92731" y="131935"/>
                      <a:pt x="106538" y="137217"/>
                    </a:cubicBezTo>
                    <a:cubicBezTo>
                      <a:pt x="120345" y="142498"/>
                      <a:pt x="140722" y="148251"/>
                      <a:pt x="167860" y="154380"/>
                    </a:cubicBezTo>
                    <a:cubicBezTo>
                      <a:pt x="197188" y="160133"/>
                      <a:pt x="220326" y="167772"/>
                      <a:pt x="237181" y="177486"/>
                    </a:cubicBezTo>
                    <a:cubicBezTo>
                      <a:pt x="254034" y="187199"/>
                      <a:pt x="266032" y="198422"/>
                      <a:pt x="273174" y="211153"/>
                    </a:cubicBezTo>
                    <a:cubicBezTo>
                      <a:pt x="280315" y="223885"/>
                      <a:pt x="283838" y="238691"/>
                      <a:pt x="283838" y="255383"/>
                    </a:cubicBezTo>
                    <a:cubicBezTo>
                      <a:pt x="283838" y="273867"/>
                      <a:pt x="278506" y="290843"/>
                      <a:pt x="267841" y="306215"/>
                    </a:cubicBezTo>
                    <a:cubicBezTo>
                      <a:pt x="257177" y="321587"/>
                      <a:pt x="241180" y="333847"/>
                      <a:pt x="219850" y="342900"/>
                    </a:cubicBezTo>
                    <a:cubicBezTo>
                      <a:pt x="198616" y="351859"/>
                      <a:pt x="172430" y="356386"/>
                      <a:pt x="141294" y="35638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0" name="Freeform 109">
                <a:extLst>
                  <a:ext uri="{FF2B5EF4-FFF2-40B4-BE49-F238E27FC236}">
                    <a16:creationId xmlns:a16="http://schemas.microsoft.com/office/drawing/2014/main" id="{8FF413C1-E800-ED40-A5CA-87A6A897C44C}"/>
                  </a:ext>
                </a:extLst>
              </p:cNvPr>
              <p:cNvSpPr/>
              <p:nvPr/>
            </p:nvSpPr>
            <p:spPr>
              <a:xfrm>
                <a:off x="8275786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4000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9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3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2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886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5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3 w 419922"/>
                  <a:gd name="connsiteY20" fmla="*/ 458143 h 462103"/>
                  <a:gd name="connsiteX21" fmla="*/ 47325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8" y="462104"/>
                      <a:pt x="6666" y="460784"/>
                      <a:pt x="4000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1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4" y="1320"/>
                      <a:pt x="181110" y="0"/>
                      <a:pt x="187299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4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3" y="446732"/>
                      <a:pt x="419923" y="448901"/>
                    </a:cubicBezTo>
                    <a:cubicBezTo>
                      <a:pt x="419923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2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2" y="460784"/>
                      <a:pt x="360886" y="458143"/>
                    </a:cubicBezTo>
                    <a:cubicBezTo>
                      <a:pt x="358410" y="455502"/>
                      <a:pt x="356791" y="453050"/>
                      <a:pt x="355934" y="450881"/>
                    </a:cubicBezTo>
                    <a:lnTo>
                      <a:pt x="319275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3" y="458143"/>
                    </a:cubicBezTo>
                    <a:cubicBezTo>
                      <a:pt x="56656" y="460784"/>
                      <a:pt x="52657" y="462104"/>
                      <a:pt x="47325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Freeform 110">
                <a:extLst>
                  <a:ext uri="{FF2B5EF4-FFF2-40B4-BE49-F238E27FC236}">
                    <a16:creationId xmlns:a16="http://schemas.microsoft.com/office/drawing/2014/main" id="{940D0FDC-5A23-3E47-8225-0260BCC2E6C2}"/>
                  </a:ext>
                </a:extLst>
              </p:cNvPr>
              <p:cNvSpPr/>
              <p:nvPr/>
            </p:nvSpPr>
            <p:spPr>
              <a:xfrm>
                <a:off x="8686948" y="3304137"/>
                <a:ext cx="328034" cy="343277"/>
              </a:xfrm>
              <a:custGeom>
                <a:avLst/>
                <a:gdLst>
                  <a:gd name="connsiteX0" fmla="*/ 149306 w 328034"/>
                  <a:gd name="connsiteY0" fmla="*/ 343277 h 343277"/>
                  <a:gd name="connsiteX1" fmla="*/ 133690 w 328034"/>
                  <a:gd name="connsiteY1" fmla="*/ 338656 h 343277"/>
                  <a:gd name="connsiteX2" fmla="*/ 124644 w 328034"/>
                  <a:gd name="connsiteY2" fmla="*/ 326774 h 343277"/>
                  <a:gd name="connsiteX3" fmla="*/ 1333 w 328034"/>
                  <a:gd name="connsiteY3" fmla="*/ 20465 h 343277"/>
                  <a:gd name="connsiteX4" fmla="*/ 0 w 328034"/>
                  <a:gd name="connsiteY4" fmla="*/ 13863 h 343277"/>
                  <a:gd name="connsiteX5" fmla="*/ 4000 w 328034"/>
                  <a:gd name="connsiteY5" fmla="*/ 3961 h 343277"/>
                  <a:gd name="connsiteX6" fmla="*/ 13998 w 328034"/>
                  <a:gd name="connsiteY6" fmla="*/ 0 h 343277"/>
                  <a:gd name="connsiteX7" fmla="*/ 45992 w 328034"/>
                  <a:gd name="connsiteY7" fmla="*/ 0 h 343277"/>
                  <a:gd name="connsiteX8" fmla="*/ 57323 w 328034"/>
                  <a:gd name="connsiteY8" fmla="*/ 3961 h 343277"/>
                  <a:gd name="connsiteX9" fmla="*/ 62655 w 328034"/>
                  <a:gd name="connsiteY9" fmla="*/ 11223 h 343277"/>
                  <a:gd name="connsiteX10" fmla="*/ 163970 w 328034"/>
                  <a:gd name="connsiteY10" fmla="*/ 271321 h 343277"/>
                  <a:gd name="connsiteX11" fmla="*/ 265285 w 328034"/>
                  <a:gd name="connsiteY11" fmla="*/ 11223 h 343277"/>
                  <a:gd name="connsiteX12" fmla="*/ 270236 w 328034"/>
                  <a:gd name="connsiteY12" fmla="*/ 3961 h 343277"/>
                  <a:gd name="connsiteX13" fmla="*/ 281282 w 328034"/>
                  <a:gd name="connsiteY13" fmla="*/ 0 h 343277"/>
                  <a:gd name="connsiteX14" fmla="*/ 313942 w 328034"/>
                  <a:gd name="connsiteY14" fmla="*/ 0 h 343277"/>
                  <a:gd name="connsiteX15" fmla="*/ 323655 w 328034"/>
                  <a:gd name="connsiteY15" fmla="*/ 3961 h 343277"/>
                  <a:gd name="connsiteX16" fmla="*/ 328035 w 328034"/>
                  <a:gd name="connsiteY16" fmla="*/ 13863 h 343277"/>
                  <a:gd name="connsiteX17" fmla="*/ 326701 w 328034"/>
                  <a:gd name="connsiteY17" fmla="*/ 20465 h 343277"/>
                  <a:gd name="connsiteX18" fmla="*/ 202725 w 328034"/>
                  <a:gd name="connsiteY18" fmla="*/ 326774 h 343277"/>
                  <a:gd name="connsiteX19" fmla="*/ 194345 w 328034"/>
                  <a:gd name="connsiteY19" fmla="*/ 338656 h 343277"/>
                  <a:gd name="connsiteX20" fmla="*/ 178062 w 328034"/>
                  <a:gd name="connsiteY20" fmla="*/ 343277 h 343277"/>
                  <a:gd name="connsiteX21" fmla="*/ 149306 w 328034"/>
                  <a:gd name="connsiteY21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8034" h="343277">
                    <a:moveTo>
                      <a:pt x="149306" y="343277"/>
                    </a:moveTo>
                    <a:cubicBezTo>
                      <a:pt x="142641" y="343277"/>
                      <a:pt x="137404" y="341768"/>
                      <a:pt x="133690" y="338656"/>
                    </a:cubicBezTo>
                    <a:cubicBezTo>
                      <a:pt x="129881" y="335544"/>
                      <a:pt x="126929" y="331583"/>
                      <a:pt x="124644" y="326774"/>
                    </a:cubicBezTo>
                    <a:lnTo>
                      <a:pt x="1333" y="20465"/>
                    </a:lnTo>
                    <a:cubicBezTo>
                      <a:pt x="477" y="18296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4000" y="3961"/>
                    </a:cubicBezTo>
                    <a:cubicBezTo>
                      <a:pt x="6666" y="1320"/>
                      <a:pt x="9999" y="0"/>
                      <a:pt x="13998" y="0"/>
                    </a:cubicBezTo>
                    <a:lnTo>
                      <a:pt x="45992" y="0"/>
                    </a:lnTo>
                    <a:cubicBezTo>
                      <a:pt x="50848" y="0"/>
                      <a:pt x="54657" y="1320"/>
                      <a:pt x="57323" y="3961"/>
                    </a:cubicBezTo>
                    <a:cubicBezTo>
                      <a:pt x="59989" y="6601"/>
                      <a:pt x="61799" y="9053"/>
                      <a:pt x="62655" y="11223"/>
                    </a:cubicBezTo>
                    <a:lnTo>
                      <a:pt x="163970" y="271321"/>
                    </a:lnTo>
                    <a:lnTo>
                      <a:pt x="265285" y="11223"/>
                    </a:lnTo>
                    <a:cubicBezTo>
                      <a:pt x="266141" y="9053"/>
                      <a:pt x="267855" y="6601"/>
                      <a:pt x="270236" y="3961"/>
                    </a:cubicBezTo>
                    <a:cubicBezTo>
                      <a:pt x="272712" y="1320"/>
                      <a:pt x="276330" y="0"/>
                      <a:pt x="281282" y="0"/>
                    </a:cubicBezTo>
                    <a:lnTo>
                      <a:pt x="313942" y="0"/>
                    </a:lnTo>
                    <a:cubicBezTo>
                      <a:pt x="317465" y="0"/>
                      <a:pt x="320703" y="1320"/>
                      <a:pt x="323655" y="3961"/>
                    </a:cubicBezTo>
                    <a:cubicBezTo>
                      <a:pt x="326511" y="6601"/>
                      <a:pt x="328035" y="9902"/>
                      <a:pt x="328035" y="13863"/>
                    </a:cubicBezTo>
                    <a:cubicBezTo>
                      <a:pt x="328035" y="16032"/>
                      <a:pt x="327559" y="18296"/>
                      <a:pt x="326701" y="20465"/>
                    </a:cubicBezTo>
                    <a:lnTo>
                      <a:pt x="202725" y="326774"/>
                    </a:lnTo>
                    <a:cubicBezTo>
                      <a:pt x="200916" y="331583"/>
                      <a:pt x="198154" y="335544"/>
                      <a:pt x="194345" y="338656"/>
                    </a:cubicBezTo>
                    <a:cubicBezTo>
                      <a:pt x="190536" y="341768"/>
                      <a:pt x="185109" y="343277"/>
                      <a:pt x="178062" y="343277"/>
                    </a:cubicBezTo>
                    <a:lnTo>
                      <a:pt x="149306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Freeform 111">
                <a:extLst>
                  <a:ext uri="{FF2B5EF4-FFF2-40B4-BE49-F238E27FC236}">
                    <a16:creationId xmlns:a16="http://schemas.microsoft.com/office/drawing/2014/main" id="{9AE050DA-2D24-9A46-9B49-45BFD54FAB53}"/>
                  </a:ext>
                </a:extLst>
              </p:cNvPr>
              <p:cNvSpPr/>
              <p:nvPr/>
            </p:nvSpPr>
            <p:spPr>
              <a:xfrm>
                <a:off x="9024791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6 w 296611"/>
                  <a:gd name="connsiteY4" fmla="*/ 184181 h 356480"/>
                  <a:gd name="connsiteX5" fmla="*/ 134641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4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7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7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6 w 296611"/>
                  <a:gd name="connsiteY17" fmla="*/ 33007 h 356480"/>
                  <a:gd name="connsiteX18" fmla="*/ 95601 w 296611"/>
                  <a:gd name="connsiteY18" fmla="*/ 9619 h 356480"/>
                  <a:gd name="connsiteX19" fmla="*/ 156638 w 296611"/>
                  <a:gd name="connsiteY19" fmla="*/ 0 h 356480"/>
                  <a:gd name="connsiteX20" fmla="*/ 223958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5 w 296611"/>
                  <a:gd name="connsiteY22" fmla="*/ 76577 h 356480"/>
                  <a:gd name="connsiteX23" fmla="*/ 296611 w 296611"/>
                  <a:gd name="connsiteY23" fmla="*/ 120807 h 356480"/>
                  <a:gd name="connsiteX24" fmla="*/ 296611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5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6 w 296611"/>
                  <a:gd name="connsiteY36" fmla="*/ 259438 h 356480"/>
                  <a:gd name="connsiteX37" fmla="*/ 234051 w 296611"/>
                  <a:gd name="connsiteY37" fmla="*/ 198045 h 356480"/>
                  <a:gd name="connsiteX38" fmla="*/ 234051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2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7 w 296611"/>
                  <a:gd name="connsiteY42" fmla="*/ 282921 h 356480"/>
                  <a:gd name="connsiteX43" fmla="*/ 100362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4" y="356480"/>
                      <a:pt x="78842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2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1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4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8" y="97042"/>
                      <a:pt x="74653" y="100343"/>
                      <a:pt x="67987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8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899" y="62054"/>
                      <a:pt x="289565" y="76577"/>
                    </a:cubicBezTo>
                    <a:cubicBezTo>
                      <a:pt x="294231" y="91100"/>
                      <a:pt x="296611" y="105812"/>
                      <a:pt x="296611" y="120807"/>
                    </a:cubicBezTo>
                    <a:lnTo>
                      <a:pt x="296611" y="334695"/>
                    </a:lnTo>
                    <a:cubicBezTo>
                      <a:pt x="296611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7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3" y="322058"/>
                      <a:pt x="211866" y="329791"/>
                    </a:cubicBezTo>
                    <a:cubicBezTo>
                      <a:pt x="202058" y="337524"/>
                      <a:pt x="189870" y="343843"/>
                      <a:pt x="175205" y="348936"/>
                    </a:cubicBezTo>
                    <a:cubicBezTo>
                      <a:pt x="160542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6" y="259438"/>
                    </a:cubicBezTo>
                    <a:cubicBezTo>
                      <a:pt x="229672" y="243123"/>
                      <a:pt x="234051" y="222659"/>
                      <a:pt x="234051" y="198045"/>
                    </a:cubicBezTo>
                    <a:lnTo>
                      <a:pt x="234051" y="179560"/>
                    </a:lnTo>
                    <a:lnTo>
                      <a:pt x="156733" y="190783"/>
                    </a:lnTo>
                    <a:cubicBezTo>
                      <a:pt x="125215" y="195215"/>
                      <a:pt x="101409" y="202571"/>
                      <a:pt x="85412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5" y="274810"/>
                      <a:pt x="72367" y="282921"/>
                    </a:cubicBezTo>
                    <a:cubicBezTo>
                      <a:pt x="79699" y="291031"/>
                      <a:pt x="89031" y="297067"/>
                      <a:pt x="100362" y="301028"/>
                    </a:cubicBezTo>
                    <a:cubicBezTo>
                      <a:pt x="111693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Freeform 112">
                <a:extLst>
                  <a:ext uri="{FF2B5EF4-FFF2-40B4-BE49-F238E27FC236}">
                    <a16:creationId xmlns:a16="http://schemas.microsoft.com/office/drawing/2014/main" id="{7D8FB5BF-1858-F74C-85FF-93F41DDBCA0D}"/>
                  </a:ext>
                </a:extLst>
              </p:cNvPr>
              <p:cNvSpPr/>
              <p:nvPr/>
            </p:nvSpPr>
            <p:spPr>
              <a:xfrm>
                <a:off x="9395769" y="3173428"/>
                <a:ext cx="73415" cy="473986"/>
              </a:xfrm>
              <a:custGeom>
                <a:avLst/>
                <a:gdLst>
                  <a:gd name="connsiteX0" fmla="*/ 15426 w 73415"/>
                  <a:gd name="connsiteY0" fmla="*/ 66675 h 473986"/>
                  <a:gd name="connsiteX1" fmla="*/ 4380 w 73415"/>
                  <a:gd name="connsiteY1" fmla="*/ 62337 h 473986"/>
                  <a:gd name="connsiteX2" fmla="*/ 0 w 73415"/>
                  <a:gd name="connsiteY2" fmla="*/ 51492 h 473986"/>
                  <a:gd name="connsiteX3" fmla="*/ 0 w 73415"/>
                  <a:gd name="connsiteY3" fmla="*/ 15844 h 473986"/>
                  <a:gd name="connsiteX4" fmla="*/ 4380 w 73415"/>
                  <a:gd name="connsiteY4" fmla="*/ 4621 h 473986"/>
                  <a:gd name="connsiteX5" fmla="*/ 15426 w 73415"/>
                  <a:gd name="connsiteY5" fmla="*/ 0 h 473986"/>
                  <a:gd name="connsiteX6" fmla="*/ 57418 w 73415"/>
                  <a:gd name="connsiteY6" fmla="*/ 0 h 473986"/>
                  <a:gd name="connsiteX7" fmla="*/ 68749 w 73415"/>
                  <a:gd name="connsiteY7" fmla="*/ 4621 h 473986"/>
                  <a:gd name="connsiteX8" fmla="*/ 73415 w 73415"/>
                  <a:gd name="connsiteY8" fmla="*/ 15844 h 473986"/>
                  <a:gd name="connsiteX9" fmla="*/ 73415 w 73415"/>
                  <a:gd name="connsiteY9" fmla="*/ 51492 h 473986"/>
                  <a:gd name="connsiteX10" fmla="*/ 68749 w 73415"/>
                  <a:gd name="connsiteY10" fmla="*/ 62337 h 473986"/>
                  <a:gd name="connsiteX11" fmla="*/ 57418 w 73415"/>
                  <a:gd name="connsiteY11" fmla="*/ 66675 h 473986"/>
                  <a:gd name="connsiteX12" fmla="*/ 15426 w 73415"/>
                  <a:gd name="connsiteY12" fmla="*/ 66675 h 473986"/>
                  <a:gd name="connsiteX13" fmla="*/ 20663 w 73415"/>
                  <a:gd name="connsiteY13" fmla="*/ 473987 h 473986"/>
                  <a:gd name="connsiteX14" fmla="*/ 9617 w 73415"/>
                  <a:gd name="connsiteY14" fmla="*/ 469649 h 473986"/>
                  <a:gd name="connsiteX15" fmla="*/ 5238 w 73415"/>
                  <a:gd name="connsiteY15" fmla="*/ 458803 h 473986"/>
                  <a:gd name="connsiteX16" fmla="*/ 5238 w 73415"/>
                  <a:gd name="connsiteY16" fmla="*/ 145893 h 473986"/>
                  <a:gd name="connsiteX17" fmla="*/ 9617 w 73415"/>
                  <a:gd name="connsiteY17" fmla="*/ 135048 h 473986"/>
                  <a:gd name="connsiteX18" fmla="*/ 20663 w 73415"/>
                  <a:gd name="connsiteY18" fmla="*/ 130709 h 473986"/>
                  <a:gd name="connsiteX19" fmla="*/ 52657 w 73415"/>
                  <a:gd name="connsiteY19" fmla="*/ 130709 h 473986"/>
                  <a:gd name="connsiteX20" fmla="*/ 63607 w 73415"/>
                  <a:gd name="connsiteY20" fmla="*/ 135048 h 473986"/>
                  <a:gd name="connsiteX21" fmla="*/ 67988 w 73415"/>
                  <a:gd name="connsiteY21" fmla="*/ 145893 h 473986"/>
                  <a:gd name="connsiteX22" fmla="*/ 67988 w 73415"/>
                  <a:gd name="connsiteY22" fmla="*/ 458803 h 473986"/>
                  <a:gd name="connsiteX23" fmla="*/ 63607 w 73415"/>
                  <a:gd name="connsiteY23" fmla="*/ 469649 h 473986"/>
                  <a:gd name="connsiteX24" fmla="*/ 52657 w 73415"/>
                  <a:gd name="connsiteY24" fmla="*/ 473987 h 473986"/>
                  <a:gd name="connsiteX25" fmla="*/ 20663 w 73415"/>
                  <a:gd name="connsiteY25" fmla="*/ 473987 h 473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3415" h="473986">
                    <a:moveTo>
                      <a:pt x="15426" y="66675"/>
                    </a:moveTo>
                    <a:cubicBezTo>
                      <a:pt x="10951" y="66675"/>
                      <a:pt x="7332" y="65260"/>
                      <a:pt x="4380" y="62337"/>
                    </a:cubicBezTo>
                    <a:cubicBezTo>
                      <a:pt x="1524" y="59508"/>
                      <a:pt x="0" y="55830"/>
                      <a:pt x="0" y="51492"/>
                    </a:cubicBezTo>
                    <a:lnTo>
                      <a:pt x="0" y="15844"/>
                    </a:lnTo>
                    <a:cubicBezTo>
                      <a:pt x="0" y="11411"/>
                      <a:pt x="1429" y="7733"/>
                      <a:pt x="4380" y="4621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57418" y="0"/>
                    </a:lnTo>
                    <a:cubicBezTo>
                      <a:pt x="61893" y="0"/>
                      <a:pt x="65607" y="1509"/>
                      <a:pt x="68749" y="4621"/>
                    </a:cubicBezTo>
                    <a:cubicBezTo>
                      <a:pt x="71892" y="7733"/>
                      <a:pt x="73415" y="11411"/>
                      <a:pt x="73415" y="15844"/>
                    </a:cubicBezTo>
                    <a:lnTo>
                      <a:pt x="73415" y="51492"/>
                    </a:lnTo>
                    <a:cubicBezTo>
                      <a:pt x="73415" y="55924"/>
                      <a:pt x="71892" y="59508"/>
                      <a:pt x="68749" y="62337"/>
                    </a:cubicBezTo>
                    <a:cubicBezTo>
                      <a:pt x="65607" y="65166"/>
                      <a:pt x="61893" y="66675"/>
                      <a:pt x="57418" y="66675"/>
                    </a:cubicBezTo>
                    <a:lnTo>
                      <a:pt x="15426" y="66675"/>
                    </a:lnTo>
                    <a:close/>
                    <a:moveTo>
                      <a:pt x="20663" y="473987"/>
                    </a:moveTo>
                    <a:cubicBezTo>
                      <a:pt x="16188" y="473987"/>
                      <a:pt x="12569" y="472572"/>
                      <a:pt x="9617" y="469649"/>
                    </a:cubicBezTo>
                    <a:cubicBezTo>
                      <a:pt x="6761" y="466819"/>
                      <a:pt x="5238" y="463141"/>
                      <a:pt x="5238" y="458803"/>
                    </a:cubicBezTo>
                    <a:lnTo>
                      <a:pt x="5238" y="145893"/>
                    </a:lnTo>
                    <a:cubicBezTo>
                      <a:pt x="5238" y="141460"/>
                      <a:pt x="6666" y="137877"/>
                      <a:pt x="9617" y="135048"/>
                    </a:cubicBezTo>
                    <a:cubicBezTo>
                      <a:pt x="12474" y="132218"/>
                      <a:pt x="16188" y="130709"/>
                      <a:pt x="20663" y="130709"/>
                    </a:cubicBezTo>
                    <a:lnTo>
                      <a:pt x="52657" y="130709"/>
                    </a:lnTo>
                    <a:cubicBezTo>
                      <a:pt x="57132" y="130709"/>
                      <a:pt x="60751" y="132124"/>
                      <a:pt x="63607" y="135048"/>
                    </a:cubicBezTo>
                    <a:cubicBezTo>
                      <a:pt x="66464" y="137877"/>
                      <a:pt x="67988" y="141555"/>
                      <a:pt x="67988" y="145893"/>
                    </a:cubicBezTo>
                    <a:lnTo>
                      <a:pt x="67988" y="458803"/>
                    </a:lnTo>
                    <a:cubicBezTo>
                      <a:pt x="67988" y="463236"/>
                      <a:pt x="66560" y="466819"/>
                      <a:pt x="63607" y="469649"/>
                    </a:cubicBezTo>
                    <a:cubicBezTo>
                      <a:pt x="60751" y="472478"/>
                      <a:pt x="57038" y="473987"/>
                      <a:pt x="52657" y="473987"/>
                    </a:cubicBezTo>
                    <a:lnTo>
                      <a:pt x="20663" y="47398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Freeform 113">
                <a:extLst>
                  <a:ext uri="{FF2B5EF4-FFF2-40B4-BE49-F238E27FC236}">
                    <a16:creationId xmlns:a16="http://schemas.microsoft.com/office/drawing/2014/main" id="{F2E4D65C-7F78-824C-B3A8-52CF8EAEBCFE}"/>
                  </a:ext>
                </a:extLst>
              </p:cNvPr>
              <p:cNvSpPr/>
              <p:nvPr/>
            </p:nvSpPr>
            <p:spPr>
              <a:xfrm>
                <a:off x="9546313" y="3178615"/>
                <a:ext cx="62083" cy="468799"/>
              </a:xfrm>
              <a:custGeom>
                <a:avLst/>
                <a:gdLst>
                  <a:gd name="connsiteX0" fmla="*/ 15426 w 62083"/>
                  <a:gd name="connsiteY0" fmla="*/ 468800 h 468799"/>
                  <a:gd name="connsiteX1" fmla="*/ 4380 w 62083"/>
                  <a:gd name="connsiteY1" fmla="*/ 464462 h 468799"/>
                  <a:gd name="connsiteX2" fmla="*/ 0 w 62083"/>
                  <a:gd name="connsiteY2" fmla="*/ 453616 h 468799"/>
                  <a:gd name="connsiteX3" fmla="*/ 0 w 62083"/>
                  <a:gd name="connsiteY3" fmla="*/ 15278 h 468799"/>
                  <a:gd name="connsiteX4" fmla="*/ 4380 w 62083"/>
                  <a:gd name="connsiteY4" fmla="*/ 4338 h 468799"/>
                  <a:gd name="connsiteX5" fmla="*/ 15426 w 62083"/>
                  <a:gd name="connsiteY5" fmla="*/ 0 h 468799"/>
                  <a:gd name="connsiteX6" fmla="*/ 46754 w 62083"/>
                  <a:gd name="connsiteY6" fmla="*/ 0 h 468799"/>
                  <a:gd name="connsiteX7" fmla="*/ 58085 w 62083"/>
                  <a:gd name="connsiteY7" fmla="*/ 4338 h 468799"/>
                  <a:gd name="connsiteX8" fmla="*/ 62084 w 62083"/>
                  <a:gd name="connsiteY8" fmla="*/ 15278 h 468799"/>
                  <a:gd name="connsiteX9" fmla="*/ 62084 w 62083"/>
                  <a:gd name="connsiteY9" fmla="*/ 453616 h 468799"/>
                  <a:gd name="connsiteX10" fmla="*/ 58085 w 62083"/>
                  <a:gd name="connsiteY10" fmla="*/ 464462 h 468799"/>
                  <a:gd name="connsiteX11" fmla="*/ 46754 w 62083"/>
                  <a:gd name="connsiteY11" fmla="*/ 468800 h 468799"/>
                  <a:gd name="connsiteX12" fmla="*/ 15426 w 62083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083" h="468799">
                    <a:moveTo>
                      <a:pt x="15426" y="468800"/>
                    </a:move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6754" y="0"/>
                    </a:lnTo>
                    <a:cubicBezTo>
                      <a:pt x="51610" y="0"/>
                      <a:pt x="55418" y="1415"/>
                      <a:pt x="58085" y="4338"/>
                    </a:cubicBezTo>
                    <a:cubicBezTo>
                      <a:pt x="60751" y="7167"/>
                      <a:pt x="62084" y="10845"/>
                      <a:pt x="62084" y="15278"/>
                    </a:cubicBezTo>
                    <a:lnTo>
                      <a:pt x="62084" y="453616"/>
                    </a:lnTo>
                    <a:cubicBezTo>
                      <a:pt x="62084" y="458049"/>
                      <a:pt x="60751" y="461632"/>
                      <a:pt x="58085" y="464462"/>
                    </a:cubicBezTo>
                    <a:cubicBezTo>
                      <a:pt x="55418" y="467291"/>
                      <a:pt x="51610" y="468800"/>
                      <a:pt x="46754" y="468800"/>
                    </a:cubicBezTo>
                    <a:lnTo>
                      <a:pt x="15426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5" name="Freeform 114">
                <a:extLst>
                  <a:ext uri="{FF2B5EF4-FFF2-40B4-BE49-F238E27FC236}">
                    <a16:creationId xmlns:a16="http://schemas.microsoft.com/office/drawing/2014/main" id="{48AC7D12-886A-BC48-910A-43CF561D2181}"/>
                  </a:ext>
                </a:extLst>
              </p:cNvPr>
              <p:cNvSpPr/>
              <p:nvPr/>
            </p:nvSpPr>
            <p:spPr>
              <a:xfrm>
                <a:off x="9668100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6 w 296611"/>
                  <a:gd name="connsiteY4" fmla="*/ 184181 h 356480"/>
                  <a:gd name="connsiteX5" fmla="*/ 134642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4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8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7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6 w 296611"/>
                  <a:gd name="connsiteY17" fmla="*/ 33007 h 356480"/>
                  <a:gd name="connsiteX18" fmla="*/ 95601 w 296611"/>
                  <a:gd name="connsiteY18" fmla="*/ 9619 h 356480"/>
                  <a:gd name="connsiteX19" fmla="*/ 156638 w 296611"/>
                  <a:gd name="connsiteY19" fmla="*/ 0 h 356480"/>
                  <a:gd name="connsiteX20" fmla="*/ 223958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5 w 296611"/>
                  <a:gd name="connsiteY22" fmla="*/ 76577 h 356480"/>
                  <a:gd name="connsiteX23" fmla="*/ 296611 w 296611"/>
                  <a:gd name="connsiteY23" fmla="*/ 120807 h 356480"/>
                  <a:gd name="connsiteX24" fmla="*/ 296611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5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6 w 296611"/>
                  <a:gd name="connsiteY36" fmla="*/ 259438 h 356480"/>
                  <a:gd name="connsiteX37" fmla="*/ 234051 w 296611"/>
                  <a:gd name="connsiteY37" fmla="*/ 198045 h 356480"/>
                  <a:gd name="connsiteX38" fmla="*/ 234051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2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7 w 296611"/>
                  <a:gd name="connsiteY42" fmla="*/ 282921 h 356480"/>
                  <a:gd name="connsiteX43" fmla="*/ 100362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4" y="356480"/>
                      <a:pt x="78842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2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4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8" y="97042"/>
                      <a:pt x="74653" y="100343"/>
                      <a:pt x="67988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8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899" y="62054"/>
                      <a:pt x="289565" y="76577"/>
                    </a:cubicBezTo>
                    <a:cubicBezTo>
                      <a:pt x="294231" y="91100"/>
                      <a:pt x="296611" y="105812"/>
                      <a:pt x="296611" y="120807"/>
                    </a:cubicBezTo>
                    <a:lnTo>
                      <a:pt x="296611" y="334695"/>
                    </a:lnTo>
                    <a:cubicBezTo>
                      <a:pt x="296611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7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3" y="322058"/>
                      <a:pt x="211866" y="329791"/>
                    </a:cubicBezTo>
                    <a:cubicBezTo>
                      <a:pt x="202058" y="337524"/>
                      <a:pt x="189870" y="343843"/>
                      <a:pt x="175205" y="348936"/>
                    </a:cubicBezTo>
                    <a:cubicBezTo>
                      <a:pt x="160542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6" y="259438"/>
                    </a:cubicBezTo>
                    <a:cubicBezTo>
                      <a:pt x="229672" y="243123"/>
                      <a:pt x="234051" y="222659"/>
                      <a:pt x="234051" y="198045"/>
                    </a:cubicBezTo>
                    <a:lnTo>
                      <a:pt x="234051" y="179560"/>
                    </a:lnTo>
                    <a:lnTo>
                      <a:pt x="156733" y="190783"/>
                    </a:lnTo>
                    <a:cubicBezTo>
                      <a:pt x="125215" y="195215"/>
                      <a:pt x="101409" y="202571"/>
                      <a:pt x="85412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5" y="274810"/>
                      <a:pt x="72367" y="282921"/>
                    </a:cubicBezTo>
                    <a:cubicBezTo>
                      <a:pt x="79699" y="291031"/>
                      <a:pt x="89031" y="297067"/>
                      <a:pt x="100362" y="301028"/>
                    </a:cubicBezTo>
                    <a:cubicBezTo>
                      <a:pt x="111693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6" name="Freeform 115">
                <a:extLst>
                  <a:ext uri="{FF2B5EF4-FFF2-40B4-BE49-F238E27FC236}">
                    <a16:creationId xmlns:a16="http://schemas.microsoft.com/office/drawing/2014/main" id="{8C54CDB5-BD3A-8247-90E1-FB2DEF9472F3}"/>
                  </a:ext>
                </a:extLst>
              </p:cNvPr>
              <p:cNvSpPr/>
              <p:nvPr/>
            </p:nvSpPr>
            <p:spPr>
              <a:xfrm>
                <a:off x="10044982" y="3178615"/>
                <a:ext cx="314037" cy="475401"/>
              </a:xfrm>
              <a:custGeom>
                <a:avLst/>
                <a:gdLst>
                  <a:gd name="connsiteX0" fmla="*/ 170826 w 314037"/>
                  <a:gd name="connsiteY0" fmla="*/ 475401 h 475401"/>
                  <a:gd name="connsiteX1" fmla="*/ 104171 w 314037"/>
                  <a:gd name="connsiteY1" fmla="*/ 461161 h 475401"/>
                  <a:gd name="connsiteX2" fmla="*/ 61513 w 314037"/>
                  <a:gd name="connsiteY2" fmla="*/ 425890 h 475401"/>
                  <a:gd name="connsiteX3" fmla="*/ 61513 w 314037"/>
                  <a:gd name="connsiteY3" fmla="*/ 453616 h 475401"/>
                  <a:gd name="connsiteX4" fmla="*/ 57132 w 314037"/>
                  <a:gd name="connsiteY4" fmla="*/ 464462 h 475401"/>
                  <a:gd name="connsiteX5" fmla="*/ 46087 w 314037"/>
                  <a:gd name="connsiteY5" fmla="*/ 468800 h 475401"/>
                  <a:gd name="connsiteX6" fmla="*/ 15426 w 314037"/>
                  <a:gd name="connsiteY6" fmla="*/ 468800 h 475401"/>
                  <a:gd name="connsiteX7" fmla="*/ 4380 w 314037"/>
                  <a:gd name="connsiteY7" fmla="*/ 464462 h 475401"/>
                  <a:gd name="connsiteX8" fmla="*/ 0 w 314037"/>
                  <a:gd name="connsiteY8" fmla="*/ 453616 h 475401"/>
                  <a:gd name="connsiteX9" fmla="*/ 0 w 314037"/>
                  <a:gd name="connsiteY9" fmla="*/ 15278 h 475401"/>
                  <a:gd name="connsiteX10" fmla="*/ 4380 w 314037"/>
                  <a:gd name="connsiteY10" fmla="*/ 4338 h 475401"/>
                  <a:gd name="connsiteX11" fmla="*/ 15426 w 314037"/>
                  <a:gd name="connsiteY11" fmla="*/ 0 h 475401"/>
                  <a:gd name="connsiteX12" fmla="*/ 48087 w 314037"/>
                  <a:gd name="connsiteY12" fmla="*/ 0 h 475401"/>
                  <a:gd name="connsiteX13" fmla="*/ 58751 w 314037"/>
                  <a:gd name="connsiteY13" fmla="*/ 4338 h 475401"/>
                  <a:gd name="connsiteX14" fmla="*/ 62751 w 314037"/>
                  <a:gd name="connsiteY14" fmla="*/ 15278 h 475401"/>
                  <a:gd name="connsiteX15" fmla="*/ 62751 w 314037"/>
                  <a:gd name="connsiteY15" fmla="*/ 167112 h 475401"/>
                  <a:gd name="connsiteX16" fmla="*/ 105695 w 314037"/>
                  <a:gd name="connsiteY16" fmla="*/ 132784 h 475401"/>
                  <a:gd name="connsiteX17" fmla="*/ 170731 w 314037"/>
                  <a:gd name="connsiteY17" fmla="*/ 118921 h 475401"/>
                  <a:gd name="connsiteX18" fmla="*/ 234433 w 314037"/>
                  <a:gd name="connsiteY18" fmla="*/ 131841 h 475401"/>
                  <a:gd name="connsiteX19" fmla="*/ 277759 w 314037"/>
                  <a:gd name="connsiteY19" fmla="*/ 167112 h 475401"/>
                  <a:gd name="connsiteX20" fmla="*/ 303373 w 314037"/>
                  <a:gd name="connsiteY20" fmla="*/ 217943 h 475401"/>
                  <a:gd name="connsiteX21" fmla="*/ 313371 w 314037"/>
                  <a:gd name="connsiteY21" fmla="*/ 277357 h 475401"/>
                  <a:gd name="connsiteX22" fmla="*/ 314038 w 314037"/>
                  <a:gd name="connsiteY22" fmla="*/ 297161 h 475401"/>
                  <a:gd name="connsiteX23" fmla="*/ 313371 w 314037"/>
                  <a:gd name="connsiteY23" fmla="*/ 316966 h 475401"/>
                  <a:gd name="connsiteX24" fmla="*/ 303373 w 314037"/>
                  <a:gd name="connsiteY24" fmla="*/ 377039 h 475401"/>
                  <a:gd name="connsiteX25" fmla="*/ 277759 w 314037"/>
                  <a:gd name="connsiteY25" fmla="*/ 427493 h 475401"/>
                  <a:gd name="connsiteX26" fmla="*/ 234433 w 314037"/>
                  <a:gd name="connsiteY26" fmla="*/ 462481 h 475401"/>
                  <a:gd name="connsiteX27" fmla="*/ 170826 w 314037"/>
                  <a:gd name="connsiteY27" fmla="*/ 475401 h 475401"/>
                  <a:gd name="connsiteX28" fmla="*/ 156828 w 314037"/>
                  <a:gd name="connsiteY28" fmla="*/ 421929 h 475401"/>
                  <a:gd name="connsiteX29" fmla="*/ 211200 w 314037"/>
                  <a:gd name="connsiteY29" fmla="*/ 407123 h 475401"/>
                  <a:gd name="connsiteX30" fmla="*/ 239480 w 314037"/>
                  <a:gd name="connsiteY30" fmla="*/ 368174 h 475401"/>
                  <a:gd name="connsiteX31" fmla="*/ 249478 w 314037"/>
                  <a:gd name="connsiteY31" fmla="*/ 316305 h 475401"/>
                  <a:gd name="connsiteX32" fmla="*/ 249478 w 314037"/>
                  <a:gd name="connsiteY32" fmla="*/ 278017 h 475401"/>
                  <a:gd name="connsiteX33" fmla="*/ 239480 w 314037"/>
                  <a:gd name="connsiteY33" fmla="*/ 226148 h 475401"/>
                  <a:gd name="connsiteX34" fmla="*/ 211200 w 314037"/>
                  <a:gd name="connsiteY34" fmla="*/ 187199 h 475401"/>
                  <a:gd name="connsiteX35" fmla="*/ 156828 w 314037"/>
                  <a:gd name="connsiteY35" fmla="*/ 172299 h 475401"/>
                  <a:gd name="connsiteX36" fmla="*/ 104838 w 314037"/>
                  <a:gd name="connsiteY36" fmla="*/ 186822 h 475401"/>
                  <a:gd name="connsiteX37" fmla="*/ 73891 w 314037"/>
                  <a:gd name="connsiteY37" fmla="*/ 223790 h 475401"/>
                  <a:gd name="connsiteX38" fmla="*/ 62846 w 314037"/>
                  <a:gd name="connsiteY38" fmla="*/ 269341 h 475401"/>
                  <a:gd name="connsiteX39" fmla="*/ 62179 w 314037"/>
                  <a:gd name="connsiteY39" fmla="*/ 294803 h 475401"/>
                  <a:gd name="connsiteX40" fmla="*/ 62846 w 314037"/>
                  <a:gd name="connsiteY40" fmla="*/ 320172 h 475401"/>
                  <a:gd name="connsiteX41" fmla="*/ 73891 w 314037"/>
                  <a:gd name="connsiteY41" fmla="*/ 368080 h 475401"/>
                  <a:gd name="connsiteX42" fmla="*/ 103886 w 314037"/>
                  <a:gd name="connsiteY42" fmla="*/ 406651 h 475401"/>
                  <a:gd name="connsiteX43" fmla="*/ 156828 w 314037"/>
                  <a:gd name="connsiteY43" fmla="*/ 421929 h 475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14037" h="475401">
                    <a:moveTo>
                      <a:pt x="170826" y="475401"/>
                    </a:moveTo>
                    <a:cubicBezTo>
                      <a:pt x="144164" y="475401"/>
                      <a:pt x="121978" y="470686"/>
                      <a:pt x="104171" y="461161"/>
                    </a:cubicBezTo>
                    <a:cubicBezTo>
                      <a:pt x="86365" y="451730"/>
                      <a:pt x="72177" y="439942"/>
                      <a:pt x="61513" y="425890"/>
                    </a:cubicBezTo>
                    <a:lnTo>
                      <a:pt x="61513" y="453616"/>
                    </a:lnTo>
                    <a:cubicBezTo>
                      <a:pt x="61513" y="458049"/>
                      <a:pt x="60085" y="461632"/>
                      <a:pt x="57132" y="464462"/>
                    </a:cubicBezTo>
                    <a:cubicBezTo>
                      <a:pt x="54276" y="467291"/>
                      <a:pt x="50563" y="468800"/>
                      <a:pt x="46087" y="468800"/>
                    </a:cubicBezTo>
                    <a:lnTo>
                      <a:pt x="15426" y="468800"/>
                    </a:ln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8087" y="0"/>
                    </a:lnTo>
                    <a:cubicBezTo>
                      <a:pt x="52562" y="0"/>
                      <a:pt x="56085" y="1415"/>
                      <a:pt x="58751" y="4338"/>
                    </a:cubicBezTo>
                    <a:cubicBezTo>
                      <a:pt x="61417" y="7167"/>
                      <a:pt x="62751" y="10845"/>
                      <a:pt x="62751" y="15278"/>
                    </a:cubicBezTo>
                    <a:lnTo>
                      <a:pt x="62751" y="167112"/>
                    </a:lnTo>
                    <a:cubicBezTo>
                      <a:pt x="73891" y="153437"/>
                      <a:pt x="88174" y="142026"/>
                      <a:pt x="105695" y="132784"/>
                    </a:cubicBezTo>
                    <a:cubicBezTo>
                      <a:pt x="123215" y="123542"/>
                      <a:pt x="144926" y="118921"/>
                      <a:pt x="170731" y="118921"/>
                    </a:cubicBezTo>
                    <a:cubicBezTo>
                      <a:pt x="195583" y="118921"/>
                      <a:pt x="216817" y="123259"/>
                      <a:pt x="234433" y="131841"/>
                    </a:cubicBezTo>
                    <a:cubicBezTo>
                      <a:pt x="251954" y="140423"/>
                      <a:pt x="266427" y="152211"/>
                      <a:pt x="277759" y="167112"/>
                    </a:cubicBezTo>
                    <a:cubicBezTo>
                      <a:pt x="289090" y="182107"/>
                      <a:pt x="297659" y="198988"/>
                      <a:pt x="303373" y="217943"/>
                    </a:cubicBezTo>
                    <a:cubicBezTo>
                      <a:pt x="309181" y="236899"/>
                      <a:pt x="312514" y="256703"/>
                      <a:pt x="313371" y="277357"/>
                    </a:cubicBezTo>
                    <a:cubicBezTo>
                      <a:pt x="313847" y="284430"/>
                      <a:pt x="314038" y="291031"/>
                      <a:pt x="314038" y="297161"/>
                    </a:cubicBezTo>
                    <a:cubicBezTo>
                      <a:pt x="314038" y="303291"/>
                      <a:pt x="313847" y="309893"/>
                      <a:pt x="313371" y="316966"/>
                    </a:cubicBezTo>
                    <a:cubicBezTo>
                      <a:pt x="312514" y="338090"/>
                      <a:pt x="309181" y="358083"/>
                      <a:pt x="303373" y="377039"/>
                    </a:cubicBezTo>
                    <a:cubicBezTo>
                      <a:pt x="297564" y="395995"/>
                      <a:pt x="289090" y="412781"/>
                      <a:pt x="277759" y="427493"/>
                    </a:cubicBezTo>
                    <a:cubicBezTo>
                      <a:pt x="266427" y="442205"/>
                      <a:pt x="251954" y="453899"/>
                      <a:pt x="234433" y="462481"/>
                    </a:cubicBezTo>
                    <a:cubicBezTo>
                      <a:pt x="216913" y="471157"/>
                      <a:pt x="195774" y="475401"/>
                      <a:pt x="170826" y="475401"/>
                    </a:cubicBezTo>
                    <a:close/>
                    <a:moveTo>
                      <a:pt x="156828" y="421929"/>
                    </a:moveTo>
                    <a:cubicBezTo>
                      <a:pt x="179967" y="421929"/>
                      <a:pt x="198059" y="417025"/>
                      <a:pt x="211200" y="407123"/>
                    </a:cubicBezTo>
                    <a:cubicBezTo>
                      <a:pt x="224340" y="397221"/>
                      <a:pt x="233767" y="384206"/>
                      <a:pt x="239480" y="368174"/>
                    </a:cubicBezTo>
                    <a:cubicBezTo>
                      <a:pt x="245288" y="352142"/>
                      <a:pt x="248621" y="334790"/>
                      <a:pt x="249478" y="316305"/>
                    </a:cubicBezTo>
                    <a:cubicBezTo>
                      <a:pt x="249954" y="303574"/>
                      <a:pt x="249954" y="290748"/>
                      <a:pt x="249478" y="278017"/>
                    </a:cubicBezTo>
                    <a:cubicBezTo>
                      <a:pt x="248621" y="259533"/>
                      <a:pt x="245288" y="242274"/>
                      <a:pt x="239480" y="226148"/>
                    </a:cubicBezTo>
                    <a:cubicBezTo>
                      <a:pt x="233671" y="210116"/>
                      <a:pt x="224245" y="197101"/>
                      <a:pt x="211200" y="187199"/>
                    </a:cubicBezTo>
                    <a:cubicBezTo>
                      <a:pt x="198059" y="177297"/>
                      <a:pt x="179967" y="172299"/>
                      <a:pt x="156828" y="172299"/>
                    </a:cubicBezTo>
                    <a:cubicBezTo>
                      <a:pt x="135975" y="172299"/>
                      <a:pt x="118645" y="177108"/>
                      <a:pt x="104838" y="186822"/>
                    </a:cubicBezTo>
                    <a:cubicBezTo>
                      <a:pt x="91031" y="196536"/>
                      <a:pt x="80747" y="208796"/>
                      <a:pt x="73891" y="223790"/>
                    </a:cubicBezTo>
                    <a:cubicBezTo>
                      <a:pt x="67036" y="238785"/>
                      <a:pt x="63322" y="253969"/>
                      <a:pt x="62846" y="269341"/>
                    </a:cubicBezTo>
                    <a:cubicBezTo>
                      <a:pt x="62370" y="276414"/>
                      <a:pt x="62179" y="284901"/>
                      <a:pt x="62179" y="294803"/>
                    </a:cubicBezTo>
                    <a:cubicBezTo>
                      <a:pt x="62179" y="304706"/>
                      <a:pt x="62370" y="313193"/>
                      <a:pt x="62846" y="320172"/>
                    </a:cubicBezTo>
                    <a:cubicBezTo>
                      <a:pt x="63703" y="336487"/>
                      <a:pt x="67416" y="352425"/>
                      <a:pt x="73891" y="368080"/>
                    </a:cubicBezTo>
                    <a:cubicBezTo>
                      <a:pt x="80366" y="383735"/>
                      <a:pt x="90365" y="396561"/>
                      <a:pt x="103886" y="406651"/>
                    </a:cubicBezTo>
                    <a:cubicBezTo>
                      <a:pt x="117407" y="416931"/>
                      <a:pt x="135118" y="421929"/>
                      <a:pt x="156828" y="42192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Freeform 116">
                <a:extLst>
                  <a:ext uri="{FF2B5EF4-FFF2-40B4-BE49-F238E27FC236}">
                    <a16:creationId xmlns:a16="http://schemas.microsoft.com/office/drawing/2014/main" id="{7DA2C582-C7A4-174E-B64D-BCCFC774C179}"/>
                  </a:ext>
                </a:extLst>
              </p:cNvPr>
              <p:cNvSpPr/>
              <p:nvPr/>
            </p:nvSpPr>
            <p:spPr>
              <a:xfrm>
                <a:off x="10426626" y="3178615"/>
                <a:ext cx="62083" cy="468799"/>
              </a:xfrm>
              <a:custGeom>
                <a:avLst/>
                <a:gdLst>
                  <a:gd name="connsiteX0" fmla="*/ 15426 w 62083"/>
                  <a:gd name="connsiteY0" fmla="*/ 468800 h 468799"/>
                  <a:gd name="connsiteX1" fmla="*/ 4380 w 62083"/>
                  <a:gd name="connsiteY1" fmla="*/ 464462 h 468799"/>
                  <a:gd name="connsiteX2" fmla="*/ 0 w 62083"/>
                  <a:gd name="connsiteY2" fmla="*/ 453616 h 468799"/>
                  <a:gd name="connsiteX3" fmla="*/ 0 w 62083"/>
                  <a:gd name="connsiteY3" fmla="*/ 15278 h 468799"/>
                  <a:gd name="connsiteX4" fmla="*/ 4380 w 62083"/>
                  <a:gd name="connsiteY4" fmla="*/ 4338 h 468799"/>
                  <a:gd name="connsiteX5" fmla="*/ 15426 w 62083"/>
                  <a:gd name="connsiteY5" fmla="*/ 0 h 468799"/>
                  <a:gd name="connsiteX6" fmla="*/ 46754 w 62083"/>
                  <a:gd name="connsiteY6" fmla="*/ 0 h 468799"/>
                  <a:gd name="connsiteX7" fmla="*/ 58085 w 62083"/>
                  <a:gd name="connsiteY7" fmla="*/ 4338 h 468799"/>
                  <a:gd name="connsiteX8" fmla="*/ 62084 w 62083"/>
                  <a:gd name="connsiteY8" fmla="*/ 15278 h 468799"/>
                  <a:gd name="connsiteX9" fmla="*/ 62084 w 62083"/>
                  <a:gd name="connsiteY9" fmla="*/ 453616 h 468799"/>
                  <a:gd name="connsiteX10" fmla="*/ 58085 w 62083"/>
                  <a:gd name="connsiteY10" fmla="*/ 464462 h 468799"/>
                  <a:gd name="connsiteX11" fmla="*/ 46754 w 62083"/>
                  <a:gd name="connsiteY11" fmla="*/ 468800 h 468799"/>
                  <a:gd name="connsiteX12" fmla="*/ 15426 w 62083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083" h="468799">
                    <a:moveTo>
                      <a:pt x="15426" y="468800"/>
                    </a:move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6754" y="0"/>
                    </a:lnTo>
                    <a:cubicBezTo>
                      <a:pt x="51609" y="0"/>
                      <a:pt x="55418" y="1415"/>
                      <a:pt x="58085" y="4338"/>
                    </a:cubicBezTo>
                    <a:cubicBezTo>
                      <a:pt x="60751" y="7167"/>
                      <a:pt x="62084" y="10845"/>
                      <a:pt x="62084" y="15278"/>
                    </a:cubicBezTo>
                    <a:lnTo>
                      <a:pt x="62084" y="453616"/>
                    </a:lnTo>
                    <a:cubicBezTo>
                      <a:pt x="62084" y="458049"/>
                      <a:pt x="60751" y="461632"/>
                      <a:pt x="58085" y="464462"/>
                    </a:cubicBezTo>
                    <a:cubicBezTo>
                      <a:pt x="55418" y="467291"/>
                      <a:pt x="51609" y="468800"/>
                      <a:pt x="46754" y="468800"/>
                    </a:cubicBezTo>
                    <a:lnTo>
                      <a:pt x="15426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Freeform 117">
                <a:extLst>
                  <a:ext uri="{FF2B5EF4-FFF2-40B4-BE49-F238E27FC236}">
                    <a16:creationId xmlns:a16="http://schemas.microsoft.com/office/drawing/2014/main" id="{0B36036D-81EA-4043-B326-1DF923A116FA}"/>
                  </a:ext>
                </a:extLst>
              </p:cNvPr>
              <p:cNvSpPr/>
              <p:nvPr/>
            </p:nvSpPr>
            <p:spPr>
              <a:xfrm>
                <a:off x="10556698" y="3297536"/>
                <a:ext cx="309942" cy="356480"/>
              </a:xfrm>
              <a:custGeom>
                <a:avLst/>
                <a:gdLst>
                  <a:gd name="connsiteX0" fmla="*/ 155305 w 309942"/>
                  <a:gd name="connsiteY0" fmla="*/ 356480 h 356480"/>
                  <a:gd name="connsiteX1" fmla="*/ 45324 w 309942"/>
                  <a:gd name="connsiteY1" fmla="*/ 314514 h 356480"/>
                  <a:gd name="connsiteX2" fmla="*/ 667 w 309942"/>
                  <a:gd name="connsiteY2" fmla="*/ 199931 h 356480"/>
                  <a:gd name="connsiteX3" fmla="*/ 0 w 309942"/>
                  <a:gd name="connsiteY3" fmla="*/ 177863 h 356480"/>
                  <a:gd name="connsiteX4" fmla="*/ 667 w 309942"/>
                  <a:gd name="connsiteY4" fmla="*/ 155701 h 356480"/>
                  <a:gd name="connsiteX5" fmla="*/ 22663 w 309942"/>
                  <a:gd name="connsiteY5" fmla="*/ 73559 h 356480"/>
                  <a:gd name="connsiteX6" fmla="*/ 75700 w 309942"/>
                  <a:gd name="connsiteY6" fmla="*/ 19144 h 356480"/>
                  <a:gd name="connsiteX7" fmla="*/ 154638 w 309942"/>
                  <a:gd name="connsiteY7" fmla="*/ 0 h 356480"/>
                  <a:gd name="connsiteX8" fmla="*/ 239574 w 309942"/>
                  <a:gd name="connsiteY8" fmla="*/ 21125 h 356480"/>
                  <a:gd name="connsiteX9" fmla="*/ 291946 w 309942"/>
                  <a:gd name="connsiteY9" fmla="*/ 81198 h 356480"/>
                  <a:gd name="connsiteX10" fmla="*/ 309943 w 309942"/>
                  <a:gd name="connsiteY10" fmla="*/ 172299 h 356480"/>
                  <a:gd name="connsiteX11" fmla="*/ 309943 w 309942"/>
                  <a:gd name="connsiteY11" fmla="*/ 183521 h 356480"/>
                  <a:gd name="connsiteX12" fmla="*/ 305563 w 309942"/>
                  <a:gd name="connsiteY12" fmla="*/ 194744 h 356480"/>
                  <a:gd name="connsiteX13" fmla="*/ 294517 w 309942"/>
                  <a:gd name="connsiteY13" fmla="*/ 198705 h 356480"/>
                  <a:gd name="connsiteX14" fmla="*/ 63893 w 309942"/>
                  <a:gd name="connsiteY14" fmla="*/ 198705 h 356480"/>
                  <a:gd name="connsiteX15" fmla="*/ 63893 w 309942"/>
                  <a:gd name="connsiteY15" fmla="*/ 201345 h 356480"/>
                  <a:gd name="connsiteX16" fmla="*/ 63893 w 309942"/>
                  <a:gd name="connsiteY16" fmla="*/ 204646 h 356480"/>
                  <a:gd name="connsiteX17" fmla="*/ 75890 w 309942"/>
                  <a:gd name="connsiteY17" fmla="*/ 255100 h 356480"/>
                  <a:gd name="connsiteX18" fmla="*/ 106837 w 309942"/>
                  <a:gd name="connsiteY18" fmla="*/ 293012 h 356480"/>
                  <a:gd name="connsiteX19" fmla="*/ 154447 w 309942"/>
                  <a:gd name="connsiteY19" fmla="*/ 307535 h 356480"/>
                  <a:gd name="connsiteX20" fmla="*/ 194440 w 309942"/>
                  <a:gd name="connsiteY20" fmla="*/ 300273 h 356480"/>
                  <a:gd name="connsiteX21" fmla="*/ 220435 w 309942"/>
                  <a:gd name="connsiteY21" fmla="*/ 284147 h 356480"/>
                  <a:gd name="connsiteX22" fmla="*/ 233766 w 309942"/>
                  <a:gd name="connsiteY22" fmla="*/ 269906 h 356480"/>
                  <a:gd name="connsiteX23" fmla="*/ 243098 w 309942"/>
                  <a:gd name="connsiteY23" fmla="*/ 260381 h 356480"/>
                  <a:gd name="connsiteX24" fmla="*/ 253762 w 309942"/>
                  <a:gd name="connsiteY24" fmla="*/ 258684 h 356480"/>
                  <a:gd name="connsiteX25" fmla="*/ 286423 w 309942"/>
                  <a:gd name="connsiteY25" fmla="*/ 258684 h 356480"/>
                  <a:gd name="connsiteX26" fmla="*/ 296707 w 309942"/>
                  <a:gd name="connsiteY26" fmla="*/ 262362 h 356480"/>
                  <a:gd name="connsiteX27" fmla="*/ 300325 w 309942"/>
                  <a:gd name="connsiteY27" fmla="*/ 272547 h 356480"/>
                  <a:gd name="connsiteX28" fmla="*/ 289661 w 309942"/>
                  <a:gd name="connsiteY28" fmla="*/ 296690 h 356480"/>
                  <a:gd name="connsiteX29" fmla="*/ 261380 w 309942"/>
                  <a:gd name="connsiteY29" fmla="*/ 324699 h 356480"/>
                  <a:gd name="connsiteX30" fmla="*/ 216055 w 309942"/>
                  <a:gd name="connsiteY30" fmla="*/ 347521 h 356480"/>
                  <a:gd name="connsiteX31" fmla="*/ 155305 w 309942"/>
                  <a:gd name="connsiteY31" fmla="*/ 356480 h 356480"/>
                  <a:gd name="connsiteX32" fmla="*/ 63988 w 309942"/>
                  <a:gd name="connsiteY32" fmla="*/ 153154 h 356480"/>
                  <a:gd name="connsiteX33" fmla="*/ 246621 w 309942"/>
                  <a:gd name="connsiteY33" fmla="*/ 153154 h 356480"/>
                  <a:gd name="connsiteX34" fmla="*/ 246621 w 309942"/>
                  <a:gd name="connsiteY34" fmla="*/ 151174 h 356480"/>
                  <a:gd name="connsiteX35" fmla="*/ 235575 w 309942"/>
                  <a:gd name="connsiteY35" fmla="*/ 98362 h 356480"/>
                  <a:gd name="connsiteX36" fmla="*/ 203867 w 309942"/>
                  <a:gd name="connsiteY36" fmla="*/ 61677 h 356480"/>
                  <a:gd name="connsiteX37" fmla="*/ 154543 w 309942"/>
                  <a:gd name="connsiteY37" fmla="*/ 48097 h 356480"/>
                  <a:gd name="connsiteX38" fmla="*/ 105599 w 309942"/>
                  <a:gd name="connsiteY38" fmla="*/ 61677 h 356480"/>
                  <a:gd name="connsiteX39" fmla="*/ 74557 w 309942"/>
                  <a:gd name="connsiteY39" fmla="*/ 98362 h 356480"/>
                  <a:gd name="connsiteX40" fmla="*/ 63893 w 309942"/>
                  <a:gd name="connsiteY40" fmla="*/ 151174 h 356480"/>
                  <a:gd name="connsiteX41" fmla="*/ 63893 w 309942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942" h="356480">
                    <a:moveTo>
                      <a:pt x="155305" y="356480"/>
                    </a:moveTo>
                    <a:cubicBezTo>
                      <a:pt x="109122" y="356480"/>
                      <a:pt x="72463" y="342523"/>
                      <a:pt x="45324" y="314514"/>
                    </a:cubicBezTo>
                    <a:cubicBezTo>
                      <a:pt x="18187" y="286599"/>
                      <a:pt x="3332" y="248404"/>
                      <a:pt x="667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7" y="155701"/>
                    </a:cubicBezTo>
                    <a:cubicBezTo>
                      <a:pt x="2475" y="124485"/>
                      <a:pt x="9807" y="97042"/>
                      <a:pt x="22663" y="73559"/>
                    </a:cubicBezTo>
                    <a:cubicBezTo>
                      <a:pt x="35517" y="49983"/>
                      <a:pt x="53228" y="31876"/>
                      <a:pt x="75700" y="19144"/>
                    </a:cubicBezTo>
                    <a:cubicBezTo>
                      <a:pt x="98172" y="6413"/>
                      <a:pt x="124453" y="0"/>
                      <a:pt x="154638" y="0"/>
                    </a:cubicBezTo>
                    <a:cubicBezTo>
                      <a:pt x="188441" y="0"/>
                      <a:pt x="216721" y="7073"/>
                      <a:pt x="239574" y="21125"/>
                    </a:cubicBezTo>
                    <a:cubicBezTo>
                      <a:pt x="262428" y="35176"/>
                      <a:pt x="279948" y="55264"/>
                      <a:pt x="291946" y="81198"/>
                    </a:cubicBezTo>
                    <a:cubicBezTo>
                      <a:pt x="303944" y="107133"/>
                      <a:pt x="309943" y="137499"/>
                      <a:pt x="309943" y="172299"/>
                    </a:cubicBezTo>
                    <a:lnTo>
                      <a:pt x="309943" y="183521"/>
                    </a:lnTo>
                    <a:cubicBezTo>
                      <a:pt x="309943" y="188331"/>
                      <a:pt x="308514" y="192103"/>
                      <a:pt x="305563" y="194744"/>
                    </a:cubicBezTo>
                    <a:cubicBezTo>
                      <a:pt x="302706" y="197384"/>
                      <a:pt x="298992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0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8" y="302725"/>
                      <a:pt x="136260" y="307535"/>
                      <a:pt x="154447" y="307535"/>
                    </a:cubicBezTo>
                    <a:cubicBezTo>
                      <a:pt x="170444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7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707" y="262362"/>
                    </a:cubicBezTo>
                    <a:cubicBezTo>
                      <a:pt x="299564" y="264814"/>
                      <a:pt x="300802" y="268209"/>
                      <a:pt x="300325" y="272547"/>
                    </a:cubicBezTo>
                    <a:cubicBezTo>
                      <a:pt x="299849" y="279149"/>
                      <a:pt x="296325" y="287165"/>
                      <a:pt x="289661" y="296690"/>
                    </a:cubicBezTo>
                    <a:cubicBezTo>
                      <a:pt x="282996" y="306120"/>
                      <a:pt x="273568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344" y="353557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3002" y="113734"/>
                      <a:pt x="235575" y="98362"/>
                    </a:cubicBezTo>
                    <a:cubicBezTo>
                      <a:pt x="228244" y="82990"/>
                      <a:pt x="217673" y="70730"/>
                      <a:pt x="203867" y="61677"/>
                    </a:cubicBezTo>
                    <a:cubicBezTo>
                      <a:pt x="190060" y="52623"/>
                      <a:pt x="173681" y="48097"/>
                      <a:pt x="154543" y="48097"/>
                    </a:cubicBezTo>
                    <a:cubicBezTo>
                      <a:pt x="135403" y="48097"/>
                      <a:pt x="119120" y="52623"/>
                      <a:pt x="105599" y="61677"/>
                    </a:cubicBezTo>
                    <a:cubicBezTo>
                      <a:pt x="92078" y="70730"/>
                      <a:pt x="81699" y="82896"/>
                      <a:pt x="74557" y="98362"/>
                    </a:cubicBezTo>
                    <a:cubicBezTo>
                      <a:pt x="67416" y="113734"/>
                      <a:pt x="63893" y="131370"/>
                      <a:pt x="63893" y="151174"/>
                    </a:cubicBezTo>
                    <a:lnTo>
                      <a:pt x="63893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Freeform 118">
                <a:extLst>
                  <a:ext uri="{FF2B5EF4-FFF2-40B4-BE49-F238E27FC236}">
                    <a16:creationId xmlns:a16="http://schemas.microsoft.com/office/drawing/2014/main" id="{F6434CD8-CC86-AD4A-A36E-8E826832DBF7}"/>
                  </a:ext>
                </a:extLst>
              </p:cNvPr>
              <p:cNvSpPr/>
              <p:nvPr/>
            </p:nvSpPr>
            <p:spPr>
              <a:xfrm>
                <a:off x="10924534" y="3569517"/>
                <a:ext cx="79319" cy="77897"/>
              </a:xfrm>
              <a:custGeom>
                <a:avLst/>
                <a:gdLst>
                  <a:gd name="connsiteX0" fmla="*/ 15330 w 79319"/>
                  <a:gd name="connsiteY0" fmla="*/ 77898 h 77897"/>
                  <a:gd name="connsiteX1" fmla="*/ 4286 w 79319"/>
                  <a:gd name="connsiteY1" fmla="*/ 73559 h 77897"/>
                  <a:gd name="connsiteX2" fmla="*/ 0 w 79319"/>
                  <a:gd name="connsiteY2" fmla="*/ 62714 h 77897"/>
                  <a:gd name="connsiteX3" fmla="*/ 0 w 79319"/>
                  <a:gd name="connsiteY3" fmla="*/ 15183 h 77897"/>
                  <a:gd name="connsiteX4" fmla="*/ 4286 w 79319"/>
                  <a:gd name="connsiteY4" fmla="*/ 4244 h 77897"/>
                  <a:gd name="connsiteX5" fmla="*/ 15330 w 79319"/>
                  <a:gd name="connsiteY5" fmla="*/ 0 h 77897"/>
                  <a:gd name="connsiteX6" fmla="*/ 63322 w 79319"/>
                  <a:gd name="connsiteY6" fmla="*/ 0 h 77897"/>
                  <a:gd name="connsiteX7" fmla="*/ 74654 w 79319"/>
                  <a:gd name="connsiteY7" fmla="*/ 4244 h 77897"/>
                  <a:gd name="connsiteX8" fmla="*/ 79319 w 79319"/>
                  <a:gd name="connsiteY8" fmla="*/ 15183 h 77897"/>
                  <a:gd name="connsiteX9" fmla="*/ 79319 w 79319"/>
                  <a:gd name="connsiteY9" fmla="*/ 62714 h 77897"/>
                  <a:gd name="connsiteX10" fmla="*/ 74654 w 79319"/>
                  <a:gd name="connsiteY10" fmla="*/ 73559 h 77897"/>
                  <a:gd name="connsiteX11" fmla="*/ 63322 w 79319"/>
                  <a:gd name="connsiteY11" fmla="*/ 77898 h 77897"/>
                  <a:gd name="connsiteX12" fmla="*/ 15330 w 79319"/>
                  <a:gd name="connsiteY12" fmla="*/ 77898 h 77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19" h="77897">
                    <a:moveTo>
                      <a:pt x="15330" y="77898"/>
                    </a:moveTo>
                    <a:cubicBezTo>
                      <a:pt x="10855" y="77898"/>
                      <a:pt x="7237" y="76483"/>
                      <a:pt x="4286" y="73559"/>
                    </a:cubicBezTo>
                    <a:cubicBezTo>
                      <a:pt x="1429" y="70730"/>
                      <a:pt x="0" y="67052"/>
                      <a:pt x="0" y="62714"/>
                    </a:cubicBezTo>
                    <a:lnTo>
                      <a:pt x="0" y="15183"/>
                    </a:lnTo>
                    <a:cubicBezTo>
                      <a:pt x="0" y="10751"/>
                      <a:pt x="1429" y="7167"/>
                      <a:pt x="4286" y="4244"/>
                    </a:cubicBezTo>
                    <a:cubicBezTo>
                      <a:pt x="7142" y="1415"/>
                      <a:pt x="10855" y="0"/>
                      <a:pt x="15330" y="0"/>
                    </a:cubicBezTo>
                    <a:lnTo>
                      <a:pt x="63322" y="0"/>
                    </a:lnTo>
                    <a:cubicBezTo>
                      <a:pt x="67797" y="0"/>
                      <a:pt x="71511" y="1415"/>
                      <a:pt x="74654" y="4244"/>
                    </a:cubicBezTo>
                    <a:cubicBezTo>
                      <a:pt x="77796" y="7073"/>
                      <a:pt x="79319" y="10751"/>
                      <a:pt x="79319" y="15183"/>
                    </a:cubicBezTo>
                    <a:lnTo>
                      <a:pt x="79319" y="62714"/>
                    </a:lnTo>
                    <a:cubicBezTo>
                      <a:pt x="79319" y="67146"/>
                      <a:pt x="77796" y="70730"/>
                      <a:pt x="74654" y="73559"/>
                    </a:cubicBezTo>
                    <a:cubicBezTo>
                      <a:pt x="71511" y="76389"/>
                      <a:pt x="67797" y="77898"/>
                      <a:pt x="63322" y="77898"/>
                    </a:cubicBezTo>
                    <a:lnTo>
                      <a:pt x="15330" y="7789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CC659A84-1907-2F43-B121-CBDB338AB9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5071" y="1390148"/>
            <a:ext cx="8600836" cy="2305704"/>
          </a:xfrm>
          <a:prstGeom prst="rect">
            <a:avLst/>
          </a:prstGeom>
        </p:spPr>
        <p:txBody>
          <a:bodyPr anchor="b"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 02</a:t>
            </a:r>
          </a:p>
        </p:txBody>
      </p:sp>
      <p:sp>
        <p:nvSpPr>
          <p:cNvPr id="82" name="Text Placeholder 8">
            <a:extLst>
              <a:ext uri="{FF2B5EF4-FFF2-40B4-BE49-F238E27FC236}">
                <a16:creationId xmlns:a16="http://schemas.microsoft.com/office/drawing/2014/main" id="{ECFE355A-EB9F-7142-9AB5-64B2828255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146" y="3652261"/>
            <a:ext cx="8563060" cy="8602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Presentation Subhead</a:t>
            </a:r>
          </a:p>
        </p:txBody>
      </p:sp>
      <p:sp>
        <p:nvSpPr>
          <p:cNvPr id="83" name="Text Placeholder 8">
            <a:extLst>
              <a:ext uri="{FF2B5EF4-FFF2-40B4-BE49-F238E27FC236}">
                <a16:creationId xmlns:a16="http://schemas.microsoft.com/office/drawing/2014/main" id="{A07DEEA9-B54F-774D-9E0F-7D6B40DA29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3403" y="4676313"/>
            <a:ext cx="8558625" cy="3912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950">
                <a:solidFill>
                  <a:srgbClr val="EA3BAE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3ADA8839-2F25-D743-9BEA-780645062C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345" y="5115909"/>
            <a:ext cx="8558625" cy="3388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Presenter Title</a:t>
            </a:r>
          </a:p>
        </p:txBody>
      </p:sp>
      <p:sp>
        <p:nvSpPr>
          <p:cNvPr id="85" name="Text Placeholder 8">
            <a:extLst>
              <a:ext uri="{FF2B5EF4-FFF2-40B4-BE49-F238E27FC236}">
                <a16:creationId xmlns:a16="http://schemas.microsoft.com/office/drawing/2014/main" id="{D182AB50-110C-484A-8CB2-A6336ACDFB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8557" y="6058210"/>
            <a:ext cx="8554192" cy="3388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920226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384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74D7D515-01D4-4A44-BDE4-39227B0DDA44}"/>
              </a:ext>
            </a:extLst>
          </p:cNvPr>
          <p:cNvGrpSpPr/>
          <p:nvPr userDrawn="1"/>
        </p:nvGrpSpPr>
        <p:grpSpPr>
          <a:xfrm>
            <a:off x="2" y="0"/>
            <a:ext cx="12191999" cy="6858000"/>
            <a:chOff x="2" y="0"/>
            <a:chExt cx="12191998" cy="6858000"/>
          </a:xfrm>
        </p:grpSpPr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70102A0E-4E47-2B4B-A628-519D0D93EA8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1694" y="0"/>
              <a:ext cx="11300306" cy="6857999"/>
            </a:xfrm>
            <a:prstGeom prst="rect">
              <a:avLst/>
            </a:prstGeom>
          </p:spPr>
        </p:pic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917B404C-16F8-AB49-BFE2-282152E9A696}"/>
                </a:ext>
              </a:extLst>
            </p:cNvPr>
            <p:cNvSpPr/>
            <p:nvPr userDrawn="1"/>
          </p:nvSpPr>
          <p:spPr>
            <a:xfrm>
              <a:off x="2" y="1"/>
              <a:ext cx="9958386" cy="6857999"/>
            </a:xfrm>
            <a:prstGeom prst="rect">
              <a:avLst/>
            </a:prstGeom>
            <a:gradFill flip="none" rotWithShape="1">
              <a:gsLst>
                <a:gs pos="34000">
                  <a:srgbClr val="070C41"/>
                </a:gs>
                <a:gs pos="100000">
                  <a:srgbClr val="070C41">
                    <a:alpha val="0"/>
                  </a:srgb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80930379-5F9B-4B46-B0DB-6714A3806E6F}"/>
                </a:ext>
              </a:extLst>
            </p:cNvPr>
            <p:cNvSpPr/>
            <p:nvPr userDrawn="1"/>
          </p:nvSpPr>
          <p:spPr>
            <a:xfrm>
              <a:off x="2" y="0"/>
              <a:ext cx="11944348" cy="6857999"/>
            </a:xfrm>
            <a:prstGeom prst="rect">
              <a:avLst/>
            </a:prstGeom>
            <a:gradFill flip="none" rotWithShape="1">
              <a:gsLst>
                <a:gs pos="24000">
                  <a:schemeClr val="tx2">
                    <a:alpha val="80000"/>
                  </a:schemeClr>
                </a:gs>
                <a:gs pos="85000">
                  <a:schemeClr val="tx2">
                    <a:alpha val="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63CD1C0-12F4-B14F-909F-FE1234EB2311}"/>
              </a:ext>
            </a:extLst>
          </p:cNvPr>
          <p:cNvGrpSpPr/>
          <p:nvPr userDrawn="1"/>
        </p:nvGrpSpPr>
        <p:grpSpPr>
          <a:xfrm>
            <a:off x="4032233" y="2895678"/>
            <a:ext cx="4036315" cy="1066649"/>
            <a:chOff x="686739" y="637460"/>
            <a:chExt cx="4036316" cy="1066649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550F849-4D42-7548-90E3-5B4E834CA662}"/>
                </a:ext>
              </a:extLst>
            </p:cNvPr>
            <p:cNvGrpSpPr/>
            <p:nvPr/>
          </p:nvGrpSpPr>
          <p:grpSpPr>
            <a:xfrm>
              <a:off x="1965341" y="637460"/>
              <a:ext cx="1479112" cy="546484"/>
              <a:chOff x="686738" y="637460"/>
              <a:chExt cx="950700" cy="351253"/>
            </a:xfrm>
          </p:grpSpPr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CCF4305F-F8BF-854E-AF49-0B2DCF9B57B1}"/>
                  </a:ext>
                </a:extLst>
              </p:cNvPr>
              <p:cNvSpPr/>
              <p:nvPr/>
            </p:nvSpPr>
            <p:spPr>
              <a:xfrm>
                <a:off x="686738" y="637460"/>
                <a:ext cx="536861" cy="350950"/>
              </a:xfrm>
              <a:custGeom>
                <a:avLst/>
                <a:gdLst>
                  <a:gd name="connsiteX0" fmla="*/ 1280732 w 1864709"/>
                  <a:gd name="connsiteY0" fmla="*/ 1218975 h 1218974"/>
                  <a:gd name="connsiteX1" fmla="*/ 1864709 w 1864709"/>
                  <a:gd name="connsiteY1" fmla="*/ 1218975 h 1218974"/>
                  <a:gd name="connsiteX2" fmla="*/ 1277303 w 1864709"/>
                  <a:gd name="connsiteY2" fmla="*/ 0 h 1218974"/>
                  <a:gd name="connsiteX3" fmla="*/ 642842 w 1864709"/>
                  <a:gd name="connsiteY3" fmla="*/ 0 h 1218974"/>
                  <a:gd name="connsiteX4" fmla="*/ 0 w 1864709"/>
                  <a:gd name="connsiteY4" fmla="*/ 1218975 h 1218974"/>
                  <a:gd name="connsiteX5" fmla="*/ 336709 w 1864709"/>
                  <a:gd name="connsiteY5" fmla="*/ 1218975 h 1218974"/>
                  <a:gd name="connsiteX6" fmla="*/ 510159 w 1864709"/>
                  <a:gd name="connsiteY6" fmla="*/ 891052 h 1218974"/>
                  <a:gd name="connsiteX7" fmla="*/ 1123760 w 1864709"/>
                  <a:gd name="connsiteY7" fmla="*/ 891052 h 1218974"/>
                  <a:gd name="connsiteX8" fmla="*/ 1280732 w 1864709"/>
                  <a:gd name="connsiteY8" fmla="*/ 1218975 h 1218974"/>
                  <a:gd name="connsiteX9" fmla="*/ 1025366 w 1864709"/>
                  <a:gd name="connsiteY9" fmla="*/ 686183 h 1218974"/>
                  <a:gd name="connsiteX10" fmla="*/ 618268 w 1864709"/>
                  <a:gd name="connsiteY10" fmla="*/ 686467 h 1218974"/>
                  <a:gd name="connsiteX11" fmla="*/ 831818 w 1864709"/>
                  <a:gd name="connsiteY11" fmla="*/ 282797 h 1218974"/>
                  <a:gd name="connsiteX12" fmla="*/ 1025366 w 1864709"/>
                  <a:gd name="connsiteY12" fmla="*/ 686183 h 1218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64709" h="1218974">
                    <a:moveTo>
                      <a:pt x="1280732" y="1218975"/>
                    </a:moveTo>
                    <a:lnTo>
                      <a:pt x="1864709" y="1218975"/>
                    </a:lnTo>
                    <a:lnTo>
                      <a:pt x="1277303" y="0"/>
                    </a:lnTo>
                    <a:lnTo>
                      <a:pt x="642842" y="0"/>
                    </a:lnTo>
                    <a:lnTo>
                      <a:pt x="0" y="1218975"/>
                    </a:lnTo>
                    <a:lnTo>
                      <a:pt x="336709" y="1218975"/>
                    </a:lnTo>
                    <a:lnTo>
                      <a:pt x="510159" y="891052"/>
                    </a:lnTo>
                    <a:lnTo>
                      <a:pt x="1123760" y="891052"/>
                    </a:lnTo>
                    <a:lnTo>
                      <a:pt x="1280732" y="1218975"/>
                    </a:lnTo>
                    <a:close/>
                    <a:moveTo>
                      <a:pt x="1025366" y="686183"/>
                    </a:moveTo>
                    <a:lnTo>
                      <a:pt x="618268" y="686467"/>
                    </a:lnTo>
                    <a:lnTo>
                      <a:pt x="831818" y="282797"/>
                    </a:lnTo>
                    <a:lnTo>
                      <a:pt x="1025366" y="686183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FACFEF45-415C-0A4A-BA90-84474C016A2A}"/>
                  </a:ext>
                </a:extLst>
              </p:cNvPr>
              <p:cNvSpPr/>
              <p:nvPr/>
            </p:nvSpPr>
            <p:spPr>
              <a:xfrm>
                <a:off x="1354625" y="637487"/>
                <a:ext cx="282813" cy="351226"/>
              </a:xfrm>
              <a:custGeom>
                <a:avLst/>
                <a:gdLst>
                  <a:gd name="connsiteX0" fmla="*/ 952410 w 982310"/>
                  <a:gd name="connsiteY0" fmla="*/ 160122 h 1219933"/>
                  <a:gd name="connsiteX1" fmla="*/ 952410 w 982310"/>
                  <a:gd name="connsiteY1" fmla="*/ 160122 h 1219933"/>
                  <a:gd name="connsiteX2" fmla="*/ 750290 w 982310"/>
                  <a:gd name="connsiteY2" fmla="*/ 474 h 1219933"/>
                  <a:gd name="connsiteX3" fmla="*/ 490257 w 982310"/>
                  <a:gd name="connsiteY3" fmla="*/ 0 h 1219933"/>
                  <a:gd name="connsiteX4" fmla="*/ 232035 w 982310"/>
                  <a:gd name="connsiteY4" fmla="*/ 474 h 1219933"/>
                  <a:gd name="connsiteX5" fmla="*/ 30295 w 982310"/>
                  <a:gd name="connsiteY5" fmla="*/ 158890 h 1219933"/>
                  <a:gd name="connsiteX6" fmla="*/ 30200 w 982310"/>
                  <a:gd name="connsiteY6" fmla="*/ 158890 h 1219933"/>
                  <a:gd name="connsiteX7" fmla="*/ 101 w 982310"/>
                  <a:gd name="connsiteY7" fmla="*/ 609961 h 1219933"/>
                  <a:gd name="connsiteX8" fmla="*/ 30200 w 982310"/>
                  <a:gd name="connsiteY8" fmla="*/ 1061033 h 1219933"/>
                  <a:gd name="connsiteX9" fmla="*/ 30295 w 982310"/>
                  <a:gd name="connsiteY9" fmla="*/ 1061033 h 1219933"/>
                  <a:gd name="connsiteX10" fmla="*/ 232035 w 982310"/>
                  <a:gd name="connsiteY10" fmla="*/ 1219449 h 1219933"/>
                  <a:gd name="connsiteX11" fmla="*/ 490257 w 982310"/>
                  <a:gd name="connsiteY11" fmla="*/ 1219923 h 1219933"/>
                  <a:gd name="connsiteX12" fmla="*/ 750290 w 982310"/>
                  <a:gd name="connsiteY12" fmla="*/ 1219449 h 1219933"/>
                  <a:gd name="connsiteX13" fmla="*/ 952315 w 982310"/>
                  <a:gd name="connsiteY13" fmla="*/ 1059801 h 1219933"/>
                  <a:gd name="connsiteX14" fmla="*/ 952410 w 982310"/>
                  <a:gd name="connsiteY14" fmla="*/ 1059801 h 1219933"/>
                  <a:gd name="connsiteX15" fmla="*/ 982224 w 982310"/>
                  <a:gd name="connsiteY15" fmla="*/ 609961 h 1219933"/>
                  <a:gd name="connsiteX16" fmla="*/ 952410 w 982310"/>
                  <a:gd name="connsiteY16" fmla="*/ 160122 h 1219933"/>
                  <a:gd name="connsiteX17" fmla="*/ 626465 w 982310"/>
                  <a:gd name="connsiteY17" fmla="*/ 952200 h 1219933"/>
                  <a:gd name="connsiteX18" fmla="*/ 556361 w 982310"/>
                  <a:gd name="connsiteY18" fmla="*/ 1021690 h 1219933"/>
                  <a:gd name="connsiteX19" fmla="*/ 426059 w 982310"/>
                  <a:gd name="connsiteY19" fmla="*/ 1021690 h 1219933"/>
                  <a:gd name="connsiteX20" fmla="*/ 355955 w 982310"/>
                  <a:gd name="connsiteY20" fmla="*/ 952200 h 1219933"/>
                  <a:gd name="connsiteX21" fmla="*/ 355955 w 982310"/>
                  <a:gd name="connsiteY21" fmla="*/ 270283 h 1219933"/>
                  <a:gd name="connsiteX22" fmla="*/ 426059 w 982310"/>
                  <a:gd name="connsiteY22" fmla="*/ 200982 h 1219933"/>
                  <a:gd name="connsiteX23" fmla="*/ 556361 w 982310"/>
                  <a:gd name="connsiteY23" fmla="*/ 200982 h 1219933"/>
                  <a:gd name="connsiteX24" fmla="*/ 626465 w 982310"/>
                  <a:gd name="connsiteY24" fmla="*/ 270283 h 1219933"/>
                  <a:gd name="connsiteX25" fmla="*/ 626465 w 982310"/>
                  <a:gd name="connsiteY25" fmla="*/ 952200 h 1219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82310" h="1219933">
                    <a:moveTo>
                      <a:pt x="952410" y="160122"/>
                    </a:moveTo>
                    <a:lnTo>
                      <a:pt x="952410" y="160122"/>
                    </a:lnTo>
                    <a:cubicBezTo>
                      <a:pt x="930979" y="68637"/>
                      <a:pt x="848683" y="474"/>
                      <a:pt x="750290" y="474"/>
                    </a:cubicBezTo>
                    <a:cubicBezTo>
                      <a:pt x="750290" y="474"/>
                      <a:pt x="735240" y="0"/>
                      <a:pt x="490257" y="0"/>
                    </a:cubicBezTo>
                    <a:cubicBezTo>
                      <a:pt x="246703" y="0"/>
                      <a:pt x="232035" y="474"/>
                      <a:pt x="232035" y="474"/>
                    </a:cubicBezTo>
                    <a:cubicBezTo>
                      <a:pt x="134118" y="474"/>
                      <a:pt x="52203" y="68068"/>
                      <a:pt x="30295" y="158890"/>
                    </a:cubicBezTo>
                    <a:lnTo>
                      <a:pt x="30200" y="158890"/>
                    </a:lnTo>
                    <a:cubicBezTo>
                      <a:pt x="7435" y="245634"/>
                      <a:pt x="-1042" y="429267"/>
                      <a:pt x="101" y="609961"/>
                    </a:cubicBezTo>
                    <a:cubicBezTo>
                      <a:pt x="-1042" y="790656"/>
                      <a:pt x="7435" y="974289"/>
                      <a:pt x="30200" y="1061033"/>
                    </a:cubicBezTo>
                    <a:lnTo>
                      <a:pt x="30295" y="1061033"/>
                    </a:lnTo>
                    <a:cubicBezTo>
                      <a:pt x="52107" y="1151854"/>
                      <a:pt x="134023" y="1219449"/>
                      <a:pt x="232035" y="1219449"/>
                    </a:cubicBezTo>
                    <a:cubicBezTo>
                      <a:pt x="232035" y="1219449"/>
                      <a:pt x="246703" y="1220018"/>
                      <a:pt x="490257" y="1219923"/>
                    </a:cubicBezTo>
                    <a:cubicBezTo>
                      <a:pt x="735240" y="1219923"/>
                      <a:pt x="750290" y="1219449"/>
                      <a:pt x="750290" y="1219449"/>
                    </a:cubicBezTo>
                    <a:cubicBezTo>
                      <a:pt x="848683" y="1219449"/>
                      <a:pt x="930979" y="1151191"/>
                      <a:pt x="952315" y="1059801"/>
                    </a:cubicBezTo>
                    <a:lnTo>
                      <a:pt x="952410" y="1059801"/>
                    </a:lnTo>
                    <a:cubicBezTo>
                      <a:pt x="974985" y="972582"/>
                      <a:pt x="983271" y="789897"/>
                      <a:pt x="982224" y="609961"/>
                    </a:cubicBezTo>
                    <a:cubicBezTo>
                      <a:pt x="983271" y="430120"/>
                      <a:pt x="974985" y="247435"/>
                      <a:pt x="952410" y="160122"/>
                    </a:cubicBezTo>
                    <a:close/>
                    <a:moveTo>
                      <a:pt x="626465" y="952200"/>
                    </a:moveTo>
                    <a:cubicBezTo>
                      <a:pt x="626465" y="990595"/>
                      <a:pt x="595032" y="1021690"/>
                      <a:pt x="556361" y="1021690"/>
                    </a:cubicBezTo>
                    <a:lnTo>
                      <a:pt x="426059" y="1021690"/>
                    </a:lnTo>
                    <a:cubicBezTo>
                      <a:pt x="387197" y="1021690"/>
                      <a:pt x="355955" y="990689"/>
                      <a:pt x="355955" y="952200"/>
                    </a:cubicBezTo>
                    <a:lnTo>
                      <a:pt x="355955" y="270283"/>
                    </a:lnTo>
                    <a:cubicBezTo>
                      <a:pt x="355955" y="231983"/>
                      <a:pt x="387292" y="200982"/>
                      <a:pt x="426059" y="200982"/>
                    </a:cubicBezTo>
                    <a:lnTo>
                      <a:pt x="556361" y="200982"/>
                    </a:lnTo>
                    <a:cubicBezTo>
                      <a:pt x="595032" y="200982"/>
                      <a:pt x="626465" y="231983"/>
                      <a:pt x="626465" y="270283"/>
                    </a:cubicBezTo>
                    <a:lnTo>
                      <a:pt x="626465" y="95220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0941B6F9-E054-574F-83A4-63F2CA77A28A}"/>
                  </a:ext>
                </a:extLst>
              </p:cNvPr>
              <p:cNvSpPr/>
              <p:nvPr/>
            </p:nvSpPr>
            <p:spPr>
              <a:xfrm>
                <a:off x="1157592" y="637460"/>
                <a:ext cx="167829" cy="350922"/>
              </a:xfrm>
              <a:custGeom>
                <a:avLst/>
                <a:gdLst>
                  <a:gd name="connsiteX0" fmla="*/ 582930 w 582929"/>
                  <a:gd name="connsiteY0" fmla="*/ 1218880 h 1218879"/>
                  <a:gd name="connsiteX1" fmla="*/ 233934 w 582929"/>
                  <a:gd name="connsiteY1" fmla="*/ 1218880 h 1218879"/>
                  <a:gd name="connsiteX2" fmla="*/ 233934 w 582929"/>
                  <a:gd name="connsiteY2" fmla="*/ 419218 h 1218879"/>
                  <a:gd name="connsiteX3" fmla="*/ 0 w 582929"/>
                  <a:gd name="connsiteY3" fmla="*/ 419218 h 1218879"/>
                  <a:gd name="connsiteX4" fmla="*/ 0 w 582929"/>
                  <a:gd name="connsiteY4" fmla="*/ 202783 h 1218879"/>
                  <a:gd name="connsiteX5" fmla="*/ 376142 w 582929"/>
                  <a:gd name="connsiteY5" fmla="*/ 0 h 1218879"/>
                  <a:gd name="connsiteX6" fmla="*/ 582930 w 582929"/>
                  <a:gd name="connsiteY6" fmla="*/ 0 h 121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2929" h="1218879">
                    <a:moveTo>
                      <a:pt x="582930" y="1218880"/>
                    </a:moveTo>
                    <a:lnTo>
                      <a:pt x="233934" y="1218880"/>
                    </a:lnTo>
                    <a:lnTo>
                      <a:pt x="233934" y="419218"/>
                    </a:lnTo>
                    <a:lnTo>
                      <a:pt x="0" y="419218"/>
                    </a:lnTo>
                    <a:lnTo>
                      <a:pt x="0" y="202783"/>
                    </a:lnTo>
                    <a:lnTo>
                      <a:pt x="376142" y="0"/>
                    </a:lnTo>
                    <a:lnTo>
                      <a:pt x="58293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raphic 33">
              <a:extLst>
                <a:ext uri="{FF2B5EF4-FFF2-40B4-BE49-F238E27FC236}">
                  <a16:creationId xmlns:a16="http://schemas.microsoft.com/office/drawing/2014/main" id="{43AF30AC-7D3F-BE48-9151-B5D5E2C0632F}"/>
                </a:ext>
              </a:extLst>
            </p:cNvPr>
            <p:cNvGrpSpPr/>
            <p:nvPr/>
          </p:nvGrpSpPr>
          <p:grpSpPr>
            <a:xfrm>
              <a:off x="686739" y="1455991"/>
              <a:ext cx="4036316" cy="248118"/>
              <a:chOff x="1252706" y="3173428"/>
              <a:chExt cx="9751147" cy="599414"/>
            </a:xfrm>
            <a:solidFill>
              <a:schemeClr val="bg1"/>
            </a:solidFill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F80A4902-0183-6343-8035-AB139C66D72C}"/>
                  </a:ext>
                </a:extLst>
              </p:cNvPr>
              <p:cNvSpPr/>
              <p:nvPr/>
            </p:nvSpPr>
            <p:spPr>
              <a:xfrm>
                <a:off x="1252706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3999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9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2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1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981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4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2 w 419922"/>
                  <a:gd name="connsiteY20" fmla="*/ 458143 h 462103"/>
                  <a:gd name="connsiteX21" fmla="*/ 47325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8" y="462104"/>
                      <a:pt x="6665" y="460784"/>
                      <a:pt x="3999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0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4" y="1320"/>
                      <a:pt x="181109" y="0"/>
                      <a:pt x="187299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3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2" y="446732"/>
                      <a:pt x="419922" y="448901"/>
                    </a:cubicBezTo>
                    <a:cubicBezTo>
                      <a:pt x="419922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1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1" y="460784"/>
                      <a:pt x="360981" y="458143"/>
                    </a:cubicBezTo>
                    <a:cubicBezTo>
                      <a:pt x="358505" y="455502"/>
                      <a:pt x="356886" y="453050"/>
                      <a:pt x="355934" y="450881"/>
                    </a:cubicBezTo>
                    <a:lnTo>
                      <a:pt x="319274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2" y="458143"/>
                    </a:cubicBezTo>
                    <a:cubicBezTo>
                      <a:pt x="56656" y="460784"/>
                      <a:pt x="52657" y="462104"/>
                      <a:pt x="47325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E889CA56-E2B0-5B47-B622-7924BF9D150C}"/>
                  </a:ext>
                </a:extLst>
              </p:cNvPr>
              <p:cNvSpPr/>
              <p:nvPr/>
            </p:nvSpPr>
            <p:spPr>
              <a:xfrm>
                <a:off x="1728427" y="3178615"/>
                <a:ext cx="61988" cy="468799"/>
              </a:xfrm>
              <a:custGeom>
                <a:avLst/>
                <a:gdLst>
                  <a:gd name="connsiteX0" fmla="*/ 15331 w 61988"/>
                  <a:gd name="connsiteY0" fmla="*/ 468800 h 468799"/>
                  <a:gd name="connsiteX1" fmla="*/ 4380 w 61988"/>
                  <a:gd name="connsiteY1" fmla="*/ 464462 h 468799"/>
                  <a:gd name="connsiteX2" fmla="*/ 0 w 61988"/>
                  <a:gd name="connsiteY2" fmla="*/ 453616 h 468799"/>
                  <a:gd name="connsiteX3" fmla="*/ 0 w 61988"/>
                  <a:gd name="connsiteY3" fmla="*/ 15278 h 468799"/>
                  <a:gd name="connsiteX4" fmla="*/ 4380 w 61988"/>
                  <a:gd name="connsiteY4" fmla="*/ 4338 h 468799"/>
                  <a:gd name="connsiteX5" fmla="*/ 15331 w 61988"/>
                  <a:gd name="connsiteY5" fmla="*/ 0 h 468799"/>
                  <a:gd name="connsiteX6" fmla="*/ 46658 w 61988"/>
                  <a:gd name="connsiteY6" fmla="*/ 0 h 468799"/>
                  <a:gd name="connsiteX7" fmla="*/ 57989 w 61988"/>
                  <a:gd name="connsiteY7" fmla="*/ 4338 h 468799"/>
                  <a:gd name="connsiteX8" fmla="*/ 61989 w 61988"/>
                  <a:gd name="connsiteY8" fmla="*/ 15278 h 468799"/>
                  <a:gd name="connsiteX9" fmla="*/ 61989 w 61988"/>
                  <a:gd name="connsiteY9" fmla="*/ 453616 h 468799"/>
                  <a:gd name="connsiteX10" fmla="*/ 57989 w 61988"/>
                  <a:gd name="connsiteY10" fmla="*/ 464462 h 468799"/>
                  <a:gd name="connsiteX11" fmla="*/ 46658 w 61988"/>
                  <a:gd name="connsiteY11" fmla="*/ 468800 h 468799"/>
                  <a:gd name="connsiteX12" fmla="*/ 15331 w 61988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988" h="468799">
                    <a:moveTo>
                      <a:pt x="15331" y="468800"/>
                    </a:moveTo>
                    <a:cubicBezTo>
                      <a:pt x="10855" y="468800"/>
                      <a:pt x="7237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8" y="7262"/>
                      <a:pt x="4380" y="4338"/>
                    </a:cubicBezTo>
                    <a:cubicBezTo>
                      <a:pt x="7237" y="1509"/>
                      <a:pt x="10950" y="0"/>
                      <a:pt x="15331" y="0"/>
                    </a:cubicBezTo>
                    <a:lnTo>
                      <a:pt x="46658" y="0"/>
                    </a:lnTo>
                    <a:cubicBezTo>
                      <a:pt x="51514" y="0"/>
                      <a:pt x="55323" y="1415"/>
                      <a:pt x="57989" y="4338"/>
                    </a:cubicBezTo>
                    <a:cubicBezTo>
                      <a:pt x="60655" y="7167"/>
                      <a:pt x="61989" y="10845"/>
                      <a:pt x="61989" y="15278"/>
                    </a:cubicBezTo>
                    <a:lnTo>
                      <a:pt x="61989" y="453616"/>
                    </a:lnTo>
                    <a:cubicBezTo>
                      <a:pt x="61989" y="458049"/>
                      <a:pt x="60655" y="461632"/>
                      <a:pt x="57989" y="464462"/>
                    </a:cubicBezTo>
                    <a:cubicBezTo>
                      <a:pt x="55323" y="467291"/>
                      <a:pt x="51514" y="468800"/>
                      <a:pt x="46658" y="468800"/>
                    </a:cubicBezTo>
                    <a:lnTo>
                      <a:pt x="15331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F5610349-540F-144F-97CB-7676FA0F3B98}"/>
                  </a:ext>
                </a:extLst>
              </p:cNvPr>
              <p:cNvSpPr/>
              <p:nvPr/>
            </p:nvSpPr>
            <p:spPr>
              <a:xfrm>
                <a:off x="1848500" y="3304137"/>
                <a:ext cx="486005" cy="343277"/>
              </a:xfrm>
              <a:custGeom>
                <a:avLst/>
                <a:gdLst>
                  <a:gd name="connsiteX0" fmla="*/ 117312 w 486005"/>
                  <a:gd name="connsiteY0" fmla="*/ 343277 h 343277"/>
                  <a:gd name="connsiteX1" fmla="*/ 103981 w 486005"/>
                  <a:gd name="connsiteY1" fmla="*/ 338939 h 343277"/>
                  <a:gd name="connsiteX2" fmla="*/ 95982 w 486005"/>
                  <a:gd name="connsiteY2" fmla="*/ 326774 h 343277"/>
                  <a:gd name="connsiteX3" fmla="*/ 1333 w 486005"/>
                  <a:gd name="connsiteY3" fmla="*/ 20465 h 343277"/>
                  <a:gd name="connsiteX4" fmla="*/ 0 w 486005"/>
                  <a:gd name="connsiteY4" fmla="*/ 13863 h 343277"/>
                  <a:gd name="connsiteX5" fmla="*/ 4380 w 486005"/>
                  <a:gd name="connsiteY5" fmla="*/ 3961 h 343277"/>
                  <a:gd name="connsiteX6" fmla="*/ 14093 w 486005"/>
                  <a:gd name="connsiteY6" fmla="*/ 0 h 343277"/>
                  <a:gd name="connsiteX7" fmla="*/ 43421 w 486005"/>
                  <a:gd name="connsiteY7" fmla="*/ 0 h 343277"/>
                  <a:gd name="connsiteX8" fmla="*/ 54752 w 486005"/>
                  <a:gd name="connsiteY8" fmla="*/ 3961 h 343277"/>
                  <a:gd name="connsiteX9" fmla="*/ 60084 w 486005"/>
                  <a:gd name="connsiteY9" fmla="*/ 11223 h 343277"/>
                  <a:gd name="connsiteX10" fmla="*/ 134070 w 486005"/>
                  <a:gd name="connsiteY10" fmla="*/ 260099 h 343277"/>
                  <a:gd name="connsiteX11" fmla="*/ 213389 w 486005"/>
                  <a:gd name="connsiteY11" fmla="*/ 13863 h 343277"/>
                  <a:gd name="connsiteX12" fmla="*/ 219102 w 486005"/>
                  <a:gd name="connsiteY12" fmla="*/ 4621 h 343277"/>
                  <a:gd name="connsiteX13" fmla="*/ 232052 w 486005"/>
                  <a:gd name="connsiteY13" fmla="*/ 0 h 343277"/>
                  <a:gd name="connsiteX14" fmla="*/ 254715 w 486005"/>
                  <a:gd name="connsiteY14" fmla="*/ 0 h 343277"/>
                  <a:gd name="connsiteX15" fmla="*/ 268046 w 486005"/>
                  <a:gd name="connsiteY15" fmla="*/ 4621 h 343277"/>
                  <a:gd name="connsiteX16" fmla="*/ 273378 w 486005"/>
                  <a:gd name="connsiteY16" fmla="*/ 13863 h 343277"/>
                  <a:gd name="connsiteX17" fmla="*/ 352697 w 486005"/>
                  <a:gd name="connsiteY17" fmla="*/ 260099 h 343277"/>
                  <a:gd name="connsiteX18" fmla="*/ 426683 w 486005"/>
                  <a:gd name="connsiteY18" fmla="*/ 11223 h 343277"/>
                  <a:gd name="connsiteX19" fmla="*/ 431349 w 486005"/>
                  <a:gd name="connsiteY19" fmla="*/ 3961 h 343277"/>
                  <a:gd name="connsiteX20" fmla="*/ 442680 w 486005"/>
                  <a:gd name="connsiteY20" fmla="*/ 0 h 343277"/>
                  <a:gd name="connsiteX21" fmla="*/ 472674 w 486005"/>
                  <a:gd name="connsiteY21" fmla="*/ 0 h 343277"/>
                  <a:gd name="connsiteX22" fmla="*/ 482006 w 486005"/>
                  <a:gd name="connsiteY22" fmla="*/ 3961 h 343277"/>
                  <a:gd name="connsiteX23" fmla="*/ 486005 w 486005"/>
                  <a:gd name="connsiteY23" fmla="*/ 13863 h 343277"/>
                  <a:gd name="connsiteX24" fmla="*/ 484672 w 486005"/>
                  <a:gd name="connsiteY24" fmla="*/ 20465 h 343277"/>
                  <a:gd name="connsiteX25" fmla="*/ 390690 w 486005"/>
                  <a:gd name="connsiteY25" fmla="*/ 326774 h 343277"/>
                  <a:gd name="connsiteX26" fmla="*/ 383358 w 486005"/>
                  <a:gd name="connsiteY26" fmla="*/ 338939 h 343277"/>
                  <a:gd name="connsiteX27" fmla="*/ 368694 w 486005"/>
                  <a:gd name="connsiteY27" fmla="*/ 343277 h 343277"/>
                  <a:gd name="connsiteX28" fmla="*/ 342698 w 486005"/>
                  <a:gd name="connsiteY28" fmla="*/ 343277 h 343277"/>
                  <a:gd name="connsiteX29" fmla="*/ 328415 w 486005"/>
                  <a:gd name="connsiteY29" fmla="*/ 338939 h 343277"/>
                  <a:gd name="connsiteX30" fmla="*/ 320703 w 486005"/>
                  <a:gd name="connsiteY30" fmla="*/ 326774 h 343277"/>
                  <a:gd name="connsiteX31" fmla="*/ 243383 w 486005"/>
                  <a:gd name="connsiteY31" fmla="*/ 90440 h 343277"/>
                  <a:gd name="connsiteX32" fmla="*/ 166065 w 486005"/>
                  <a:gd name="connsiteY32" fmla="*/ 326774 h 343277"/>
                  <a:gd name="connsiteX33" fmla="*/ 158066 w 486005"/>
                  <a:gd name="connsiteY33" fmla="*/ 338939 h 343277"/>
                  <a:gd name="connsiteX34" fmla="*/ 143402 w 486005"/>
                  <a:gd name="connsiteY34" fmla="*/ 343277 h 343277"/>
                  <a:gd name="connsiteX35" fmla="*/ 117312 w 486005"/>
                  <a:gd name="connsiteY35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86005" h="343277">
                    <a:moveTo>
                      <a:pt x="117312" y="343277"/>
                    </a:moveTo>
                    <a:cubicBezTo>
                      <a:pt x="111503" y="343277"/>
                      <a:pt x="107123" y="341863"/>
                      <a:pt x="103981" y="338939"/>
                    </a:cubicBezTo>
                    <a:cubicBezTo>
                      <a:pt x="100838" y="336110"/>
                      <a:pt x="98172" y="332055"/>
                      <a:pt x="95982" y="326774"/>
                    </a:cubicBezTo>
                    <a:lnTo>
                      <a:pt x="1333" y="20465"/>
                    </a:lnTo>
                    <a:cubicBezTo>
                      <a:pt x="476" y="18296"/>
                      <a:pt x="0" y="16032"/>
                      <a:pt x="0" y="13863"/>
                    </a:cubicBezTo>
                    <a:cubicBezTo>
                      <a:pt x="0" y="9902"/>
                      <a:pt x="1428" y="6601"/>
                      <a:pt x="4380" y="3961"/>
                    </a:cubicBezTo>
                    <a:cubicBezTo>
                      <a:pt x="7237" y="1320"/>
                      <a:pt x="10474" y="0"/>
                      <a:pt x="14093" y="0"/>
                    </a:cubicBezTo>
                    <a:lnTo>
                      <a:pt x="43421" y="0"/>
                    </a:lnTo>
                    <a:cubicBezTo>
                      <a:pt x="48277" y="0"/>
                      <a:pt x="52086" y="1320"/>
                      <a:pt x="54752" y="3961"/>
                    </a:cubicBezTo>
                    <a:cubicBezTo>
                      <a:pt x="57418" y="6601"/>
                      <a:pt x="59227" y="9053"/>
                      <a:pt x="60084" y="11223"/>
                    </a:cubicBezTo>
                    <a:lnTo>
                      <a:pt x="134070" y="260099"/>
                    </a:lnTo>
                    <a:lnTo>
                      <a:pt x="213389" y="13863"/>
                    </a:lnTo>
                    <a:cubicBezTo>
                      <a:pt x="214246" y="10751"/>
                      <a:pt x="216150" y="7733"/>
                      <a:pt x="219102" y="4621"/>
                    </a:cubicBezTo>
                    <a:cubicBezTo>
                      <a:pt x="221959" y="1509"/>
                      <a:pt x="226339" y="0"/>
                      <a:pt x="232052" y="0"/>
                    </a:cubicBezTo>
                    <a:lnTo>
                      <a:pt x="254715" y="0"/>
                    </a:lnTo>
                    <a:cubicBezTo>
                      <a:pt x="260523" y="0"/>
                      <a:pt x="264903" y="1509"/>
                      <a:pt x="268046" y="4621"/>
                    </a:cubicBezTo>
                    <a:cubicBezTo>
                      <a:pt x="271188" y="7733"/>
                      <a:pt x="272902" y="10751"/>
                      <a:pt x="273378" y="13863"/>
                    </a:cubicBezTo>
                    <a:lnTo>
                      <a:pt x="352697" y="260099"/>
                    </a:lnTo>
                    <a:lnTo>
                      <a:pt x="426683" y="11223"/>
                    </a:lnTo>
                    <a:cubicBezTo>
                      <a:pt x="427159" y="9053"/>
                      <a:pt x="428683" y="6601"/>
                      <a:pt x="431349" y="3961"/>
                    </a:cubicBezTo>
                    <a:cubicBezTo>
                      <a:pt x="434015" y="1320"/>
                      <a:pt x="437824" y="0"/>
                      <a:pt x="442680" y="0"/>
                    </a:cubicBezTo>
                    <a:lnTo>
                      <a:pt x="472674" y="0"/>
                    </a:lnTo>
                    <a:cubicBezTo>
                      <a:pt x="476198" y="0"/>
                      <a:pt x="479340" y="1320"/>
                      <a:pt x="482006" y="3961"/>
                    </a:cubicBezTo>
                    <a:cubicBezTo>
                      <a:pt x="484672" y="6601"/>
                      <a:pt x="486005" y="9902"/>
                      <a:pt x="486005" y="13863"/>
                    </a:cubicBezTo>
                    <a:cubicBezTo>
                      <a:pt x="486005" y="16032"/>
                      <a:pt x="485529" y="18296"/>
                      <a:pt x="484672" y="20465"/>
                    </a:cubicBezTo>
                    <a:lnTo>
                      <a:pt x="390690" y="326774"/>
                    </a:lnTo>
                    <a:cubicBezTo>
                      <a:pt x="388880" y="332055"/>
                      <a:pt x="386500" y="336110"/>
                      <a:pt x="383358" y="338939"/>
                    </a:cubicBezTo>
                    <a:cubicBezTo>
                      <a:pt x="380215" y="341768"/>
                      <a:pt x="375359" y="343277"/>
                      <a:pt x="368694" y="343277"/>
                    </a:cubicBezTo>
                    <a:lnTo>
                      <a:pt x="342698" y="343277"/>
                    </a:lnTo>
                    <a:cubicBezTo>
                      <a:pt x="336890" y="343277"/>
                      <a:pt x="332129" y="341863"/>
                      <a:pt x="328415" y="338939"/>
                    </a:cubicBezTo>
                    <a:cubicBezTo>
                      <a:pt x="324607" y="336110"/>
                      <a:pt x="322036" y="332055"/>
                      <a:pt x="320703" y="326774"/>
                    </a:cubicBezTo>
                    <a:lnTo>
                      <a:pt x="243383" y="90440"/>
                    </a:lnTo>
                    <a:lnTo>
                      <a:pt x="166065" y="326774"/>
                    </a:lnTo>
                    <a:cubicBezTo>
                      <a:pt x="164255" y="332055"/>
                      <a:pt x="161589" y="336110"/>
                      <a:pt x="158066" y="338939"/>
                    </a:cubicBezTo>
                    <a:cubicBezTo>
                      <a:pt x="154543" y="341768"/>
                      <a:pt x="149591" y="343277"/>
                      <a:pt x="143402" y="343277"/>
                    </a:cubicBezTo>
                    <a:lnTo>
                      <a:pt x="117312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797F5BDB-7B04-E94F-AD74-6A54B1D138BF}"/>
                  </a:ext>
                </a:extLst>
              </p:cNvPr>
              <p:cNvSpPr/>
              <p:nvPr/>
            </p:nvSpPr>
            <p:spPr>
              <a:xfrm>
                <a:off x="2361167" y="3297536"/>
                <a:ext cx="296706" cy="356480"/>
              </a:xfrm>
              <a:custGeom>
                <a:avLst/>
                <a:gdLst>
                  <a:gd name="connsiteX0" fmla="*/ 121311 w 296706"/>
                  <a:gd name="connsiteY0" fmla="*/ 356480 h 356480"/>
                  <a:gd name="connsiteX1" fmla="*/ 60655 w 296706"/>
                  <a:gd name="connsiteY1" fmla="*/ 343277 h 356480"/>
                  <a:gd name="connsiteX2" fmla="*/ 16664 w 296706"/>
                  <a:gd name="connsiteY2" fmla="*/ 307629 h 356480"/>
                  <a:gd name="connsiteX3" fmla="*/ 0 w 296706"/>
                  <a:gd name="connsiteY3" fmla="*/ 256798 h 356480"/>
                  <a:gd name="connsiteX4" fmla="*/ 37326 w 296706"/>
                  <a:gd name="connsiteY4" fmla="*/ 184181 h 356480"/>
                  <a:gd name="connsiteX5" fmla="*/ 134642 w 296706"/>
                  <a:gd name="connsiteY5" fmla="*/ 148533 h 356480"/>
                  <a:gd name="connsiteX6" fmla="*/ 233957 w 296706"/>
                  <a:gd name="connsiteY6" fmla="*/ 134670 h 356480"/>
                  <a:gd name="connsiteX7" fmla="*/ 233957 w 296706"/>
                  <a:gd name="connsiteY7" fmla="*/ 115526 h 356480"/>
                  <a:gd name="connsiteX8" fmla="*/ 215579 w 296706"/>
                  <a:gd name="connsiteY8" fmla="*/ 66015 h 356480"/>
                  <a:gd name="connsiteX9" fmla="*/ 155971 w 296706"/>
                  <a:gd name="connsiteY9" fmla="*/ 48191 h 356480"/>
                  <a:gd name="connsiteX10" fmla="*/ 107980 w 296706"/>
                  <a:gd name="connsiteY10" fmla="*/ 60074 h 356480"/>
                  <a:gd name="connsiteX11" fmla="*/ 81985 w 296706"/>
                  <a:gd name="connsiteY11" fmla="*/ 90440 h 356480"/>
                  <a:gd name="connsiteX12" fmla="*/ 67987 w 296706"/>
                  <a:gd name="connsiteY12" fmla="*/ 100343 h 356480"/>
                  <a:gd name="connsiteX13" fmla="*/ 37993 w 296706"/>
                  <a:gd name="connsiteY13" fmla="*/ 100343 h 356480"/>
                  <a:gd name="connsiteX14" fmla="*/ 26947 w 296706"/>
                  <a:gd name="connsiteY14" fmla="*/ 96004 h 356480"/>
                  <a:gd name="connsiteX15" fmla="*/ 23329 w 296706"/>
                  <a:gd name="connsiteY15" fmla="*/ 85819 h 356480"/>
                  <a:gd name="connsiteX16" fmla="*/ 31042 w 296706"/>
                  <a:gd name="connsiteY16" fmla="*/ 61394 h 356480"/>
                  <a:gd name="connsiteX17" fmla="*/ 54656 w 296706"/>
                  <a:gd name="connsiteY17" fmla="*/ 33007 h 356480"/>
                  <a:gd name="connsiteX18" fmla="*/ 95601 w 296706"/>
                  <a:gd name="connsiteY18" fmla="*/ 9619 h 356480"/>
                  <a:gd name="connsiteX19" fmla="*/ 156638 w 296706"/>
                  <a:gd name="connsiteY19" fmla="*/ 0 h 356480"/>
                  <a:gd name="connsiteX20" fmla="*/ 223958 w 296706"/>
                  <a:gd name="connsiteY20" fmla="*/ 10185 h 356480"/>
                  <a:gd name="connsiteX21" fmla="*/ 266998 w 296706"/>
                  <a:gd name="connsiteY21" fmla="*/ 37628 h 356480"/>
                  <a:gd name="connsiteX22" fmla="*/ 289661 w 296706"/>
                  <a:gd name="connsiteY22" fmla="*/ 76577 h 356480"/>
                  <a:gd name="connsiteX23" fmla="*/ 296707 w 296706"/>
                  <a:gd name="connsiteY23" fmla="*/ 120807 h 356480"/>
                  <a:gd name="connsiteX24" fmla="*/ 296707 w 296706"/>
                  <a:gd name="connsiteY24" fmla="*/ 334695 h 356480"/>
                  <a:gd name="connsiteX25" fmla="*/ 292327 w 296706"/>
                  <a:gd name="connsiteY25" fmla="*/ 345541 h 356480"/>
                  <a:gd name="connsiteX26" fmla="*/ 281281 w 296706"/>
                  <a:gd name="connsiteY26" fmla="*/ 349879 h 356480"/>
                  <a:gd name="connsiteX27" fmla="*/ 250620 w 296706"/>
                  <a:gd name="connsiteY27" fmla="*/ 349879 h 356480"/>
                  <a:gd name="connsiteX28" fmla="*/ 239289 w 296706"/>
                  <a:gd name="connsiteY28" fmla="*/ 345541 h 356480"/>
                  <a:gd name="connsiteX29" fmla="*/ 235290 w 296706"/>
                  <a:gd name="connsiteY29" fmla="*/ 334695 h 356480"/>
                  <a:gd name="connsiteX30" fmla="*/ 235290 w 296706"/>
                  <a:gd name="connsiteY30" fmla="*/ 306309 h 356480"/>
                  <a:gd name="connsiteX31" fmla="*/ 211961 w 296706"/>
                  <a:gd name="connsiteY31" fmla="*/ 329791 h 356480"/>
                  <a:gd name="connsiteX32" fmla="*/ 175301 w 296706"/>
                  <a:gd name="connsiteY32" fmla="*/ 348936 h 356480"/>
                  <a:gd name="connsiteX33" fmla="*/ 121311 w 296706"/>
                  <a:gd name="connsiteY33" fmla="*/ 356480 h 356480"/>
                  <a:gd name="connsiteX34" fmla="*/ 135308 w 296706"/>
                  <a:gd name="connsiteY34" fmla="*/ 306969 h 356480"/>
                  <a:gd name="connsiteX35" fmla="*/ 185299 w 296706"/>
                  <a:gd name="connsiteY35" fmla="*/ 295369 h 356480"/>
                  <a:gd name="connsiteX36" fmla="*/ 221007 w 296706"/>
                  <a:gd name="connsiteY36" fmla="*/ 259438 h 356480"/>
                  <a:gd name="connsiteX37" fmla="*/ 234052 w 296706"/>
                  <a:gd name="connsiteY37" fmla="*/ 198045 h 356480"/>
                  <a:gd name="connsiteX38" fmla="*/ 234052 w 296706"/>
                  <a:gd name="connsiteY38" fmla="*/ 179560 h 356480"/>
                  <a:gd name="connsiteX39" fmla="*/ 156733 w 296706"/>
                  <a:gd name="connsiteY39" fmla="*/ 190783 h 356480"/>
                  <a:gd name="connsiteX40" fmla="*/ 85413 w 296706"/>
                  <a:gd name="connsiteY40" fmla="*/ 212945 h 356480"/>
                  <a:gd name="connsiteX41" fmla="*/ 61417 w 296706"/>
                  <a:gd name="connsiteY41" fmla="*/ 252271 h 356480"/>
                  <a:gd name="connsiteX42" fmla="*/ 72463 w 296706"/>
                  <a:gd name="connsiteY42" fmla="*/ 282921 h 356480"/>
                  <a:gd name="connsiteX43" fmla="*/ 100458 w 296706"/>
                  <a:gd name="connsiteY43" fmla="*/ 301028 h 356480"/>
                  <a:gd name="connsiteX44" fmla="*/ 135308 w 296706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706" h="356480">
                    <a:moveTo>
                      <a:pt x="121311" y="356480"/>
                    </a:moveTo>
                    <a:cubicBezTo>
                      <a:pt x="99124" y="356480"/>
                      <a:pt x="78843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3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579" y="66015"/>
                    </a:cubicBezTo>
                    <a:cubicBezTo>
                      <a:pt x="203391" y="54132"/>
                      <a:pt x="183490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9" y="97042"/>
                      <a:pt x="74653" y="100343"/>
                      <a:pt x="67987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1042" y="61394"/>
                    </a:cubicBezTo>
                    <a:cubicBezTo>
                      <a:pt x="36184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642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98" y="37628"/>
                    </a:cubicBezTo>
                    <a:cubicBezTo>
                      <a:pt x="277472" y="49040"/>
                      <a:pt x="284995" y="62054"/>
                      <a:pt x="289661" y="76577"/>
                    </a:cubicBezTo>
                    <a:cubicBezTo>
                      <a:pt x="294326" y="91100"/>
                      <a:pt x="296707" y="105812"/>
                      <a:pt x="296707" y="120807"/>
                    </a:cubicBezTo>
                    <a:lnTo>
                      <a:pt x="296707" y="334695"/>
                    </a:lnTo>
                    <a:cubicBezTo>
                      <a:pt x="296707" y="339128"/>
                      <a:pt x="295279" y="342711"/>
                      <a:pt x="292327" y="345541"/>
                    </a:cubicBezTo>
                    <a:cubicBezTo>
                      <a:pt x="289470" y="348370"/>
                      <a:pt x="285757" y="349879"/>
                      <a:pt x="281281" y="349879"/>
                    </a:cubicBezTo>
                    <a:lnTo>
                      <a:pt x="250620" y="349879"/>
                    </a:lnTo>
                    <a:cubicBezTo>
                      <a:pt x="245764" y="349879"/>
                      <a:pt x="241955" y="348464"/>
                      <a:pt x="239289" y="345541"/>
                    </a:cubicBezTo>
                    <a:cubicBezTo>
                      <a:pt x="236623" y="342711"/>
                      <a:pt x="235290" y="339033"/>
                      <a:pt x="235290" y="334695"/>
                    </a:cubicBezTo>
                    <a:lnTo>
                      <a:pt x="235290" y="306309"/>
                    </a:lnTo>
                    <a:cubicBezTo>
                      <a:pt x="229481" y="314231"/>
                      <a:pt x="221768" y="322058"/>
                      <a:pt x="211961" y="329791"/>
                    </a:cubicBezTo>
                    <a:cubicBezTo>
                      <a:pt x="202153" y="337524"/>
                      <a:pt x="189965" y="343843"/>
                      <a:pt x="175301" y="348936"/>
                    </a:cubicBezTo>
                    <a:cubicBezTo>
                      <a:pt x="160637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7" y="259438"/>
                    </a:cubicBezTo>
                    <a:cubicBezTo>
                      <a:pt x="229672" y="243123"/>
                      <a:pt x="234052" y="222659"/>
                      <a:pt x="234052" y="198045"/>
                    </a:cubicBezTo>
                    <a:lnTo>
                      <a:pt x="234052" y="179560"/>
                    </a:lnTo>
                    <a:lnTo>
                      <a:pt x="156733" y="190783"/>
                    </a:lnTo>
                    <a:cubicBezTo>
                      <a:pt x="125215" y="195215"/>
                      <a:pt x="101410" y="202571"/>
                      <a:pt x="85413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131" y="274810"/>
                      <a:pt x="72463" y="282921"/>
                    </a:cubicBezTo>
                    <a:cubicBezTo>
                      <a:pt x="79795" y="291031"/>
                      <a:pt x="89126" y="297067"/>
                      <a:pt x="100458" y="301028"/>
                    </a:cubicBezTo>
                    <a:cubicBezTo>
                      <a:pt x="111694" y="304989"/>
                      <a:pt x="123310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A972D03C-7572-6C4C-8CC8-CCB479438308}"/>
                  </a:ext>
                </a:extLst>
              </p:cNvPr>
              <p:cNvSpPr/>
              <p:nvPr/>
            </p:nvSpPr>
            <p:spPr>
              <a:xfrm>
                <a:off x="2700057" y="3304137"/>
                <a:ext cx="329938" cy="468705"/>
              </a:xfrm>
              <a:custGeom>
                <a:avLst/>
                <a:gdLst>
                  <a:gd name="connsiteX0" fmla="*/ 89317 w 329938"/>
                  <a:gd name="connsiteY0" fmla="*/ 468705 h 468705"/>
                  <a:gd name="connsiteX1" fmla="*/ 79985 w 329938"/>
                  <a:gd name="connsiteY1" fmla="*/ 464745 h 468705"/>
                  <a:gd name="connsiteX2" fmla="*/ 75986 w 329938"/>
                  <a:gd name="connsiteY2" fmla="*/ 455502 h 468705"/>
                  <a:gd name="connsiteX3" fmla="*/ 76653 w 329938"/>
                  <a:gd name="connsiteY3" fmla="*/ 450221 h 468705"/>
                  <a:gd name="connsiteX4" fmla="*/ 79319 w 329938"/>
                  <a:gd name="connsiteY4" fmla="*/ 443620 h 468705"/>
                  <a:gd name="connsiteX5" fmla="*/ 130642 w 329938"/>
                  <a:gd name="connsiteY5" fmla="*/ 322813 h 468705"/>
                  <a:gd name="connsiteX6" fmla="*/ 3333 w 329938"/>
                  <a:gd name="connsiteY6" fmla="*/ 25086 h 468705"/>
                  <a:gd name="connsiteX7" fmla="*/ 0 w 329938"/>
                  <a:gd name="connsiteY7" fmla="*/ 13863 h 468705"/>
                  <a:gd name="connsiteX8" fmla="*/ 3999 w 329938"/>
                  <a:gd name="connsiteY8" fmla="*/ 3961 h 468705"/>
                  <a:gd name="connsiteX9" fmla="*/ 13997 w 329938"/>
                  <a:gd name="connsiteY9" fmla="*/ 0 h 468705"/>
                  <a:gd name="connsiteX10" fmla="*/ 46658 w 329938"/>
                  <a:gd name="connsiteY10" fmla="*/ 0 h 468705"/>
                  <a:gd name="connsiteX11" fmla="*/ 57323 w 329938"/>
                  <a:gd name="connsiteY11" fmla="*/ 3301 h 468705"/>
                  <a:gd name="connsiteX12" fmla="*/ 62655 w 329938"/>
                  <a:gd name="connsiteY12" fmla="*/ 11223 h 468705"/>
                  <a:gd name="connsiteX13" fmla="*/ 163970 w 329938"/>
                  <a:gd name="connsiteY13" fmla="*/ 251517 h 468705"/>
                  <a:gd name="connsiteX14" fmla="*/ 267950 w 329938"/>
                  <a:gd name="connsiteY14" fmla="*/ 11223 h 468705"/>
                  <a:gd name="connsiteX15" fmla="*/ 273568 w 329938"/>
                  <a:gd name="connsiteY15" fmla="*/ 3301 h 468705"/>
                  <a:gd name="connsiteX16" fmla="*/ 284614 w 329938"/>
                  <a:gd name="connsiteY16" fmla="*/ 0 h 468705"/>
                  <a:gd name="connsiteX17" fmla="*/ 315941 w 329938"/>
                  <a:gd name="connsiteY17" fmla="*/ 0 h 468705"/>
                  <a:gd name="connsiteX18" fmla="*/ 325940 w 329938"/>
                  <a:gd name="connsiteY18" fmla="*/ 3961 h 468705"/>
                  <a:gd name="connsiteX19" fmla="*/ 329939 w 329938"/>
                  <a:gd name="connsiteY19" fmla="*/ 13203 h 468705"/>
                  <a:gd name="connsiteX20" fmla="*/ 326606 w 329938"/>
                  <a:gd name="connsiteY20" fmla="*/ 25086 h 468705"/>
                  <a:gd name="connsiteX21" fmla="*/ 137308 w 329938"/>
                  <a:gd name="connsiteY21" fmla="*/ 457483 h 468705"/>
                  <a:gd name="connsiteX22" fmla="*/ 131690 w 329938"/>
                  <a:gd name="connsiteY22" fmla="*/ 465405 h 468705"/>
                  <a:gd name="connsiteX23" fmla="*/ 120644 w 329938"/>
                  <a:gd name="connsiteY23" fmla="*/ 468705 h 468705"/>
                  <a:gd name="connsiteX24" fmla="*/ 89317 w 329938"/>
                  <a:gd name="connsiteY24" fmla="*/ 468705 h 468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29938" h="468705">
                    <a:moveTo>
                      <a:pt x="89317" y="468705"/>
                    </a:moveTo>
                    <a:cubicBezTo>
                      <a:pt x="85794" y="468705"/>
                      <a:pt x="82651" y="467385"/>
                      <a:pt x="79985" y="464745"/>
                    </a:cubicBezTo>
                    <a:cubicBezTo>
                      <a:pt x="77319" y="462104"/>
                      <a:pt x="75986" y="458992"/>
                      <a:pt x="75986" y="455502"/>
                    </a:cubicBezTo>
                    <a:cubicBezTo>
                      <a:pt x="75986" y="453711"/>
                      <a:pt x="76176" y="452013"/>
                      <a:pt x="76653" y="450221"/>
                    </a:cubicBezTo>
                    <a:cubicBezTo>
                      <a:pt x="77129" y="448429"/>
                      <a:pt x="77986" y="446260"/>
                      <a:pt x="79319" y="443620"/>
                    </a:cubicBezTo>
                    <a:lnTo>
                      <a:pt x="130642" y="322813"/>
                    </a:lnTo>
                    <a:lnTo>
                      <a:pt x="3333" y="25086"/>
                    </a:lnTo>
                    <a:cubicBezTo>
                      <a:pt x="1143" y="19804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3999" y="3961"/>
                    </a:cubicBezTo>
                    <a:cubicBezTo>
                      <a:pt x="6665" y="1320"/>
                      <a:pt x="9998" y="0"/>
                      <a:pt x="13997" y="0"/>
                    </a:cubicBezTo>
                    <a:lnTo>
                      <a:pt x="46658" y="0"/>
                    </a:lnTo>
                    <a:cubicBezTo>
                      <a:pt x="51514" y="0"/>
                      <a:pt x="55133" y="1132"/>
                      <a:pt x="57323" y="3301"/>
                    </a:cubicBezTo>
                    <a:cubicBezTo>
                      <a:pt x="59513" y="5470"/>
                      <a:pt x="61322" y="8110"/>
                      <a:pt x="62655" y="11223"/>
                    </a:cubicBezTo>
                    <a:lnTo>
                      <a:pt x="163970" y="251517"/>
                    </a:lnTo>
                    <a:lnTo>
                      <a:pt x="267950" y="11223"/>
                    </a:lnTo>
                    <a:cubicBezTo>
                      <a:pt x="269283" y="8110"/>
                      <a:pt x="271188" y="5470"/>
                      <a:pt x="273568" y="3301"/>
                    </a:cubicBezTo>
                    <a:cubicBezTo>
                      <a:pt x="276044" y="1132"/>
                      <a:pt x="279662" y="0"/>
                      <a:pt x="284614" y="0"/>
                    </a:cubicBezTo>
                    <a:lnTo>
                      <a:pt x="315941" y="0"/>
                    </a:lnTo>
                    <a:cubicBezTo>
                      <a:pt x="319941" y="0"/>
                      <a:pt x="323273" y="1320"/>
                      <a:pt x="325940" y="3961"/>
                    </a:cubicBezTo>
                    <a:cubicBezTo>
                      <a:pt x="328606" y="6601"/>
                      <a:pt x="329939" y="9714"/>
                      <a:pt x="329939" y="13203"/>
                    </a:cubicBezTo>
                    <a:cubicBezTo>
                      <a:pt x="329939" y="15372"/>
                      <a:pt x="328796" y="19333"/>
                      <a:pt x="326606" y="25086"/>
                    </a:cubicBezTo>
                    <a:lnTo>
                      <a:pt x="137308" y="457483"/>
                    </a:lnTo>
                    <a:cubicBezTo>
                      <a:pt x="135975" y="460595"/>
                      <a:pt x="134070" y="463236"/>
                      <a:pt x="131690" y="465405"/>
                    </a:cubicBezTo>
                    <a:cubicBezTo>
                      <a:pt x="129214" y="467574"/>
                      <a:pt x="125596" y="468705"/>
                      <a:pt x="120644" y="468705"/>
                    </a:cubicBezTo>
                    <a:lnTo>
                      <a:pt x="89317" y="468705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E3BA4424-98B8-A949-8884-A6604E473EAE}"/>
                  </a:ext>
                </a:extLst>
              </p:cNvPr>
              <p:cNvSpPr/>
              <p:nvPr/>
            </p:nvSpPr>
            <p:spPr>
              <a:xfrm>
                <a:off x="3059433" y="3297630"/>
                <a:ext cx="284219" cy="356385"/>
              </a:xfrm>
              <a:custGeom>
                <a:avLst/>
                <a:gdLst>
                  <a:gd name="connsiteX0" fmla="*/ 141293 w 284219"/>
                  <a:gd name="connsiteY0" fmla="*/ 356386 h 356385"/>
                  <a:gd name="connsiteX1" fmla="*/ 77305 w 284219"/>
                  <a:gd name="connsiteY1" fmla="*/ 347144 h 356385"/>
                  <a:gd name="connsiteX2" fmla="*/ 33980 w 284219"/>
                  <a:gd name="connsiteY2" fmla="*/ 324699 h 356385"/>
                  <a:gd name="connsiteX3" fmla="*/ 9032 w 284219"/>
                  <a:gd name="connsiteY3" fmla="*/ 298293 h 356385"/>
                  <a:gd name="connsiteX4" fmla="*/ 81 w 284219"/>
                  <a:gd name="connsiteY4" fmla="*/ 277168 h 356385"/>
                  <a:gd name="connsiteX5" fmla="*/ 4747 w 284219"/>
                  <a:gd name="connsiteY5" fmla="*/ 265946 h 356385"/>
                  <a:gd name="connsiteX6" fmla="*/ 15412 w 284219"/>
                  <a:gd name="connsiteY6" fmla="*/ 261985 h 356385"/>
                  <a:gd name="connsiteX7" fmla="*/ 45406 w 284219"/>
                  <a:gd name="connsiteY7" fmla="*/ 261985 h 356385"/>
                  <a:gd name="connsiteX8" fmla="*/ 51024 w 284219"/>
                  <a:gd name="connsiteY8" fmla="*/ 262928 h 356385"/>
                  <a:gd name="connsiteX9" fmla="*/ 57404 w 284219"/>
                  <a:gd name="connsiteY9" fmla="*/ 268586 h 356385"/>
                  <a:gd name="connsiteX10" fmla="*/ 76734 w 284219"/>
                  <a:gd name="connsiteY10" fmla="*/ 287070 h 356385"/>
                  <a:gd name="connsiteX11" fmla="*/ 103015 w 284219"/>
                  <a:gd name="connsiteY11" fmla="*/ 302254 h 356385"/>
                  <a:gd name="connsiteX12" fmla="*/ 142055 w 284219"/>
                  <a:gd name="connsiteY12" fmla="*/ 308195 h 356385"/>
                  <a:gd name="connsiteX13" fmla="*/ 198045 w 284219"/>
                  <a:gd name="connsiteY13" fmla="*/ 295369 h 356385"/>
                  <a:gd name="connsiteX14" fmla="*/ 220041 w 284219"/>
                  <a:gd name="connsiteY14" fmla="*/ 257458 h 356385"/>
                  <a:gd name="connsiteX15" fmla="*/ 211090 w 284219"/>
                  <a:gd name="connsiteY15" fmla="*/ 231052 h 356385"/>
                  <a:gd name="connsiteX16" fmla="*/ 179096 w 284219"/>
                  <a:gd name="connsiteY16" fmla="*/ 213228 h 356385"/>
                  <a:gd name="connsiteX17" fmla="*/ 116155 w 284219"/>
                  <a:gd name="connsiteY17" fmla="*/ 196724 h 356385"/>
                  <a:gd name="connsiteX18" fmla="*/ 52834 w 284219"/>
                  <a:gd name="connsiteY18" fmla="*/ 173996 h 356385"/>
                  <a:gd name="connsiteX19" fmla="*/ 19506 w 284219"/>
                  <a:gd name="connsiteY19" fmla="*/ 141649 h 356385"/>
                  <a:gd name="connsiteX20" fmla="*/ 9508 w 284219"/>
                  <a:gd name="connsiteY20" fmla="*/ 99022 h 356385"/>
                  <a:gd name="connsiteX21" fmla="*/ 24172 w 284219"/>
                  <a:gd name="connsiteY21" fmla="*/ 51869 h 356385"/>
                  <a:gd name="connsiteX22" fmla="*/ 67212 w 284219"/>
                  <a:gd name="connsiteY22" fmla="*/ 14523 h 356385"/>
                  <a:gd name="connsiteX23" fmla="*/ 138246 w 284219"/>
                  <a:gd name="connsiteY23" fmla="*/ 0 h 356385"/>
                  <a:gd name="connsiteX24" fmla="*/ 197569 w 284219"/>
                  <a:gd name="connsiteY24" fmla="*/ 8582 h 356385"/>
                  <a:gd name="connsiteX25" fmla="*/ 238228 w 284219"/>
                  <a:gd name="connsiteY25" fmla="*/ 29990 h 356385"/>
                  <a:gd name="connsiteX26" fmla="*/ 262223 w 284219"/>
                  <a:gd name="connsiteY26" fmla="*/ 55358 h 356385"/>
                  <a:gd name="connsiteX27" fmla="*/ 270888 w 284219"/>
                  <a:gd name="connsiteY27" fmla="*/ 76483 h 356385"/>
                  <a:gd name="connsiteX28" fmla="*/ 266889 w 284219"/>
                  <a:gd name="connsiteY28" fmla="*/ 87328 h 356385"/>
                  <a:gd name="connsiteX29" fmla="*/ 256224 w 284219"/>
                  <a:gd name="connsiteY29" fmla="*/ 91666 h 356385"/>
                  <a:gd name="connsiteX30" fmla="*/ 228230 w 284219"/>
                  <a:gd name="connsiteY30" fmla="*/ 91666 h 356385"/>
                  <a:gd name="connsiteX31" fmla="*/ 220612 w 284219"/>
                  <a:gd name="connsiteY31" fmla="*/ 89686 h 356385"/>
                  <a:gd name="connsiteX32" fmla="*/ 214899 w 284219"/>
                  <a:gd name="connsiteY32" fmla="*/ 85065 h 356385"/>
                  <a:gd name="connsiteX33" fmla="*/ 199187 w 284219"/>
                  <a:gd name="connsiteY33" fmla="*/ 67901 h 356385"/>
                  <a:gd name="connsiteX34" fmla="*/ 175858 w 284219"/>
                  <a:gd name="connsiteY34" fmla="*/ 53755 h 356385"/>
                  <a:gd name="connsiteX35" fmla="*/ 138246 w 284219"/>
                  <a:gd name="connsiteY35" fmla="*/ 48097 h 356385"/>
                  <a:gd name="connsiteX36" fmla="*/ 88256 w 284219"/>
                  <a:gd name="connsiteY36" fmla="*/ 61960 h 356385"/>
                  <a:gd name="connsiteX37" fmla="*/ 71592 w 284219"/>
                  <a:gd name="connsiteY37" fmla="*/ 96948 h 356385"/>
                  <a:gd name="connsiteX38" fmla="*/ 78924 w 284219"/>
                  <a:gd name="connsiteY38" fmla="*/ 119393 h 356385"/>
                  <a:gd name="connsiteX39" fmla="*/ 106919 w 284219"/>
                  <a:gd name="connsiteY39" fmla="*/ 137217 h 356385"/>
                  <a:gd name="connsiteX40" fmla="*/ 168241 w 284219"/>
                  <a:gd name="connsiteY40" fmla="*/ 154380 h 356385"/>
                  <a:gd name="connsiteX41" fmla="*/ 237561 w 284219"/>
                  <a:gd name="connsiteY41" fmla="*/ 177486 h 356385"/>
                  <a:gd name="connsiteX42" fmla="*/ 273555 w 284219"/>
                  <a:gd name="connsiteY42" fmla="*/ 211153 h 356385"/>
                  <a:gd name="connsiteX43" fmla="*/ 284219 w 284219"/>
                  <a:gd name="connsiteY43" fmla="*/ 255383 h 356385"/>
                  <a:gd name="connsiteX44" fmla="*/ 268222 w 284219"/>
                  <a:gd name="connsiteY44" fmla="*/ 306215 h 356385"/>
                  <a:gd name="connsiteX45" fmla="*/ 220231 w 284219"/>
                  <a:gd name="connsiteY45" fmla="*/ 342900 h 356385"/>
                  <a:gd name="connsiteX46" fmla="*/ 141293 w 284219"/>
                  <a:gd name="connsiteY46" fmla="*/ 356386 h 35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84219" h="356385">
                    <a:moveTo>
                      <a:pt x="141293" y="356386"/>
                    </a:moveTo>
                    <a:cubicBezTo>
                      <a:pt x="116441" y="356386"/>
                      <a:pt x="95111" y="353274"/>
                      <a:pt x="77305" y="347144"/>
                    </a:cubicBezTo>
                    <a:cubicBezTo>
                      <a:pt x="59499" y="341014"/>
                      <a:pt x="45121" y="333469"/>
                      <a:pt x="33980" y="324699"/>
                    </a:cubicBezTo>
                    <a:cubicBezTo>
                      <a:pt x="22839" y="315928"/>
                      <a:pt x="14555" y="307063"/>
                      <a:pt x="9032" y="298293"/>
                    </a:cubicBezTo>
                    <a:cubicBezTo>
                      <a:pt x="3509" y="289522"/>
                      <a:pt x="462" y="282449"/>
                      <a:pt x="81" y="277168"/>
                    </a:cubicBezTo>
                    <a:cubicBezTo>
                      <a:pt x="-395" y="272358"/>
                      <a:pt x="1224" y="268586"/>
                      <a:pt x="4747" y="265946"/>
                    </a:cubicBezTo>
                    <a:cubicBezTo>
                      <a:pt x="8270" y="263305"/>
                      <a:pt x="11889" y="261985"/>
                      <a:pt x="15412" y="261985"/>
                    </a:cubicBezTo>
                    <a:lnTo>
                      <a:pt x="45406" y="261985"/>
                    </a:lnTo>
                    <a:cubicBezTo>
                      <a:pt x="47597" y="261985"/>
                      <a:pt x="49501" y="262362"/>
                      <a:pt x="51024" y="262928"/>
                    </a:cubicBezTo>
                    <a:cubicBezTo>
                      <a:pt x="52548" y="263588"/>
                      <a:pt x="54738" y="265474"/>
                      <a:pt x="57404" y="268586"/>
                    </a:cubicBezTo>
                    <a:cubicBezTo>
                      <a:pt x="63213" y="274716"/>
                      <a:pt x="69592" y="280940"/>
                      <a:pt x="76734" y="287070"/>
                    </a:cubicBezTo>
                    <a:cubicBezTo>
                      <a:pt x="83875" y="293200"/>
                      <a:pt x="92636" y="298293"/>
                      <a:pt x="103015" y="302254"/>
                    </a:cubicBezTo>
                    <a:cubicBezTo>
                      <a:pt x="113489" y="306215"/>
                      <a:pt x="126439" y="308195"/>
                      <a:pt x="142055" y="308195"/>
                    </a:cubicBezTo>
                    <a:cubicBezTo>
                      <a:pt x="164718" y="308195"/>
                      <a:pt x="183381" y="303857"/>
                      <a:pt x="198045" y="295369"/>
                    </a:cubicBezTo>
                    <a:cubicBezTo>
                      <a:pt x="212709" y="286787"/>
                      <a:pt x="220041" y="274150"/>
                      <a:pt x="220041" y="257458"/>
                    </a:cubicBezTo>
                    <a:cubicBezTo>
                      <a:pt x="220041" y="246424"/>
                      <a:pt x="217089" y="237653"/>
                      <a:pt x="211090" y="231052"/>
                    </a:cubicBezTo>
                    <a:cubicBezTo>
                      <a:pt x="205091" y="224450"/>
                      <a:pt x="194426" y="218509"/>
                      <a:pt x="179096" y="213228"/>
                    </a:cubicBezTo>
                    <a:cubicBezTo>
                      <a:pt x="163765" y="207947"/>
                      <a:pt x="142817" y="202477"/>
                      <a:pt x="116155" y="196724"/>
                    </a:cubicBezTo>
                    <a:cubicBezTo>
                      <a:pt x="89493" y="190594"/>
                      <a:pt x="68355" y="182955"/>
                      <a:pt x="52834" y="173996"/>
                    </a:cubicBezTo>
                    <a:cubicBezTo>
                      <a:pt x="37313" y="164943"/>
                      <a:pt x="26172" y="154192"/>
                      <a:pt x="19506" y="141649"/>
                    </a:cubicBezTo>
                    <a:cubicBezTo>
                      <a:pt x="12841" y="129106"/>
                      <a:pt x="9508" y="114960"/>
                      <a:pt x="9508" y="99022"/>
                    </a:cubicBezTo>
                    <a:cubicBezTo>
                      <a:pt x="9508" y="82707"/>
                      <a:pt x="14365" y="66958"/>
                      <a:pt x="24172" y="51869"/>
                    </a:cubicBezTo>
                    <a:cubicBezTo>
                      <a:pt x="33980" y="36685"/>
                      <a:pt x="48263" y="24237"/>
                      <a:pt x="67212" y="14523"/>
                    </a:cubicBezTo>
                    <a:cubicBezTo>
                      <a:pt x="86066" y="4810"/>
                      <a:pt x="109775" y="0"/>
                      <a:pt x="138246" y="0"/>
                    </a:cubicBezTo>
                    <a:cubicBezTo>
                      <a:pt x="161385" y="0"/>
                      <a:pt x="181096" y="2829"/>
                      <a:pt x="197569" y="8582"/>
                    </a:cubicBezTo>
                    <a:cubicBezTo>
                      <a:pt x="214042" y="14335"/>
                      <a:pt x="227563" y="21408"/>
                      <a:pt x="238228" y="29990"/>
                    </a:cubicBezTo>
                    <a:cubicBezTo>
                      <a:pt x="248893" y="38572"/>
                      <a:pt x="256891" y="47059"/>
                      <a:pt x="262223" y="55358"/>
                    </a:cubicBezTo>
                    <a:cubicBezTo>
                      <a:pt x="267556" y="63752"/>
                      <a:pt x="270412" y="70730"/>
                      <a:pt x="270888" y="76483"/>
                    </a:cubicBezTo>
                    <a:cubicBezTo>
                      <a:pt x="271365" y="80915"/>
                      <a:pt x="270032" y="84499"/>
                      <a:pt x="266889" y="87328"/>
                    </a:cubicBezTo>
                    <a:cubicBezTo>
                      <a:pt x="263747" y="90157"/>
                      <a:pt x="260224" y="91666"/>
                      <a:pt x="256224" y="91666"/>
                    </a:cubicBezTo>
                    <a:lnTo>
                      <a:pt x="228230" y="91666"/>
                    </a:lnTo>
                    <a:cubicBezTo>
                      <a:pt x="225087" y="91666"/>
                      <a:pt x="222612" y="91006"/>
                      <a:pt x="220612" y="89686"/>
                    </a:cubicBezTo>
                    <a:cubicBezTo>
                      <a:pt x="218612" y="88366"/>
                      <a:pt x="216708" y="86857"/>
                      <a:pt x="214899" y="85065"/>
                    </a:cubicBezTo>
                    <a:cubicBezTo>
                      <a:pt x="210423" y="79312"/>
                      <a:pt x="205186" y="73654"/>
                      <a:pt x="199187" y="67901"/>
                    </a:cubicBezTo>
                    <a:cubicBezTo>
                      <a:pt x="193189" y="62148"/>
                      <a:pt x="185381" y="57433"/>
                      <a:pt x="175858" y="53755"/>
                    </a:cubicBezTo>
                    <a:cubicBezTo>
                      <a:pt x="166336" y="49983"/>
                      <a:pt x="153767" y="48097"/>
                      <a:pt x="138246" y="48097"/>
                    </a:cubicBezTo>
                    <a:cubicBezTo>
                      <a:pt x="116060" y="48097"/>
                      <a:pt x="99396" y="52718"/>
                      <a:pt x="88256" y="61960"/>
                    </a:cubicBezTo>
                    <a:cubicBezTo>
                      <a:pt x="77115" y="71202"/>
                      <a:pt x="71592" y="82896"/>
                      <a:pt x="71592" y="96948"/>
                    </a:cubicBezTo>
                    <a:cubicBezTo>
                      <a:pt x="71592" y="105341"/>
                      <a:pt x="74068" y="112791"/>
                      <a:pt x="78924" y="119393"/>
                    </a:cubicBezTo>
                    <a:cubicBezTo>
                      <a:pt x="83780" y="125994"/>
                      <a:pt x="93112" y="131935"/>
                      <a:pt x="106919" y="137217"/>
                    </a:cubicBezTo>
                    <a:cubicBezTo>
                      <a:pt x="120726" y="142498"/>
                      <a:pt x="141103" y="148251"/>
                      <a:pt x="168241" y="154380"/>
                    </a:cubicBezTo>
                    <a:cubicBezTo>
                      <a:pt x="197569" y="160133"/>
                      <a:pt x="220707" y="167772"/>
                      <a:pt x="237561" y="177486"/>
                    </a:cubicBezTo>
                    <a:cubicBezTo>
                      <a:pt x="254415" y="187199"/>
                      <a:pt x="266413" y="198422"/>
                      <a:pt x="273555" y="211153"/>
                    </a:cubicBezTo>
                    <a:cubicBezTo>
                      <a:pt x="280696" y="223885"/>
                      <a:pt x="284219" y="238691"/>
                      <a:pt x="284219" y="255383"/>
                    </a:cubicBezTo>
                    <a:cubicBezTo>
                      <a:pt x="284219" y="273867"/>
                      <a:pt x="278887" y="290843"/>
                      <a:pt x="268222" y="306215"/>
                    </a:cubicBezTo>
                    <a:cubicBezTo>
                      <a:pt x="257558" y="321587"/>
                      <a:pt x="241561" y="333847"/>
                      <a:pt x="220231" y="342900"/>
                    </a:cubicBezTo>
                    <a:cubicBezTo>
                      <a:pt x="198616" y="351859"/>
                      <a:pt x="172335" y="356386"/>
                      <a:pt x="141293" y="35638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FE2080AA-6A3A-DF4B-9576-970CBA38B865}"/>
                  </a:ext>
                </a:extLst>
              </p:cNvPr>
              <p:cNvSpPr/>
              <p:nvPr/>
            </p:nvSpPr>
            <p:spPr>
              <a:xfrm>
                <a:off x="3562659" y="3178520"/>
                <a:ext cx="356981" cy="475495"/>
              </a:xfrm>
              <a:custGeom>
                <a:avLst/>
                <a:gdLst>
                  <a:gd name="connsiteX0" fmla="*/ 179967 w 356981"/>
                  <a:gd name="connsiteY0" fmla="*/ 475496 h 475495"/>
                  <a:gd name="connsiteX1" fmla="*/ 82651 w 356981"/>
                  <a:gd name="connsiteY1" fmla="*/ 457672 h 475495"/>
                  <a:gd name="connsiteX2" fmla="*/ 22377 w 356981"/>
                  <a:gd name="connsiteY2" fmla="*/ 411744 h 475495"/>
                  <a:gd name="connsiteX3" fmla="*/ 0 w 356981"/>
                  <a:gd name="connsiteY3" fmla="*/ 352708 h 475495"/>
                  <a:gd name="connsiteX4" fmla="*/ 4380 w 356981"/>
                  <a:gd name="connsiteY4" fmla="*/ 343089 h 475495"/>
                  <a:gd name="connsiteX5" fmla="*/ 14664 w 356981"/>
                  <a:gd name="connsiteY5" fmla="*/ 338751 h 475495"/>
                  <a:gd name="connsiteX6" fmla="*/ 48658 w 356981"/>
                  <a:gd name="connsiteY6" fmla="*/ 338751 h 475495"/>
                  <a:gd name="connsiteX7" fmla="*/ 60655 w 356981"/>
                  <a:gd name="connsiteY7" fmla="*/ 342711 h 475495"/>
                  <a:gd name="connsiteX8" fmla="*/ 65988 w 356981"/>
                  <a:gd name="connsiteY8" fmla="*/ 351953 h 475495"/>
                  <a:gd name="connsiteX9" fmla="*/ 82651 w 356981"/>
                  <a:gd name="connsiteY9" fmla="*/ 383358 h 475495"/>
                  <a:gd name="connsiteX10" fmla="*/ 118930 w 356981"/>
                  <a:gd name="connsiteY10" fmla="*/ 409103 h 475495"/>
                  <a:gd name="connsiteX11" fmla="*/ 179871 w 356981"/>
                  <a:gd name="connsiteY11" fmla="*/ 419289 h 475495"/>
                  <a:gd name="connsiteX12" fmla="*/ 264141 w 356981"/>
                  <a:gd name="connsiteY12" fmla="*/ 399201 h 475495"/>
                  <a:gd name="connsiteX13" fmla="*/ 291089 w 356981"/>
                  <a:gd name="connsiteY13" fmla="*/ 345352 h 475495"/>
                  <a:gd name="connsiteX14" fmla="*/ 276806 w 356981"/>
                  <a:gd name="connsiteY14" fmla="*/ 308006 h 475495"/>
                  <a:gd name="connsiteX15" fmla="*/ 233195 w 356981"/>
                  <a:gd name="connsiteY15" fmla="*/ 282544 h 475495"/>
                  <a:gd name="connsiteX16" fmla="*/ 157209 w 356981"/>
                  <a:gd name="connsiteY16" fmla="*/ 258118 h 475495"/>
                  <a:gd name="connsiteX17" fmla="*/ 76557 w 356981"/>
                  <a:gd name="connsiteY17" fmla="*/ 227751 h 475495"/>
                  <a:gd name="connsiteX18" fmla="*/ 28852 w 356981"/>
                  <a:gd name="connsiteY18" fmla="*/ 186822 h 475495"/>
                  <a:gd name="connsiteX19" fmla="*/ 13140 w 356981"/>
                  <a:gd name="connsiteY19" fmla="*/ 124768 h 475495"/>
                  <a:gd name="connsiteX20" fmla="*/ 32470 w 356981"/>
                  <a:gd name="connsiteY20" fmla="*/ 61111 h 475495"/>
                  <a:gd name="connsiteX21" fmla="*/ 88460 w 356981"/>
                  <a:gd name="connsiteY21" fmla="*/ 16504 h 475495"/>
                  <a:gd name="connsiteX22" fmla="*/ 176444 w 356981"/>
                  <a:gd name="connsiteY22" fmla="*/ 0 h 475495"/>
                  <a:gd name="connsiteX23" fmla="*/ 248716 w 356981"/>
                  <a:gd name="connsiteY23" fmla="*/ 10940 h 475495"/>
                  <a:gd name="connsiteX24" fmla="*/ 300325 w 356981"/>
                  <a:gd name="connsiteY24" fmla="*/ 39986 h 475495"/>
                  <a:gd name="connsiteX25" fmla="*/ 331653 w 356981"/>
                  <a:gd name="connsiteY25" fmla="*/ 78935 h 475495"/>
                  <a:gd name="connsiteX26" fmla="*/ 342984 w 356981"/>
                  <a:gd name="connsiteY26" fmla="*/ 119581 h 475495"/>
                  <a:gd name="connsiteX27" fmla="*/ 339651 w 356981"/>
                  <a:gd name="connsiteY27" fmla="*/ 128446 h 475495"/>
                  <a:gd name="connsiteX28" fmla="*/ 328987 w 356981"/>
                  <a:gd name="connsiteY28" fmla="*/ 132784 h 475495"/>
                  <a:gd name="connsiteX29" fmla="*/ 293660 w 356981"/>
                  <a:gd name="connsiteY29" fmla="*/ 132784 h 475495"/>
                  <a:gd name="connsiteX30" fmla="*/ 283947 w 356981"/>
                  <a:gd name="connsiteY30" fmla="*/ 130144 h 475495"/>
                  <a:gd name="connsiteX31" fmla="*/ 276330 w 356981"/>
                  <a:gd name="connsiteY31" fmla="*/ 120241 h 475495"/>
                  <a:gd name="connsiteX32" fmla="*/ 245669 w 356981"/>
                  <a:gd name="connsiteY32" fmla="*/ 74691 h 475495"/>
                  <a:gd name="connsiteX33" fmla="*/ 176348 w 356981"/>
                  <a:gd name="connsiteY33" fmla="*/ 56207 h 475495"/>
                  <a:gd name="connsiteX34" fmla="*/ 105980 w 356981"/>
                  <a:gd name="connsiteY34" fmla="*/ 72711 h 475495"/>
                  <a:gd name="connsiteX35" fmla="*/ 79033 w 356981"/>
                  <a:gd name="connsiteY35" fmla="*/ 124202 h 475495"/>
                  <a:gd name="connsiteX36" fmla="*/ 91697 w 356981"/>
                  <a:gd name="connsiteY36" fmla="*/ 161548 h 475495"/>
                  <a:gd name="connsiteX37" fmla="*/ 131690 w 356981"/>
                  <a:gd name="connsiteY37" fmla="*/ 187671 h 475495"/>
                  <a:gd name="connsiteX38" fmla="*/ 203010 w 356981"/>
                  <a:gd name="connsiteY38" fmla="*/ 211436 h 475495"/>
                  <a:gd name="connsiteX39" fmla="*/ 290327 w 356981"/>
                  <a:gd name="connsiteY39" fmla="*/ 242086 h 475495"/>
                  <a:gd name="connsiteX40" fmla="*/ 340699 w 356981"/>
                  <a:gd name="connsiteY40" fmla="*/ 282355 h 475495"/>
                  <a:gd name="connsiteX41" fmla="*/ 356981 w 356981"/>
                  <a:gd name="connsiteY41" fmla="*/ 344032 h 475495"/>
                  <a:gd name="connsiteX42" fmla="*/ 334986 w 356981"/>
                  <a:gd name="connsiteY42" fmla="*/ 414951 h 475495"/>
                  <a:gd name="connsiteX43" fmla="*/ 273283 w 356981"/>
                  <a:gd name="connsiteY43" fmla="*/ 459841 h 475495"/>
                  <a:gd name="connsiteX44" fmla="*/ 179967 w 356981"/>
                  <a:gd name="connsiteY44" fmla="*/ 475496 h 475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356981" h="475495">
                    <a:moveTo>
                      <a:pt x="179967" y="475496"/>
                    </a:moveTo>
                    <a:cubicBezTo>
                      <a:pt x="141307" y="475496"/>
                      <a:pt x="108837" y="469554"/>
                      <a:pt x="82651" y="457672"/>
                    </a:cubicBezTo>
                    <a:cubicBezTo>
                      <a:pt x="56466" y="445789"/>
                      <a:pt x="36279" y="430511"/>
                      <a:pt x="22377" y="411744"/>
                    </a:cubicBezTo>
                    <a:cubicBezTo>
                      <a:pt x="8379" y="393071"/>
                      <a:pt x="952" y="373361"/>
                      <a:pt x="0" y="352708"/>
                    </a:cubicBezTo>
                    <a:cubicBezTo>
                      <a:pt x="0" y="349219"/>
                      <a:pt x="1428" y="346012"/>
                      <a:pt x="4380" y="343089"/>
                    </a:cubicBezTo>
                    <a:cubicBezTo>
                      <a:pt x="7237" y="340259"/>
                      <a:pt x="10760" y="338751"/>
                      <a:pt x="14664" y="338751"/>
                    </a:cubicBezTo>
                    <a:lnTo>
                      <a:pt x="48658" y="338751"/>
                    </a:lnTo>
                    <a:cubicBezTo>
                      <a:pt x="53990" y="338751"/>
                      <a:pt x="57989" y="340071"/>
                      <a:pt x="60655" y="342711"/>
                    </a:cubicBezTo>
                    <a:cubicBezTo>
                      <a:pt x="63322" y="345352"/>
                      <a:pt x="65131" y="348464"/>
                      <a:pt x="65988" y="351953"/>
                    </a:cubicBezTo>
                    <a:cubicBezTo>
                      <a:pt x="68654" y="362516"/>
                      <a:pt x="74177" y="372984"/>
                      <a:pt x="82651" y="383358"/>
                    </a:cubicBezTo>
                    <a:cubicBezTo>
                      <a:pt x="91126" y="393731"/>
                      <a:pt x="103219" y="402313"/>
                      <a:pt x="118930" y="409103"/>
                    </a:cubicBezTo>
                    <a:cubicBezTo>
                      <a:pt x="134737" y="415894"/>
                      <a:pt x="155019" y="419289"/>
                      <a:pt x="179871" y="419289"/>
                    </a:cubicBezTo>
                    <a:cubicBezTo>
                      <a:pt x="218055" y="419289"/>
                      <a:pt x="246240" y="412593"/>
                      <a:pt x="264141" y="399201"/>
                    </a:cubicBezTo>
                    <a:cubicBezTo>
                      <a:pt x="282138" y="385810"/>
                      <a:pt x="291089" y="367797"/>
                      <a:pt x="291089" y="345352"/>
                    </a:cubicBezTo>
                    <a:cubicBezTo>
                      <a:pt x="291089" y="329980"/>
                      <a:pt x="286328" y="317531"/>
                      <a:pt x="276806" y="308006"/>
                    </a:cubicBezTo>
                    <a:cubicBezTo>
                      <a:pt x="267284" y="298576"/>
                      <a:pt x="252715" y="290088"/>
                      <a:pt x="233195" y="282544"/>
                    </a:cubicBezTo>
                    <a:cubicBezTo>
                      <a:pt x="213675" y="275093"/>
                      <a:pt x="188346" y="266889"/>
                      <a:pt x="157209" y="258118"/>
                    </a:cubicBezTo>
                    <a:cubicBezTo>
                      <a:pt x="124739" y="248876"/>
                      <a:pt x="97887" y="238785"/>
                      <a:pt x="76557" y="227751"/>
                    </a:cubicBezTo>
                    <a:cubicBezTo>
                      <a:pt x="55228" y="216717"/>
                      <a:pt x="39326" y="203137"/>
                      <a:pt x="28852" y="186822"/>
                    </a:cubicBezTo>
                    <a:cubicBezTo>
                      <a:pt x="18377" y="170507"/>
                      <a:pt x="13140" y="149854"/>
                      <a:pt x="13140" y="124768"/>
                    </a:cubicBezTo>
                    <a:cubicBezTo>
                      <a:pt x="13140" y="101003"/>
                      <a:pt x="19615" y="79784"/>
                      <a:pt x="32470" y="61111"/>
                    </a:cubicBezTo>
                    <a:cubicBezTo>
                      <a:pt x="45325" y="42438"/>
                      <a:pt x="63988" y="27538"/>
                      <a:pt x="88460" y="16504"/>
                    </a:cubicBezTo>
                    <a:cubicBezTo>
                      <a:pt x="112931" y="5470"/>
                      <a:pt x="142259" y="0"/>
                      <a:pt x="176444" y="0"/>
                    </a:cubicBezTo>
                    <a:cubicBezTo>
                      <a:pt x="203962" y="0"/>
                      <a:pt x="228053" y="3678"/>
                      <a:pt x="248716" y="10940"/>
                    </a:cubicBezTo>
                    <a:cubicBezTo>
                      <a:pt x="269379" y="18201"/>
                      <a:pt x="286613" y="27915"/>
                      <a:pt x="300325" y="39986"/>
                    </a:cubicBezTo>
                    <a:cubicBezTo>
                      <a:pt x="314132" y="52057"/>
                      <a:pt x="324511" y="65072"/>
                      <a:pt x="331653" y="78935"/>
                    </a:cubicBezTo>
                    <a:cubicBezTo>
                      <a:pt x="338794" y="92798"/>
                      <a:pt x="342508" y="106284"/>
                      <a:pt x="342984" y="119581"/>
                    </a:cubicBezTo>
                    <a:cubicBezTo>
                      <a:pt x="342984" y="122693"/>
                      <a:pt x="341841" y="125617"/>
                      <a:pt x="339651" y="128446"/>
                    </a:cubicBezTo>
                    <a:cubicBezTo>
                      <a:pt x="337461" y="131275"/>
                      <a:pt x="333843" y="132784"/>
                      <a:pt x="328987" y="132784"/>
                    </a:cubicBezTo>
                    <a:lnTo>
                      <a:pt x="293660" y="132784"/>
                    </a:lnTo>
                    <a:cubicBezTo>
                      <a:pt x="290517" y="132784"/>
                      <a:pt x="287280" y="131935"/>
                      <a:pt x="283947" y="130144"/>
                    </a:cubicBezTo>
                    <a:cubicBezTo>
                      <a:pt x="280615" y="128352"/>
                      <a:pt x="278044" y="125051"/>
                      <a:pt x="276330" y="120241"/>
                    </a:cubicBezTo>
                    <a:cubicBezTo>
                      <a:pt x="273664" y="102229"/>
                      <a:pt x="263475" y="87045"/>
                      <a:pt x="245669" y="74691"/>
                    </a:cubicBezTo>
                    <a:cubicBezTo>
                      <a:pt x="227863" y="62337"/>
                      <a:pt x="204819" y="56207"/>
                      <a:pt x="176348" y="56207"/>
                    </a:cubicBezTo>
                    <a:cubicBezTo>
                      <a:pt x="147496" y="56207"/>
                      <a:pt x="123977" y="61677"/>
                      <a:pt x="105980" y="72711"/>
                    </a:cubicBezTo>
                    <a:cubicBezTo>
                      <a:pt x="87984" y="83745"/>
                      <a:pt x="79033" y="100908"/>
                      <a:pt x="79033" y="124202"/>
                    </a:cubicBezTo>
                    <a:cubicBezTo>
                      <a:pt x="79033" y="139197"/>
                      <a:pt x="83223" y="151646"/>
                      <a:pt x="91697" y="161548"/>
                    </a:cubicBezTo>
                    <a:cubicBezTo>
                      <a:pt x="100172" y="171450"/>
                      <a:pt x="113503" y="180126"/>
                      <a:pt x="131690" y="187671"/>
                    </a:cubicBezTo>
                    <a:cubicBezTo>
                      <a:pt x="149877" y="195121"/>
                      <a:pt x="173682" y="203043"/>
                      <a:pt x="203010" y="211436"/>
                    </a:cubicBezTo>
                    <a:cubicBezTo>
                      <a:pt x="238527" y="221150"/>
                      <a:pt x="267665" y="231335"/>
                      <a:pt x="290327" y="242086"/>
                    </a:cubicBezTo>
                    <a:cubicBezTo>
                      <a:pt x="312990" y="252837"/>
                      <a:pt x="329748" y="266323"/>
                      <a:pt x="340699" y="282355"/>
                    </a:cubicBezTo>
                    <a:cubicBezTo>
                      <a:pt x="351554" y="298387"/>
                      <a:pt x="356981" y="318946"/>
                      <a:pt x="356981" y="344032"/>
                    </a:cubicBezTo>
                    <a:cubicBezTo>
                      <a:pt x="356981" y="371758"/>
                      <a:pt x="349650" y="395429"/>
                      <a:pt x="334986" y="414951"/>
                    </a:cubicBezTo>
                    <a:cubicBezTo>
                      <a:pt x="320322" y="434566"/>
                      <a:pt x="299754" y="449467"/>
                      <a:pt x="273283" y="459841"/>
                    </a:cubicBezTo>
                    <a:cubicBezTo>
                      <a:pt x="247097" y="470309"/>
                      <a:pt x="215960" y="475496"/>
                      <a:pt x="179967" y="47549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97B3531F-6C79-C74E-A3E6-715201859680}"/>
                  </a:ext>
                </a:extLst>
              </p:cNvPr>
              <p:cNvSpPr/>
              <p:nvPr/>
            </p:nvSpPr>
            <p:spPr>
              <a:xfrm>
                <a:off x="3974678" y="3297536"/>
                <a:ext cx="309847" cy="356480"/>
              </a:xfrm>
              <a:custGeom>
                <a:avLst/>
                <a:gdLst>
                  <a:gd name="connsiteX0" fmla="*/ 155305 w 309847"/>
                  <a:gd name="connsiteY0" fmla="*/ 356480 h 356480"/>
                  <a:gd name="connsiteX1" fmla="*/ 45325 w 309847"/>
                  <a:gd name="connsiteY1" fmla="*/ 314514 h 356480"/>
                  <a:gd name="connsiteX2" fmla="*/ 667 w 309847"/>
                  <a:gd name="connsiteY2" fmla="*/ 199931 h 356480"/>
                  <a:gd name="connsiteX3" fmla="*/ 0 w 309847"/>
                  <a:gd name="connsiteY3" fmla="*/ 177863 h 356480"/>
                  <a:gd name="connsiteX4" fmla="*/ 667 w 309847"/>
                  <a:gd name="connsiteY4" fmla="*/ 155701 h 356480"/>
                  <a:gd name="connsiteX5" fmla="*/ 22663 w 309847"/>
                  <a:gd name="connsiteY5" fmla="*/ 73559 h 356480"/>
                  <a:gd name="connsiteX6" fmla="*/ 75605 w 309847"/>
                  <a:gd name="connsiteY6" fmla="*/ 19144 h 356480"/>
                  <a:gd name="connsiteX7" fmla="*/ 154543 w 309847"/>
                  <a:gd name="connsiteY7" fmla="*/ 0 h 356480"/>
                  <a:gd name="connsiteX8" fmla="*/ 239575 w 309847"/>
                  <a:gd name="connsiteY8" fmla="*/ 21125 h 356480"/>
                  <a:gd name="connsiteX9" fmla="*/ 291851 w 309847"/>
                  <a:gd name="connsiteY9" fmla="*/ 81198 h 356480"/>
                  <a:gd name="connsiteX10" fmla="*/ 309847 w 309847"/>
                  <a:gd name="connsiteY10" fmla="*/ 172299 h 356480"/>
                  <a:gd name="connsiteX11" fmla="*/ 309847 w 309847"/>
                  <a:gd name="connsiteY11" fmla="*/ 183521 h 356480"/>
                  <a:gd name="connsiteX12" fmla="*/ 305467 w 309847"/>
                  <a:gd name="connsiteY12" fmla="*/ 194744 h 356480"/>
                  <a:gd name="connsiteX13" fmla="*/ 294517 w 309847"/>
                  <a:gd name="connsiteY13" fmla="*/ 198705 h 356480"/>
                  <a:gd name="connsiteX14" fmla="*/ 63893 w 309847"/>
                  <a:gd name="connsiteY14" fmla="*/ 198705 h 356480"/>
                  <a:gd name="connsiteX15" fmla="*/ 63893 w 309847"/>
                  <a:gd name="connsiteY15" fmla="*/ 201345 h 356480"/>
                  <a:gd name="connsiteX16" fmla="*/ 63893 w 309847"/>
                  <a:gd name="connsiteY16" fmla="*/ 204646 h 356480"/>
                  <a:gd name="connsiteX17" fmla="*/ 75891 w 309847"/>
                  <a:gd name="connsiteY17" fmla="*/ 255100 h 356480"/>
                  <a:gd name="connsiteX18" fmla="*/ 106837 w 309847"/>
                  <a:gd name="connsiteY18" fmla="*/ 293012 h 356480"/>
                  <a:gd name="connsiteX19" fmla="*/ 154448 w 309847"/>
                  <a:gd name="connsiteY19" fmla="*/ 307535 h 356480"/>
                  <a:gd name="connsiteX20" fmla="*/ 194440 w 309847"/>
                  <a:gd name="connsiteY20" fmla="*/ 300273 h 356480"/>
                  <a:gd name="connsiteX21" fmla="*/ 220435 w 309847"/>
                  <a:gd name="connsiteY21" fmla="*/ 284147 h 356480"/>
                  <a:gd name="connsiteX22" fmla="*/ 233766 w 309847"/>
                  <a:gd name="connsiteY22" fmla="*/ 269906 h 356480"/>
                  <a:gd name="connsiteX23" fmla="*/ 243098 w 309847"/>
                  <a:gd name="connsiteY23" fmla="*/ 260381 h 356480"/>
                  <a:gd name="connsiteX24" fmla="*/ 253762 w 309847"/>
                  <a:gd name="connsiteY24" fmla="*/ 258684 h 356480"/>
                  <a:gd name="connsiteX25" fmla="*/ 286423 w 309847"/>
                  <a:gd name="connsiteY25" fmla="*/ 258684 h 356480"/>
                  <a:gd name="connsiteX26" fmla="*/ 296802 w 309847"/>
                  <a:gd name="connsiteY26" fmla="*/ 262362 h 356480"/>
                  <a:gd name="connsiteX27" fmla="*/ 300420 w 309847"/>
                  <a:gd name="connsiteY27" fmla="*/ 272547 h 356480"/>
                  <a:gd name="connsiteX28" fmla="*/ 289756 w 309847"/>
                  <a:gd name="connsiteY28" fmla="*/ 296690 h 356480"/>
                  <a:gd name="connsiteX29" fmla="*/ 261380 w 309847"/>
                  <a:gd name="connsiteY29" fmla="*/ 324699 h 356480"/>
                  <a:gd name="connsiteX30" fmla="*/ 216055 w 309847"/>
                  <a:gd name="connsiteY30" fmla="*/ 347521 h 356480"/>
                  <a:gd name="connsiteX31" fmla="*/ 155305 w 309847"/>
                  <a:gd name="connsiteY31" fmla="*/ 356480 h 356480"/>
                  <a:gd name="connsiteX32" fmla="*/ 63988 w 309847"/>
                  <a:gd name="connsiteY32" fmla="*/ 153154 h 356480"/>
                  <a:gd name="connsiteX33" fmla="*/ 246621 w 309847"/>
                  <a:gd name="connsiteY33" fmla="*/ 153154 h 356480"/>
                  <a:gd name="connsiteX34" fmla="*/ 246621 w 309847"/>
                  <a:gd name="connsiteY34" fmla="*/ 151174 h 356480"/>
                  <a:gd name="connsiteX35" fmla="*/ 235575 w 309847"/>
                  <a:gd name="connsiteY35" fmla="*/ 98362 h 356480"/>
                  <a:gd name="connsiteX36" fmla="*/ 203962 w 309847"/>
                  <a:gd name="connsiteY36" fmla="*/ 61677 h 356480"/>
                  <a:gd name="connsiteX37" fmla="*/ 154638 w 309847"/>
                  <a:gd name="connsiteY37" fmla="*/ 48097 h 356480"/>
                  <a:gd name="connsiteX38" fmla="*/ 105599 w 309847"/>
                  <a:gd name="connsiteY38" fmla="*/ 61677 h 356480"/>
                  <a:gd name="connsiteX39" fmla="*/ 74653 w 309847"/>
                  <a:gd name="connsiteY39" fmla="*/ 98362 h 356480"/>
                  <a:gd name="connsiteX40" fmla="*/ 63988 w 309847"/>
                  <a:gd name="connsiteY40" fmla="*/ 151174 h 356480"/>
                  <a:gd name="connsiteX41" fmla="*/ 63988 w 309847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847" h="356480">
                    <a:moveTo>
                      <a:pt x="155305" y="356480"/>
                    </a:moveTo>
                    <a:cubicBezTo>
                      <a:pt x="109123" y="356480"/>
                      <a:pt x="72463" y="342523"/>
                      <a:pt x="45325" y="314514"/>
                    </a:cubicBezTo>
                    <a:cubicBezTo>
                      <a:pt x="18187" y="286599"/>
                      <a:pt x="3333" y="248404"/>
                      <a:pt x="667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7" y="155701"/>
                    </a:cubicBezTo>
                    <a:cubicBezTo>
                      <a:pt x="2476" y="124485"/>
                      <a:pt x="9808" y="97042"/>
                      <a:pt x="22663" y="73559"/>
                    </a:cubicBezTo>
                    <a:cubicBezTo>
                      <a:pt x="35517" y="49983"/>
                      <a:pt x="53228" y="31876"/>
                      <a:pt x="75605" y="19144"/>
                    </a:cubicBezTo>
                    <a:cubicBezTo>
                      <a:pt x="98077" y="6413"/>
                      <a:pt x="124358" y="0"/>
                      <a:pt x="154543" y="0"/>
                    </a:cubicBezTo>
                    <a:cubicBezTo>
                      <a:pt x="188346" y="0"/>
                      <a:pt x="216627" y="7073"/>
                      <a:pt x="239575" y="21125"/>
                    </a:cubicBezTo>
                    <a:cubicBezTo>
                      <a:pt x="262428" y="35176"/>
                      <a:pt x="279853" y="55264"/>
                      <a:pt x="291851" y="81198"/>
                    </a:cubicBezTo>
                    <a:cubicBezTo>
                      <a:pt x="303849" y="107133"/>
                      <a:pt x="309847" y="137499"/>
                      <a:pt x="309847" y="172299"/>
                    </a:cubicBezTo>
                    <a:lnTo>
                      <a:pt x="309847" y="183521"/>
                    </a:lnTo>
                    <a:cubicBezTo>
                      <a:pt x="309847" y="188331"/>
                      <a:pt x="308419" y="192103"/>
                      <a:pt x="305467" y="194744"/>
                    </a:cubicBezTo>
                    <a:cubicBezTo>
                      <a:pt x="302611" y="197384"/>
                      <a:pt x="298897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1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9" y="302725"/>
                      <a:pt x="136260" y="307535"/>
                      <a:pt x="154448" y="307535"/>
                    </a:cubicBezTo>
                    <a:cubicBezTo>
                      <a:pt x="170445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8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802" y="262362"/>
                    </a:cubicBezTo>
                    <a:cubicBezTo>
                      <a:pt x="299659" y="264814"/>
                      <a:pt x="300897" y="268209"/>
                      <a:pt x="300420" y="272547"/>
                    </a:cubicBezTo>
                    <a:cubicBezTo>
                      <a:pt x="299944" y="279149"/>
                      <a:pt x="296421" y="287165"/>
                      <a:pt x="289756" y="296690"/>
                    </a:cubicBezTo>
                    <a:cubicBezTo>
                      <a:pt x="283091" y="306120"/>
                      <a:pt x="273664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058" y="353462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2908" y="113734"/>
                      <a:pt x="235575" y="98362"/>
                    </a:cubicBezTo>
                    <a:cubicBezTo>
                      <a:pt x="228243" y="82990"/>
                      <a:pt x="217674" y="70730"/>
                      <a:pt x="203962" y="61677"/>
                    </a:cubicBezTo>
                    <a:cubicBezTo>
                      <a:pt x="190155" y="52623"/>
                      <a:pt x="173777" y="48097"/>
                      <a:pt x="154638" y="48097"/>
                    </a:cubicBezTo>
                    <a:cubicBezTo>
                      <a:pt x="135499" y="48097"/>
                      <a:pt x="119216" y="52623"/>
                      <a:pt x="105599" y="61677"/>
                    </a:cubicBezTo>
                    <a:cubicBezTo>
                      <a:pt x="92078" y="70730"/>
                      <a:pt x="81699" y="82896"/>
                      <a:pt x="74653" y="98362"/>
                    </a:cubicBezTo>
                    <a:cubicBezTo>
                      <a:pt x="67511" y="113734"/>
                      <a:pt x="63988" y="131370"/>
                      <a:pt x="63988" y="151174"/>
                    </a:cubicBezTo>
                    <a:lnTo>
                      <a:pt x="63988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594EFEC0-7484-8547-A7E4-E54844E0F787}"/>
                  </a:ext>
                </a:extLst>
              </p:cNvPr>
              <p:cNvSpPr/>
              <p:nvPr/>
            </p:nvSpPr>
            <p:spPr>
              <a:xfrm>
                <a:off x="4338135" y="3297347"/>
                <a:ext cx="303942" cy="356668"/>
              </a:xfrm>
              <a:custGeom>
                <a:avLst/>
                <a:gdLst>
                  <a:gd name="connsiteX0" fmla="*/ 155209 w 303942"/>
                  <a:gd name="connsiteY0" fmla="*/ 356669 h 356668"/>
                  <a:gd name="connsiteX1" fmla="*/ 73605 w 303942"/>
                  <a:gd name="connsiteY1" fmla="*/ 338468 h 356668"/>
                  <a:gd name="connsiteX2" fmla="*/ 20663 w 303942"/>
                  <a:gd name="connsiteY2" fmla="*/ 286316 h 356668"/>
                  <a:gd name="connsiteX3" fmla="*/ 666 w 303942"/>
                  <a:gd name="connsiteY3" fmla="*/ 204740 h 356668"/>
                  <a:gd name="connsiteX4" fmla="*/ 0 w 303942"/>
                  <a:gd name="connsiteY4" fmla="*/ 178334 h 356668"/>
                  <a:gd name="connsiteX5" fmla="*/ 666 w 303942"/>
                  <a:gd name="connsiteY5" fmla="*/ 151928 h 356668"/>
                  <a:gd name="connsiteX6" fmla="*/ 20663 w 303942"/>
                  <a:gd name="connsiteY6" fmla="*/ 70353 h 356668"/>
                  <a:gd name="connsiteX7" fmla="*/ 73605 w 303942"/>
                  <a:gd name="connsiteY7" fmla="*/ 18201 h 356668"/>
                  <a:gd name="connsiteX8" fmla="*/ 155209 w 303942"/>
                  <a:gd name="connsiteY8" fmla="*/ 0 h 356668"/>
                  <a:gd name="connsiteX9" fmla="*/ 221578 w 303942"/>
                  <a:gd name="connsiteY9" fmla="*/ 10562 h 356668"/>
                  <a:gd name="connsiteX10" fmla="*/ 267189 w 303942"/>
                  <a:gd name="connsiteY10" fmla="*/ 37628 h 356668"/>
                  <a:gd name="connsiteX11" fmla="*/ 294136 w 303942"/>
                  <a:gd name="connsiteY11" fmla="*/ 73276 h 356668"/>
                  <a:gd name="connsiteX12" fmla="*/ 303848 w 303942"/>
                  <a:gd name="connsiteY12" fmla="*/ 109585 h 356668"/>
                  <a:gd name="connsiteX13" fmla="*/ 299849 w 303942"/>
                  <a:gd name="connsiteY13" fmla="*/ 120147 h 356668"/>
                  <a:gd name="connsiteX14" fmla="*/ 288518 w 303942"/>
                  <a:gd name="connsiteY14" fmla="*/ 124108 h 356668"/>
                  <a:gd name="connsiteX15" fmla="*/ 256524 w 303942"/>
                  <a:gd name="connsiteY15" fmla="*/ 124108 h 356668"/>
                  <a:gd name="connsiteX16" fmla="*/ 246526 w 303942"/>
                  <a:gd name="connsiteY16" fmla="*/ 121184 h 356668"/>
                  <a:gd name="connsiteX17" fmla="*/ 239860 w 303942"/>
                  <a:gd name="connsiteY17" fmla="*/ 110999 h 356668"/>
                  <a:gd name="connsiteX18" fmla="*/ 207200 w 303942"/>
                  <a:gd name="connsiteY18" fmla="*/ 65449 h 356668"/>
                  <a:gd name="connsiteX19" fmla="*/ 155876 w 303942"/>
                  <a:gd name="connsiteY19" fmla="*/ 52246 h 356668"/>
                  <a:gd name="connsiteX20" fmla="*/ 90840 w 303942"/>
                  <a:gd name="connsiteY20" fmla="*/ 76672 h 356668"/>
                  <a:gd name="connsiteX21" fmla="*/ 63893 w 303942"/>
                  <a:gd name="connsiteY21" fmla="*/ 155229 h 356668"/>
                  <a:gd name="connsiteX22" fmla="*/ 63893 w 303942"/>
                  <a:gd name="connsiteY22" fmla="*/ 201440 h 356668"/>
                  <a:gd name="connsiteX23" fmla="*/ 90840 w 303942"/>
                  <a:gd name="connsiteY23" fmla="*/ 280374 h 356668"/>
                  <a:gd name="connsiteX24" fmla="*/ 155876 w 303942"/>
                  <a:gd name="connsiteY24" fmla="*/ 304423 h 356668"/>
                  <a:gd name="connsiteX25" fmla="*/ 207200 w 303942"/>
                  <a:gd name="connsiteY25" fmla="*/ 291220 h 356668"/>
                  <a:gd name="connsiteX26" fmla="*/ 239860 w 303942"/>
                  <a:gd name="connsiteY26" fmla="*/ 245670 h 356668"/>
                  <a:gd name="connsiteX27" fmla="*/ 246526 w 303942"/>
                  <a:gd name="connsiteY27" fmla="*/ 235107 h 356668"/>
                  <a:gd name="connsiteX28" fmla="*/ 256524 w 303942"/>
                  <a:gd name="connsiteY28" fmla="*/ 231806 h 356668"/>
                  <a:gd name="connsiteX29" fmla="*/ 288518 w 303942"/>
                  <a:gd name="connsiteY29" fmla="*/ 231806 h 356668"/>
                  <a:gd name="connsiteX30" fmla="*/ 299849 w 303942"/>
                  <a:gd name="connsiteY30" fmla="*/ 236050 h 356668"/>
                  <a:gd name="connsiteX31" fmla="*/ 303848 w 303942"/>
                  <a:gd name="connsiteY31" fmla="*/ 246990 h 356668"/>
                  <a:gd name="connsiteX32" fmla="*/ 297850 w 303942"/>
                  <a:gd name="connsiteY32" fmla="*/ 275376 h 356668"/>
                  <a:gd name="connsiteX33" fmla="*/ 280900 w 303942"/>
                  <a:gd name="connsiteY33" fmla="*/ 304800 h 356668"/>
                  <a:gd name="connsiteX34" fmla="*/ 251858 w 303942"/>
                  <a:gd name="connsiteY34" fmla="*/ 331206 h 356668"/>
                  <a:gd name="connsiteX35" fmla="*/ 210532 w 303942"/>
                  <a:gd name="connsiteY35" fmla="*/ 349690 h 356668"/>
                  <a:gd name="connsiteX36" fmla="*/ 155209 w 303942"/>
                  <a:gd name="connsiteY36" fmla="*/ 356669 h 356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303942" h="356668">
                    <a:moveTo>
                      <a:pt x="155209" y="356669"/>
                    </a:moveTo>
                    <a:cubicBezTo>
                      <a:pt x="123691" y="356669"/>
                      <a:pt x="96458" y="350633"/>
                      <a:pt x="73605" y="338468"/>
                    </a:cubicBezTo>
                    <a:cubicBezTo>
                      <a:pt x="50752" y="326396"/>
                      <a:pt x="33041" y="308950"/>
                      <a:pt x="20663" y="286316"/>
                    </a:cubicBezTo>
                    <a:cubicBezTo>
                      <a:pt x="8189" y="263682"/>
                      <a:pt x="1523" y="236427"/>
                      <a:pt x="666" y="204740"/>
                    </a:cubicBezTo>
                    <a:cubicBezTo>
                      <a:pt x="190" y="198139"/>
                      <a:pt x="0" y="189368"/>
                      <a:pt x="0" y="178334"/>
                    </a:cubicBezTo>
                    <a:cubicBezTo>
                      <a:pt x="0" y="167300"/>
                      <a:pt x="190" y="158530"/>
                      <a:pt x="666" y="151928"/>
                    </a:cubicBezTo>
                    <a:cubicBezTo>
                      <a:pt x="1523" y="120241"/>
                      <a:pt x="8189" y="93081"/>
                      <a:pt x="20663" y="70353"/>
                    </a:cubicBezTo>
                    <a:cubicBezTo>
                      <a:pt x="33137" y="47719"/>
                      <a:pt x="50752" y="30273"/>
                      <a:pt x="73605" y="18201"/>
                    </a:cubicBezTo>
                    <a:cubicBezTo>
                      <a:pt x="96458" y="6130"/>
                      <a:pt x="123691" y="0"/>
                      <a:pt x="155209" y="0"/>
                    </a:cubicBezTo>
                    <a:cubicBezTo>
                      <a:pt x="181014" y="0"/>
                      <a:pt x="203105" y="3489"/>
                      <a:pt x="221578" y="10562"/>
                    </a:cubicBezTo>
                    <a:cubicBezTo>
                      <a:pt x="240051" y="17635"/>
                      <a:pt x="255191" y="26595"/>
                      <a:pt x="267189" y="37628"/>
                    </a:cubicBezTo>
                    <a:cubicBezTo>
                      <a:pt x="279186" y="48662"/>
                      <a:pt x="288232" y="60545"/>
                      <a:pt x="294136" y="73276"/>
                    </a:cubicBezTo>
                    <a:cubicBezTo>
                      <a:pt x="300135" y="86008"/>
                      <a:pt x="303372" y="98174"/>
                      <a:pt x="303848" y="109585"/>
                    </a:cubicBezTo>
                    <a:cubicBezTo>
                      <a:pt x="304325" y="114017"/>
                      <a:pt x="302991" y="117506"/>
                      <a:pt x="299849" y="120147"/>
                    </a:cubicBezTo>
                    <a:cubicBezTo>
                      <a:pt x="296707" y="122788"/>
                      <a:pt x="292993" y="124108"/>
                      <a:pt x="288518" y="124108"/>
                    </a:cubicBezTo>
                    <a:lnTo>
                      <a:pt x="256524" y="124108"/>
                    </a:lnTo>
                    <a:cubicBezTo>
                      <a:pt x="252048" y="124108"/>
                      <a:pt x="248716" y="123165"/>
                      <a:pt x="246526" y="121184"/>
                    </a:cubicBezTo>
                    <a:cubicBezTo>
                      <a:pt x="244335" y="119204"/>
                      <a:pt x="242050" y="115809"/>
                      <a:pt x="239860" y="110999"/>
                    </a:cubicBezTo>
                    <a:cubicBezTo>
                      <a:pt x="231862" y="89403"/>
                      <a:pt x="221007" y="74220"/>
                      <a:pt x="207200" y="65449"/>
                    </a:cubicBezTo>
                    <a:cubicBezTo>
                      <a:pt x="193393" y="56678"/>
                      <a:pt x="176348" y="52246"/>
                      <a:pt x="155876" y="52246"/>
                    </a:cubicBezTo>
                    <a:cubicBezTo>
                      <a:pt x="129214" y="52246"/>
                      <a:pt x="107504" y="60356"/>
                      <a:pt x="90840" y="76672"/>
                    </a:cubicBezTo>
                    <a:cubicBezTo>
                      <a:pt x="74177" y="92987"/>
                      <a:pt x="65226" y="119110"/>
                      <a:pt x="63893" y="155229"/>
                    </a:cubicBezTo>
                    <a:cubicBezTo>
                      <a:pt x="63417" y="171073"/>
                      <a:pt x="63417" y="186445"/>
                      <a:pt x="63893" y="201440"/>
                    </a:cubicBezTo>
                    <a:cubicBezTo>
                      <a:pt x="65226" y="237936"/>
                      <a:pt x="74177" y="264248"/>
                      <a:pt x="90840" y="280374"/>
                    </a:cubicBezTo>
                    <a:cubicBezTo>
                      <a:pt x="107504" y="296407"/>
                      <a:pt x="129119" y="304423"/>
                      <a:pt x="155876" y="304423"/>
                    </a:cubicBezTo>
                    <a:cubicBezTo>
                      <a:pt x="176348" y="304423"/>
                      <a:pt x="193393" y="299990"/>
                      <a:pt x="207200" y="291220"/>
                    </a:cubicBezTo>
                    <a:cubicBezTo>
                      <a:pt x="221007" y="282449"/>
                      <a:pt x="231862" y="267266"/>
                      <a:pt x="239860" y="245670"/>
                    </a:cubicBezTo>
                    <a:cubicBezTo>
                      <a:pt x="242050" y="240860"/>
                      <a:pt x="244335" y="237276"/>
                      <a:pt x="246526" y="235107"/>
                    </a:cubicBezTo>
                    <a:cubicBezTo>
                      <a:pt x="248716" y="232938"/>
                      <a:pt x="252048" y="231806"/>
                      <a:pt x="256524" y="231806"/>
                    </a:cubicBezTo>
                    <a:lnTo>
                      <a:pt x="288518" y="231806"/>
                    </a:lnTo>
                    <a:cubicBezTo>
                      <a:pt x="292993" y="231806"/>
                      <a:pt x="296707" y="233221"/>
                      <a:pt x="299849" y="236050"/>
                    </a:cubicBezTo>
                    <a:cubicBezTo>
                      <a:pt x="302991" y="238879"/>
                      <a:pt x="304325" y="242557"/>
                      <a:pt x="303848" y="246990"/>
                    </a:cubicBezTo>
                    <a:cubicBezTo>
                      <a:pt x="303372" y="256232"/>
                      <a:pt x="301373" y="265663"/>
                      <a:pt x="297850" y="275376"/>
                    </a:cubicBezTo>
                    <a:cubicBezTo>
                      <a:pt x="294326" y="285090"/>
                      <a:pt x="288613" y="294804"/>
                      <a:pt x="280900" y="304800"/>
                    </a:cubicBezTo>
                    <a:cubicBezTo>
                      <a:pt x="273092" y="314702"/>
                      <a:pt x="263475" y="323473"/>
                      <a:pt x="251858" y="331206"/>
                    </a:cubicBezTo>
                    <a:cubicBezTo>
                      <a:pt x="240336" y="338939"/>
                      <a:pt x="226529" y="345069"/>
                      <a:pt x="210532" y="349690"/>
                    </a:cubicBezTo>
                    <a:cubicBezTo>
                      <a:pt x="194535" y="354405"/>
                      <a:pt x="176158" y="356669"/>
                      <a:pt x="155209" y="3566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65C3C450-8910-A14E-BCED-D024B1C9C9EA}"/>
                  </a:ext>
                </a:extLst>
              </p:cNvPr>
              <p:cNvSpPr/>
              <p:nvPr/>
            </p:nvSpPr>
            <p:spPr>
              <a:xfrm>
                <a:off x="4700924" y="3304137"/>
                <a:ext cx="305276" cy="349878"/>
              </a:xfrm>
              <a:custGeom>
                <a:avLst/>
                <a:gdLst>
                  <a:gd name="connsiteX0" fmla="*/ 132642 w 305276"/>
                  <a:gd name="connsiteY0" fmla="*/ 349879 h 349878"/>
                  <a:gd name="connsiteX1" fmla="*/ 60370 w 305276"/>
                  <a:gd name="connsiteY1" fmla="*/ 331017 h 349878"/>
                  <a:gd name="connsiteX2" fmla="*/ 15331 w 305276"/>
                  <a:gd name="connsiteY2" fmla="*/ 278583 h 349878"/>
                  <a:gd name="connsiteX3" fmla="*/ 0 w 305276"/>
                  <a:gd name="connsiteY3" fmla="*/ 201345 h 349878"/>
                  <a:gd name="connsiteX4" fmla="*/ 0 w 305276"/>
                  <a:gd name="connsiteY4" fmla="*/ 15183 h 349878"/>
                  <a:gd name="connsiteX5" fmla="*/ 4380 w 305276"/>
                  <a:gd name="connsiteY5" fmla="*/ 4338 h 349878"/>
                  <a:gd name="connsiteX6" fmla="*/ 15331 w 305276"/>
                  <a:gd name="connsiteY6" fmla="*/ 0 h 349878"/>
                  <a:gd name="connsiteX7" fmla="*/ 48658 w 305276"/>
                  <a:gd name="connsiteY7" fmla="*/ 0 h 349878"/>
                  <a:gd name="connsiteX8" fmla="*/ 59703 w 305276"/>
                  <a:gd name="connsiteY8" fmla="*/ 4338 h 349878"/>
                  <a:gd name="connsiteX9" fmla="*/ 63988 w 305276"/>
                  <a:gd name="connsiteY9" fmla="*/ 15183 h 349878"/>
                  <a:gd name="connsiteX10" fmla="*/ 63988 w 305276"/>
                  <a:gd name="connsiteY10" fmla="*/ 198045 h 349878"/>
                  <a:gd name="connsiteX11" fmla="*/ 150639 w 305276"/>
                  <a:gd name="connsiteY11" fmla="*/ 296407 h 349878"/>
                  <a:gd name="connsiteX12" fmla="*/ 217008 w 305276"/>
                  <a:gd name="connsiteY12" fmla="*/ 270378 h 349878"/>
                  <a:gd name="connsiteX13" fmla="*/ 241955 w 305276"/>
                  <a:gd name="connsiteY13" fmla="*/ 198045 h 349878"/>
                  <a:gd name="connsiteX14" fmla="*/ 241955 w 305276"/>
                  <a:gd name="connsiteY14" fmla="*/ 15183 h 349878"/>
                  <a:gd name="connsiteX15" fmla="*/ 246240 w 305276"/>
                  <a:gd name="connsiteY15" fmla="*/ 4338 h 349878"/>
                  <a:gd name="connsiteX16" fmla="*/ 257286 w 305276"/>
                  <a:gd name="connsiteY16" fmla="*/ 0 h 349878"/>
                  <a:gd name="connsiteX17" fmla="*/ 290613 w 305276"/>
                  <a:gd name="connsiteY17" fmla="*/ 0 h 349878"/>
                  <a:gd name="connsiteX18" fmla="*/ 301278 w 305276"/>
                  <a:gd name="connsiteY18" fmla="*/ 4338 h 349878"/>
                  <a:gd name="connsiteX19" fmla="*/ 305277 w 305276"/>
                  <a:gd name="connsiteY19" fmla="*/ 15183 h 349878"/>
                  <a:gd name="connsiteX20" fmla="*/ 305277 w 305276"/>
                  <a:gd name="connsiteY20" fmla="*/ 328094 h 349878"/>
                  <a:gd name="connsiteX21" fmla="*/ 301278 w 305276"/>
                  <a:gd name="connsiteY21" fmla="*/ 338939 h 349878"/>
                  <a:gd name="connsiteX22" fmla="*/ 290613 w 305276"/>
                  <a:gd name="connsiteY22" fmla="*/ 343277 h 349878"/>
                  <a:gd name="connsiteX23" fmla="*/ 259285 w 305276"/>
                  <a:gd name="connsiteY23" fmla="*/ 343277 h 349878"/>
                  <a:gd name="connsiteX24" fmla="*/ 248240 w 305276"/>
                  <a:gd name="connsiteY24" fmla="*/ 338939 h 349878"/>
                  <a:gd name="connsiteX25" fmla="*/ 243955 w 305276"/>
                  <a:gd name="connsiteY25" fmla="*/ 328094 h 349878"/>
                  <a:gd name="connsiteX26" fmla="*/ 243955 w 305276"/>
                  <a:gd name="connsiteY26" fmla="*/ 299047 h 349878"/>
                  <a:gd name="connsiteX27" fmla="*/ 200344 w 305276"/>
                  <a:gd name="connsiteY27" fmla="*/ 336016 h 349878"/>
                  <a:gd name="connsiteX28" fmla="*/ 132642 w 305276"/>
                  <a:gd name="connsiteY28" fmla="*/ 349879 h 349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05276" h="349878">
                    <a:moveTo>
                      <a:pt x="132642" y="349879"/>
                    </a:moveTo>
                    <a:cubicBezTo>
                      <a:pt x="104171" y="349879"/>
                      <a:pt x="80080" y="343560"/>
                      <a:pt x="60370" y="331017"/>
                    </a:cubicBezTo>
                    <a:cubicBezTo>
                      <a:pt x="40564" y="318475"/>
                      <a:pt x="25614" y="300933"/>
                      <a:pt x="15331" y="278583"/>
                    </a:cubicBezTo>
                    <a:cubicBezTo>
                      <a:pt x="5142" y="256138"/>
                      <a:pt x="0" y="230392"/>
                      <a:pt x="0" y="201345"/>
                    </a:cubicBezTo>
                    <a:lnTo>
                      <a:pt x="0" y="15183"/>
                    </a:lnTo>
                    <a:cubicBezTo>
                      <a:pt x="0" y="10751"/>
                      <a:pt x="1429" y="7167"/>
                      <a:pt x="4380" y="4338"/>
                    </a:cubicBezTo>
                    <a:cubicBezTo>
                      <a:pt x="7237" y="1509"/>
                      <a:pt x="10951" y="0"/>
                      <a:pt x="15331" y="0"/>
                    </a:cubicBezTo>
                    <a:lnTo>
                      <a:pt x="48658" y="0"/>
                    </a:lnTo>
                    <a:cubicBezTo>
                      <a:pt x="53133" y="0"/>
                      <a:pt x="56752" y="1415"/>
                      <a:pt x="59703" y="4338"/>
                    </a:cubicBezTo>
                    <a:cubicBezTo>
                      <a:pt x="62560" y="7167"/>
                      <a:pt x="63988" y="10845"/>
                      <a:pt x="63988" y="15183"/>
                    </a:cubicBezTo>
                    <a:lnTo>
                      <a:pt x="63988" y="198045"/>
                    </a:lnTo>
                    <a:cubicBezTo>
                      <a:pt x="63988" y="263588"/>
                      <a:pt x="92840" y="296407"/>
                      <a:pt x="150639" y="296407"/>
                    </a:cubicBezTo>
                    <a:cubicBezTo>
                      <a:pt x="178158" y="296407"/>
                      <a:pt x="200344" y="287730"/>
                      <a:pt x="217008" y="270378"/>
                    </a:cubicBezTo>
                    <a:cubicBezTo>
                      <a:pt x="233671" y="253025"/>
                      <a:pt x="241955" y="228883"/>
                      <a:pt x="241955" y="198045"/>
                    </a:cubicBezTo>
                    <a:lnTo>
                      <a:pt x="241955" y="15183"/>
                    </a:lnTo>
                    <a:cubicBezTo>
                      <a:pt x="241955" y="10751"/>
                      <a:pt x="243383" y="7167"/>
                      <a:pt x="246240" y="4338"/>
                    </a:cubicBezTo>
                    <a:cubicBezTo>
                      <a:pt x="249097" y="1509"/>
                      <a:pt x="252811" y="0"/>
                      <a:pt x="257286" y="0"/>
                    </a:cubicBezTo>
                    <a:lnTo>
                      <a:pt x="290613" y="0"/>
                    </a:lnTo>
                    <a:cubicBezTo>
                      <a:pt x="295088" y="0"/>
                      <a:pt x="298612" y="1415"/>
                      <a:pt x="301278" y="4338"/>
                    </a:cubicBezTo>
                    <a:cubicBezTo>
                      <a:pt x="303944" y="7167"/>
                      <a:pt x="305277" y="10845"/>
                      <a:pt x="305277" y="15183"/>
                    </a:cubicBezTo>
                    <a:lnTo>
                      <a:pt x="305277" y="328094"/>
                    </a:lnTo>
                    <a:cubicBezTo>
                      <a:pt x="305277" y="332526"/>
                      <a:pt x="303944" y="336110"/>
                      <a:pt x="301278" y="338939"/>
                    </a:cubicBezTo>
                    <a:cubicBezTo>
                      <a:pt x="298612" y="341768"/>
                      <a:pt x="295088" y="343277"/>
                      <a:pt x="290613" y="343277"/>
                    </a:cubicBezTo>
                    <a:lnTo>
                      <a:pt x="259285" y="343277"/>
                    </a:lnTo>
                    <a:cubicBezTo>
                      <a:pt x="254810" y="343277"/>
                      <a:pt x="251192" y="341863"/>
                      <a:pt x="248240" y="338939"/>
                    </a:cubicBezTo>
                    <a:cubicBezTo>
                      <a:pt x="245383" y="336110"/>
                      <a:pt x="243955" y="332432"/>
                      <a:pt x="243955" y="328094"/>
                    </a:cubicBezTo>
                    <a:lnTo>
                      <a:pt x="243955" y="299047"/>
                    </a:lnTo>
                    <a:cubicBezTo>
                      <a:pt x="231957" y="314419"/>
                      <a:pt x="217388" y="326774"/>
                      <a:pt x="200344" y="336016"/>
                    </a:cubicBezTo>
                    <a:cubicBezTo>
                      <a:pt x="183204" y="345258"/>
                      <a:pt x="160637" y="349879"/>
                      <a:pt x="132642" y="34987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4D83375D-58D5-BC4F-9C23-8E0320540C8D}"/>
                  </a:ext>
                </a:extLst>
              </p:cNvPr>
              <p:cNvSpPr/>
              <p:nvPr/>
            </p:nvSpPr>
            <p:spPr>
              <a:xfrm>
                <a:off x="5088472" y="3304137"/>
                <a:ext cx="196630" cy="343277"/>
              </a:xfrm>
              <a:custGeom>
                <a:avLst/>
                <a:gdLst>
                  <a:gd name="connsiteX0" fmla="*/ 15330 w 196630"/>
                  <a:gd name="connsiteY0" fmla="*/ 343277 h 343277"/>
                  <a:gd name="connsiteX1" fmla="*/ 4285 w 196630"/>
                  <a:gd name="connsiteY1" fmla="*/ 338939 h 343277"/>
                  <a:gd name="connsiteX2" fmla="*/ 0 w 196630"/>
                  <a:gd name="connsiteY2" fmla="*/ 328094 h 343277"/>
                  <a:gd name="connsiteX3" fmla="*/ 0 w 196630"/>
                  <a:gd name="connsiteY3" fmla="*/ 15844 h 343277"/>
                  <a:gd name="connsiteX4" fmla="*/ 4285 w 196630"/>
                  <a:gd name="connsiteY4" fmla="*/ 4621 h 343277"/>
                  <a:gd name="connsiteX5" fmla="*/ 15330 w 196630"/>
                  <a:gd name="connsiteY5" fmla="*/ 0 h 343277"/>
                  <a:gd name="connsiteX6" fmla="*/ 45991 w 196630"/>
                  <a:gd name="connsiteY6" fmla="*/ 0 h 343277"/>
                  <a:gd name="connsiteX7" fmla="*/ 57323 w 196630"/>
                  <a:gd name="connsiteY7" fmla="*/ 4621 h 343277"/>
                  <a:gd name="connsiteX8" fmla="*/ 61989 w 196630"/>
                  <a:gd name="connsiteY8" fmla="*/ 15844 h 343277"/>
                  <a:gd name="connsiteX9" fmla="*/ 61989 w 196630"/>
                  <a:gd name="connsiteY9" fmla="*/ 44890 h 343277"/>
                  <a:gd name="connsiteX10" fmla="*/ 98648 w 196630"/>
                  <a:gd name="connsiteY10" fmla="*/ 11223 h 343277"/>
                  <a:gd name="connsiteX11" fmla="*/ 155305 w 196630"/>
                  <a:gd name="connsiteY11" fmla="*/ 0 h 343277"/>
                  <a:gd name="connsiteX12" fmla="*/ 181300 w 196630"/>
                  <a:gd name="connsiteY12" fmla="*/ 0 h 343277"/>
                  <a:gd name="connsiteX13" fmla="*/ 192250 w 196630"/>
                  <a:gd name="connsiteY13" fmla="*/ 4338 h 343277"/>
                  <a:gd name="connsiteX14" fmla="*/ 196630 w 196630"/>
                  <a:gd name="connsiteY14" fmla="*/ 15183 h 343277"/>
                  <a:gd name="connsiteX15" fmla="*/ 196630 w 196630"/>
                  <a:gd name="connsiteY15" fmla="*/ 42250 h 343277"/>
                  <a:gd name="connsiteX16" fmla="*/ 192250 w 196630"/>
                  <a:gd name="connsiteY16" fmla="*/ 52812 h 343277"/>
                  <a:gd name="connsiteX17" fmla="*/ 181300 w 196630"/>
                  <a:gd name="connsiteY17" fmla="*/ 56773 h 343277"/>
                  <a:gd name="connsiteX18" fmla="*/ 141307 w 196630"/>
                  <a:gd name="connsiteY18" fmla="*/ 56773 h 343277"/>
                  <a:gd name="connsiteX19" fmla="*/ 84651 w 196630"/>
                  <a:gd name="connsiteY19" fmla="*/ 77615 h 343277"/>
                  <a:gd name="connsiteX20" fmla="*/ 63988 w 196630"/>
                  <a:gd name="connsiteY20" fmla="*/ 134010 h 343277"/>
                  <a:gd name="connsiteX21" fmla="*/ 63988 w 196630"/>
                  <a:gd name="connsiteY21" fmla="*/ 328094 h 343277"/>
                  <a:gd name="connsiteX22" fmla="*/ 59322 w 196630"/>
                  <a:gd name="connsiteY22" fmla="*/ 338939 h 343277"/>
                  <a:gd name="connsiteX23" fmla="*/ 47991 w 196630"/>
                  <a:gd name="connsiteY23" fmla="*/ 343277 h 343277"/>
                  <a:gd name="connsiteX24" fmla="*/ 15330 w 196630"/>
                  <a:gd name="connsiteY24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96630" h="343277">
                    <a:moveTo>
                      <a:pt x="15330" y="343277"/>
                    </a:moveTo>
                    <a:cubicBezTo>
                      <a:pt x="10855" y="343277"/>
                      <a:pt x="7237" y="341863"/>
                      <a:pt x="4285" y="338939"/>
                    </a:cubicBezTo>
                    <a:cubicBezTo>
                      <a:pt x="1428" y="336110"/>
                      <a:pt x="0" y="332432"/>
                      <a:pt x="0" y="328094"/>
                    </a:cubicBezTo>
                    <a:lnTo>
                      <a:pt x="0" y="15844"/>
                    </a:lnTo>
                    <a:cubicBezTo>
                      <a:pt x="0" y="11411"/>
                      <a:pt x="1428" y="7733"/>
                      <a:pt x="4285" y="4621"/>
                    </a:cubicBezTo>
                    <a:cubicBezTo>
                      <a:pt x="7142" y="1509"/>
                      <a:pt x="10855" y="0"/>
                      <a:pt x="15330" y="0"/>
                    </a:cubicBezTo>
                    <a:lnTo>
                      <a:pt x="45991" y="0"/>
                    </a:lnTo>
                    <a:cubicBezTo>
                      <a:pt x="50467" y="0"/>
                      <a:pt x="54180" y="1509"/>
                      <a:pt x="57323" y="4621"/>
                    </a:cubicBezTo>
                    <a:cubicBezTo>
                      <a:pt x="60465" y="7733"/>
                      <a:pt x="61989" y="11411"/>
                      <a:pt x="61989" y="15844"/>
                    </a:cubicBezTo>
                    <a:lnTo>
                      <a:pt x="61989" y="44890"/>
                    </a:lnTo>
                    <a:cubicBezTo>
                      <a:pt x="70844" y="29895"/>
                      <a:pt x="83128" y="18673"/>
                      <a:pt x="98648" y="11223"/>
                    </a:cubicBezTo>
                    <a:cubicBezTo>
                      <a:pt x="114169" y="3772"/>
                      <a:pt x="133118" y="0"/>
                      <a:pt x="155305" y="0"/>
                    </a:cubicBezTo>
                    <a:lnTo>
                      <a:pt x="181300" y="0"/>
                    </a:lnTo>
                    <a:cubicBezTo>
                      <a:pt x="185775" y="0"/>
                      <a:pt x="189393" y="1415"/>
                      <a:pt x="192250" y="4338"/>
                    </a:cubicBezTo>
                    <a:cubicBezTo>
                      <a:pt x="195107" y="7167"/>
                      <a:pt x="196630" y="10845"/>
                      <a:pt x="196630" y="15183"/>
                    </a:cubicBezTo>
                    <a:lnTo>
                      <a:pt x="196630" y="42250"/>
                    </a:lnTo>
                    <a:cubicBezTo>
                      <a:pt x="196630" y="46682"/>
                      <a:pt x="195202" y="50171"/>
                      <a:pt x="192250" y="52812"/>
                    </a:cubicBezTo>
                    <a:cubicBezTo>
                      <a:pt x="189393" y="55452"/>
                      <a:pt x="185680" y="56773"/>
                      <a:pt x="181300" y="56773"/>
                    </a:cubicBezTo>
                    <a:lnTo>
                      <a:pt x="141307" y="56773"/>
                    </a:lnTo>
                    <a:cubicBezTo>
                      <a:pt x="117312" y="56773"/>
                      <a:pt x="98458" y="63657"/>
                      <a:pt x="84651" y="77615"/>
                    </a:cubicBezTo>
                    <a:cubicBezTo>
                      <a:pt x="70844" y="91478"/>
                      <a:pt x="63988" y="110245"/>
                      <a:pt x="63988" y="134010"/>
                    </a:cubicBezTo>
                    <a:lnTo>
                      <a:pt x="63988" y="328094"/>
                    </a:lnTo>
                    <a:cubicBezTo>
                      <a:pt x="63988" y="332526"/>
                      <a:pt x="62465" y="336110"/>
                      <a:pt x="59322" y="338939"/>
                    </a:cubicBezTo>
                    <a:cubicBezTo>
                      <a:pt x="56180" y="341768"/>
                      <a:pt x="52467" y="343277"/>
                      <a:pt x="47991" y="343277"/>
                    </a:cubicBezTo>
                    <a:lnTo>
                      <a:pt x="15330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674ED4C2-81FA-2947-97BE-884F2BECEBC7}"/>
                  </a:ext>
                </a:extLst>
              </p:cNvPr>
              <p:cNvSpPr/>
              <p:nvPr/>
            </p:nvSpPr>
            <p:spPr>
              <a:xfrm>
                <a:off x="5312906" y="3297536"/>
                <a:ext cx="309847" cy="356480"/>
              </a:xfrm>
              <a:custGeom>
                <a:avLst/>
                <a:gdLst>
                  <a:gd name="connsiteX0" fmla="*/ 155305 w 309847"/>
                  <a:gd name="connsiteY0" fmla="*/ 356480 h 356480"/>
                  <a:gd name="connsiteX1" fmla="*/ 45325 w 309847"/>
                  <a:gd name="connsiteY1" fmla="*/ 314514 h 356480"/>
                  <a:gd name="connsiteX2" fmla="*/ 666 w 309847"/>
                  <a:gd name="connsiteY2" fmla="*/ 199931 h 356480"/>
                  <a:gd name="connsiteX3" fmla="*/ 0 w 309847"/>
                  <a:gd name="connsiteY3" fmla="*/ 177863 h 356480"/>
                  <a:gd name="connsiteX4" fmla="*/ 666 w 309847"/>
                  <a:gd name="connsiteY4" fmla="*/ 155701 h 356480"/>
                  <a:gd name="connsiteX5" fmla="*/ 22663 w 309847"/>
                  <a:gd name="connsiteY5" fmla="*/ 73559 h 356480"/>
                  <a:gd name="connsiteX6" fmla="*/ 75605 w 309847"/>
                  <a:gd name="connsiteY6" fmla="*/ 19144 h 356480"/>
                  <a:gd name="connsiteX7" fmla="*/ 154543 w 309847"/>
                  <a:gd name="connsiteY7" fmla="*/ 0 h 356480"/>
                  <a:gd name="connsiteX8" fmla="*/ 239575 w 309847"/>
                  <a:gd name="connsiteY8" fmla="*/ 21125 h 356480"/>
                  <a:gd name="connsiteX9" fmla="*/ 291851 w 309847"/>
                  <a:gd name="connsiteY9" fmla="*/ 81198 h 356480"/>
                  <a:gd name="connsiteX10" fmla="*/ 309847 w 309847"/>
                  <a:gd name="connsiteY10" fmla="*/ 172299 h 356480"/>
                  <a:gd name="connsiteX11" fmla="*/ 309847 w 309847"/>
                  <a:gd name="connsiteY11" fmla="*/ 183521 h 356480"/>
                  <a:gd name="connsiteX12" fmla="*/ 305467 w 309847"/>
                  <a:gd name="connsiteY12" fmla="*/ 194744 h 356480"/>
                  <a:gd name="connsiteX13" fmla="*/ 294517 w 309847"/>
                  <a:gd name="connsiteY13" fmla="*/ 198705 h 356480"/>
                  <a:gd name="connsiteX14" fmla="*/ 63893 w 309847"/>
                  <a:gd name="connsiteY14" fmla="*/ 198705 h 356480"/>
                  <a:gd name="connsiteX15" fmla="*/ 63893 w 309847"/>
                  <a:gd name="connsiteY15" fmla="*/ 201345 h 356480"/>
                  <a:gd name="connsiteX16" fmla="*/ 63893 w 309847"/>
                  <a:gd name="connsiteY16" fmla="*/ 204646 h 356480"/>
                  <a:gd name="connsiteX17" fmla="*/ 75891 w 309847"/>
                  <a:gd name="connsiteY17" fmla="*/ 255100 h 356480"/>
                  <a:gd name="connsiteX18" fmla="*/ 106837 w 309847"/>
                  <a:gd name="connsiteY18" fmla="*/ 293012 h 356480"/>
                  <a:gd name="connsiteX19" fmla="*/ 154448 w 309847"/>
                  <a:gd name="connsiteY19" fmla="*/ 307535 h 356480"/>
                  <a:gd name="connsiteX20" fmla="*/ 194440 w 309847"/>
                  <a:gd name="connsiteY20" fmla="*/ 300273 h 356480"/>
                  <a:gd name="connsiteX21" fmla="*/ 220435 w 309847"/>
                  <a:gd name="connsiteY21" fmla="*/ 284147 h 356480"/>
                  <a:gd name="connsiteX22" fmla="*/ 233766 w 309847"/>
                  <a:gd name="connsiteY22" fmla="*/ 269906 h 356480"/>
                  <a:gd name="connsiteX23" fmla="*/ 243098 w 309847"/>
                  <a:gd name="connsiteY23" fmla="*/ 260381 h 356480"/>
                  <a:gd name="connsiteX24" fmla="*/ 253762 w 309847"/>
                  <a:gd name="connsiteY24" fmla="*/ 258684 h 356480"/>
                  <a:gd name="connsiteX25" fmla="*/ 286423 w 309847"/>
                  <a:gd name="connsiteY25" fmla="*/ 258684 h 356480"/>
                  <a:gd name="connsiteX26" fmla="*/ 296802 w 309847"/>
                  <a:gd name="connsiteY26" fmla="*/ 262362 h 356480"/>
                  <a:gd name="connsiteX27" fmla="*/ 300420 w 309847"/>
                  <a:gd name="connsiteY27" fmla="*/ 272547 h 356480"/>
                  <a:gd name="connsiteX28" fmla="*/ 289756 w 309847"/>
                  <a:gd name="connsiteY28" fmla="*/ 296690 h 356480"/>
                  <a:gd name="connsiteX29" fmla="*/ 261380 w 309847"/>
                  <a:gd name="connsiteY29" fmla="*/ 324699 h 356480"/>
                  <a:gd name="connsiteX30" fmla="*/ 216055 w 309847"/>
                  <a:gd name="connsiteY30" fmla="*/ 347521 h 356480"/>
                  <a:gd name="connsiteX31" fmla="*/ 155305 w 309847"/>
                  <a:gd name="connsiteY31" fmla="*/ 356480 h 356480"/>
                  <a:gd name="connsiteX32" fmla="*/ 63988 w 309847"/>
                  <a:gd name="connsiteY32" fmla="*/ 153154 h 356480"/>
                  <a:gd name="connsiteX33" fmla="*/ 246621 w 309847"/>
                  <a:gd name="connsiteY33" fmla="*/ 153154 h 356480"/>
                  <a:gd name="connsiteX34" fmla="*/ 246621 w 309847"/>
                  <a:gd name="connsiteY34" fmla="*/ 151174 h 356480"/>
                  <a:gd name="connsiteX35" fmla="*/ 235575 w 309847"/>
                  <a:gd name="connsiteY35" fmla="*/ 98362 h 356480"/>
                  <a:gd name="connsiteX36" fmla="*/ 203962 w 309847"/>
                  <a:gd name="connsiteY36" fmla="*/ 61677 h 356480"/>
                  <a:gd name="connsiteX37" fmla="*/ 154638 w 309847"/>
                  <a:gd name="connsiteY37" fmla="*/ 48097 h 356480"/>
                  <a:gd name="connsiteX38" fmla="*/ 105599 w 309847"/>
                  <a:gd name="connsiteY38" fmla="*/ 61677 h 356480"/>
                  <a:gd name="connsiteX39" fmla="*/ 74653 w 309847"/>
                  <a:gd name="connsiteY39" fmla="*/ 98362 h 356480"/>
                  <a:gd name="connsiteX40" fmla="*/ 63988 w 309847"/>
                  <a:gd name="connsiteY40" fmla="*/ 151174 h 356480"/>
                  <a:gd name="connsiteX41" fmla="*/ 63988 w 309847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847" h="356480">
                    <a:moveTo>
                      <a:pt x="155305" y="356480"/>
                    </a:moveTo>
                    <a:cubicBezTo>
                      <a:pt x="109123" y="356480"/>
                      <a:pt x="72463" y="342523"/>
                      <a:pt x="45325" y="314514"/>
                    </a:cubicBezTo>
                    <a:cubicBezTo>
                      <a:pt x="18187" y="286599"/>
                      <a:pt x="3332" y="248404"/>
                      <a:pt x="666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6" y="155701"/>
                    </a:cubicBezTo>
                    <a:cubicBezTo>
                      <a:pt x="2476" y="124485"/>
                      <a:pt x="9808" y="97042"/>
                      <a:pt x="22663" y="73559"/>
                    </a:cubicBezTo>
                    <a:cubicBezTo>
                      <a:pt x="35517" y="49983"/>
                      <a:pt x="53228" y="31876"/>
                      <a:pt x="75605" y="19144"/>
                    </a:cubicBezTo>
                    <a:cubicBezTo>
                      <a:pt x="98077" y="6413"/>
                      <a:pt x="124358" y="0"/>
                      <a:pt x="154543" y="0"/>
                    </a:cubicBezTo>
                    <a:cubicBezTo>
                      <a:pt x="188346" y="0"/>
                      <a:pt x="216627" y="7073"/>
                      <a:pt x="239575" y="21125"/>
                    </a:cubicBezTo>
                    <a:cubicBezTo>
                      <a:pt x="262428" y="35176"/>
                      <a:pt x="279853" y="55264"/>
                      <a:pt x="291851" y="81198"/>
                    </a:cubicBezTo>
                    <a:cubicBezTo>
                      <a:pt x="303849" y="107133"/>
                      <a:pt x="309847" y="137499"/>
                      <a:pt x="309847" y="172299"/>
                    </a:cubicBezTo>
                    <a:lnTo>
                      <a:pt x="309847" y="183521"/>
                    </a:lnTo>
                    <a:cubicBezTo>
                      <a:pt x="309847" y="188331"/>
                      <a:pt x="308419" y="192103"/>
                      <a:pt x="305467" y="194744"/>
                    </a:cubicBezTo>
                    <a:cubicBezTo>
                      <a:pt x="302611" y="197384"/>
                      <a:pt x="298897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1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9" y="302725"/>
                      <a:pt x="136260" y="307535"/>
                      <a:pt x="154448" y="307535"/>
                    </a:cubicBezTo>
                    <a:cubicBezTo>
                      <a:pt x="170445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8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802" y="262362"/>
                    </a:cubicBezTo>
                    <a:cubicBezTo>
                      <a:pt x="299659" y="264814"/>
                      <a:pt x="300896" y="268209"/>
                      <a:pt x="300420" y="272547"/>
                    </a:cubicBezTo>
                    <a:cubicBezTo>
                      <a:pt x="299944" y="279149"/>
                      <a:pt x="296421" y="287165"/>
                      <a:pt x="289756" y="296690"/>
                    </a:cubicBezTo>
                    <a:cubicBezTo>
                      <a:pt x="283090" y="306120"/>
                      <a:pt x="273664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058" y="353462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2907" y="113734"/>
                      <a:pt x="235575" y="98362"/>
                    </a:cubicBezTo>
                    <a:cubicBezTo>
                      <a:pt x="228243" y="82990"/>
                      <a:pt x="217674" y="70730"/>
                      <a:pt x="203962" y="61677"/>
                    </a:cubicBezTo>
                    <a:cubicBezTo>
                      <a:pt x="190155" y="52623"/>
                      <a:pt x="173777" y="48097"/>
                      <a:pt x="154638" y="48097"/>
                    </a:cubicBezTo>
                    <a:cubicBezTo>
                      <a:pt x="135499" y="48097"/>
                      <a:pt x="119216" y="52623"/>
                      <a:pt x="105599" y="61677"/>
                    </a:cubicBezTo>
                    <a:cubicBezTo>
                      <a:pt x="92078" y="70730"/>
                      <a:pt x="81699" y="82896"/>
                      <a:pt x="74653" y="98362"/>
                    </a:cubicBezTo>
                    <a:cubicBezTo>
                      <a:pt x="67511" y="113734"/>
                      <a:pt x="63988" y="131370"/>
                      <a:pt x="63988" y="151174"/>
                    </a:cubicBezTo>
                    <a:lnTo>
                      <a:pt x="63988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6456092F-6DCD-C64D-A956-132CAB725166}"/>
                  </a:ext>
                </a:extLst>
              </p:cNvPr>
              <p:cNvSpPr/>
              <p:nvPr/>
            </p:nvSpPr>
            <p:spPr>
              <a:xfrm>
                <a:off x="5680648" y="3569517"/>
                <a:ext cx="79318" cy="77897"/>
              </a:xfrm>
              <a:custGeom>
                <a:avLst/>
                <a:gdLst>
                  <a:gd name="connsiteX0" fmla="*/ 15330 w 79318"/>
                  <a:gd name="connsiteY0" fmla="*/ 77898 h 77897"/>
                  <a:gd name="connsiteX1" fmla="*/ 4380 w 79318"/>
                  <a:gd name="connsiteY1" fmla="*/ 73559 h 77897"/>
                  <a:gd name="connsiteX2" fmla="*/ 0 w 79318"/>
                  <a:gd name="connsiteY2" fmla="*/ 62714 h 77897"/>
                  <a:gd name="connsiteX3" fmla="*/ 0 w 79318"/>
                  <a:gd name="connsiteY3" fmla="*/ 15183 h 77897"/>
                  <a:gd name="connsiteX4" fmla="*/ 4380 w 79318"/>
                  <a:gd name="connsiteY4" fmla="*/ 4244 h 77897"/>
                  <a:gd name="connsiteX5" fmla="*/ 15330 w 79318"/>
                  <a:gd name="connsiteY5" fmla="*/ 0 h 77897"/>
                  <a:gd name="connsiteX6" fmla="*/ 63322 w 79318"/>
                  <a:gd name="connsiteY6" fmla="*/ 0 h 77897"/>
                  <a:gd name="connsiteX7" fmla="*/ 74653 w 79318"/>
                  <a:gd name="connsiteY7" fmla="*/ 4244 h 77897"/>
                  <a:gd name="connsiteX8" fmla="*/ 79319 w 79318"/>
                  <a:gd name="connsiteY8" fmla="*/ 15183 h 77897"/>
                  <a:gd name="connsiteX9" fmla="*/ 79319 w 79318"/>
                  <a:gd name="connsiteY9" fmla="*/ 62714 h 77897"/>
                  <a:gd name="connsiteX10" fmla="*/ 74653 w 79318"/>
                  <a:gd name="connsiteY10" fmla="*/ 73559 h 77897"/>
                  <a:gd name="connsiteX11" fmla="*/ 63322 w 79318"/>
                  <a:gd name="connsiteY11" fmla="*/ 77898 h 77897"/>
                  <a:gd name="connsiteX12" fmla="*/ 15330 w 79318"/>
                  <a:gd name="connsiteY12" fmla="*/ 77898 h 77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18" h="77897">
                    <a:moveTo>
                      <a:pt x="15330" y="77898"/>
                    </a:moveTo>
                    <a:cubicBezTo>
                      <a:pt x="10855" y="77898"/>
                      <a:pt x="7237" y="76483"/>
                      <a:pt x="4380" y="73559"/>
                    </a:cubicBezTo>
                    <a:cubicBezTo>
                      <a:pt x="1524" y="70730"/>
                      <a:pt x="0" y="67052"/>
                      <a:pt x="0" y="62714"/>
                    </a:cubicBezTo>
                    <a:lnTo>
                      <a:pt x="0" y="15183"/>
                    </a:lnTo>
                    <a:cubicBezTo>
                      <a:pt x="0" y="10751"/>
                      <a:pt x="1428" y="7167"/>
                      <a:pt x="4380" y="4244"/>
                    </a:cubicBezTo>
                    <a:cubicBezTo>
                      <a:pt x="7237" y="1415"/>
                      <a:pt x="10950" y="0"/>
                      <a:pt x="15330" y="0"/>
                    </a:cubicBezTo>
                    <a:lnTo>
                      <a:pt x="63322" y="0"/>
                    </a:lnTo>
                    <a:cubicBezTo>
                      <a:pt x="67797" y="0"/>
                      <a:pt x="71511" y="1415"/>
                      <a:pt x="74653" y="4244"/>
                    </a:cubicBezTo>
                    <a:cubicBezTo>
                      <a:pt x="77795" y="7073"/>
                      <a:pt x="79319" y="10751"/>
                      <a:pt x="79319" y="15183"/>
                    </a:cubicBezTo>
                    <a:lnTo>
                      <a:pt x="79319" y="62714"/>
                    </a:lnTo>
                    <a:cubicBezTo>
                      <a:pt x="79319" y="67146"/>
                      <a:pt x="77795" y="70730"/>
                      <a:pt x="74653" y="73559"/>
                    </a:cubicBezTo>
                    <a:cubicBezTo>
                      <a:pt x="71511" y="76389"/>
                      <a:pt x="67797" y="77898"/>
                      <a:pt x="63322" y="77898"/>
                    </a:cubicBezTo>
                    <a:lnTo>
                      <a:pt x="15330" y="7789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82832BED-EF52-064E-8744-0871F0623818}"/>
                  </a:ext>
                </a:extLst>
              </p:cNvPr>
              <p:cNvSpPr/>
              <p:nvPr/>
            </p:nvSpPr>
            <p:spPr>
              <a:xfrm>
                <a:off x="5980592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3999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8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2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2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981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4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2 w 419922"/>
                  <a:gd name="connsiteY20" fmla="*/ 458143 h 462103"/>
                  <a:gd name="connsiteX21" fmla="*/ 47324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7" y="462104"/>
                      <a:pt x="6666" y="460784"/>
                      <a:pt x="3999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1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3" y="1320"/>
                      <a:pt x="181110" y="0"/>
                      <a:pt x="187298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3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2" y="446732"/>
                      <a:pt x="419922" y="448901"/>
                    </a:cubicBezTo>
                    <a:cubicBezTo>
                      <a:pt x="419922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2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1" y="460784"/>
                      <a:pt x="360981" y="458143"/>
                    </a:cubicBezTo>
                    <a:cubicBezTo>
                      <a:pt x="358505" y="455502"/>
                      <a:pt x="356886" y="453050"/>
                      <a:pt x="355934" y="450881"/>
                    </a:cubicBezTo>
                    <a:lnTo>
                      <a:pt x="319274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2" y="458143"/>
                    </a:cubicBezTo>
                    <a:cubicBezTo>
                      <a:pt x="56656" y="460784"/>
                      <a:pt x="52657" y="462104"/>
                      <a:pt x="47324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C3B3C030-D7D9-A44F-B4BA-02B848096CA2}"/>
                  </a:ext>
                </a:extLst>
              </p:cNvPr>
              <p:cNvSpPr/>
              <p:nvPr/>
            </p:nvSpPr>
            <p:spPr>
              <a:xfrm>
                <a:off x="6456314" y="3178615"/>
                <a:ext cx="61988" cy="468799"/>
              </a:xfrm>
              <a:custGeom>
                <a:avLst/>
                <a:gdLst>
                  <a:gd name="connsiteX0" fmla="*/ 15330 w 61988"/>
                  <a:gd name="connsiteY0" fmla="*/ 468800 h 468799"/>
                  <a:gd name="connsiteX1" fmla="*/ 4380 w 61988"/>
                  <a:gd name="connsiteY1" fmla="*/ 464462 h 468799"/>
                  <a:gd name="connsiteX2" fmla="*/ 0 w 61988"/>
                  <a:gd name="connsiteY2" fmla="*/ 453616 h 468799"/>
                  <a:gd name="connsiteX3" fmla="*/ 0 w 61988"/>
                  <a:gd name="connsiteY3" fmla="*/ 15278 h 468799"/>
                  <a:gd name="connsiteX4" fmla="*/ 4380 w 61988"/>
                  <a:gd name="connsiteY4" fmla="*/ 4338 h 468799"/>
                  <a:gd name="connsiteX5" fmla="*/ 15330 w 61988"/>
                  <a:gd name="connsiteY5" fmla="*/ 0 h 468799"/>
                  <a:gd name="connsiteX6" fmla="*/ 46658 w 61988"/>
                  <a:gd name="connsiteY6" fmla="*/ 0 h 468799"/>
                  <a:gd name="connsiteX7" fmla="*/ 57989 w 61988"/>
                  <a:gd name="connsiteY7" fmla="*/ 4338 h 468799"/>
                  <a:gd name="connsiteX8" fmla="*/ 61988 w 61988"/>
                  <a:gd name="connsiteY8" fmla="*/ 15278 h 468799"/>
                  <a:gd name="connsiteX9" fmla="*/ 61988 w 61988"/>
                  <a:gd name="connsiteY9" fmla="*/ 453616 h 468799"/>
                  <a:gd name="connsiteX10" fmla="*/ 57989 w 61988"/>
                  <a:gd name="connsiteY10" fmla="*/ 464462 h 468799"/>
                  <a:gd name="connsiteX11" fmla="*/ 46658 w 61988"/>
                  <a:gd name="connsiteY11" fmla="*/ 468800 h 468799"/>
                  <a:gd name="connsiteX12" fmla="*/ 15330 w 61988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988" h="468799">
                    <a:moveTo>
                      <a:pt x="15330" y="468800"/>
                    </a:moveTo>
                    <a:cubicBezTo>
                      <a:pt x="10855" y="468800"/>
                      <a:pt x="7236" y="467385"/>
                      <a:pt x="4380" y="464462"/>
                    </a:cubicBezTo>
                    <a:cubicBezTo>
                      <a:pt x="1523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8" y="7262"/>
                      <a:pt x="4380" y="4338"/>
                    </a:cubicBezTo>
                    <a:cubicBezTo>
                      <a:pt x="7236" y="1509"/>
                      <a:pt x="10950" y="0"/>
                      <a:pt x="15330" y="0"/>
                    </a:cubicBezTo>
                    <a:lnTo>
                      <a:pt x="46658" y="0"/>
                    </a:lnTo>
                    <a:cubicBezTo>
                      <a:pt x="51514" y="0"/>
                      <a:pt x="55323" y="1415"/>
                      <a:pt x="57989" y="4338"/>
                    </a:cubicBezTo>
                    <a:cubicBezTo>
                      <a:pt x="60655" y="7167"/>
                      <a:pt x="61988" y="10845"/>
                      <a:pt x="61988" y="15278"/>
                    </a:cubicBezTo>
                    <a:lnTo>
                      <a:pt x="61988" y="453616"/>
                    </a:lnTo>
                    <a:cubicBezTo>
                      <a:pt x="61988" y="458049"/>
                      <a:pt x="60655" y="461632"/>
                      <a:pt x="57989" y="464462"/>
                    </a:cubicBezTo>
                    <a:cubicBezTo>
                      <a:pt x="55323" y="467291"/>
                      <a:pt x="51514" y="468800"/>
                      <a:pt x="46658" y="468800"/>
                    </a:cubicBezTo>
                    <a:lnTo>
                      <a:pt x="15330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6513BE34-0216-D34C-916D-F72C4AA2D42F}"/>
                  </a:ext>
                </a:extLst>
              </p:cNvPr>
              <p:cNvSpPr/>
              <p:nvPr/>
            </p:nvSpPr>
            <p:spPr>
              <a:xfrm>
                <a:off x="6576387" y="3304137"/>
                <a:ext cx="486005" cy="343277"/>
              </a:xfrm>
              <a:custGeom>
                <a:avLst/>
                <a:gdLst>
                  <a:gd name="connsiteX0" fmla="*/ 117312 w 486005"/>
                  <a:gd name="connsiteY0" fmla="*/ 343277 h 343277"/>
                  <a:gd name="connsiteX1" fmla="*/ 103981 w 486005"/>
                  <a:gd name="connsiteY1" fmla="*/ 338939 h 343277"/>
                  <a:gd name="connsiteX2" fmla="*/ 95982 w 486005"/>
                  <a:gd name="connsiteY2" fmla="*/ 326774 h 343277"/>
                  <a:gd name="connsiteX3" fmla="*/ 1333 w 486005"/>
                  <a:gd name="connsiteY3" fmla="*/ 20465 h 343277"/>
                  <a:gd name="connsiteX4" fmla="*/ 0 w 486005"/>
                  <a:gd name="connsiteY4" fmla="*/ 13863 h 343277"/>
                  <a:gd name="connsiteX5" fmla="*/ 4380 w 486005"/>
                  <a:gd name="connsiteY5" fmla="*/ 3961 h 343277"/>
                  <a:gd name="connsiteX6" fmla="*/ 14092 w 486005"/>
                  <a:gd name="connsiteY6" fmla="*/ 0 h 343277"/>
                  <a:gd name="connsiteX7" fmla="*/ 43421 w 486005"/>
                  <a:gd name="connsiteY7" fmla="*/ 0 h 343277"/>
                  <a:gd name="connsiteX8" fmla="*/ 54752 w 486005"/>
                  <a:gd name="connsiteY8" fmla="*/ 3961 h 343277"/>
                  <a:gd name="connsiteX9" fmla="*/ 60084 w 486005"/>
                  <a:gd name="connsiteY9" fmla="*/ 11223 h 343277"/>
                  <a:gd name="connsiteX10" fmla="*/ 134071 w 486005"/>
                  <a:gd name="connsiteY10" fmla="*/ 260099 h 343277"/>
                  <a:gd name="connsiteX11" fmla="*/ 213389 w 486005"/>
                  <a:gd name="connsiteY11" fmla="*/ 13863 h 343277"/>
                  <a:gd name="connsiteX12" fmla="*/ 219007 w 486005"/>
                  <a:gd name="connsiteY12" fmla="*/ 4621 h 343277"/>
                  <a:gd name="connsiteX13" fmla="*/ 232052 w 486005"/>
                  <a:gd name="connsiteY13" fmla="*/ 0 h 343277"/>
                  <a:gd name="connsiteX14" fmla="*/ 254715 w 486005"/>
                  <a:gd name="connsiteY14" fmla="*/ 0 h 343277"/>
                  <a:gd name="connsiteX15" fmla="*/ 268045 w 486005"/>
                  <a:gd name="connsiteY15" fmla="*/ 4621 h 343277"/>
                  <a:gd name="connsiteX16" fmla="*/ 273378 w 486005"/>
                  <a:gd name="connsiteY16" fmla="*/ 13863 h 343277"/>
                  <a:gd name="connsiteX17" fmla="*/ 352696 w 486005"/>
                  <a:gd name="connsiteY17" fmla="*/ 260099 h 343277"/>
                  <a:gd name="connsiteX18" fmla="*/ 426683 w 486005"/>
                  <a:gd name="connsiteY18" fmla="*/ 11223 h 343277"/>
                  <a:gd name="connsiteX19" fmla="*/ 431349 w 486005"/>
                  <a:gd name="connsiteY19" fmla="*/ 3961 h 343277"/>
                  <a:gd name="connsiteX20" fmla="*/ 442680 w 486005"/>
                  <a:gd name="connsiteY20" fmla="*/ 0 h 343277"/>
                  <a:gd name="connsiteX21" fmla="*/ 472675 w 486005"/>
                  <a:gd name="connsiteY21" fmla="*/ 0 h 343277"/>
                  <a:gd name="connsiteX22" fmla="*/ 482006 w 486005"/>
                  <a:gd name="connsiteY22" fmla="*/ 3961 h 343277"/>
                  <a:gd name="connsiteX23" fmla="*/ 486005 w 486005"/>
                  <a:gd name="connsiteY23" fmla="*/ 13863 h 343277"/>
                  <a:gd name="connsiteX24" fmla="*/ 484672 w 486005"/>
                  <a:gd name="connsiteY24" fmla="*/ 20465 h 343277"/>
                  <a:gd name="connsiteX25" fmla="*/ 390689 w 486005"/>
                  <a:gd name="connsiteY25" fmla="*/ 326774 h 343277"/>
                  <a:gd name="connsiteX26" fmla="*/ 383358 w 486005"/>
                  <a:gd name="connsiteY26" fmla="*/ 338939 h 343277"/>
                  <a:gd name="connsiteX27" fmla="*/ 368693 w 486005"/>
                  <a:gd name="connsiteY27" fmla="*/ 343277 h 343277"/>
                  <a:gd name="connsiteX28" fmla="*/ 342698 w 486005"/>
                  <a:gd name="connsiteY28" fmla="*/ 343277 h 343277"/>
                  <a:gd name="connsiteX29" fmla="*/ 328415 w 486005"/>
                  <a:gd name="connsiteY29" fmla="*/ 338939 h 343277"/>
                  <a:gd name="connsiteX30" fmla="*/ 320798 w 486005"/>
                  <a:gd name="connsiteY30" fmla="*/ 326774 h 343277"/>
                  <a:gd name="connsiteX31" fmla="*/ 243479 w 486005"/>
                  <a:gd name="connsiteY31" fmla="*/ 90440 h 343277"/>
                  <a:gd name="connsiteX32" fmla="*/ 166160 w 486005"/>
                  <a:gd name="connsiteY32" fmla="*/ 326774 h 343277"/>
                  <a:gd name="connsiteX33" fmla="*/ 158161 w 486005"/>
                  <a:gd name="connsiteY33" fmla="*/ 338939 h 343277"/>
                  <a:gd name="connsiteX34" fmla="*/ 143497 w 486005"/>
                  <a:gd name="connsiteY34" fmla="*/ 343277 h 343277"/>
                  <a:gd name="connsiteX35" fmla="*/ 117312 w 486005"/>
                  <a:gd name="connsiteY35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86005" h="343277">
                    <a:moveTo>
                      <a:pt x="117312" y="343277"/>
                    </a:moveTo>
                    <a:cubicBezTo>
                      <a:pt x="111503" y="343277"/>
                      <a:pt x="107123" y="341863"/>
                      <a:pt x="103981" y="338939"/>
                    </a:cubicBezTo>
                    <a:cubicBezTo>
                      <a:pt x="100838" y="336110"/>
                      <a:pt x="98172" y="332055"/>
                      <a:pt x="95982" y="326774"/>
                    </a:cubicBezTo>
                    <a:lnTo>
                      <a:pt x="1333" y="20465"/>
                    </a:lnTo>
                    <a:cubicBezTo>
                      <a:pt x="476" y="18296"/>
                      <a:pt x="0" y="16032"/>
                      <a:pt x="0" y="13863"/>
                    </a:cubicBezTo>
                    <a:cubicBezTo>
                      <a:pt x="0" y="9902"/>
                      <a:pt x="1428" y="6601"/>
                      <a:pt x="4380" y="3961"/>
                    </a:cubicBezTo>
                    <a:cubicBezTo>
                      <a:pt x="7332" y="1320"/>
                      <a:pt x="10474" y="0"/>
                      <a:pt x="14092" y="0"/>
                    </a:cubicBezTo>
                    <a:lnTo>
                      <a:pt x="43421" y="0"/>
                    </a:lnTo>
                    <a:cubicBezTo>
                      <a:pt x="48277" y="0"/>
                      <a:pt x="52085" y="1320"/>
                      <a:pt x="54752" y="3961"/>
                    </a:cubicBezTo>
                    <a:cubicBezTo>
                      <a:pt x="57418" y="6601"/>
                      <a:pt x="59227" y="9053"/>
                      <a:pt x="60084" y="11223"/>
                    </a:cubicBezTo>
                    <a:lnTo>
                      <a:pt x="134071" y="260099"/>
                    </a:lnTo>
                    <a:lnTo>
                      <a:pt x="213389" y="13863"/>
                    </a:lnTo>
                    <a:cubicBezTo>
                      <a:pt x="214246" y="10751"/>
                      <a:pt x="216151" y="7733"/>
                      <a:pt x="219007" y="4621"/>
                    </a:cubicBezTo>
                    <a:cubicBezTo>
                      <a:pt x="221864" y="1509"/>
                      <a:pt x="226244" y="0"/>
                      <a:pt x="232052" y="0"/>
                    </a:cubicBezTo>
                    <a:lnTo>
                      <a:pt x="254715" y="0"/>
                    </a:lnTo>
                    <a:cubicBezTo>
                      <a:pt x="260523" y="0"/>
                      <a:pt x="264903" y="1509"/>
                      <a:pt x="268045" y="4621"/>
                    </a:cubicBezTo>
                    <a:cubicBezTo>
                      <a:pt x="271188" y="7733"/>
                      <a:pt x="272902" y="10751"/>
                      <a:pt x="273378" y="13863"/>
                    </a:cubicBezTo>
                    <a:lnTo>
                      <a:pt x="352696" y="260099"/>
                    </a:lnTo>
                    <a:lnTo>
                      <a:pt x="426683" y="11223"/>
                    </a:lnTo>
                    <a:cubicBezTo>
                      <a:pt x="427159" y="9053"/>
                      <a:pt x="428682" y="6601"/>
                      <a:pt x="431349" y="3961"/>
                    </a:cubicBezTo>
                    <a:cubicBezTo>
                      <a:pt x="434015" y="1320"/>
                      <a:pt x="437824" y="0"/>
                      <a:pt x="442680" y="0"/>
                    </a:cubicBezTo>
                    <a:lnTo>
                      <a:pt x="472675" y="0"/>
                    </a:lnTo>
                    <a:cubicBezTo>
                      <a:pt x="476198" y="0"/>
                      <a:pt x="479340" y="1320"/>
                      <a:pt x="482006" y="3961"/>
                    </a:cubicBezTo>
                    <a:cubicBezTo>
                      <a:pt x="484672" y="6601"/>
                      <a:pt x="486005" y="9902"/>
                      <a:pt x="486005" y="13863"/>
                    </a:cubicBezTo>
                    <a:cubicBezTo>
                      <a:pt x="486005" y="16032"/>
                      <a:pt x="485529" y="18296"/>
                      <a:pt x="484672" y="20465"/>
                    </a:cubicBezTo>
                    <a:lnTo>
                      <a:pt x="390689" y="326774"/>
                    </a:lnTo>
                    <a:cubicBezTo>
                      <a:pt x="388880" y="332055"/>
                      <a:pt x="386500" y="336110"/>
                      <a:pt x="383358" y="338939"/>
                    </a:cubicBezTo>
                    <a:cubicBezTo>
                      <a:pt x="380215" y="341768"/>
                      <a:pt x="375359" y="343277"/>
                      <a:pt x="368693" y="343277"/>
                    </a:cubicBezTo>
                    <a:lnTo>
                      <a:pt x="342698" y="343277"/>
                    </a:lnTo>
                    <a:cubicBezTo>
                      <a:pt x="336890" y="343277"/>
                      <a:pt x="332129" y="341863"/>
                      <a:pt x="328415" y="338939"/>
                    </a:cubicBezTo>
                    <a:cubicBezTo>
                      <a:pt x="324606" y="336110"/>
                      <a:pt x="322036" y="332055"/>
                      <a:pt x="320798" y="326774"/>
                    </a:cubicBezTo>
                    <a:lnTo>
                      <a:pt x="243479" y="90440"/>
                    </a:lnTo>
                    <a:lnTo>
                      <a:pt x="166160" y="326774"/>
                    </a:lnTo>
                    <a:cubicBezTo>
                      <a:pt x="164351" y="332055"/>
                      <a:pt x="161684" y="336110"/>
                      <a:pt x="158161" y="338939"/>
                    </a:cubicBezTo>
                    <a:cubicBezTo>
                      <a:pt x="154638" y="341768"/>
                      <a:pt x="149686" y="343277"/>
                      <a:pt x="143497" y="343277"/>
                    </a:cubicBezTo>
                    <a:lnTo>
                      <a:pt x="117312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8F74DB26-315D-614E-8BE3-4B5F5E2D0A58}"/>
                  </a:ext>
                </a:extLst>
              </p:cNvPr>
              <p:cNvSpPr/>
              <p:nvPr/>
            </p:nvSpPr>
            <p:spPr>
              <a:xfrm>
                <a:off x="7089054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7 w 296611"/>
                  <a:gd name="connsiteY4" fmla="*/ 184181 h 356480"/>
                  <a:gd name="connsiteX5" fmla="*/ 134642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5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8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8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7 w 296611"/>
                  <a:gd name="connsiteY17" fmla="*/ 33007 h 356480"/>
                  <a:gd name="connsiteX18" fmla="*/ 95602 w 296611"/>
                  <a:gd name="connsiteY18" fmla="*/ 9619 h 356480"/>
                  <a:gd name="connsiteX19" fmla="*/ 156638 w 296611"/>
                  <a:gd name="connsiteY19" fmla="*/ 0 h 356480"/>
                  <a:gd name="connsiteX20" fmla="*/ 223959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6 w 296611"/>
                  <a:gd name="connsiteY22" fmla="*/ 76577 h 356480"/>
                  <a:gd name="connsiteX23" fmla="*/ 296612 w 296611"/>
                  <a:gd name="connsiteY23" fmla="*/ 120807 h 356480"/>
                  <a:gd name="connsiteX24" fmla="*/ 296612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6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7 w 296611"/>
                  <a:gd name="connsiteY36" fmla="*/ 259438 h 356480"/>
                  <a:gd name="connsiteX37" fmla="*/ 234052 w 296611"/>
                  <a:gd name="connsiteY37" fmla="*/ 198045 h 356480"/>
                  <a:gd name="connsiteX38" fmla="*/ 234052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3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8 w 296611"/>
                  <a:gd name="connsiteY42" fmla="*/ 282921 h 356480"/>
                  <a:gd name="connsiteX43" fmla="*/ 100363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5" y="356480"/>
                      <a:pt x="78843" y="352048"/>
                      <a:pt x="60655" y="343277"/>
                    </a:cubicBezTo>
                    <a:cubicBezTo>
                      <a:pt x="42469" y="334507"/>
                      <a:pt x="27805" y="322624"/>
                      <a:pt x="16664" y="307629"/>
                    </a:cubicBezTo>
                    <a:cubicBezTo>
                      <a:pt x="5523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7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5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9" y="97042"/>
                      <a:pt x="74653" y="100343"/>
                      <a:pt x="67988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8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9" y="51680"/>
                      <a:pt x="43992" y="42250"/>
                      <a:pt x="54657" y="33007"/>
                    </a:cubicBezTo>
                    <a:cubicBezTo>
                      <a:pt x="65322" y="23765"/>
                      <a:pt x="78938" y="15938"/>
                      <a:pt x="95602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2" y="3395"/>
                      <a:pt x="223959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900" y="62054"/>
                      <a:pt x="289566" y="76577"/>
                    </a:cubicBezTo>
                    <a:cubicBezTo>
                      <a:pt x="294231" y="91100"/>
                      <a:pt x="296612" y="105812"/>
                      <a:pt x="296612" y="120807"/>
                    </a:cubicBezTo>
                    <a:lnTo>
                      <a:pt x="296612" y="334695"/>
                    </a:lnTo>
                    <a:cubicBezTo>
                      <a:pt x="296612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8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4" y="322058"/>
                      <a:pt x="211866" y="329791"/>
                    </a:cubicBezTo>
                    <a:cubicBezTo>
                      <a:pt x="202058" y="337524"/>
                      <a:pt x="189870" y="343843"/>
                      <a:pt x="175206" y="348936"/>
                    </a:cubicBezTo>
                    <a:cubicBezTo>
                      <a:pt x="160542" y="354028"/>
                      <a:pt x="142641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40" y="287636"/>
                      <a:pt x="212247" y="275659"/>
                      <a:pt x="221007" y="259438"/>
                    </a:cubicBezTo>
                    <a:cubicBezTo>
                      <a:pt x="229672" y="243123"/>
                      <a:pt x="234052" y="222659"/>
                      <a:pt x="234052" y="198045"/>
                    </a:cubicBezTo>
                    <a:lnTo>
                      <a:pt x="234052" y="179560"/>
                    </a:lnTo>
                    <a:lnTo>
                      <a:pt x="156733" y="190783"/>
                    </a:lnTo>
                    <a:cubicBezTo>
                      <a:pt x="125215" y="195215"/>
                      <a:pt x="101410" y="202571"/>
                      <a:pt x="85413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6" y="274810"/>
                      <a:pt x="72368" y="282921"/>
                    </a:cubicBezTo>
                    <a:cubicBezTo>
                      <a:pt x="79699" y="291031"/>
                      <a:pt x="89031" y="297067"/>
                      <a:pt x="100363" y="301028"/>
                    </a:cubicBezTo>
                    <a:cubicBezTo>
                      <a:pt x="111599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93E616B5-C0B0-DC4C-958A-491B853A8A3D}"/>
                  </a:ext>
                </a:extLst>
              </p:cNvPr>
              <p:cNvSpPr/>
              <p:nvPr/>
            </p:nvSpPr>
            <p:spPr>
              <a:xfrm>
                <a:off x="7427943" y="3304137"/>
                <a:ext cx="329939" cy="468705"/>
              </a:xfrm>
              <a:custGeom>
                <a:avLst/>
                <a:gdLst>
                  <a:gd name="connsiteX0" fmla="*/ 89317 w 329939"/>
                  <a:gd name="connsiteY0" fmla="*/ 468705 h 468705"/>
                  <a:gd name="connsiteX1" fmla="*/ 79985 w 329939"/>
                  <a:gd name="connsiteY1" fmla="*/ 464745 h 468705"/>
                  <a:gd name="connsiteX2" fmla="*/ 75986 w 329939"/>
                  <a:gd name="connsiteY2" fmla="*/ 455502 h 468705"/>
                  <a:gd name="connsiteX3" fmla="*/ 76652 w 329939"/>
                  <a:gd name="connsiteY3" fmla="*/ 450221 h 468705"/>
                  <a:gd name="connsiteX4" fmla="*/ 79319 w 329939"/>
                  <a:gd name="connsiteY4" fmla="*/ 443620 h 468705"/>
                  <a:gd name="connsiteX5" fmla="*/ 130642 w 329939"/>
                  <a:gd name="connsiteY5" fmla="*/ 322813 h 468705"/>
                  <a:gd name="connsiteX6" fmla="*/ 3332 w 329939"/>
                  <a:gd name="connsiteY6" fmla="*/ 25086 h 468705"/>
                  <a:gd name="connsiteX7" fmla="*/ 0 w 329939"/>
                  <a:gd name="connsiteY7" fmla="*/ 13863 h 468705"/>
                  <a:gd name="connsiteX8" fmla="*/ 3999 w 329939"/>
                  <a:gd name="connsiteY8" fmla="*/ 3961 h 468705"/>
                  <a:gd name="connsiteX9" fmla="*/ 13997 w 329939"/>
                  <a:gd name="connsiteY9" fmla="*/ 0 h 468705"/>
                  <a:gd name="connsiteX10" fmla="*/ 46658 w 329939"/>
                  <a:gd name="connsiteY10" fmla="*/ 0 h 468705"/>
                  <a:gd name="connsiteX11" fmla="*/ 57323 w 329939"/>
                  <a:gd name="connsiteY11" fmla="*/ 3301 h 468705"/>
                  <a:gd name="connsiteX12" fmla="*/ 62655 w 329939"/>
                  <a:gd name="connsiteY12" fmla="*/ 11223 h 468705"/>
                  <a:gd name="connsiteX13" fmla="*/ 163969 w 329939"/>
                  <a:gd name="connsiteY13" fmla="*/ 251517 h 468705"/>
                  <a:gd name="connsiteX14" fmla="*/ 267951 w 329939"/>
                  <a:gd name="connsiteY14" fmla="*/ 11223 h 468705"/>
                  <a:gd name="connsiteX15" fmla="*/ 273664 w 329939"/>
                  <a:gd name="connsiteY15" fmla="*/ 3301 h 468705"/>
                  <a:gd name="connsiteX16" fmla="*/ 284614 w 329939"/>
                  <a:gd name="connsiteY16" fmla="*/ 0 h 468705"/>
                  <a:gd name="connsiteX17" fmla="*/ 315941 w 329939"/>
                  <a:gd name="connsiteY17" fmla="*/ 0 h 468705"/>
                  <a:gd name="connsiteX18" fmla="*/ 325939 w 329939"/>
                  <a:gd name="connsiteY18" fmla="*/ 3961 h 468705"/>
                  <a:gd name="connsiteX19" fmla="*/ 329939 w 329939"/>
                  <a:gd name="connsiteY19" fmla="*/ 13203 h 468705"/>
                  <a:gd name="connsiteX20" fmla="*/ 326606 w 329939"/>
                  <a:gd name="connsiteY20" fmla="*/ 25086 h 468705"/>
                  <a:gd name="connsiteX21" fmla="*/ 137308 w 329939"/>
                  <a:gd name="connsiteY21" fmla="*/ 457483 h 468705"/>
                  <a:gd name="connsiteX22" fmla="*/ 131690 w 329939"/>
                  <a:gd name="connsiteY22" fmla="*/ 465405 h 468705"/>
                  <a:gd name="connsiteX23" fmla="*/ 120644 w 329939"/>
                  <a:gd name="connsiteY23" fmla="*/ 468705 h 468705"/>
                  <a:gd name="connsiteX24" fmla="*/ 89317 w 329939"/>
                  <a:gd name="connsiteY24" fmla="*/ 468705 h 468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29939" h="468705">
                    <a:moveTo>
                      <a:pt x="89317" y="468705"/>
                    </a:moveTo>
                    <a:cubicBezTo>
                      <a:pt x="85794" y="468705"/>
                      <a:pt x="82651" y="467385"/>
                      <a:pt x="79985" y="464745"/>
                    </a:cubicBezTo>
                    <a:cubicBezTo>
                      <a:pt x="77319" y="462104"/>
                      <a:pt x="75986" y="458992"/>
                      <a:pt x="75986" y="455502"/>
                    </a:cubicBezTo>
                    <a:cubicBezTo>
                      <a:pt x="75986" y="453711"/>
                      <a:pt x="76176" y="452013"/>
                      <a:pt x="76652" y="450221"/>
                    </a:cubicBezTo>
                    <a:cubicBezTo>
                      <a:pt x="77128" y="448429"/>
                      <a:pt x="77986" y="446260"/>
                      <a:pt x="79319" y="443620"/>
                    </a:cubicBezTo>
                    <a:lnTo>
                      <a:pt x="130642" y="322813"/>
                    </a:lnTo>
                    <a:lnTo>
                      <a:pt x="3332" y="25086"/>
                    </a:lnTo>
                    <a:cubicBezTo>
                      <a:pt x="1143" y="19804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3999" y="3961"/>
                    </a:cubicBezTo>
                    <a:cubicBezTo>
                      <a:pt x="6666" y="1320"/>
                      <a:pt x="9998" y="0"/>
                      <a:pt x="13997" y="0"/>
                    </a:cubicBezTo>
                    <a:lnTo>
                      <a:pt x="46658" y="0"/>
                    </a:lnTo>
                    <a:cubicBezTo>
                      <a:pt x="51514" y="0"/>
                      <a:pt x="55132" y="1132"/>
                      <a:pt x="57323" y="3301"/>
                    </a:cubicBezTo>
                    <a:cubicBezTo>
                      <a:pt x="59513" y="5470"/>
                      <a:pt x="61322" y="8110"/>
                      <a:pt x="62655" y="11223"/>
                    </a:cubicBezTo>
                    <a:lnTo>
                      <a:pt x="163969" y="251517"/>
                    </a:lnTo>
                    <a:lnTo>
                      <a:pt x="267951" y="11223"/>
                    </a:lnTo>
                    <a:cubicBezTo>
                      <a:pt x="269283" y="8110"/>
                      <a:pt x="271188" y="5470"/>
                      <a:pt x="273664" y="3301"/>
                    </a:cubicBezTo>
                    <a:cubicBezTo>
                      <a:pt x="276139" y="1132"/>
                      <a:pt x="279758" y="0"/>
                      <a:pt x="284614" y="0"/>
                    </a:cubicBezTo>
                    <a:lnTo>
                      <a:pt x="315941" y="0"/>
                    </a:lnTo>
                    <a:cubicBezTo>
                      <a:pt x="319941" y="0"/>
                      <a:pt x="323274" y="1320"/>
                      <a:pt x="325939" y="3961"/>
                    </a:cubicBezTo>
                    <a:cubicBezTo>
                      <a:pt x="328606" y="6601"/>
                      <a:pt x="329939" y="9714"/>
                      <a:pt x="329939" y="13203"/>
                    </a:cubicBezTo>
                    <a:cubicBezTo>
                      <a:pt x="329939" y="15372"/>
                      <a:pt x="328796" y="19333"/>
                      <a:pt x="326606" y="25086"/>
                    </a:cubicBezTo>
                    <a:lnTo>
                      <a:pt x="137308" y="457483"/>
                    </a:lnTo>
                    <a:cubicBezTo>
                      <a:pt x="135975" y="460595"/>
                      <a:pt x="134071" y="463236"/>
                      <a:pt x="131690" y="465405"/>
                    </a:cubicBezTo>
                    <a:cubicBezTo>
                      <a:pt x="129214" y="467574"/>
                      <a:pt x="125596" y="468705"/>
                      <a:pt x="120644" y="468705"/>
                    </a:cubicBezTo>
                    <a:lnTo>
                      <a:pt x="89317" y="468705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C67A2C4D-D55F-C647-B4AD-DF51EC633750}"/>
                  </a:ext>
                </a:extLst>
              </p:cNvPr>
              <p:cNvSpPr/>
              <p:nvPr/>
            </p:nvSpPr>
            <p:spPr>
              <a:xfrm>
                <a:off x="7787224" y="3297630"/>
                <a:ext cx="283838" cy="356385"/>
              </a:xfrm>
              <a:custGeom>
                <a:avLst/>
                <a:gdLst>
                  <a:gd name="connsiteX0" fmla="*/ 141294 w 283838"/>
                  <a:gd name="connsiteY0" fmla="*/ 356386 h 356385"/>
                  <a:gd name="connsiteX1" fmla="*/ 77305 w 283838"/>
                  <a:gd name="connsiteY1" fmla="*/ 347144 h 356385"/>
                  <a:gd name="connsiteX2" fmla="*/ 33980 w 283838"/>
                  <a:gd name="connsiteY2" fmla="*/ 324699 h 356385"/>
                  <a:gd name="connsiteX3" fmla="*/ 9032 w 283838"/>
                  <a:gd name="connsiteY3" fmla="*/ 298293 h 356385"/>
                  <a:gd name="connsiteX4" fmla="*/ 81 w 283838"/>
                  <a:gd name="connsiteY4" fmla="*/ 277168 h 356385"/>
                  <a:gd name="connsiteX5" fmla="*/ 4747 w 283838"/>
                  <a:gd name="connsiteY5" fmla="*/ 265946 h 356385"/>
                  <a:gd name="connsiteX6" fmla="*/ 15412 w 283838"/>
                  <a:gd name="connsiteY6" fmla="*/ 261985 h 356385"/>
                  <a:gd name="connsiteX7" fmla="*/ 45406 w 283838"/>
                  <a:gd name="connsiteY7" fmla="*/ 261985 h 356385"/>
                  <a:gd name="connsiteX8" fmla="*/ 51024 w 283838"/>
                  <a:gd name="connsiteY8" fmla="*/ 262928 h 356385"/>
                  <a:gd name="connsiteX9" fmla="*/ 57404 w 283838"/>
                  <a:gd name="connsiteY9" fmla="*/ 268586 h 356385"/>
                  <a:gd name="connsiteX10" fmla="*/ 76734 w 283838"/>
                  <a:gd name="connsiteY10" fmla="*/ 287070 h 356385"/>
                  <a:gd name="connsiteX11" fmla="*/ 103015 w 283838"/>
                  <a:gd name="connsiteY11" fmla="*/ 302254 h 356385"/>
                  <a:gd name="connsiteX12" fmla="*/ 141960 w 283838"/>
                  <a:gd name="connsiteY12" fmla="*/ 308195 h 356385"/>
                  <a:gd name="connsiteX13" fmla="*/ 197950 w 283838"/>
                  <a:gd name="connsiteY13" fmla="*/ 295369 h 356385"/>
                  <a:gd name="connsiteX14" fmla="*/ 219946 w 283838"/>
                  <a:gd name="connsiteY14" fmla="*/ 257458 h 356385"/>
                  <a:gd name="connsiteX15" fmla="*/ 210900 w 283838"/>
                  <a:gd name="connsiteY15" fmla="*/ 231052 h 356385"/>
                  <a:gd name="connsiteX16" fmla="*/ 178906 w 283838"/>
                  <a:gd name="connsiteY16" fmla="*/ 213228 h 356385"/>
                  <a:gd name="connsiteX17" fmla="*/ 115870 w 283838"/>
                  <a:gd name="connsiteY17" fmla="*/ 196724 h 356385"/>
                  <a:gd name="connsiteX18" fmla="*/ 52548 w 283838"/>
                  <a:gd name="connsiteY18" fmla="*/ 173996 h 356385"/>
                  <a:gd name="connsiteX19" fmla="*/ 19221 w 283838"/>
                  <a:gd name="connsiteY19" fmla="*/ 141649 h 356385"/>
                  <a:gd name="connsiteX20" fmla="*/ 9223 w 283838"/>
                  <a:gd name="connsiteY20" fmla="*/ 99022 h 356385"/>
                  <a:gd name="connsiteX21" fmla="*/ 23887 w 283838"/>
                  <a:gd name="connsiteY21" fmla="*/ 51869 h 356385"/>
                  <a:gd name="connsiteX22" fmla="*/ 66831 w 283838"/>
                  <a:gd name="connsiteY22" fmla="*/ 14523 h 356385"/>
                  <a:gd name="connsiteX23" fmla="*/ 137866 w 283838"/>
                  <a:gd name="connsiteY23" fmla="*/ 0 h 356385"/>
                  <a:gd name="connsiteX24" fmla="*/ 197188 w 283838"/>
                  <a:gd name="connsiteY24" fmla="*/ 8582 h 356385"/>
                  <a:gd name="connsiteX25" fmla="*/ 237847 w 283838"/>
                  <a:gd name="connsiteY25" fmla="*/ 29990 h 356385"/>
                  <a:gd name="connsiteX26" fmla="*/ 261842 w 283838"/>
                  <a:gd name="connsiteY26" fmla="*/ 55358 h 356385"/>
                  <a:gd name="connsiteX27" fmla="*/ 270508 w 283838"/>
                  <a:gd name="connsiteY27" fmla="*/ 76483 h 356385"/>
                  <a:gd name="connsiteX28" fmla="*/ 266508 w 283838"/>
                  <a:gd name="connsiteY28" fmla="*/ 87328 h 356385"/>
                  <a:gd name="connsiteX29" fmla="*/ 255843 w 283838"/>
                  <a:gd name="connsiteY29" fmla="*/ 91666 h 356385"/>
                  <a:gd name="connsiteX30" fmla="*/ 227849 w 283838"/>
                  <a:gd name="connsiteY30" fmla="*/ 91666 h 356385"/>
                  <a:gd name="connsiteX31" fmla="*/ 220231 w 283838"/>
                  <a:gd name="connsiteY31" fmla="*/ 89686 h 356385"/>
                  <a:gd name="connsiteX32" fmla="*/ 214613 w 283838"/>
                  <a:gd name="connsiteY32" fmla="*/ 85065 h 356385"/>
                  <a:gd name="connsiteX33" fmla="*/ 198902 w 283838"/>
                  <a:gd name="connsiteY33" fmla="*/ 67901 h 356385"/>
                  <a:gd name="connsiteX34" fmla="*/ 175573 w 283838"/>
                  <a:gd name="connsiteY34" fmla="*/ 53755 h 356385"/>
                  <a:gd name="connsiteX35" fmla="*/ 137866 w 283838"/>
                  <a:gd name="connsiteY35" fmla="*/ 48097 h 356385"/>
                  <a:gd name="connsiteX36" fmla="*/ 87875 w 283838"/>
                  <a:gd name="connsiteY36" fmla="*/ 61960 h 356385"/>
                  <a:gd name="connsiteX37" fmla="*/ 71211 w 283838"/>
                  <a:gd name="connsiteY37" fmla="*/ 96948 h 356385"/>
                  <a:gd name="connsiteX38" fmla="*/ 78543 w 283838"/>
                  <a:gd name="connsiteY38" fmla="*/ 119393 h 356385"/>
                  <a:gd name="connsiteX39" fmla="*/ 106538 w 283838"/>
                  <a:gd name="connsiteY39" fmla="*/ 137217 h 356385"/>
                  <a:gd name="connsiteX40" fmla="*/ 167860 w 283838"/>
                  <a:gd name="connsiteY40" fmla="*/ 154380 h 356385"/>
                  <a:gd name="connsiteX41" fmla="*/ 237181 w 283838"/>
                  <a:gd name="connsiteY41" fmla="*/ 177486 h 356385"/>
                  <a:gd name="connsiteX42" fmla="*/ 273174 w 283838"/>
                  <a:gd name="connsiteY42" fmla="*/ 211153 h 356385"/>
                  <a:gd name="connsiteX43" fmla="*/ 283838 w 283838"/>
                  <a:gd name="connsiteY43" fmla="*/ 255383 h 356385"/>
                  <a:gd name="connsiteX44" fmla="*/ 267841 w 283838"/>
                  <a:gd name="connsiteY44" fmla="*/ 306215 h 356385"/>
                  <a:gd name="connsiteX45" fmla="*/ 219850 w 283838"/>
                  <a:gd name="connsiteY45" fmla="*/ 342900 h 356385"/>
                  <a:gd name="connsiteX46" fmla="*/ 141294 w 283838"/>
                  <a:gd name="connsiteY46" fmla="*/ 356386 h 35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83838" h="356385">
                    <a:moveTo>
                      <a:pt x="141294" y="356386"/>
                    </a:moveTo>
                    <a:cubicBezTo>
                      <a:pt x="116441" y="356386"/>
                      <a:pt x="95111" y="353274"/>
                      <a:pt x="77305" y="347144"/>
                    </a:cubicBezTo>
                    <a:cubicBezTo>
                      <a:pt x="59499" y="341014"/>
                      <a:pt x="45121" y="333469"/>
                      <a:pt x="33980" y="324699"/>
                    </a:cubicBezTo>
                    <a:cubicBezTo>
                      <a:pt x="22839" y="315928"/>
                      <a:pt x="14555" y="307063"/>
                      <a:pt x="9032" y="298293"/>
                    </a:cubicBezTo>
                    <a:cubicBezTo>
                      <a:pt x="3509" y="289522"/>
                      <a:pt x="462" y="282449"/>
                      <a:pt x="81" y="277168"/>
                    </a:cubicBezTo>
                    <a:cubicBezTo>
                      <a:pt x="-395" y="272358"/>
                      <a:pt x="1224" y="268586"/>
                      <a:pt x="4747" y="265946"/>
                    </a:cubicBezTo>
                    <a:cubicBezTo>
                      <a:pt x="8270" y="263305"/>
                      <a:pt x="11889" y="261985"/>
                      <a:pt x="15412" y="261985"/>
                    </a:cubicBezTo>
                    <a:lnTo>
                      <a:pt x="45406" y="261985"/>
                    </a:lnTo>
                    <a:cubicBezTo>
                      <a:pt x="47596" y="261985"/>
                      <a:pt x="49501" y="262362"/>
                      <a:pt x="51024" y="262928"/>
                    </a:cubicBezTo>
                    <a:cubicBezTo>
                      <a:pt x="52548" y="263588"/>
                      <a:pt x="54643" y="265474"/>
                      <a:pt x="57404" y="268586"/>
                    </a:cubicBezTo>
                    <a:cubicBezTo>
                      <a:pt x="63213" y="274716"/>
                      <a:pt x="69592" y="280940"/>
                      <a:pt x="76734" y="287070"/>
                    </a:cubicBezTo>
                    <a:cubicBezTo>
                      <a:pt x="83875" y="293200"/>
                      <a:pt x="92636" y="298293"/>
                      <a:pt x="103015" y="302254"/>
                    </a:cubicBezTo>
                    <a:cubicBezTo>
                      <a:pt x="113489" y="306215"/>
                      <a:pt x="126439" y="308195"/>
                      <a:pt x="141960" y="308195"/>
                    </a:cubicBezTo>
                    <a:cubicBezTo>
                      <a:pt x="164623" y="308195"/>
                      <a:pt x="183285" y="303857"/>
                      <a:pt x="197950" y="295369"/>
                    </a:cubicBezTo>
                    <a:cubicBezTo>
                      <a:pt x="212614" y="286787"/>
                      <a:pt x="219946" y="274150"/>
                      <a:pt x="219946" y="257458"/>
                    </a:cubicBezTo>
                    <a:cubicBezTo>
                      <a:pt x="219946" y="246424"/>
                      <a:pt x="216899" y="237653"/>
                      <a:pt x="210900" y="231052"/>
                    </a:cubicBezTo>
                    <a:cubicBezTo>
                      <a:pt x="204901" y="224450"/>
                      <a:pt x="194236" y="218509"/>
                      <a:pt x="178906" y="213228"/>
                    </a:cubicBezTo>
                    <a:cubicBezTo>
                      <a:pt x="163575" y="207947"/>
                      <a:pt x="142531" y="202477"/>
                      <a:pt x="115870" y="196724"/>
                    </a:cubicBezTo>
                    <a:cubicBezTo>
                      <a:pt x="89208" y="190594"/>
                      <a:pt x="68069" y="182955"/>
                      <a:pt x="52548" y="173996"/>
                    </a:cubicBezTo>
                    <a:cubicBezTo>
                      <a:pt x="37027" y="164943"/>
                      <a:pt x="25886" y="154192"/>
                      <a:pt x="19221" y="141649"/>
                    </a:cubicBezTo>
                    <a:cubicBezTo>
                      <a:pt x="12555" y="129106"/>
                      <a:pt x="9223" y="114960"/>
                      <a:pt x="9223" y="99022"/>
                    </a:cubicBezTo>
                    <a:cubicBezTo>
                      <a:pt x="9223" y="82707"/>
                      <a:pt x="14079" y="66958"/>
                      <a:pt x="23887" y="51869"/>
                    </a:cubicBezTo>
                    <a:cubicBezTo>
                      <a:pt x="33695" y="36685"/>
                      <a:pt x="47978" y="24237"/>
                      <a:pt x="66831" y="14523"/>
                    </a:cubicBezTo>
                    <a:cubicBezTo>
                      <a:pt x="85685" y="4810"/>
                      <a:pt x="109394" y="0"/>
                      <a:pt x="137866" y="0"/>
                    </a:cubicBezTo>
                    <a:cubicBezTo>
                      <a:pt x="161004" y="0"/>
                      <a:pt x="180715" y="2829"/>
                      <a:pt x="197188" y="8582"/>
                    </a:cubicBezTo>
                    <a:cubicBezTo>
                      <a:pt x="213661" y="14335"/>
                      <a:pt x="227182" y="21408"/>
                      <a:pt x="237847" y="29990"/>
                    </a:cubicBezTo>
                    <a:cubicBezTo>
                      <a:pt x="248512" y="38572"/>
                      <a:pt x="256510" y="47059"/>
                      <a:pt x="261842" y="55358"/>
                    </a:cubicBezTo>
                    <a:cubicBezTo>
                      <a:pt x="267175" y="63752"/>
                      <a:pt x="270031" y="70730"/>
                      <a:pt x="270508" y="76483"/>
                    </a:cubicBezTo>
                    <a:cubicBezTo>
                      <a:pt x="270984" y="80915"/>
                      <a:pt x="269651" y="84499"/>
                      <a:pt x="266508" y="87328"/>
                    </a:cubicBezTo>
                    <a:cubicBezTo>
                      <a:pt x="263366" y="90157"/>
                      <a:pt x="259843" y="91666"/>
                      <a:pt x="255843" y="91666"/>
                    </a:cubicBezTo>
                    <a:lnTo>
                      <a:pt x="227849" y="91666"/>
                    </a:lnTo>
                    <a:cubicBezTo>
                      <a:pt x="224707" y="91666"/>
                      <a:pt x="222231" y="91006"/>
                      <a:pt x="220231" y="89686"/>
                    </a:cubicBezTo>
                    <a:cubicBezTo>
                      <a:pt x="218232" y="88366"/>
                      <a:pt x="216327" y="86857"/>
                      <a:pt x="214613" y="85065"/>
                    </a:cubicBezTo>
                    <a:cubicBezTo>
                      <a:pt x="210138" y="79312"/>
                      <a:pt x="204901" y="73654"/>
                      <a:pt x="198902" y="67901"/>
                    </a:cubicBezTo>
                    <a:cubicBezTo>
                      <a:pt x="192903" y="62148"/>
                      <a:pt x="185095" y="57433"/>
                      <a:pt x="175573" y="53755"/>
                    </a:cubicBezTo>
                    <a:cubicBezTo>
                      <a:pt x="166051" y="49983"/>
                      <a:pt x="153481" y="48097"/>
                      <a:pt x="137866" y="48097"/>
                    </a:cubicBezTo>
                    <a:cubicBezTo>
                      <a:pt x="115679" y="48097"/>
                      <a:pt x="99016" y="52718"/>
                      <a:pt x="87875" y="61960"/>
                    </a:cubicBezTo>
                    <a:cubicBezTo>
                      <a:pt x="76734" y="71202"/>
                      <a:pt x="71211" y="82896"/>
                      <a:pt x="71211" y="96948"/>
                    </a:cubicBezTo>
                    <a:cubicBezTo>
                      <a:pt x="71211" y="105341"/>
                      <a:pt x="73687" y="112791"/>
                      <a:pt x="78543" y="119393"/>
                    </a:cubicBezTo>
                    <a:cubicBezTo>
                      <a:pt x="83399" y="125994"/>
                      <a:pt x="92731" y="131935"/>
                      <a:pt x="106538" y="137217"/>
                    </a:cubicBezTo>
                    <a:cubicBezTo>
                      <a:pt x="120345" y="142498"/>
                      <a:pt x="140722" y="148251"/>
                      <a:pt x="167860" y="154380"/>
                    </a:cubicBezTo>
                    <a:cubicBezTo>
                      <a:pt x="197188" y="160133"/>
                      <a:pt x="220326" y="167772"/>
                      <a:pt x="237181" y="177486"/>
                    </a:cubicBezTo>
                    <a:cubicBezTo>
                      <a:pt x="254034" y="187199"/>
                      <a:pt x="266032" y="198422"/>
                      <a:pt x="273174" y="211153"/>
                    </a:cubicBezTo>
                    <a:cubicBezTo>
                      <a:pt x="280315" y="223885"/>
                      <a:pt x="283838" y="238691"/>
                      <a:pt x="283838" y="255383"/>
                    </a:cubicBezTo>
                    <a:cubicBezTo>
                      <a:pt x="283838" y="273867"/>
                      <a:pt x="278506" y="290843"/>
                      <a:pt x="267841" y="306215"/>
                    </a:cubicBezTo>
                    <a:cubicBezTo>
                      <a:pt x="257177" y="321587"/>
                      <a:pt x="241180" y="333847"/>
                      <a:pt x="219850" y="342900"/>
                    </a:cubicBezTo>
                    <a:cubicBezTo>
                      <a:pt x="198616" y="351859"/>
                      <a:pt x="172430" y="356386"/>
                      <a:pt x="141294" y="35638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D2ED9214-DCEE-0D41-AE39-EA05953FD7E8}"/>
                  </a:ext>
                </a:extLst>
              </p:cNvPr>
              <p:cNvSpPr/>
              <p:nvPr/>
            </p:nvSpPr>
            <p:spPr>
              <a:xfrm>
                <a:off x="8275786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4000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9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3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2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886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5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3 w 419922"/>
                  <a:gd name="connsiteY20" fmla="*/ 458143 h 462103"/>
                  <a:gd name="connsiteX21" fmla="*/ 47325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8" y="462104"/>
                      <a:pt x="6666" y="460784"/>
                      <a:pt x="4000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1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4" y="1320"/>
                      <a:pt x="181110" y="0"/>
                      <a:pt x="187299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4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3" y="446732"/>
                      <a:pt x="419923" y="448901"/>
                    </a:cubicBezTo>
                    <a:cubicBezTo>
                      <a:pt x="419923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2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2" y="460784"/>
                      <a:pt x="360886" y="458143"/>
                    </a:cubicBezTo>
                    <a:cubicBezTo>
                      <a:pt x="358410" y="455502"/>
                      <a:pt x="356791" y="453050"/>
                      <a:pt x="355934" y="450881"/>
                    </a:cubicBezTo>
                    <a:lnTo>
                      <a:pt x="319275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3" y="458143"/>
                    </a:cubicBezTo>
                    <a:cubicBezTo>
                      <a:pt x="56656" y="460784"/>
                      <a:pt x="52657" y="462104"/>
                      <a:pt x="47325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27D70B18-FB3F-A24C-9A29-63A0313119C1}"/>
                  </a:ext>
                </a:extLst>
              </p:cNvPr>
              <p:cNvSpPr/>
              <p:nvPr/>
            </p:nvSpPr>
            <p:spPr>
              <a:xfrm>
                <a:off x="8686948" y="3304137"/>
                <a:ext cx="328034" cy="343277"/>
              </a:xfrm>
              <a:custGeom>
                <a:avLst/>
                <a:gdLst>
                  <a:gd name="connsiteX0" fmla="*/ 149306 w 328034"/>
                  <a:gd name="connsiteY0" fmla="*/ 343277 h 343277"/>
                  <a:gd name="connsiteX1" fmla="*/ 133690 w 328034"/>
                  <a:gd name="connsiteY1" fmla="*/ 338656 h 343277"/>
                  <a:gd name="connsiteX2" fmla="*/ 124644 w 328034"/>
                  <a:gd name="connsiteY2" fmla="*/ 326774 h 343277"/>
                  <a:gd name="connsiteX3" fmla="*/ 1333 w 328034"/>
                  <a:gd name="connsiteY3" fmla="*/ 20465 h 343277"/>
                  <a:gd name="connsiteX4" fmla="*/ 0 w 328034"/>
                  <a:gd name="connsiteY4" fmla="*/ 13863 h 343277"/>
                  <a:gd name="connsiteX5" fmla="*/ 4000 w 328034"/>
                  <a:gd name="connsiteY5" fmla="*/ 3961 h 343277"/>
                  <a:gd name="connsiteX6" fmla="*/ 13998 w 328034"/>
                  <a:gd name="connsiteY6" fmla="*/ 0 h 343277"/>
                  <a:gd name="connsiteX7" fmla="*/ 45992 w 328034"/>
                  <a:gd name="connsiteY7" fmla="*/ 0 h 343277"/>
                  <a:gd name="connsiteX8" fmla="*/ 57323 w 328034"/>
                  <a:gd name="connsiteY8" fmla="*/ 3961 h 343277"/>
                  <a:gd name="connsiteX9" fmla="*/ 62655 w 328034"/>
                  <a:gd name="connsiteY9" fmla="*/ 11223 h 343277"/>
                  <a:gd name="connsiteX10" fmla="*/ 163970 w 328034"/>
                  <a:gd name="connsiteY10" fmla="*/ 271321 h 343277"/>
                  <a:gd name="connsiteX11" fmla="*/ 265285 w 328034"/>
                  <a:gd name="connsiteY11" fmla="*/ 11223 h 343277"/>
                  <a:gd name="connsiteX12" fmla="*/ 270236 w 328034"/>
                  <a:gd name="connsiteY12" fmla="*/ 3961 h 343277"/>
                  <a:gd name="connsiteX13" fmla="*/ 281282 w 328034"/>
                  <a:gd name="connsiteY13" fmla="*/ 0 h 343277"/>
                  <a:gd name="connsiteX14" fmla="*/ 313942 w 328034"/>
                  <a:gd name="connsiteY14" fmla="*/ 0 h 343277"/>
                  <a:gd name="connsiteX15" fmla="*/ 323655 w 328034"/>
                  <a:gd name="connsiteY15" fmla="*/ 3961 h 343277"/>
                  <a:gd name="connsiteX16" fmla="*/ 328035 w 328034"/>
                  <a:gd name="connsiteY16" fmla="*/ 13863 h 343277"/>
                  <a:gd name="connsiteX17" fmla="*/ 326701 w 328034"/>
                  <a:gd name="connsiteY17" fmla="*/ 20465 h 343277"/>
                  <a:gd name="connsiteX18" fmla="*/ 202725 w 328034"/>
                  <a:gd name="connsiteY18" fmla="*/ 326774 h 343277"/>
                  <a:gd name="connsiteX19" fmla="*/ 194345 w 328034"/>
                  <a:gd name="connsiteY19" fmla="*/ 338656 h 343277"/>
                  <a:gd name="connsiteX20" fmla="*/ 178062 w 328034"/>
                  <a:gd name="connsiteY20" fmla="*/ 343277 h 343277"/>
                  <a:gd name="connsiteX21" fmla="*/ 149306 w 328034"/>
                  <a:gd name="connsiteY21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8034" h="343277">
                    <a:moveTo>
                      <a:pt x="149306" y="343277"/>
                    </a:moveTo>
                    <a:cubicBezTo>
                      <a:pt x="142641" y="343277"/>
                      <a:pt x="137404" y="341768"/>
                      <a:pt x="133690" y="338656"/>
                    </a:cubicBezTo>
                    <a:cubicBezTo>
                      <a:pt x="129881" y="335544"/>
                      <a:pt x="126929" y="331583"/>
                      <a:pt x="124644" y="326774"/>
                    </a:cubicBezTo>
                    <a:lnTo>
                      <a:pt x="1333" y="20465"/>
                    </a:lnTo>
                    <a:cubicBezTo>
                      <a:pt x="477" y="18296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4000" y="3961"/>
                    </a:cubicBezTo>
                    <a:cubicBezTo>
                      <a:pt x="6666" y="1320"/>
                      <a:pt x="9999" y="0"/>
                      <a:pt x="13998" y="0"/>
                    </a:cubicBezTo>
                    <a:lnTo>
                      <a:pt x="45992" y="0"/>
                    </a:lnTo>
                    <a:cubicBezTo>
                      <a:pt x="50848" y="0"/>
                      <a:pt x="54657" y="1320"/>
                      <a:pt x="57323" y="3961"/>
                    </a:cubicBezTo>
                    <a:cubicBezTo>
                      <a:pt x="59989" y="6601"/>
                      <a:pt x="61799" y="9053"/>
                      <a:pt x="62655" y="11223"/>
                    </a:cubicBezTo>
                    <a:lnTo>
                      <a:pt x="163970" y="271321"/>
                    </a:lnTo>
                    <a:lnTo>
                      <a:pt x="265285" y="11223"/>
                    </a:lnTo>
                    <a:cubicBezTo>
                      <a:pt x="266141" y="9053"/>
                      <a:pt x="267855" y="6601"/>
                      <a:pt x="270236" y="3961"/>
                    </a:cubicBezTo>
                    <a:cubicBezTo>
                      <a:pt x="272712" y="1320"/>
                      <a:pt x="276330" y="0"/>
                      <a:pt x="281282" y="0"/>
                    </a:cubicBezTo>
                    <a:lnTo>
                      <a:pt x="313942" y="0"/>
                    </a:lnTo>
                    <a:cubicBezTo>
                      <a:pt x="317465" y="0"/>
                      <a:pt x="320703" y="1320"/>
                      <a:pt x="323655" y="3961"/>
                    </a:cubicBezTo>
                    <a:cubicBezTo>
                      <a:pt x="326511" y="6601"/>
                      <a:pt x="328035" y="9902"/>
                      <a:pt x="328035" y="13863"/>
                    </a:cubicBezTo>
                    <a:cubicBezTo>
                      <a:pt x="328035" y="16032"/>
                      <a:pt x="327559" y="18296"/>
                      <a:pt x="326701" y="20465"/>
                    </a:cubicBezTo>
                    <a:lnTo>
                      <a:pt x="202725" y="326774"/>
                    </a:lnTo>
                    <a:cubicBezTo>
                      <a:pt x="200916" y="331583"/>
                      <a:pt x="198154" y="335544"/>
                      <a:pt x="194345" y="338656"/>
                    </a:cubicBezTo>
                    <a:cubicBezTo>
                      <a:pt x="190536" y="341768"/>
                      <a:pt x="185109" y="343277"/>
                      <a:pt x="178062" y="343277"/>
                    </a:cubicBezTo>
                    <a:lnTo>
                      <a:pt x="149306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CAC977CC-388C-1446-9BBD-D64B46FD298E}"/>
                  </a:ext>
                </a:extLst>
              </p:cNvPr>
              <p:cNvSpPr/>
              <p:nvPr/>
            </p:nvSpPr>
            <p:spPr>
              <a:xfrm>
                <a:off x="9024791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6 w 296611"/>
                  <a:gd name="connsiteY4" fmla="*/ 184181 h 356480"/>
                  <a:gd name="connsiteX5" fmla="*/ 134641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4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7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7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6 w 296611"/>
                  <a:gd name="connsiteY17" fmla="*/ 33007 h 356480"/>
                  <a:gd name="connsiteX18" fmla="*/ 95601 w 296611"/>
                  <a:gd name="connsiteY18" fmla="*/ 9619 h 356480"/>
                  <a:gd name="connsiteX19" fmla="*/ 156638 w 296611"/>
                  <a:gd name="connsiteY19" fmla="*/ 0 h 356480"/>
                  <a:gd name="connsiteX20" fmla="*/ 223958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5 w 296611"/>
                  <a:gd name="connsiteY22" fmla="*/ 76577 h 356480"/>
                  <a:gd name="connsiteX23" fmla="*/ 296611 w 296611"/>
                  <a:gd name="connsiteY23" fmla="*/ 120807 h 356480"/>
                  <a:gd name="connsiteX24" fmla="*/ 296611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5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6 w 296611"/>
                  <a:gd name="connsiteY36" fmla="*/ 259438 h 356480"/>
                  <a:gd name="connsiteX37" fmla="*/ 234051 w 296611"/>
                  <a:gd name="connsiteY37" fmla="*/ 198045 h 356480"/>
                  <a:gd name="connsiteX38" fmla="*/ 234051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2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7 w 296611"/>
                  <a:gd name="connsiteY42" fmla="*/ 282921 h 356480"/>
                  <a:gd name="connsiteX43" fmla="*/ 100362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4" y="356480"/>
                      <a:pt x="78842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2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1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4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8" y="97042"/>
                      <a:pt x="74653" y="100343"/>
                      <a:pt x="67987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8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899" y="62054"/>
                      <a:pt x="289565" y="76577"/>
                    </a:cubicBezTo>
                    <a:cubicBezTo>
                      <a:pt x="294231" y="91100"/>
                      <a:pt x="296611" y="105812"/>
                      <a:pt x="296611" y="120807"/>
                    </a:cubicBezTo>
                    <a:lnTo>
                      <a:pt x="296611" y="334695"/>
                    </a:lnTo>
                    <a:cubicBezTo>
                      <a:pt x="296611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7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3" y="322058"/>
                      <a:pt x="211866" y="329791"/>
                    </a:cubicBezTo>
                    <a:cubicBezTo>
                      <a:pt x="202058" y="337524"/>
                      <a:pt x="189870" y="343843"/>
                      <a:pt x="175205" y="348936"/>
                    </a:cubicBezTo>
                    <a:cubicBezTo>
                      <a:pt x="160542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6" y="259438"/>
                    </a:cubicBezTo>
                    <a:cubicBezTo>
                      <a:pt x="229672" y="243123"/>
                      <a:pt x="234051" y="222659"/>
                      <a:pt x="234051" y="198045"/>
                    </a:cubicBezTo>
                    <a:lnTo>
                      <a:pt x="234051" y="179560"/>
                    </a:lnTo>
                    <a:lnTo>
                      <a:pt x="156733" y="190783"/>
                    </a:lnTo>
                    <a:cubicBezTo>
                      <a:pt x="125215" y="195215"/>
                      <a:pt x="101409" y="202571"/>
                      <a:pt x="85412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5" y="274810"/>
                      <a:pt x="72367" y="282921"/>
                    </a:cubicBezTo>
                    <a:cubicBezTo>
                      <a:pt x="79699" y="291031"/>
                      <a:pt x="89031" y="297067"/>
                      <a:pt x="100362" y="301028"/>
                    </a:cubicBezTo>
                    <a:cubicBezTo>
                      <a:pt x="111693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7657A8C2-3A74-914F-A538-F2173714D3B2}"/>
                  </a:ext>
                </a:extLst>
              </p:cNvPr>
              <p:cNvSpPr/>
              <p:nvPr/>
            </p:nvSpPr>
            <p:spPr>
              <a:xfrm>
                <a:off x="9395769" y="3173428"/>
                <a:ext cx="73415" cy="473986"/>
              </a:xfrm>
              <a:custGeom>
                <a:avLst/>
                <a:gdLst>
                  <a:gd name="connsiteX0" fmla="*/ 15426 w 73415"/>
                  <a:gd name="connsiteY0" fmla="*/ 66675 h 473986"/>
                  <a:gd name="connsiteX1" fmla="*/ 4380 w 73415"/>
                  <a:gd name="connsiteY1" fmla="*/ 62337 h 473986"/>
                  <a:gd name="connsiteX2" fmla="*/ 0 w 73415"/>
                  <a:gd name="connsiteY2" fmla="*/ 51492 h 473986"/>
                  <a:gd name="connsiteX3" fmla="*/ 0 w 73415"/>
                  <a:gd name="connsiteY3" fmla="*/ 15844 h 473986"/>
                  <a:gd name="connsiteX4" fmla="*/ 4380 w 73415"/>
                  <a:gd name="connsiteY4" fmla="*/ 4621 h 473986"/>
                  <a:gd name="connsiteX5" fmla="*/ 15426 w 73415"/>
                  <a:gd name="connsiteY5" fmla="*/ 0 h 473986"/>
                  <a:gd name="connsiteX6" fmla="*/ 57418 w 73415"/>
                  <a:gd name="connsiteY6" fmla="*/ 0 h 473986"/>
                  <a:gd name="connsiteX7" fmla="*/ 68749 w 73415"/>
                  <a:gd name="connsiteY7" fmla="*/ 4621 h 473986"/>
                  <a:gd name="connsiteX8" fmla="*/ 73415 w 73415"/>
                  <a:gd name="connsiteY8" fmla="*/ 15844 h 473986"/>
                  <a:gd name="connsiteX9" fmla="*/ 73415 w 73415"/>
                  <a:gd name="connsiteY9" fmla="*/ 51492 h 473986"/>
                  <a:gd name="connsiteX10" fmla="*/ 68749 w 73415"/>
                  <a:gd name="connsiteY10" fmla="*/ 62337 h 473986"/>
                  <a:gd name="connsiteX11" fmla="*/ 57418 w 73415"/>
                  <a:gd name="connsiteY11" fmla="*/ 66675 h 473986"/>
                  <a:gd name="connsiteX12" fmla="*/ 15426 w 73415"/>
                  <a:gd name="connsiteY12" fmla="*/ 66675 h 473986"/>
                  <a:gd name="connsiteX13" fmla="*/ 20663 w 73415"/>
                  <a:gd name="connsiteY13" fmla="*/ 473987 h 473986"/>
                  <a:gd name="connsiteX14" fmla="*/ 9617 w 73415"/>
                  <a:gd name="connsiteY14" fmla="*/ 469649 h 473986"/>
                  <a:gd name="connsiteX15" fmla="*/ 5238 w 73415"/>
                  <a:gd name="connsiteY15" fmla="*/ 458803 h 473986"/>
                  <a:gd name="connsiteX16" fmla="*/ 5238 w 73415"/>
                  <a:gd name="connsiteY16" fmla="*/ 145893 h 473986"/>
                  <a:gd name="connsiteX17" fmla="*/ 9617 w 73415"/>
                  <a:gd name="connsiteY17" fmla="*/ 135048 h 473986"/>
                  <a:gd name="connsiteX18" fmla="*/ 20663 w 73415"/>
                  <a:gd name="connsiteY18" fmla="*/ 130709 h 473986"/>
                  <a:gd name="connsiteX19" fmla="*/ 52657 w 73415"/>
                  <a:gd name="connsiteY19" fmla="*/ 130709 h 473986"/>
                  <a:gd name="connsiteX20" fmla="*/ 63607 w 73415"/>
                  <a:gd name="connsiteY20" fmla="*/ 135048 h 473986"/>
                  <a:gd name="connsiteX21" fmla="*/ 67988 w 73415"/>
                  <a:gd name="connsiteY21" fmla="*/ 145893 h 473986"/>
                  <a:gd name="connsiteX22" fmla="*/ 67988 w 73415"/>
                  <a:gd name="connsiteY22" fmla="*/ 458803 h 473986"/>
                  <a:gd name="connsiteX23" fmla="*/ 63607 w 73415"/>
                  <a:gd name="connsiteY23" fmla="*/ 469649 h 473986"/>
                  <a:gd name="connsiteX24" fmla="*/ 52657 w 73415"/>
                  <a:gd name="connsiteY24" fmla="*/ 473987 h 473986"/>
                  <a:gd name="connsiteX25" fmla="*/ 20663 w 73415"/>
                  <a:gd name="connsiteY25" fmla="*/ 473987 h 473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3415" h="473986">
                    <a:moveTo>
                      <a:pt x="15426" y="66675"/>
                    </a:moveTo>
                    <a:cubicBezTo>
                      <a:pt x="10951" y="66675"/>
                      <a:pt x="7332" y="65260"/>
                      <a:pt x="4380" y="62337"/>
                    </a:cubicBezTo>
                    <a:cubicBezTo>
                      <a:pt x="1524" y="59508"/>
                      <a:pt x="0" y="55830"/>
                      <a:pt x="0" y="51492"/>
                    </a:cubicBezTo>
                    <a:lnTo>
                      <a:pt x="0" y="15844"/>
                    </a:lnTo>
                    <a:cubicBezTo>
                      <a:pt x="0" y="11411"/>
                      <a:pt x="1429" y="7733"/>
                      <a:pt x="4380" y="4621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57418" y="0"/>
                    </a:lnTo>
                    <a:cubicBezTo>
                      <a:pt x="61893" y="0"/>
                      <a:pt x="65607" y="1509"/>
                      <a:pt x="68749" y="4621"/>
                    </a:cubicBezTo>
                    <a:cubicBezTo>
                      <a:pt x="71892" y="7733"/>
                      <a:pt x="73415" y="11411"/>
                      <a:pt x="73415" y="15844"/>
                    </a:cubicBezTo>
                    <a:lnTo>
                      <a:pt x="73415" y="51492"/>
                    </a:lnTo>
                    <a:cubicBezTo>
                      <a:pt x="73415" y="55924"/>
                      <a:pt x="71892" y="59508"/>
                      <a:pt x="68749" y="62337"/>
                    </a:cubicBezTo>
                    <a:cubicBezTo>
                      <a:pt x="65607" y="65166"/>
                      <a:pt x="61893" y="66675"/>
                      <a:pt x="57418" y="66675"/>
                    </a:cubicBezTo>
                    <a:lnTo>
                      <a:pt x="15426" y="66675"/>
                    </a:lnTo>
                    <a:close/>
                    <a:moveTo>
                      <a:pt x="20663" y="473987"/>
                    </a:moveTo>
                    <a:cubicBezTo>
                      <a:pt x="16188" y="473987"/>
                      <a:pt x="12569" y="472572"/>
                      <a:pt x="9617" y="469649"/>
                    </a:cubicBezTo>
                    <a:cubicBezTo>
                      <a:pt x="6761" y="466819"/>
                      <a:pt x="5238" y="463141"/>
                      <a:pt x="5238" y="458803"/>
                    </a:cubicBezTo>
                    <a:lnTo>
                      <a:pt x="5238" y="145893"/>
                    </a:lnTo>
                    <a:cubicBezTo>
                      <a:pt x="5238" y="141460"/>
                      <a:pt x="6666" y="137877"/>
                      <a:pt x="9617" y="135048"/>
                    </a:cubicBezTo>
                    <a:cubicBezTo>
                      <a:pt x="12474" y="132218"/>
                      <a:pt x="16188" y="130709"/>
                      <a:pt x="20663" y="130709"/>
                    </a:cubicBezTo>
                    <a:lnTo>
                      <a:pt x="52657" y="130709"/>
                    </a:lnTo>
                    <a:cubicBezTo>
                      <a:pt x="57132" y="130709"/>
                      <a:pt x="60751" y="132124"/>
                      <a:pt x="63607" y="135048"/>
                    </a:cubicBezTo>
                    <a:cubicBezTo>
                      <a:pt x="66464" y="137877"/>
                      <a:pt x="67988" y="141555"/>
                      <a:pt x="67988" y="145893"/>
                    </a:cubicBezTo>
                    <a:lnTo>
                      <a:pt x="67988" y="458803"/>
                    </a:lnTo>
                    <a:cubicBezTo>
                      <a:pt x="67988" y="463236"/>
                      <a:pt x="66560" y="466819"/>
                      <a:pt x="63607" y="469649"/>
                    </a:cubicBezTo>
                    <a:cubicBezTo>
                      <a:pt x="60751" y="472478"/>
                      <a:pt x="57038" y="473987"/>
                      <a:pt x="52657" y="473987"/>
                    </a:cubicBezTo>
                    <a:lnTo>
                      <a:pt x="20663" y="47398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70BB4BD6-54A3-CF40-A4D4-350DEC4FE3FA}"/>
                  </a:ext>
                </a:extLst>
              </p:cNvPr>
              <p:cNvSpPr/>
              <p:nvPr/>
            </p:nvSpPr>
            <p:spPr>
              <a:xfrm>
                <a:off x="9546313" y="3178615"/>
                <a:ext cx="62083" cy="468799"/>
              </a:xfrm>
              <a:custGeom>
                <a:avLst/>
                <a:gdLst>
                  <a:gd name="connsiteX0" fmla="*/ 15426 w 62083"/>
                  <a:gd name="connsiteY0" fmla="*/ 468800 h 468799"/>
                  <a:gd name="connsiteX1" fmla="*/ 4380 w 62083"/>
                  <a:gd name="connsiteY1" fmla="*/ 464462 h 468799"/>
                  <a:gd name="connsiteX2" fmla="*/ 0 w 62083"/>
                  <a:gd name="connsiteY2" fmla="*/ 453616 h 468799"/>
                  <a:gd name="connsiteX3" fmla="*/ 0 w 62083"/>
                  <a:gd name="connsiteY3" fmla="*/ 15278 h 468799"/>
                  <a:gd name="connsiteX4" fmla="*/ 4380 w 62083"/>
                  <a:gd name="connsiteY4" fmla="*/ 4338 h 468799"/>
                  <a:gd name="connsiteX5" fmla="*/ 15426 w 62083"/>
                  <a:gd name="connsiteY5" fmla="*/ 0 h 468799"/>
                  <a:gd name="connsiteX6" fmla="*/ 46754 w 62083"/>
                  <a:gd name="connsiteY6" fmla="*/ 0 h 468799"/>
                  <a:gd name="connsiteX7" fmla="*/ 58085 w 62083"/>
                  <a:gd name="connsiteY7" fmla="*/ 4338 h 468799"/>
                  <a:gd name="connsiteX8" fmla="*/ 62084 w 62083"/>
                  <a:gd name="connsiteY8" fmla="*/ 15278 h 468799"/>
                  <a:gd name="connsiteX9" fmla="*/ 62084 w 62083"/>
                  <a:gd name="connsiteY9" fmla="*/ 453616 h 468799"/>
                  <a:gd name="connsiteX10" fmla="*/ 58085 w 62083"/>
                  <a:gd name="connsiteY10" fmla="*/ 464462 h 468799"/>
                  <a:gd name="connsiteX11" fmla="*/ 46754 w 62083"/>
                  <a:gd name="connsiteY11" fmla="*/ 468800 h 468799"/>
                  <a:gd name="connsiteX12" fmla="*/ 15426 w 62083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083" h="468799">
                    <a:moveTo>
                      <a:pt x="15426" y="468800"/>
                    </a:move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6754" y="0"/>
                    </a:lnTo>
                    <a:cubicBezTo>
                      <a:pt x="51610" y="0"/>
                      <a:pt x="55418" y="1415"/>
                      <a:pt x="58085" y="4338"/>
                    </a:cubicBezTo>
                    <a:cubicBezTo>
                      <a:pt x="60751" y="7167"/>
                      <a:pt x="62084" y="10845"/>
                      <a:pt x="62084" y="15278"/>
                    </a:cubicBezTo>
                    <a:lnTo>
                      <a:pt x="62084" y="453616"/>
                    </a:lnTo>
                    <a:cubicBezTo>
                      <a:pt x="62084" y="458049"/>
                      <a:pt x="60751" y="461632"/>
                      <a:pt x="58085" y="464462"/>
                    </a:cubicBezTo>
                    <a:cubicBezTo>
                      <a:pt x="55418" y="467291"/>
                      <a:pt x="51610" y="468800"/>
                      <a:pt x="46754" y="468800"/>
                    </a:cubicBezTo>
                    <a:lnTo>
                      <a:pt x="15426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E4493842-1888-6F44-A83C-04883CFFCE26}"/>
                  </a:ext>
                </a:extLst>
              </p:cNvPr>
              <p:cNvSpPr/>
              <p:nvPr/>
            </p:nvSpPr>
            <p:spPr>
              <a:xfrm>
                <a:off x="9668100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6 w 296611"/>
                  <a:gd name="connsiteY4" fmla="*/ 184181 h 356480"/>
                  <a:gd name="connsiteX5" fmla="*/ 134642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4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8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7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6 w 296611"/>
                  <a:gd name="connsiteY17" fmla="*/ 33007 h 356480"/>
                  <a:gd name="connsiteX18" fmla="*/ 95601 w 296611"/>
                  <a:gd name="connsiteY18" fmla="*/ 9619 h 356480"/>
                  <a:gd name="connsiteX19" fmla="*/ 156638 w 296611"/>
                  <a:gd name="connsiteY19" fmla="*/ 0 h 356480"/>
                  <a:gd name="connsiteX20" fmla="*/ 223958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5 w 296611"/>
                  <a:gd name="connsiteY22" fmla="*/ 76577 h 356480"/>
                  <a:gd name="connsiteX23" fmla="*/ 296611 w 296611"/>
                  <a:gd name="connsiteY23" fmla="*/ 120807 h 356480"/>
                  <a:gd name="connsiteX24" fmla="*/ 296611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5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6 w 296611"/>
                  <a:gd name="connsiteY36" fmla="*/ 259438 h 356480"/>
                  <a:gd name="connsiteX37" fmla="*/ 234051 w 296611"/>
                  <a:gd name="connsiteY37" fmla="*/ 198045 h 356480"/>
                  <a:gd name="connsiteX38" fmla="*/ 234051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2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7 w 296611"/>
                  <a:gd name="connsiteY42" fmla="*/ 282921 h 356480"/>
                  <a:gd name="connsiteX43" fmla="*/ 100362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4" y="356480"/>
                      <a:pt x="78842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2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4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8" y="97042"/>
                      <a:pt x="74653" y="100343"/>
                      <a:pt x="67988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8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899" y="62054"/>
                      <a:pt x="289565" y="76577"/>
                    </a:cubicBezTo>
                    <a:cubicBezTo>
                      <a:pt x="294231" y="91100"/>
                      <a:pt x="296611" y="105812"/>
                      <a:pt x="296611" y="120807"/>
                    </a:cubicBezTo>
                    <a:lnTo>
                      <a:pt x="296611" y="334695"/>
                    </a:lnTo>
                    <a:cubicBezTo>
                      <a:pt x="296611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7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3" y="322058"/>
                      <a:pt x="211866" y="329791"/>
                    </a:cubicBezTo>
                    <a:cubicBezTo>
                      <a:pt x="202058" y="337524"/>
                      <a:pt x="189870" y="343843"/>
                      <a:pt x="175205" y="348936"/>
                    </a:cubicBezTo>
                    <a:cubicBezTo>
                      <a:pt x="160542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6" y="259438"/>
                    </a:cubicBezTo>
                    <a:cubicBezTo>
                      <a:pt x="229672" y="243123"/>
                      <a:pt x="234051" y="222659"/>
                      <a:pt x="234051" y="198045"/>
                    </a:cubicBezTo>
                    <a:lnTo>
                      <a:pt x="234051" y="179560"/>
                    </a:lnTo>
                    <a:lnTo>
                      <a:pt x="156733" y="190783"/>
                    </a:lnTo>
                    <a:cubicBezTo>
                      <a:pt x="125215" y="195215"/>
                      <a:pt x="101409" y="202571"/>
                      <a:pt x="85412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5" y="274810"/>
                      <a:pt x="72367" y="282921"/>
                    </a:cubicBezTo>
                    <a:cubicBezTo>
                      <a:pt x="79699" y="291031"/>
                      <a:pt x="89031" y="297067"/>
                      <a:pt x="100362" y="301028"/>
                    </a:cubicBezTo>
                    <a:cubicBezTo>
                      <a:pt x="111693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5D61DC95-D5A3-964E-B662-4B1839AD9BDF}"/>
                  </a:ext>
                </a:extLst>
              </p:cNvPr>
              <p:cNvSpPr/>
              <p:nvPr/>
            </p:nvSpPr>
            <p:spPr>
              <a:xfrm>
                <a:off x="10044982" y="3178615"/>
                <a:ext cx="314037" cy="475401"/>
              </a:xfrm>
              <a:custGeom>
                <a:avLst/>
                <a:gdLst>
                  <a:gd name="connsiteX0" fmla="*/ 170826 w 314037"/>
                  <a:gd name="connsiteY0" fmla="*/ 475401 h 475401"/>
                  <a:gd name="connsiteX1" fmla="*/ 104171 w 314037"/>
                  <a:gd name="connsiteY1" fmla="*/ 461161 h 475401"/>
                  <a:gd name="connsiteX2" fmla="*/ 61513 w 314037"/>
                  <a:gd name="connsiteY2" fmla="*/ 425890 h 475401"/>
                  <a:gd name="connsiteX3" fmla="*/ 61513 w 314037"/>
                  <a:gd name="connsiteY3" fmla="*/ 453616 h 475401"/>
                  <a:gd name="connsiteX4" fmla="*/ 57132 w 314037"/>
                  <a:gd name="connsiteY4" fmla="*/ 464462 h 475401"/>
                  <a:gd name="connsiteX5" fmla="*/ 46087 w 314037"/>
                  <a:gd name="connsiteY5" fmla="*/ 468800 h 475401"/>
                  <a:gd name="connsiteX6" fmla="*/ 15426 w 314037"/>
                  <a:gd name="connsiteY6" fmla="*/ 468800 h 475401"/>
                  <a:gd name="connsiteX7" fmla="*/ 4380 w 314037"/>
                  <a:gd name="connsiteY7" fmla="*/ 464462 h 475401"/>
                  <a:gd name="connsiteX8" fmla="*/ 0 w 314037"/>
                  <a:gd name="connsiteY8" fmla="*/ 453616 h 475401"/>
                  <a:gd name="connsiteX9" fmla="*/ 0 w 314037"/>
                  <a:gd name="connsiteY9" fmla="*/ 15278 h 475401"/>
                  <a:gd name="connsiteX10" fmla="*/ 4380 w 314037"/>
                  <a:gd name="connsiteY10" fmla="*/ 4338 h 475401"/>
                  <a:gd name="connsiteX11" fmla="*/ 15426 w 314037"/>
                  <a:gd name="connsiteY11" fmla="*/ 0 h 475401"/>
                  <a:gd name="connsiteX12" fmla="*/ 48087 w 314037"/>
                  <a:gd name="connsiteY12" fmla="*/ 0 h 475401"/>
                  <a:gd name="connsiteX13" fmla="*/ 58751 w 314037"/>
                  <a:gd name="connsiteY13" fmla="*/ 4338 h 475401"/>
                  <a:gd name="connsiteX14" fmla="*/ 62751 w 314037"/>
                  <a:gd name="connsiteY14" fmla="*/ 15278 h 475401"/>
                  <a:gd name="connsiteX15" fmla="*/ 62751 w 314037"/>
                  <a:gd name="connsiteY15" fmla="*/ 167112 h 475401"/>
                  <a:gd name="connsiteX16" fmla="*/ 105695 w 314037"/>
                  <a:gd name="connsiteY16" fmla="*/ 132784 h 475401"/>
                  <a:gd name="connsiteX17" fmla="*/ 170731 w 314037"/>
                  <a:gd name="connsiteY17" fmla="*/ 118921 h 475401"/>
                  <a:gd name="connsiteX18" fmla="*/ 234433 w 314037"/>
                  <a:gd name="connsiteY18" fmla="*/ 131841 h 475401"/>
                  <a:gd name="connsiteX19" fmla="*/ 277759 w 314037"/>
                  <a:gd name="connsiteY19" fmla="*/ 167112 h 475401"/>
                  <a:gd name="connsiteX20" fmla="*/ 303373 w 314037"/>
                  <a:gd name="connsiteY20" fmla="*/ 217943 h 475401"/>
                  <a:gd name="connsiteX21" fmla="*/ 313371 w 314037"/>
                  <a:gd name="connsiteY21" fmla="*/ 277357 h 475401"/>
                  <a:gd name="connsiteX22" fmla="*/ 314038 w 314037"/>
                  <a:gd name="connsiteY22" fmla="*/ 297161 h 475401"/>
                  <a:gd name="connsiteX23" fmla="*/ 313371 w 314037"/>
                  <a:gd name="connsiteY23" fmla="*/ 316966 h 475401"/>
                  <a:gd name="connsiteX24" fmla="*/ 303373 w 314037"/>
                  <a:gd name="connsiteY24" fmla="*/ 377039 h 475401"/>
                  <a:gd name="connsiteX25" fmla="*/ 277759 w 314037"/>
                  <a:gd name="connsiteY25" fmla="*/ 427493 h 475401"/>
                  <a:gd name="connsiteX26" fmla="*/ 234433 w 314037"/>
                  <a:gd name="connsiteY26" fmla="*/ 462481 h 475401"/>
                  <a:gd name="connsiteX27" fmla="*/ 170826 w 314037"/>
                  <a:gd name="connsiteY27" fmla="*/ 475401 h 475401"/>
                  <a:gd name="connsiteX28" fmla="*/ 156828 w 314037"/>
                  <a:gd name="connsiteY28" fmla="*/ 421929 h 475401"/>
                  <a:gd name="connsiteX29" fmla="*/ 211200 w 314037"/>
                  <a:gd name="connsiteY29" fmla="*/ 407123 h 475401"/>
                  <a:gd name="connsiteX30" fmla="*/ 239480 w 314037"/>
                  <a:gd name="connsiteY30" fmla="*/ 368174 h 475401"/>
                  <a:gd name="connsiteX31" fmla="*/ 249478 w 314037"/>
                  <a:gd name="connsiteY31" fmla="*/ 316305 h 475401"/>
                  <a:gd name="connsiteX32" fmla="*/ 249478 w 314037"/>
                  <a:gd name="connsiteY32" fmla="*/ 278017 h 475401"/>
                  <a:gd name="connsiteX33" fmla="*/ 239480 w 314037"/>
                  <a:gd name="connsiteY33" fmla="*/ 226148 h 475401"/>
                  <a:gd name="connsiteX34" fmla="*/ 211200 w 314037"/>
                  <a:gd name="connsiteY34" fmla="*/ 187199 h 475401"/>
                  <a:gd name="connsiteX35" fmla="*/ 156828 w 314037"/>
                  <a:gd name="connsiteY35" fmla="*/ 172299 h 475401"/>
                  <a:gd name="connsiteX36" fmla="*/ 104838 w 314037"/>
                  <a:gd name="connsiteY36" fmla="*/ 186822 h 475401"/>
                  <a:gd name="connsiteX37" fmla="*/ 73891 w 314037"/>
                  <a:gd name="connsiteY37" fmla="*/ 223790 h 475401"/>
                  <a:gd name="connsiteX38" fmla="*/ 62846 w 314037"/>
                  <a:gd name="connsiteY38" fmla="*/ 269341 h 475401"/>
                  <a:gd name="connsiteX39" fmla="*/ 62179 w 314037"/>
                  <a:gd name="connsiteY39" fmla="*/ 294803 h 475401"/>
                  <a:gd name="connsiteX40" fmla="*/ 62846 w 314037"/>
                  <a:gd name="connsiteY40" fmla="*/ 320172 h 475401"/>
                  <a:gd name="connsiteX41" fmla="*/ 73891 w 314037"/>
                  <a:gd name="connsiteY41" fmla="*/ 368080 h 475401"/>
                  <a:gd name="connsiteX42" fmla="*/ 103886 w 314037"/>
                  <a:gd name="connsiteY42" fmla="*/ 406651 h 475401"/>
                  <a:gd name="connsiteX43" fmla="*/ 156828 w 314037"/>
                  <a:gd name="connsiteY43" fmla="*/ 421929 h 475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14037" h="475401">
                    <a:moveTo>
                      <a:pt x="170826" y="475401"/>
                    </a:moveTo>
                    <a:cubicBezTo>
                      <a:pt x="144164" y="475401"/>
                      <a:pt x="121978" y="470686"/>
                      <a:pt x="104171" y="461161"/>
                    </a:cubicBezTo>
                    <a:cubicBezTo>
                      <a:pt x="86365" y="451730"/>
                      <a:pt x="72177" y="439942"/>
                      <a:pt x="61513" y="425890"/>
                    </a:cubicBezTo>
                    <a:lnTo>
                      <a:pt x="61513" y="453616"/>
                    </a:lnTo>
                    <a:cubicBezTo>
                      <a:pt x="61513" y="458049"/>
                      <a:pt x="60085" y="461632"/>
                      <a:pt x="57132" y="464462"/>
                    </a:cubicBezTo>
                    <a:cubicBezTo>
                      <a:pt x="54276" y="467291"/>
                      <a:pt x="50563" y="468800"/>
                      <a:pt x="46087" y="468800"/>
                    </a:cubicBezTo>
                    <a:lnTo>
                      <a:pt x="15426" y="468800"/>
                    </a:ln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8087" y="0"/>
                    </a:lnTo>
                    <a:cubicBezTo>
                      <a:pt x="52562" y="0"/>
                      <a:pt x="56085" y="1415"/>
                      <a:pt x="58751" y="4338"/>
                    </a:cubicBezTo>
                    <a:cubicBezTo>
                      <a:pt x="61417" y="7167"/>
                      <a:pt x="62751" y="10845"/>
                      <a:pt x="62751" y="15278"/>
                    </a:cubicBezTo>
                    <a:lnTo>
                      <a:pt x="62751" y="167112"/>
                    </a:lnTo>
                    <a:cubicBezTo>
                      <a:pt x="73891" y="153437"/>
                      <a:pt x="88174" y="142026"/>
                      <a:pt x="105695" y="132784"/>
                    </a:cubicBezTo>
                    <a:cubicBezTo>
                      <a:pt x="123215" y="123542"/>
                      <a:pt x="144926" y="118921"/>
                      <a:pt x="170731" y="118921"/>
                    </a:cubicBezTo>
                    <a:cubicBezTo>
                      <a:pt x="195583" y="118921"/>
                      <a:pt x="216817" y="123259"/>
                      <a:pt x="234433" y="131841"/>
                    </a:cubicBezTo>
                    <a:cubicBezTo>
                      <a:pt x="251954" y="140423"/>
                      <a:pt x="266427" y="152211"/>
                      <a:pt x="277759" y="167112"/>
                    </a:cubicBezTo>
                    <a:cubicBezTo>
                      <a:pt x="289090" y="182107"/>
                      <a:pt x="297659" y="198988"/>
                      <a:pt x="303373" y="217943"/>
                    </a:cubicBezTo>
                    <a:cubicBezTo>
                      <a:pt x="309181" y="236899"/>
                      <a:pt x="312514" y="256703"/>
                      <a:pt x="313371" y="277357"/>
                    </a:cubicBezTo>
                    <a:cubicBezTo>
                      <a:pt x="313847" y="284430"/>
                      <a:pt x="314038" y="291031"/>
                      <a:pt x="314038" y="297161"/>
                    </a:cubicBezTo>
                    <a:cubicBezTo>
                      <a:pt x="314038" y="303291"/>
                      <a:pt x="313847" y="309893"/>
                      <a:pt x="313371" y="316966"/>
                    </a:cubicBezTo>
                    <a:cubicBezTo>
                      <a:pt x="312514" y="338090"/>
                      <a:pt x="309181" y="358083"/>
                      <a:pt x="303373" y="377039"/>
                    </a:cubicBezTo>
                    <a:cubicBezTo>
                      <a:pt x="297564" y="395995"/>
                      <a:pt x="289090" y="412781"/>
                      <a:pt x="277759" y="427493"/>
                    </a:cubicBezTo>
                    <a:cubicBezTo>
                      <a:pt x="266427" y="442205"/>
                      <a:pt x="251954" y="453899"/>
                      <a:pt x="234433" y="462481"/>
                    </a:cubicBezTo>
                    <a:cubicBezTo>
                      <a:pt x="216913" y="471157"/>
                      <a:pt x="195774" y="475401"/>
                      <a:pt x="170826" y="475401"/>
                    </a:cubicBezTo>
                    <a:close/>
                    <a:moveTo>
                      <a:pt x="156828" y="421929"/>
                    </a:moveTo>
                    <a:cubicBezTo>
                      <a:pt x="179967" y="421929"/>
                      <a:pt x="198059" y="417025"/>
                      <a:pt x="211200" y="407123"/>
                    </a:cubicBezTo>
                    <a:cubicBezTo>
                      <a:pt x="224340" y="397221"/>
                      <a:pt x="233767" y="384206"/>
                      <a:pt x="239480" y="368174"/>
                    </a:cubicBezTo>
                    <a:cubicBezTo>
                      <a:pt x="245288" y="352142"/>
                      <a:pt x="248621" y="334790"/>
                      <a:pt x="249478" y="316305"/>
                    </a:cubicBezTo>
                    <a:cubicBezTo>
                      <a:pt x="249954" y="303574"/>
                      <a:pt x="249954" y="290748"/>
                      <a:pt x="249478" y="278017"/>
                    </a:cubicBezTo>
                    <a:cubicBezTo>
                      <a:pt x="248621" y="259533"/>
                      <a:pt x="245288" y="242274"/>
                      <a:pt x="239480" y="226148"/>
                    </a:cubicBezTo>
                    <a:cubicBezTo>
                      <a:pt x="233671" y="210116"/>
                      <a:pt x="224245" y="197101"/>
                      <a:pt x="211200" y="187199"/>
                    </a:cubicBezTo>
                    <a:cubicBezTo>
                      <a:pt x="198059" y="177297"/>
                      <a:pt x="179967" y="172299"/>
                      <a:pt x="156828" y="172299"/>
                    </a:cubicBezTo>
                    <a:cubicBezTo>
                      <a:pt x="135975" y="172299"/>
                      <a:pt x="118645" y="177108"/>
                      <a:pt x="104838" y="186822"/>
                    </a:cubicBezTo>
                    <a:cubicBezTo>
                      <a:pt x="91031" y="196536"/>
                      <a:pt x="80747" y="208796"/>
                      <a:pt x="73891" y="223790"/>
                    </a:cubicBezTo>
                    <a:cubicBezTo>
                      <a:pt x="67036" y="238785"/>
                      <a:pt x="63322" y="253969"/>
                      <a:pt x="62846" y="269341"/>
                    </a:cubicBezTo>
                    <a:cubicBezTo>
                      <a:pt x="62370" y="276414"/>
                      <a:pt x="62179" y="284901"/>
                      <a:pt x="62179" y="294803"/>
                    </a:cubicBezTo>
                    <a:cubicBezTo>
                      <a:pt x="62179" y="304706"/>
                      <a:pt x="62370" y="313193"/>
                      <a:pt x="62846" y="320172"/>
                    </a:cubicBezTo>
                    <a:cubicBezTo>
                      <a:pt x="63703" y="336487"/>
                      <a:pt x="67416" y="352425"/>
                      <a:pt x="73891" y="368080"/>
                    </a:cubicBezTo>
                    <a:cubicBezTo>
                      <a:pt x="80366" y="383735"/>
                      <a:pt x="90365" y="396561"/>
                      <a:pt x="103886" y="406651"/>
                    </a:cubicBezTo>
                    <a:cubicBezTo>
                      <a:pt x="117407" y="416931"/>
                      <a:pt x="135118" y="421929"/>
                      <a:pt x="156828" y="42192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D803B1A0-13E6-0243-93BB-B6D7BE1F7B36}"/>
                  </a:ext>
                </a:extLst>
              </p:cNvPr>
              <p:cNvSpPr/>
              <p:nvPr/>
            </p:nvSpPr>
            <p:spPr>
              <a:xfrm>
                <a:off x="10426626" y="3178615"/>
                <a:ext cx="62083" cy="468799"/>
              </a:xfrm>
              <a:custGeom>
                <a:avLst/>
                <a:gdLst>
                  <a:gd name="connsiteX0" fmla="*/ 15426 w 62083"/>
                  <a:gd name="connsiteY0" fmla="*/ 468800 h 468799"/>
                  <a:gd name="connsiteX1" fmla="*/ 4380 w 62083"/>
                  <a:gd name="connsiteY1" fmla="*/ 464462 h 468799"/>
                  <a:gd name="connsiteX2" fmla="*/ 0 w 62083"/>
                  <a:gd name="connsiteY2" fmla="*/ 453616 h 468799"/>
                  <a:gd name="connsiteX3" fmla="*/ 0 w 62083"/>
                  <a:gd name="connsiteY3" fmla="*/ 15278 h 468799"/>
                  <a:gd name="connsiteX4" fmla="*/ 4380 w 62083"/>
                  <a:gd name="connsiteY4" fmla="*/ 4338 h 468799"/>
                  <a:gd name="connsiteX5" fmla="*/ 15426 w 62083"/>
                  <a:gd name="connsiteY5" fmla="*/ 0 h 468799"/>
                  <a:gd name="connsiteX6" fmla="*/ 46754 w 62083"/>
                  <a:gd name="connsiteY6" fmla="*/ 0 h 468799"/>
                  <a:gd name="connsiteX7" fmla="*/ 58085 w 62083"/>
                  <a:gd name="connsiteY7" fmla="*/ 4338 h 468799"/>
                  <a:gd name="connsiteX8" fmla="*/ 62084 w 62083"/>
                  <a:gd name="connsiteY8" fmla="*/ 15278 h 468799"/>
                  <a:gd name="connsiteX9" fmla="*/ 62084 w 62083"/>
                  <a:gd name="connsiteY9" fmla="*/ 453616 h 468799"/>
                  <a:gd name="connsiteX10" fmla="*/ 58085 w 62083"/>
                  <a:gd name="connsiteY10" fmla="*/ 464462 h 468799"/>
                  <a:gd name="connsiteX11" fmla="*/ 46754 w 62083"/>
                  <a:gd name="connsiteY11" fmla="*/ 468800 h 468799"/>
                  <a:gd name="connsiteX12" fmla="*/ 15426 w 62083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083" h="468799">
                    <a:moveTo>
                      <a:pt x="15426" y="468800"/>
                    </a:move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6754" y="0"/>
                    </a:lnTo>
                    <a:cubicBezTo>
                      <a:pt x="51609" y="0"/>
                      <a:pt x="55418" y="1415"/>
                      <a:pt x="58085" y="4338"/>
                    </a:cubicBezTo>
                    <a:cubicBezTo>
                      <a:pt x="60751" y="7167"/>
                      <a:pt x="62084" y="10845"/>
                      <a:pt x="62084" y="15278"/>
                    </a:cubicBezTo>
                    <a:lnTo>
                      <a:pt x="62084" y="453616"/>
                    </a:lnTo>
                    <a:cubicBezTo>
                      <a:pt x="62084" y="458049"/>
                      <a:pt x="60751" y="461632"/>
                      <a:pt x="58085" y="464462"/>
                    </a:cubicBezTo>
                    <a:cubicBezTo>
                      <a:pt x="55418" y="467291"/>
                      <a:pt x="51609" y="468800"/>
                      <a:pt x="46754" y="468800"/>
                    </a:cubicBezTo>
                    <a:lnTo>
                      <a:pt x="15426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17A92F93-1D93-0141-89AA-A48D443CF163}"/>
                  </a:ext>
                </a:extLst>
              </p:cNvPr>
              <p:cNvSpPr/>
              <p:nvPr/>
            </p:nvSpPr>
            <p:spPr>
              <a:xfrm>
                <a:off x="10556698" y="3297536"/>
                <a:ext cx="309942" cy="356480"/>
              </a:xfrm>
              <a:custGeom>
                <a:avLst/>
                <a:gdLst>
                  <a:gd name="connsiteX0" fmla="*/ 155305 w 309942"/>
                  <a:gd name="connsiteY0" fmla="*/ 356480 h 356480"/>
                  <a:gd name="connsiteX1" fmla="*/ 45324 w 309942"/>
                  <a:gd name="connsiteY1" fmla="*/ 314514 h 356480"/>
                  <a:gd name="connsiteX2" fmla="*/ 667 w 309942"/>
                  <a:gd name="connsiteY2" fmla="*/ 199931 h 356480"/>
                  <a:gd name="connsiteX3" fmla="*/ 0 w 309942"/>
                  <a:gd name="connsiteY3" fmla="*/ 177863 h 356480"/>
                  <a:gd name="connsiteX4" fmla="*/ 667 w 309942"/>
                  <a:gd name="connsiteY4" fmla="*/ 155701 h 356480"/>
                  <a:gd name="connsiteX5" fmla="*/ 22663 w 309942"/>
                  <a:gd name="connsiteY5" fmla="*/ 73559 h 356480"/>
                  <a:gd name="connsiteX6" fmla="*/ 75700 w 309942"/>
                  <a:gd name="connsiteY6" fmla="*/ 19144 h 356480"/>
                  <a:gd name="connsiteX7" fmla="*/ 154638 w 309942"/>
                  <a:gd name="connsiteY7" fmla="*/ 0 h 356480"/>
                  <a:gd name="connsiteX8" fmla="*/ 239574 w 309942"/>
                  <a:gd name="connsiteY8" fmla="*/ 21125 h 356480"/>
                  <a:gd name="connsiteX9" fmla="*/ 291946 w 309942"/>
                  <a:gd name="connsiteY9" fmla="*/ 81198 h 356480"/>
                  <a:gd name="connsiteX10" fmla="*/ 309943 w 309942"/>
                  <a:gd name="connsiteY10" fmla="*/ 172299 h 356480"/>
                  <a:gd name="connsiteX11" fmla="*/ 309943 w 309942"/>
                  <a:gd name="connsiteY11" fmla="*/ 183521 h 356480"/>
                  <a:gd name="connsiteX12" fmla="*/ 305563 w 309942"/>
                  <a:gd name="connsiteY12" fmla="*/ 194744 h 356480"/>
                  <a:gd name="connsiteX13" fmla="*/ 294517 w 309942"/>
                  <a:gd name="connsiteY13" fmla="*/ 198705 h 356480"/>
                  <a:gd name="connsiteX14" fmla="*/ 63893 w 309942"/>
                  <a:gd name="connsiteY14" fmla="*/ 198705 h 356480"/>
                  <a:gd name="connsiteX15" fmla="*/ 63893 w 309942"/>
                  <a:gd name="connsiteY15" fmla="*/ 201345 h 356480"/>
                  <a:gd name="connsiteX16" fmla="*/ 63893 w 309942"/>
                  <a:gd name="connsiteY16" fmla="*/ 204646 h 356480"/>
                  <a:gd name="connsiteX17" fmla="*/ 75890 w 309942"/>
                  <a:gd name="connsiteY17" fmla="*/ 255100 h 356480"/>
                  <a:gd name="connsiteX18" fmla="*/ 106837 w 309942"/>
                  <a:gd name="connsiteY18" fmla="*/ 293012 h 356480"/>
                  <a:gd name="connsiteX19" fmla="*/ 154447 w 309942"/>
                  <a:gd name="connsiteY19" fmla="*/ 307535 h 356480"/>
                  <a:gd name="connsiteX20" fmla="*/ 194440 w 309942"/>
                  <a:gd name="connsiteY20" fmla="*/ 300273 h 356480"/>
                  <a:gd name="connsiteX21" fmla="*/ 220435 w 309942"/>
                  <a:gd name="connsiteY21" fmla="*/ 284147 h 356480"/>
                  <a:gd name="connsiteX22" fmla="*/ 233766 w 309942"/>
                  <a:gd name="connsiteY22" fmla="*/ 269906 h 356480"/>
                  <a:gd name="connsiteX23" fmla="*/ 243098 w 309942"/>
                  <a:gd name="connsiteY23" fmla="*/ 260381 h 356480"/>
                  <a:gd name="connsiteX24" fmla="*/ 253762 w 309942"/>
                  <a:gd name="connsiteY24" fmla="*/ 258684 h 356480"/>
                  <a:gd name="connsiteX25" fmla="*/ 286423 w 309942"/>
                  <a:gd name="connsiteY25" fmla="*/ 258684 h 356480"/>
                  <a:gd name="connsiteX26" fmla="*/ 296707 w 309942"/>
                  <a:gd name="connsiteY26" fmla="*/ 262362 h 356480"/>
                  <a:gd name="connsiteX27" fmla="*/ 300325 w 309942"/>
                  <a:gd name="connsiteY27" fmla="*/ 272547 h 356480"/>
                  <a:gd name="connsiteX28" fmla="*/ 289661 w 309942"/>
                  <a:gd name="connsiteY28" fmla="*/ 296690 h 356480"/>
                  <a:gd name="connsiteX29" fmla="*/ 261380 w 309942"/>
                  <a:gd name="connsiteY29" fmla="*/ 324699 h 356480"/>
                  <a:gd name="connsiteX30" fmla="*/ 216055 w 309942"/>
                  <a:gd name="connsiteY30" fmla="*/ 347521 h 356480"/>
                  <a:gd name="connsiteX31" fmla="*/ 155305 w 309942"/>
                  <a:gd name="connsiteY31" fmla="*/ 356480 h 356480"/>
                  <a:gd name="connsiteX32" fmla="*/ 63988 w 309942"/>
                  <a:gd name="connsiteY32" fmla="*/ 153154 h 356480"/>
                  <a:gd name="connsiteX33" fmla="*/ 246621 w 309942"/>
                  <a:gd name="connsiteY33" fmla="*/ 153154 h 356480"/>
                  <a:gd name="connsiteX34" fmla="*/ 246621 w 309942"/>
                  <a:gd name="connsiteY34" fmla="*/ 151174 h 356480"/>
                  <a:gd name="connsiteX35" fmla="*/ 235575 w 309942"/>
                  <a:gd name="connsiteY35" fmla="*/ 98362 h 356480"/>
                  <a:gd name="connsiteX36" fmla="*/ 203867 w 309942"/>
                  <a:gd name="connsiteY36" fmla="*/ 61677 h 356480"/>
                  <a:gd name="connsiteX37" fmla="*/ 154543 w 309942"/>
                  <a:gd name="connsiteY37" fmla="*/ 48097 h 356480"/>
                  <a:gd name="connsiteX38" fmla="*/ 105599 w 309942"/>
                  <a:gd name="connsiteY38" fmla="*/ 61677 h 356480"/>
                  <a:gd name="connsiteX39" fmla="*/ 74557 w 309942"/>
                  <a:gd name="connsiteY39" fmla="*/ 98362 h 356480"/>
                  <a:gd name="connsiteX40" fmla="*/ 63893 w 309942"/>
                  <a:gd name="connsiteY40" fmla="*/ 151174 h 356480"/>
                  <a:gd name="connsiteX41" fmla="*/ 63893 w 309942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942" h="356480">
                    <a:moveTo>
                      <a:pt x="155305" y="356480"/>
                    </a:moveTo>
                    <a:cubicBezTo>
                      <a:pt x="109122" y="356480"/>
                      <a:pt x="72463" y="342523"/>
                      <a:pt x="45324" y="314514"/>
                    </a:cubicBezTo>
                    <a:cubicBezTo>
                      <a:pt x="18187" y="286599"/>
                      <a:pt x="3332" y="248404"/>
                      <a:pt x="667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7" y="155701"/>
                    </a:cubicBezTo>
                    <a:cubicBezTo>
                      <a:pt x="2475" y="124485"/>
                      <a:pt x="9807" y="97042"/>
                      <a:pt x="22663" y="73559"/>
                    </a:cubicBezTo>
                    <a:cubicBezTo>
                      <a:pt x="35517" y="49983"/>
                      <a:pt x="53228" y="31876"/>
                      <a:pt x="75700" y="19144"/>
                    </a:cubicBezTo>
                    <a:cubicBezTo>
                      <a:pt x="98172" y="6413"/>
                      <a:pt x="124453" y="0"/>
                      <a:pt x="154638" y="0"/>
                    </a:cubicBezTo>
                    <a:cubicBezTo>
                      <a:pt x="188441" y="0"/>
                      <a:pt x="216721" y="7073"/>
                      <a:pt x="239574" y="21125"/>
                    </a:cubicBezTo>
                    <a:cubicBezTo>
                      <a:pt x="262428" y="35176"/>
                      <a:pt x="279948" y="55264"/>
                      <a:pt x="291946" y="81198"/>
                    </a:cubicBezTo>
                    <a:cubicBezTo>
                      <a:pt x="303944" y="107133"/>
                      <a:pt x="309943" y="137499"/>
                      <a:pt x="309943" y="172299"/>
                    </a:cubicBezTo>
                    <a:lnTo>
                      <a:pt x="309943" y="183521"/>
                    </a:lnTo>
                    <a:cubicBezTo>
                      <a:pt x="309943" y="188331"/>
                      <a:pt x="308514" y="192103"/>
                      <a:pt x="305563" y="194744"/>
                    </a:cubicBezTo>
                    <a:cubicBezTo>
                      <a:pt x="302706" y="197384"/>
                      <a:pt x="298992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0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8" y="302725"/>
                      <a:pt x="136260" y="307535"/>
                      <a:pt x="154447" y="307535"/>
                    </a:cubicBezTo>
                    <a:cubicBezTo>
                      <a:pt x="170444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7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707" y="262362"/>
                    </a:cubicBezTo>
                    <a:cubicBezTo>
                      <a:pt x="299564" y="264814"/>
                      <a:pt x="300802" y="268209"/>
                      <a:pt x="300325" y="272547"/>
                    </a:cubicBezTo>
                    <a:cubicBezTo>
                      <a:pt x="299849" y="279149"/>
                      <a:pt x="296325" y="287165"/>
                      <a:pt x="289661" y="296690"/>
                    </a:cubicBezTo>
                    <a:cubicBezTo>
                      <a:pt x="282996" y="306120"/>
                      <a:pt x="273568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344" y="353557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3002" y="113734"/>
                      <a:pt x="235575" y="98362"/>
                    </a:cubicBezTo>
                    <a:cubicBezTo>
                      <a:pt x="228244" y="82990"/>
                      <a:pt x="217673" y="70730"/>
                      <a:pt x="203867" y="61677"/>
                    </a:cubicBezTo>
                    <a:cubicBezTo>
                      <a:pt x="190060" y="52623"/>
                      <a:pt x="173681" y="48097"/>
                      <a:pt x="154543" y="48097"/>
                    </a:cubicBezTo>
                    <a:cubicBezTo>
                      <a:pt x="135403" y="48097"/>
                      <a:pt x="119120" y="52623"/>
                      <a:pt x="105599" y="61677"/>
                    </a:cubicBezTo>
                    <a:cubicBezTo>
                      <a:pt x="92078" y="70730"/>
                      <a:pt x="81699" y="82896"/>
                      <a:pt x="74557" y="98362"/>
                    </a:cubicBezTo>
                    <a:cubicBezTo>
                      <a:pt x="67416" y="113734"/>
                      <a:pt x="63893" y="131370"/>
                      <a:pt x="63893" y="151174"/>
                    </a:cubicBezTo>
                    <a:lnTo>
                      <a:pt x="63893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2EA4301C-1DCE-D847-B3E2-C336D1073F63}"/>
                  </a:ext>
                </a:extLst>
              </p:cNvPr>
              <p:cNvSpPr/>
              <p:nvPr/>
            </p:nvSpPr>
            <p:spPr>
              <a:xfrm>
                <a:off x="10924534" y="3569517"/>
                <a:ext cx="79319" cy="77897"/>
              </a:xfrm>
              <a:custGeom>
                <a:avLst/>
                <a:gdLst>
                  <a:gd name="connsiteX0" fmla="*/ 15330 w 79319"/>
                  <a:gd name="connsiteY0" fmla="*/ 77898 h 77897"/>
                  <a:gd name="connsiteX1" fmla="*/ 4286 w 79319"/>
                  <a:gd name="connsiteY1" fmla="*/ 73559 h 77897"/>
                  <a:gd name="connsiteX2" fmla="*/ 0 w 79319"/>
                  <a:gd name="connsiteY2" fmla="*/ 62714 h 77897"/>
                  <a:gd name="connsiteX3" fmla="*/ 0 w 79319"/>
                  <a:gd name="connsiteY3" fmla="*/ 15183 h 77897"/>
                  <a:gd name="connsiteX4" fmla="*/ 4286 w 79319"/>
                  <a:gd name="connsiteY4" fmla="*/ 4244 h 77897"/>
                  <a:gd name="connsiteX5" fmla="*/ 15330 w 79319"/>
                  <a:gd name="connsiteY5" fmla="*/ 0 h 77897"/>
                  <a:gd name="connsiteX6" fmla="*/ 63322 w 79319"/>
                  <a:gd name="connsiteY6" fmla="*/ 0 h 77897"/>
                  <a:gd name="connsiteX7" fmla="*/ 74654 w 79319"/>
                  <a:gd name="connsiteY7" fmla="*/ 4244 h 77897"/>
                  <a:gd name="connsiteX8" fmla="*/ 79319 w 79319"/>
                  <a:gd name="connsiteY8" fmla="*/ 15183 h 77897"/>
                  <a:gd name="connsiteX9" fmla="*/ 79319 w 79319"/>
                  <a:gd name="connsiteY9" fmla="*/ 62714 h 77897"/>
                  <a:gd name="connsiteX10" fmla="*/ 74654 w 79319"/>
                  <a:gd name="connsiteY10" fmla="*/ 73559 h 77897"/>
                  <a:gd name="connsiteX11" fmla="*/ 63322 w 79319"/>
                  <a:gd name="connsiteY11" fmla="*/ 77898 h 77897"/>
                  <a:gd name="connsiteX12" fmla="*/ 15330 w 79319"/>
                  <a:gd name="connsiteY12" fmla="*/ 77898 h 77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19" h="77897">
                    <a:moveTo>
                      <a:pt x="15330" y="77898"/>
                    </a:moveTo>
                    <a:cubicBezTo>
                      <a:pt x="10855" y="77898"/>
                      <a:pt x="7237" y="76483"/>
                      <a:pt x="4286" y="73559"/>
                    </a:cubicBezTo>
                    <a:cubicBezTo>
                      <a:pt x="1429" y="70730"/>
                      <a:pt x="0" y="67052"/>
                      <a:pt x="0" y="62714"/>
                    </a:cubicBezTo>
                    <a:lnTo>
                      <a:pt x="0" y="15183"/>
                    </a:lnTo>
                    <a:cubicBezTo>
                      <a:pt x="0" y="10751"/>
                      <a:pt x="1429" y="7167"/>
                      <a:pt x="4286" y="4244"/>
                    </a:cubicBezTo>
                    <a:cubicBezTo>
                      <a:pt x="7142" y="1415"/>
                      <a:pt x="10855" y="0"/>
                      <a:pt x="15330" y="0"/>
                    </a:cubicBezTo>
                    <a:lnTo>
                      <a:pt x="63322" y="0"/>
                    </a:lnTo>
                    <a:cubicBezTo>
                      <a:pt x="67797" y="0"/>
                      <a:pt x="71511" y="1415"/>
                      <a:pt x="74654" y="4244"/>
                    </a:cubicBezTo>
                    <a:cubicBezTo>
                      <a:pt x="77796" y="7073"/>
                      <a:pt x="79319" y="10751"/>
                      <a:pt x="79319" y="15183"/>
                    </a:cubicBezTo>
                    <a:lnTo>
                      <a:pt x="79319" y="62714"/>
                    </a:lnTo>
                    <a:cubicBezTo>
                      <a:pt x="79319" y="67146"/>
                      <a:pt x="77796" y="70730"/>
                      <a:pt x="74654" y="73559"/>
                    </a:cubicBezTo>
                    <a:cubicBezTo>
                      <a:pt x="71511" y="76389"/>
                      <a:pt x="67797" y="77898"/>
                      <a:pt x="63322" y="77898"/>
                    </a:cubicBezTo>
                    <a:lnTo>
                      <a:pt x="15330" y="7789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236A4A42-A014-8E41-BD22-0BC5B2C3C75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14702" y="5141979"/>
            <a:ext cx="5562188" cy="39121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rgbClr val="EA3BAE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A10Networks.com</a:t>
            </a:r>
          </a:p>
        </p:txBody>
      </p:sp>
    </p:spTree>
    <p:extLst>
      <p:ext uri="{BB962C8B-B14F-4D97-AF65-F5344CB8AC3E}">
        <p14:creationId xmlns:p14="http://schemas.microsoft.com/office/powerpoint/2010/main" val="340459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B64601D-440B-8A8A-C80E-2EC7E0DB24E0}"/>
              </a:ext>
            </a:extLst>
          </p:cNvPr>
          <p:cNvGrpSpPr/>
          <p:nvPr userDrawn="1"/>
        </p:nvGrpSpPr>
        <p:grpSpPr>
          <a:xfrm>
            <a:off x="2" y="0"/>
            <a:ext cx="12189615" cy="6858000"/>
            <a:chOff x="1" y="0"/>
            <a:chExt cx="9142210" cy="51435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438998C-F9C8-A4B0-6AA8-DCED37166D6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1119"/>
            <a:stretch>
              <a:fillRect/>
            </a:stretch>
          </p:blipFill>
          <p:spPr>
            <a:xfrm>
              <a:off x="1787" y="1175"/>
              <a:ext cx="9140424" cy="514115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0494517-6A8C-3416-5914-2F3444D6107E}"/>
                </a:ext>
              </a:extLst>
            </p:cNvPr>
            <p:cNvSpPr/>
            <p:nvPr userDrawn="1"/>
          </p:nvSpPr>
          <p:spPr>
            <a:xfrm>
              <a:off x="1" y="1"/>
              <a:ext cx="7363321" cy="5143499"/>
            </a:xfrm>
            <a:prstGeom prst="rect">
              <a:avLst/>
            </a:prstGeom>
            <a:gradFill flip="none" rotWithShape="1">
              <a:gsLst>
                <a:gs pos="34000">
                  <a:schemeClr val="tx2"/>
                </a:gs>
                <a:gs pos="100000">
                  <a:schemeClr val="accent1">
                    <a:lumMod val="50000"/>
                    <a:alpha val="0"/>
                  </a:scheme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B4B6AD3-C76D-268D-8998-284ACCE4ADE6}"/>
                </a:ext>
              </a:extLst>
            </p:cNvPr>
            <p:cNvSpPr/>
            <p:nvPr userDrawn="1"/>
          </p:nvSpPr>
          <p:spPr>
            <a:xfrm>
              <a:off x="2" y="0"/>
              <a:ext cx="7324724" cy="5143499"/>
            </a:xfrm>
            <a:prstGeom prst="rect">
              <a:avLst/>
            </a:prstGeom>
            <a:gradFill flip="none" rotWithShape="1">
              <a:gsLst>
                <a:gs pos="28000">
                  <a:schemeClr val="tx2"/>
                </a:gs>
                <a:gs pos="87000">
                  <a:schemeClr val="tx2">
                    <a:alpha val="0"/>
                  </a:schemeClr>
                </a:gs>
              </a:gsLst>
              <a:lin ang="1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EE95F91-F83C-7C44-90F9-164278F5BFE5}"/>
              </a:ext>
            </a:extLst>
          </p:cNvPr>
          <p:cNvGrpSpPr/>
          <p:nvPr userDrawn="1"/>
        </p:nvGrpSpPr>
        <p:grpSpPr>
          <a:xfrm>
            <a:off x="623970" y="576397"/>
            <a:ext cx="2763799" cy="730369"/>
            <a:chOff x="686738" y="637460"/>
            <a:chExt cx="2594345" cy="685589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022F425-471C-1349-8F3E-FE5BBEAC0455}"/>
                </a:ext>
              </a:extLst>
            </p:cNvPr>
            <p:cNvGrpSpPr/>
            <p:nvPr/>
          </p:nvGrpSpPr>
          <p:grpSpPr>
            <a:xfrm>
              <a:off x="686738" y="637460"/>
              <a:ext cx="950700" cy="351253"/>
              <a:chOff x="686738" y="637460"/>
              <a:chExt cx="950700" cy="351253"/>
            </a:xfrm>
          </p:grpSpPr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9D6B1764-A145-3547-97DA-EB79FD9C8ED4}"/>
                  </a:ext>
                </a:extLst>
              </p:cNvPr>
              <p:cNvSpPr/>
              <p:nvPr/>
            </p:nvSpPr>
            <p:spPr>
              <a:xfrm>
                <a:off x="686738" y="637460"/>
                <a:ext cx="536861" cy="350950"/>
              </a:xfrm>
              <a:custGeom>
                <a:avLst/>
                <a:gdLst>
                  <a:gd name="connsiteX0" fmla="*/ 1280732 w 1864709"/>
                  <a:gd name="connsiteY0" fmla="*/ 1218975 h 1218974"/>
                  <a:gd name="connsiteX1" fmla="*/ 1864709 w 1864709"/>
                  <a:gd name="connsiteY1" fmla="*/ 1218975 h 1218974"/>
                  <a:gd name="connsiteX2" fmla="*/ 1277303 w 1864709"/>
                  <a:gd name="connsiteY2" fmla="*/ 0 h 1218974"/>
                  <a:gd name="connsiteX3" fmla="*/ 642842 w 1864709"/>
                  <a:gd name="connsiteY3" fmla="*/ 0 h 1218974"/>
                  <a:gd name="connsiteX4" fmla="*/ 0 w 1864709"/>
                  <a:gd name="connsiteY4" fmla="*/ 1218975 h 1218974"/>
                  <a:gd name="connsiteX5" fmla="*/ 336709 w 1864709"/>
                  <a:gd name="connsiteY5" fmla="*/ 1218975 h 1218974"/>
                  <a:gd name="connsiteX6" fmla="*/ 510159 w 1864709"/>
                  <a:gd name="connsiteY6" fmla="*/ 891052 h 1218974"/>
                  <a:gd name="connsiteX7" fmla="*/ 1123760 w 1864709"/>
                  <a:gd name="connsiteY7" fmla="*/ 891052 h 1218974"/>
                  <a:gd name="connsiteX8" fmla="*/ 1280732 w 1864709"/>
                  <a:gd name="connsiteY8" fmla="*/ 1218975 h 1218974"/>
                  <a:gd name="connsiteX9" fmla="*/ 1025366 w 1864709"/>
                  <a:gd name="connsiteY9" fmla="*/ 686183 h 1218974"/>
                  <a:gd name="connsiteX10" fmla="*/ 618268 w 1864709"/>
                  <a:gd name="connsiteY10" fmla="*/ 686467 h 1218974"/>
                  <a:gd name="connsiteX11" fmla="*/ 831818 w 1864709"/>
                  <a:gd name="connsiteY11" fmla="*/ 282797 h 1218974"/>
                  <a:gd name="connsiteX12" fmla="*/ 1025366 w 1864709"/>
                  <a:gd name="connsiteY12" fmla="*/ 686183 h 1218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64709" h="1218974">
                    <a:moveTo>
                      <a:pt x="1280732" y="1218975"/>
                    </a:moveTo>
                    <a:lnTo>
                      <a:pt x="1864709" y="1218975"/>
                    </a:lnTo>
                    <a:lnTo>
                      <a:pt x="1277303" y="0"/>
                    </a:lnTo>
                    <a:lnTo>
                      <a:pt x="642842" y="0"/>
                    </a:lnTo>
                    <a:lnTo>
                      <a:pt x="0" y="1218975"/>
                    </a:lnTo>
                    <a:lnTo>
                      <a:pt x="336709" y="1218975"/>
                    </a:lnTo>
                    <a:lnTo>
                      <a:pt x="510159" y="891052"/>
                    </a:lnTo>
                    <a:lnTo>
                      <a:pt x="1123760" y="891052"/>
                    </a:lnTo>
                    <a:lnTo>
                      <a:pt x="1280732" y="1218975"/>
                    </a:lnTo>
                    <a:close/>
                    <a:moveTo>
                      <a:pt x="1025366" y="686183"/>
                    </a:moveTo>
                    <a:lnTo>
                      <a:pt x="618268" y="686467"/>
                    </a:lnTo>
                    <a:lnTo>
                      <a:pt x="831818" y="282797"/>
                    </a:lnTo>
                    <a:lnTo>
                      <a:pt x="1025366" y="686183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08608A49-EF66-6C46-9236-7290B5FA6714}"/>
                  </a:ext>
                </a:extLst>
              </p:cNvPr>
              <p:cNvSpPr/>
              <p:nvPr/>
            </p:nvSpPr>
            <p:spPr>
              <a:xfrm>
                <a:off x="1354625" y="637487"/>
                <a:ext cx="282813" cy="351226"/>
              </a:xfrm>
              <a:custGeom>
                <a:avLst/>
                <a:gdLst>
                  <a:gd name="connsiteX0" fmla="*/ 952410 w 982310"/>
                  <a:gd name="connsiteY0" fmla="*/ 160122 h 1219933"/>
                  <a:gd name="connsiteX1" fmla="*/ 952410 w 982310"/>
                  <a:gd name="connsiteY1" fmla="*/ 160122 h 1219933"/>
                  <a:gd name="connsiteX2" fmla="*/ 750290 w 982310"/>
                  <a:gd name="connsiteY2" fmla="*/ 474 h 1219933"/>
                  <a:gd name="connsiteX3" fmla="*/ 490257 w 982310"/>
                  <a:gd name="connsiteY3" fmla="*/ 0 h 1219933"/>
                  <a:gd name="connsiteX4" fmla="*/ 232035 w 982310"/>
                  <a:gd name="connsiteY4" fmla="*/ 474 h 1219933"/>
                  <a:gd name="connsiteX5" fmla="*/ 30295 w 982310"/>
                  <a:gd name="connsiteY5" fmla="*/ 158890 h 1219933"/>
                  <a:gd name="connsiteX6" fmla="*/ 30200 w 982310"/>
                  <a:gd name="connsiteY6" fmla="*/ 158890 h 1219933"/>
                  <a:gd name="connsiteX7" fmla="*/ 101 w 982310"/>
                  <a:gd name="connsiteY7" fmla="*/ 609961 h 1219933"/>
                  <a:gd name="connsiteX8" fmla="*/ 30200 w 982310"/>
                  <a:gd name="connsiteY8" fmla="*/ 1061033 h 1219933"/>
                  <a:gd name="connsiteX9" fmla="*/ 30295 w 982310"/>
                  <a:gd name="connsiteY9" fmla="*/ 1061033 h 1219933"/>
                  <a:gd name="connsiteX10" fmla="*/ 232035 w 982310"/>
                  <a:gd name="connsiteY10" fmla="*/ 1219449 h 1219933"/>
                  <a:gd name="connsiteX11" fmla="*/ 490257 w 982310"/>
                  <a:gd name="connsiteY11" fmla="*/ 1219923 h 1219933"/>
                  <a:gd name="connsiteX12" fmla="*/ 750290 w 982310"/>
                  <a:gd name="connsiteY12" fmla="*/ 1219449 h 1219933"/>
                  <a:gd name="connsiteX13" fmla="*/ 952315 w 982310"/>
                  <a:gd name="connsiteY13" fmla="*/ 1059801 h 1219933"/>
                  <a:gd name="connsiteX14" fmla="*/ 952410 w 982310"/>
                  <a:gd name="connsiteY14" fmla="*/ 1059801 h 1219933"/>
                  <a:gd name="connsiteX15" fmla="*/ 982224 w 982310"/>
                  <a:gd name="connsiteY15" fmla="*/ 609961 h 1219933"/>
                  <a:gd name="connsiteX16" fmla="*/ 952410 w 982310"/>
                  <a:gd name="connsiteY16" fmla="*/ 160122 h 1219933"/>
                  <a:gd name="connsiteX17" fmla="*/ 626465 w 982310"/>
                  <a:gd name="connsiteY17" fmla="*/ 952200 h 1219933"/>
                  <a:gd name="connsiteX18" fmla="*/ 556361 w 982310"/>
                  <a:gd name="connsiteY18" fmla="*/ 1021690 h 1219933"/>
                  <a:gd name="connsiteX19" fmla="*/ 426059 w 982310"/>
                  <a:gd name="connsiteY19" fmla="*/ 1021690 h 1219933"/>
                  <a:gd name="connsiteX20" fmla="*/ 355955 w 982310"/>
                  <a:gd name="connsiteY20" fmla="*/ 952200 h 1219933"/>
                  <a:gd name="connsiteX21" fmla="*/ 355955 w 982310"/>
                  <a:gd name="connsiteY21" fmla="*/ 270283 h 1219933"/>
                  <a:gd name="connsiteX22" fmla="*/ 426059 w 982310"/>
                  <a:gd name="connsiteY22" fmla="*/ 200982 h 1219933"/>
                  <a:gd name="connsiteX23" fmla="*/ 556361 w 982310"/>
                  <a:gd name="connsiteY23" fmla="*/ 200982 h 1219933"/>
                  <a:gd name="connsiteX24" fmla="*/ 626465 w 982310"/>
                  <a:gd name="connsiteY24" fmla="*/ 270283 h 1219933"/>
                  <a:gd name="connsiteX25" fmla="*/ 626465 w 982310"/>
                  <a:gd name="connsiteY25" fmla="*/ 952200 h 1219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82310" h="1219933">
                    <a:moveTo>
                      <a:pt x="952410" y="160122"/>
                    </a:moveTo>
                    <a:lnTo>
                      <a:pt x="952410" y="160122"/>
                    </a:lnTo>
                    <a:cubicBezTo>
                      <a:pt x="930979" y="68637"/>
                      <a:pt x="848683" y="474"/>
                      <a:pt x="750290" y="474"/>
                    </a:cubicBezTo>
                    <a:cubicBezTo>
                      <a:pt x="750290" y="474"/>
                      <a:pt x="735240" y="0"/>
                      <a:pt x="490257" y="0"/>
                    </a:cubicBezTo>
                    <a:cubicBezTo>
                      <a:pt x="246703" y="0"/>
                      <a:pt x="232035" y="474"/>
                      <a:pt x="232035" y="474"/>
                    </a:cubicBezTo>
                    <a:cubicBezTo>
                      <a:pt x="134118" y="474"/>
                      <a:pt x="52203" y="68068"/>
                      <a:pt x="30295" y="158890"/>
                    </a:cubicBezTo>
                    <a:lnTo>
                      <a:pt x="30200" y="158890"/>
                    </a:lnTo>
                    <a:cubicBezTo>
                      <a:pt x="7435" y="245634"/>
                      <a:pt x="-1042" y="429267"/>
                      <a:pt x="101" y="609961"/>
                    </a:cubicBezTo>
                    <a:cubicBezTo>
                      <a:pt x="-1042" y="790656"/>
                      <a:pt x="7435" y="974289"/>
                      <a:pt x="30200" y="1061033"/>
                    </a:cubicBezTo>
                    <a:lnTo>
                      <a:pt x="30295" y="1061033"/>
                    </a:lnTo>
                    <a:cubicBezTo>
                      <a:pt x="52107" y="1151854"/>
                      <a:pt x="134023" y="1219449"/>
                      <a:pt x="232035" y="1219449"/>
                    </a:cubicBezTo>
                    <a:cubicBezTo>
                      <a:pt x="232035" y="1219449"/>
                      <a:pt x="246703" y="1220018"/>
                      <a:pt x="490257" y="1219923"/>
                    </a:cubicBezTo>
                    <a:cubicBezTo>
                      <a:pt x="735240" y="1219923"/>
                      <a:pt x="750290" y="1219449"/>
                      <a:pt x="750290" y="1219449"/>
                    </a:cubicBezTo>
                    <a:cubicBezTo>
                      <a:pt x="848683" y="1219449"/>
                      <a:pt x="930979" y="1151191"/>
                      <a:pt x="952315" y="1059801"/>
                    </a:cubicBezTo>
                    <a:lnTo>
                      <a:pt x="952410" y="1059801"/>
                    </a:lnTo>
                    <a:cubicBezTo>
                      <a:pt x="974985" y="972582"/>
                      <a:pt x="983271" y="789897"/>
                      <a:pt x="982224" y="609961"/>
                    </a:cubicBezTo>
                    <a:cubicBezTo>
                      <a:pt x="983271" y="430120"/>
                      <a:pt x="974985" y="247435"/>
                      <a:pt x="952410" y="160122"/>
                    </a:cubicBezTo>
                    <a:close/>
                    <a:moveTo>
                      <a:pt x="626465" y="952200"/>
                    </a:moveTo>
                    <a:cubicBezTo>
                      <a:pt x="626465" y="990595"/>
                      <a:pt x="595032" y="1021690"/>
                      <a:pt x="556361" y="1021690"/>
                    </a:cubicBezTo>
                    <a:lnTo>
                      <a:pt x="426059" y="1021690"/>
                    </a:lnTo>
                    <a:cubicBezTo>
                      <a:pt x="387197" y="1021690"/>
                      <a:pt x="355955" y="990689"/>
                      <a:pt x="355955" y="952200"/>
                    </a:cubicBezTo>
                    <a:lnTo>
                      <a:pt x="355955" y="270283"/>
                    </a:lnTo>
                    <a:cubicBezTo>
                      <a:pt x="355955" y="231983"/>
                      <a:pt x="387292" y="200982"/>
                      <a:pt x="426059" y="200982"/>
                    </a:cubicBezTo>
                    <a:lnTo>
                      <a:pt x="556361" y="200982"/>
                    </a:lnTo>
                    <a:cubicBezTo>
                      <a:pt x="595032" y="200982"/>
                      <a:pt x="626465" y="231983"/>
                      <a:pt x="626465" y="270283"/>
                    </a:cubicBezTo>
                    <a:lnTo>
                      <a:pt x="626465" y="95220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4D917494-4368-7F47-BB4C-D28A54E5192D}"/>
                  </a:ext>
                </a:extLst>
              </p:cNvPr>
              <p:cNvSpPr/>
              <p:nvPr/>
            </p:nvSpPr>
            <p:spPr>
              <a:xfrm>
                <a:off x="1157592" y="637460"/>
                <a:ext cx="167829" cy="350922"/>
              </a:xfrm>
              <a:custGeom>
                <a:avLst/>
                <a:gdLst>
                  <a:gd name="connsiteX0" fmla="*/ 582930 w 582929"/>
                  <a:gd name="connsiteY0" fmla="*/ 1218880 h 1218879"/>
                  <a:gd name="connsiteX1" fmla="*/ 233934 w 582929"/>
                  <a:gd name="connsiteY1" fmla="*/ 1218880 h 1218879"/>
                  <a:gd name="connsiteX2" fmla="*/ 233934 w 582929"/>
                  <a:gd name="connsiteY2" fmla="*/ 419218 h 1218879"/>
                  <a:gd name="connsiteX3" fmla="*/ 0 w 582929"/>
                  <a:gd name="connsiteY3" fmla="*/ 419218 h 1218879"/>
                  <a:gd name="connsiteX4" fmla="*/ 0 w 582929"/>
                  <a:gd name="connsiteY4" fmla="*/ 202783 h 1218879"/>
                  <a:gd name="connsiteX5" fmla="*/ 376142 w 582929"/>
                  <a:gd name="connsiteY5" fmla="*/ 0 h 1218879"/>
                  <a:gd name="connsiteX6" fmla="*/ 582930 w 582929"/>
                  <a:gd name="connsiteY6" fmla="*/ 0 h 121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2929" h="1218879">
                    <a:moveTo>
                      <a:pt x="582930" y="1218880"/>
                    </a:moveTo>
                    <a:lnTo>
                      <a:pt x="233934" y="1218880"/>
                    </a:lnTo>
                    <a:lnTo>
                      <a:pt x="233934" y="419218"/>
                    </a:lnTo>
                    <a:lnTo>
                      <a:pt x="0" y="419218"/>
                    </a:lnTo>
                    <a:lnTo>
                      <a:pt x="0" y="202783"/>
                    </a:lnTo>
                    <a:lnTo>
                      <a:pt x="376142" y="0"/>
                    </a:lnTo>
                    <a:lnTo>
                      <a:pt x="58293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45" name="Graphic 33">
              <a:extLst>
                <a:ext uri="{FF2B5EF4-FFF2-40B4-BE49-F238E27FC236}">
                  <a16:creationId xmlns:a16="http://schemas.microsoft.com/office/drawing/2014/main" id="{9EC9FC46-64A9-CE45-839B-53AF0144A625}"/>
                </a:ext>
              </a:extLst>
            </p:cNvPr>
            <p:cNvGrpSpPr/>
            <p:nvPr/>
          </p:nvGrpSpPr>
          <p:grpSpPr>
            <a:xfrm>
              <a:off x="686739" y="1163571"/>
              <a:ext cx="2594344" cy="159478"/>
              <a:chOff x="1252706" y="3173428"/>
              <a:chExt cx="9751147" cy="599414"/>
            </a:xfrm>
            <a:solidFill>
              <a:schemeClr val="bg1"/>
            </a:solidFill>
          </p:grpSpPr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099CEC12-B1FA-6841-AA58-E7D70F0F4748}"/>
                  </a:ext>
                </a:extLst>
              </p:cNvPr>
              <p:cNvSpPr/>
              <p:nvPr/>
            </p:nvSpPr>
            <p:spPr>
              <a:xfrm>
                <a:off x="1252706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3999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9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2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1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981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4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2 w 419922"/>
                  <a:gd name="connsiteY20" fmla="*/ 458143 h 462103"/>
                  <a:gd name="connsiteX21" fmla="*/ 47325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8" y="462104"/>
                      <a:pt x="6665" y="460784"/>
                      <a:pt x="3999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0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4" y="1320"/>
                      <a:pt x="181109" y="0"/>
                      <a:pt x="187299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3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2" y="446732"/>
                      <a:pt x="419922" y="448901"/>
                    </a:cubicBezTo>
                    <a:cubicBezTo>
                      <a:pt x="419922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1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1" y="460784"/>
                      <a:pt x="360981" y="458143"/>
                    </a:cubicBezTo>
                    <a:cubicBezTo>
                      <a:pt x="358505" y="455502"/>
                      <a:pt x="356886" y="453050"/>
                      <a:pt x="355934" y="450881"/>
                    </a:cubicBezTo>
                    <a:lnTo>
                      <a:pt x="319274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2" y="458143"/>
                    </a:cubicBezTo>
                    <a:cubicBezTo>
                      <a:pt x="56656" y="460784"/>
                      <a:pt x="52657" y="462104"/>
                      <a:pt x="47325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2C7FC73F-9B3A-154E-A108-1AFA3C8EF08A}"/>
                  </a:ext>
                </a:extLst>
              </p:cNvPr>
              <p:cNvSpPr/>
              <p:nvPr/>
            </p:nvSpPr>
            <p:spPr>
              <a:xfrm>
                <a:off x="1728427" y="3178615"/>
                <a:ext cx="61988" cy="468799"/>
              </a:xfrm>
              <a:custGeom>
                <a:avLst/>
                <a:gdLst>
                  <a:gd name="connsiteX0" fmla="*/ 15331 w 61988"/>
                  <a:gd name="connsiteY0" fmla="*/ 468800 h 468799"/>
                  <a:gd name="connsiteX1" fmla="*/ 4380 w 61988"/>
                  <a:gd name="connsiteY1" fmla="*/ 464462 h 468799"/>
                  <a:gd name="connsiteX2" fmla="*/ 0 w 61988"/>
                  <a:gd name="connsiteY2" fmla="*/ 453616 h 468799"/>
                  <a:gd name="connsiteX3" fmla="*/ 0 w 61988"/>
                  <a:gd name="connsiteY3" fmla="*/ 15278 h 468799"/>
                  <a:gd name="connsiteX4" fmla="*/ 4380 w 61988"/>
                  <a:gd name="connsiteY4" fmla="*/ 4338 h 468799"/>
                  <a:gd name="connsiteX5" fmla="*/ 15331 w 61988"/>
                  <a:gd name="connsiteY5" fmla="*/ 0 h 468799"/>
                  <a:gd name="connsiteX6" fmla="*/ 46658 w 61988"/>
                  <a:gd name="connsiteY6" fmla="*/ 0 h 468799"/>
                  <a:gd name="connsiteX7" fmla="*/ 57989 w 61988"/>
                  <a:gd name="connsiteY7" fmla="*/ 4338 h 468799"/>
                  <a:gd name="connsiteX8" fmla="*/ 61989 w 61988"/>
                  <a:gd name="connsiteY8" fmla="*/ 15278 h 468799"/>
                  <a:gd name="connsiteX9" fmla="*/ 61989 w 61988"/>
                  <a:gd name="connsiteY9" fmla="*/ 453616 h 468799"/>
                  <a:gd name="connsiteX10" fmla="*/ 57989 w 61988"/>
                  <a:gd name="connsiteY10" fmla="*/ 464462 h 468799"/>
                  <a:gd name="connsiteX11" fmla="*/ 46658 w 61988"/>
                  <a:gd name="connsiteY11" fmla="*/ 468800 h 468799"/>
                  <a:gd name="connsiteX12" fmla="*/ 15331 w 61988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988" h="468799">
                    <a:moveTo>
                      <a:pt x="15331" y="468800"/>
                    </a:moveTo>
                    <a:cubicBezTo>
                      <a:pt x="10855" y="468800"/>
                      <a:pt x="7237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8" y="7262"/>
                      <a:pt x="4380" y="4338"/>
                    </a:cubicBezTo>
                    <a:cubicBezTo>
                      <a:pt x="7237" y="1509"/>
                      <a:pt x="10950" y="0"/>
                      <a:pt x="15331" y="0"/>
                    </a:cubicBezTo>
                    <a:lnTo>
                      <a:pt x="46658" y="0"/>
                    </a:lnTo>
                    <a:cubicBezTo>
                      <a:pt x="51514" y="0"/>
                      <a:pt x="55323" y="1415"/>
                      <a:pt x="57989" y="4338"/>
                    </a:cubicBezTo>
                    <a:cubicBezTo>
                      <a:pt x="60655" y="7167"/>
                      <a:pt x="61989" y="10845"/>
                      <a:pt x="61989" y="15278"/>
                    </a:cubicBezTo>
                    <a:lnTo>
                      <a:pt x="61989" y="453616"/>
                    </a:lnTo>
                    <a:cubicBezTo>
                      <a:pt x="61989" y="458049"/>
                      <a:pt x="60655" y="461632"/>
                      <a:pt x="57989" y="464462"/>
                    </a:cubicBezTo>
                    <a:cubicBezTo>
                      <a:pt x="55323" y="467291"/>
                      <a:pt x="51514" y="468800"/>
                      <a:pt x="46658" y="468800"/>
                    </a:cubicBezTo>
                    <a:lnTo>
                      <a:pt x="15331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6B35C2B4-0573-B14C-BCE9-E5629C6B8BA6}"/>
                  </a:ext>
                </a:extLst>
              </p:cNvPr>
              <p:cNvSpPr/>
              <p:nvPr/>
            </p:nvSpPr>
            <p:spPr>
              <a:xfrm>
                <a:off x="1848500" y="3304137"/>
                <a:ext cx="486005" cy="343277"/>
              </a:xfrm>
              <a:custGeom>
                <a:avLst/>
                <a:gdLst>
                  <a:gd name="connsiteX0" fmla="*/ 117312 w 486005"/>
                  <a:gd name="connsiteY0" fmla="*/ 343277 h 343277"/>
                  <a:gd name="connsiteX1" fmla="*/ 103981 w 486005"/>
                  <a:gd name="connsiteY1" fmla="*/ 338939 h 343277"/>
                  <a:gd name="connsiteX2" fmla="*/ 95982 w 486005"/>
                  <a:gd name="connsiteY2" fmla="*/ 326774 h 343277"/>
                  <a:gd name="connsiteX3" fmla="*/ 1333 w 486005"/>
                  <a:gd name="connsiteY3" fmla="*/ 20465 h 343277"/>
                  <a:gd name="connsiteX4" fmla="*/ 0 w 486005"/>
                  <a:gd name="connsiteY4" fmla="*/ 13863 h 343277"/>
                  <a:gd name="connsiteX5" fmla="*/ 4380 w 486005"/>
                  <a:gd name="connsiteY5" fmla="*/ 3961 h 343277"/>
                  <a:gd name="connsiteX6" fmla="*/ 14093 w 486005"/>
                  <a:gd name="connsiteY6" fmla="*/ 0 h 343277"/>
                  <a:gd name="connsiteX7" fmla="*/ 43421 w 486005"/>
                  <a:gd name="connsiteY7" fmla="*/ 0 h 343277"/>
                  <a:gd name="connsiteX8" fmla="*/ 54752 w 486005"/>
                  <a:gd name="connsiteY8" fmla="*/ 3961 h 343277"/>
                  <a:gd name="connsiteX9" fmla="*/ 60084 w 486005"/>
                  <a:gd name="connsiteY9" fmla="*/ 11223 h 343277"/>
                  <a:gd name="connsiteX10" fmla="*/ 134070 w 486005"/>
                  <a:gd name="connsiteY10" fmla="*/ 260099 h 343277"/>
                  <a:gd name="connsiteX11" fmla="*/ 213389 w 486005"/>
                  <a:gd name="connsiteY11" fmla="*/ 13863 h 343277"/>
                  <a:gd name="connsiteX12" fmla="*/ 219102 w 486005"/>
                  <a:gd name="connsiteY12" fmla="*/ 4621 h 343277"/>
                  <a:gd name="connsiteX13" fmla="*/ 232052 w 486005"/>
                  <a:gd name="connsiteY13" fmla="*/ 0 h 343277"/>
                  <a:gd name="connsiteX14" fmla="*/ 254715 w 486005"/>
                  <a:gd name="connsiteY14" fmla="*/ 0 h 343277"/>
                  <a:gd name="connsiteX15" fmla="*/ 268046 w 486005"/>
                  <a:gd name="connsiteY15" fmla="*/ 4621 h 343277"/>
                  <a:gd name="connsiteX16" fmla="*/ 273378 w 486005"/>
                  <a:gd name="connsiteY16" fmla="*/ 13863 h 343277"/>
                  <a:gd name="connsiteX17" fmla="*/ 352697 w 486005"/>
                  <a:gd name="connsiteY17" fmla="*/ 260099 h 343277"/>
                  <a:gd name="connsiteX18" fmla="*/ 426683 w 486005"/>
                  <a:gd name="connsiteY18" fmla="*/ 11223 h 343277"/>
                  <a:gd name="connsiteX19" fmla="*/ 431349 w 486005"/>
                  <a:gd name="connsiteY19" fmla="*/ 3961 h 343277"/>
                  <a:gd name="connsiteX20" fmla="*/ 442680 w 486005"/>
                  <a:gd name="connsiteY20" fmla="*/ 0 h 343277"/>
                  <a:gd name="connsiteX21" fmla="*/ 472674 w 486005"/>
                  <a:gd name="connsiteY21" fmla="*/ 0 h 343277"/>
                  <a:gd name="connsiteX22" fmla="*/ 482006 w 486005"/>
                  <a:gd name="connsiteY22" fmla="*/ 3961 h 343277"/>
                  <a:gd name="connsiteX23" fmla="*/ 486005 w 486005"/>
                  <a:gd name="connsiteY23" fmla="*/ 13863 h 343277"/>
                  <a:gd name="connsiteX24" fmla="*/ 484672 w 486005"/>
                  <a:gd name="connsiteY24" fmla="*/ 20465 h 343277"/>
                  <a:gd name="connsiteX25" fmla="*/ 390690 w 486005"/>
                  <a:gd name="connsiteY25" fmla="*/ 326774 h 343277"/>
                  <a:gd name="connsiteX26" fmla="*/ 383358 w 486005"/>
                  <a:gd name="connsiteY26" fmla="*/ 338939 h 343277"/>
                  <a:gd name="connsiteX27" fmla="*/ 368694 w 486005"/>
                  <a:gd name="connsiteY27" fmla="*/ 343277 h 343277"/>
                  <a:gd name="connsiteX28" fmla="*/ 342698 w 486005"/>
                  <a:gd name="connsiteY28" fmla="*/ 343277 h 343277"/>
                  <a:gd name="connsiteX29" fmla="*/ 328415 w 486005"/>
                  <a:gd name="connsiteY29" fmla="*/ 338939 h 343277"/>
                  <a:gd name="connsiteX30" fmla="*/ 320703 w 486005"/>
                  <a:gd name="connsiteY30" fmla="*/ 326774 h 343277"/>
                  <a:gd name="connsiteX31" fmla="*/ 243383 w 486005"/>
                  <a:gd name="connsiteY31" fmla="*/ 90440 h 343277"/>
                  <a:gd name="connsiteX32" fmla="*/ 166065 w 486005"/>
                  <a:gd name="connsiteY32" fmla="*/ 326774 h 343277"/>
                  <a:gd name="connsiteX33" fmla="*/ 158066 w 486005"/>
                  <a:gd name="connsiteY33" fmla="*/ 338939 h 343277"/>
                  <a:gd name="connsiteX34" fmla="*/ 143402 w 486005"/>
                  <a:gd name="connsiteY34" fmla="*/ 343277 h 343277"/>
                  <a:gd name="connsiteX35" fmla="*/ 117312 w 486005"/>
                  <a:gd name="connsiteY35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86005" h="343277">
                    <a:moveTo>
                      <a:pt x="117312" y="343277"/>
                    </a:moveTo>
                    <a:cubicBezTo>
                      <a:pt x="111503" y="343277"/>
                      <a:pt x="107123" y="341863"/>
                      <a:pt x="103981" y="338939"/>
                    </a:cubicBezTo>
                    <a:cubicBezTo>
                      <a:pt x="100838" y="336110"/>
                      <a:pt x="98172" y="332055"/>
                      <a:pt x="95982" y="326774"/>
                    </a:cubicBezTo>
                    <a:lnTo>
                      <a:pt x="1333" y="20465"/>
                    </a:lnTo>
                    <a:cubicBezTo>
                      <a:pt x="476" y="18296"/>
                      <a:pt x="0" y="16032"/>
                      <a:pt x="0" y="13863"/>
                    </a:cubicBezTo>
                    <a:cubicBezTo>
                      <a:pt x="0" y="9902"/>
                      <a:pt x="1428" y="6601"/>
                      <a:pt x="4380" y="3961"/>
                    </a:cubicBezTo>
                    <a:cubicBezTo>
                      <a:pt x="7237" y="1320"/>
                      <a:pt x="10474" y="0"/>
                      <a:pt x="14093" y="0"/>
                    </a:cubicBezTo>
                    <a:lnTo>
                      <a:pt x="43421" y="0"/>
                    </a:lnTo>
                    <a:cubicBezTo>
                      <a:pt x="48277" y="0"/>
                      <a:pt x="52086" y="1320"/>
                      <a:pt x="54752" y="3961"/>
                    </a:cubicBezTo>
                    <a:cubicBezTo>
                      <a:pt x="57418" y="6601"/>
                      <a:pt x="59227" y="9053"/>
                      <a:pt x="60084" y="11223"/>
                    </a:cubicBezTo>
                    <a:lnTo>
                      <a:pt x="134070" y="260099"/>
                    </a:lnTo>
                    <a:lnTo>
                      <a:pt x="213389" y="13863"/>
                    </a:lnTo>
                    <a:cubicBezTo>
                      <a:pt x="214246" y="10751"/>
                      <a:pt x="216150" y="7733"/>
                      <a:pt x="219102" y="4621"/>
                    </a:cubicBezTo>
                    <a:cubicBezTo>
                      <a:pt x="221959" y="1509"/>
                      <a:pt x="226339" y="0"/>
                      <a:pt x="232052" y="0"/>
                    </a:cubicBezTo>
                    <a:lnTo>
                      <a:pt x="254715" y="0"/>
                    </a:lnTo>
                    <a:cubicBezTo>
                      <a:pt x="260523" y="0"/>
                      <a:pt x="264903" y="1509"/>
                      <a:pt x="268046" y="4621"/>
                    </a:cubicBezTo>
                    <a:cubicBezTo>
                      <a:pt x="271188" y="7733"/>
                      <a:pt x="272902" y="10751"/>
                      <a:pt x="273378" y="13863"/>
                    </a:cubicBezTo>
                    <a:lnTo>
                      <a:pt x="352697" y="260099"/>
                    </a:lnTo>
                    <a:lnTo>
                      <a:pt x="426683" y="11223"/>
                    </a:lnTo>
                    <a:cubicBezTo>
                      <a:pt x="427159" y="9053"/>
                      <a:pt x="428683" y="6601"/>
                      <a:pt x="431349" y="3961"/>
                    </a:cubicBezTo>
                    <a:cubicBezTo>
                      <a:pt x="434015" y="1320"/>
                      <a:pt x="437824" y="0"/>
                      <a:pt x="442680" y="0"/>
                    </a:cubicBezTo>
                    <a:lnTo>
                      <a:pt x="472674" y="0"/>
                    </a:lnTo>
                    <a:cubicBezTo>
                      <a:pt x="476198" y="0"/>
                      <a:pt x="479340" y="1320"/>
                      <a:pt x="482006" y="3961"/>
                    </a:cubicBezTo>
                    <a:cubicBezTo>
                      <a:pt x="484672" y="6601"/>
                      <a:pt x="486005" y="9902"/>
                      <a:pt x="486005" y="13863"/>
                    </a:cubicBezTo>
                    <a:cubicBezTo>
                      <a:pt x="486005" y="16032"/>
                      <a:pt x="485529" y="18296"/>
                      <a:pt x="484672" y="20465"/>
                    </a:cubicBezTo>
                    <a:lnTo>
                      <a:pt x="390690" y="326774"/>
                    </a:lnTo>
                    <a:cubicBezTo>
                      <a:pt x="388880" y="332055"/>
                      <a:pt x="386500" y="336110"/>
                      <a:pt x="383358" y="338939"/>
                    </a:cubicBezTo>
                    <a:cubicBezTo>
                      <a:pt x="380215" y="341768"/>
                      <a:pt x="375359" y="343277"/>
                      <a:pt x="368694" y="343277"/>
                    </a:cubicBezTo>
                    <a:lnTo>
                      <a:pt x="342698" y="343277"/>
                    </a:lnTo>
                    <a:cubicBezTo>
                      <a:pt x="336890" y="343277"/>
                      <a:pt x="332129" y="341863"/>
                      <a:pt x="328415" y="338939"/>
                    </a:cubicBezTo>
                    <a:cubicBezTo>
                      <a:pt x="324607" y="336110"/>
                      <a:pt x="322036" y="332055"/>
                      <a:pt x="320703" y="326774"/>
                    </a:cubicBezTo>
                    <a:lnTo>
                      <a:pt x="243383" y="90440"/>
                    </a:lnTo>
                    <a:lnTo>
                      <a:pt x="166065" y="326774"/>
                    </a:lnTo>
                    <a:cubicBezTo>
                      <a:pt x="164255" y="332055"/>
                      <a:pt x="161589" y="336110"/>
                      <a:pt x="158066" y="338939"/>
                    </a:cubicBezTo>
                    <a:cubicBezTo>
                      <a:pt x="154543" y="341768"/>
                      <a:pt x="149591" y="343277"/>
                      <a:pt x="143402" y="343277"/>
                    </a:cubicBezTo>
                    <a:lnTo>
                      <a:pt x="117312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id="{792EAF40-F0DE-2A40-A2F5-6FAFE04FE0EA}"/>
                  </a:ext>
                </a:extLst>
              </p:cNvPr>
              <p:cNvSpPr/>
              <p:nvPr/>
            </p:nvSpPr>
            <p:spPr>
              <a:xfrm>
                <a:off x="2361167" y="3297536"/>
                <a:ext cx="296706" cy="356480"/>
              </a:xfrm>
              <a:custGeom>
                <a:avLst/>
                <a:gdLst>
                  <a:gd name="connsiteX0" fmla="*/ 121311 w 296706"/>
                  <a:gd name="connsiteY0" fmla="*/ 356480 h 356480"/>
                  <a:gd name="connsiteX1" fmla="*/ 60655 w 296706"/>
                  <a:gd name="connsiteY1" fmla="*/ 343277 h 356480"/>
                  <a:gd name="connsiteX2" fmla="*/ 16664 w 296706"/>
                  <a:gd name="connsiteY2" fmla="*/ 307629 h 356480"/>
                  <a:gd name="connsiteX3" fmla="*/ 0 w 296706"/>
                  <a:gd name="connsiteY3" fmla="*/ 256798 h 356480"/>
                  <a:gd name="connsiteX4" fmla="*/ 37326 w 296706"/>
                  <a:gd name="connsiteY4" fmla="*/ 184181 h 356480"/>
                  <a:gd name="connsiteX5" fmla="*/ 134642 w 296706"/>
                  <a:gd name="connsiteY5" fmla="*/ 148533 h 356480"/>
                  <a:gd name="connsiteX6" fmla="*/ 233957 w 296706"/>
                  <a:gd name="connsiteY6" fmla="*/ 134670 h 356480"/>
                  <a:gd name="connsiteX7" fmla="*/ 233957 w 296706"/>
                  <a:gd name="connsiteY7" fmla="*/ 115526 h 356480"/>
                  <a:gd name="connsiteX8" fmla="*/ 215579 w 296706"/>
                  <a:gd name="connsiteY8" fmla="*/ 66015 h 356480"/>
                  <a:gd name="connsiteX9" fmla="*/ 155971 w 296706"/>
                  <a:gd name="connsiteY9" fmla="*/ 48191 h 356480"/>
                  <a:gd name="connsiteX10" fmla="*/ 107980 w 296706"/>
                  <a:gd name="connsiteY10" fmla="*/ 60074 h 356480"/>
                  <a:gd name="connsiteX11" fmla="*/ 81985 w 296706"/>
                  <a:gd name="connsiteY11" fmla="*/ 90440 h 356480"/>
                  <a:gd name="connsiteX12" fmla="*/ 67987 w 296706"/>
                  <a:gd name="connsiteY12" fmla="*/ 100343 h 356480"/>
                  <a:gd name="connsiteX13" fmla="*/ 37993 w 296706"/>
                  <a:gd name="connsiteY13" fmla="*/ 100343 h 356480"/>
                  <a:gd name="connsiteX14" fmla="*/ 26947 w 296706"/>
                  <a:gd name="connsiteY14" fmla="*/ 96004 h 356480"/>
                  <a:gd name="connsiteX15" fmla="*/ 23329 w 296706"/>
                  <a:gd name="connsiteY15" fmla="*/ 85819 h 356480"/>
                  <a:gd name="connsiteX16" fmla="*/ 31042 w 296706"/>
                  <a:gd name="connsiteY16" fmla="*/ 61394 h 356480"/>
                  <a:gd name="connsiteX17" fmla="*/ 54656 w 296706"/>
                  <a:gd name="connsiteY17" fmla="*/ 33007 h 356480"/>
                  <a:gd name="connsiteX18" fmla="*/ 95601 w 296706"/>
                  <a:gd name="connsiteY18" fmla="*/ 9619 h 356480"/>
                  <a:gd name="connsiteX19" fmla="*/ 156638 w 296706"/>
                  <a:gd name="connsiteY19" fmla="*/ 0 h 356480"/>
                  <a:gd name="connsiteX20" fmla="*/ 223958 w 296706"/>
                  <a:gd name="connsiteY20" fmla="*/ 10185 h 356480"/>
                  <a:gd name="connsiteX21" fmla="*/ 266998 w 296706"/>
                  <a:gd name="connsiteY21" fmla="*/ 37628 h 356480"/>
                  <a:gd name="connsiteX22" fmla="*/ 289661 w 296706"/>
                  <a:gd name="connsiteY22" fmla="*/ 76577 h 356480"/>
                  <a:gd name="connsiteX23" fmla="*/ 296707 w 296706"/>
                  <a:gd name="connsiteY23" fmla="*/ 120807 h 356480"/>
                  <a:gd name="connsiteX24" fmla="*/ 296707 w 296706"/>
                  <a:gd name="connsiteY24" fmla="*/ 334695 h 356480"/>
                  <a:gd name="connsiteX25" fmla="*/ 292327 w 296706"/>
                  <a:gd name="connsiteY25" fmla="*/ 345541 h 356480"/>
                  <a:gd name="connsiteX26" fmla="*/ 281281 w 296706"/>
                  <a:gd name="connsiteY26" fmla="*/ 349879 h 356480"/>
                  <a:gd name="connsiteX27" fmla="*/ 250620 w 296706"/>
                  <a:gd name="connsiteY27" fmla="*/ 349879 h 356480"/>
                  <a:gd name="connsiteX28" fmla="*/ 239289 w 296706"/>
                  <a:gd name="connsiteY28" fmla="*/ 345541 h 356480"/>
                  <a:gd name="connsiteX29" fmla="*/ 235290 w 296706"/>
                  <a:gd name="connsiteY29" fmla="*/ 334695 h 356480"/>
                  <a:gd name="connsiteX30" fmla="*/ 235290 w 296706"/>
                  <a:gd name="connsiteY30" fmla="*/ 306309 h 356480"/>
                  <a:gd name="connsiteX31" fmla="*/ 211961 w 296706"/>
                  <a:gd name="connsiteY31" fmla="*/ 329791 h 356480"/>
                  <a:gd name="connsiteX32" fmla="*/ 175301 w 296706"/>
                  <a:gd name="connsiteY32" fmla="*/ 348936 h 356480"/>
                  <a:gd name="connsiteX33" fmla="*/ 121311 w 296706"/>
                  <a:gd name="connsiteY33" fmla="*/ 356480 h 356480"/>
                  <a:gd name="connsiteX34" fmla="*/ 135308 w 296706"/>
                  <a:gd name="connsiteY34" fmla="*/ 306969 h 356480"/>
                  <a:gd name="connsiteX35" fmla="*/ 185299 w 296706"/>
                  <a:gd name="connsiteY35" fmla="*/ 295369 h 356480"/>
                  <a:gd name="connsiteX36" fmla="*/ 221007 w 296706"/>
                  <a:gd name="connsiteY36" fmla="*/ 259438 h 356480"/>
                  <a:gd name="connsiteX37" fmla="*/ 234052 w 296706"/>
                  <a:gd name="connsiteY37" fmla="*/ 198045 h 356480"/>
                  <a:gd name="connsiteX38" fmla="*/ 234052 w 296706"/>
                  <a:gd name="connsiteY38" fmla="*/ 179560 h 356480"/>
                  <a:gd name="connsiteX39" fmla="*/ 156733 w 296706"/>
                  <a:gd name="connsiteY39" fmla="*/ 190783 h 356480"/>
                  <a:gd name="connsiteX40" fmla="*/ 85413 w 296706"/>
                  <a:gd name="connsiteY40" fmla="*/ 212945 h 356480"/>
                  <a:gd name="connsiteX41" fmla="*/ 61417 w 296706"/>
                  <a:gd name="connsiteY41" fmla="*/ 252271 h 356480"/>
                  <a:gd name="connsiteX42" fmla="*/ 72463 w 296706"/>
                  <a:gd name="connsiteY42" fmla="*/ 282921 h 356480"/>
                  <a:gd name="connsiteX43" fmla="*/ 100458 w 296706"/>
                  <a:gd name="connsiteY43" fmla="*/ 301028 h 356480"/>
                  <a:gd name="connsiteX44" fmla="*/ 135308 w 296706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706" h="356480">
                    <a:moveTo>
                      <a:pt x="121311" y="356480"/>
                    </a:moveTo>
                    <a:cubicBezTo>
                      <a:pt x="99124" y="356480"/>
                      <a:pt x="78843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3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579" y="66015"/>
                    </a:cubicBezTo>
                    <a:cubicBezTo>
                      <a:pt x="203391" y="54132"/>
                      <a:pt x="183490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9" y="97042"/>
                      <a:pt x="74653" y="100343"/>
                      <a:pt x="67987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1042" y="61394"/>
                    </a:cubicBezTo>
                    <a:cubicBezTo>
                      <a:pt x="36184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642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98" y="37628"/>
                    </a:cubicBezTo>
                    <a:cubicBezTo>
                      <a:pt x="277472" y="49040"/>
                      <a:pt x="284995" y="62054"/>
                      <a:pt x="289661" y="76577"/>
                    </a:cubicBezTo>
                    <a:cubicBezTo>
                      <a:pt x="294326" y="91100"/>
                      <a:pt x="296707" y="105812"/>
                      <a:pt x="296707" y="120807"/>
                    </a:cubicBezTo>
                    <a:lnTo>
                      <a:pt x="296707" y="334695"/>
                    </a:lnTo>
                    <a:cubicBezTo>
                      <a:pt x="296707" y="339128"/>
                      <a:pt x="295279" y="342711"/>
                      <a:pt x="292327" y="345541"/>
                    </a:cubicBezTo>
                    <a:cubicBezTo>
                      <a:pt x="289470" y="348370"/>
                      <a:pt x="285757" y="349879"/>
                      <a:pt x="281281" y="349879"/>
                    </a:cubicBezTo>
                    <a:lnTo>
                      <a:pt x="250620" y="349879"/>
                    </a:lnTo>
                    <a:cubicBezTo>
                      <a:pt x="245764" y="349879"/>
                      <a:pt x="241955" y="348464"/>
                      <a:pt x="239289" y="345541"/>
                    </a:cubicBezTo>
                    <a:cubicBezTo>
                      <a:pt x="236623" y="342711"/>
                      <a:pt x="235290" y="339033"/>
                      <a:pt x="235290" y="334695"/>
                    </a:cubicBezTo>
                    <a:lnTo>
                      <a:pt x="235290" y="306309"/>
                    </a:lnTo>
                    <a:cubicBezTo>
                      <a:pt x="229481" y="314231"/>
                      <a:pt x="221768" y="322058"/>
                      <a:pt x="211961" y="329791"/>
                    </a:cubicBezTo>
                    <a:cubicBezTo>
                      <a:pt x="202153" y="337524"/>
                      <a:pt x="189965" y="343843"/>
                      <a:pt x="175301" y="348936"/>
                    </a:cubicBezTo>
                    <a:cubicBezTo>
                      <a:pt x="160637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7" y="259438"/>
                    </a:cubicBezTo>
                    <a:cubicBezTo>
                      <a:pt x="229672" y="243123"/>
                      <a:pt x="234052" y="222659"/>
                      <a:pt x="234052" y="198045"/>
                    </a:cubicBezTo>
                    <a:lnTo>
                      <a:pt x="234052" y="179560"/>
                    </a:lnTo>
                    <a:lnTo>
                      <a:pt x="156733" y="190783"/>
                    </a:lnTo>
                    <a:cubicBezTo>
                      <a:pt x="125215" y="195215"/>
                      <a:pt x="101410" y="202571"/>
                      <a:pt x="85413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131" y="274810"/>
                      <a:pt x="72463" y="282921"/>
                    </a:cubicBezTo>
                    <a:cubicBezTo>
                      <a:pt x="79795" y="291031"/>
                      <a:pt x="89126" y="297067"/>
                      <a:pt x="100458" y="301028"/>
                    </a:cubicBezTo>
                    <a:cubicBezTo>
                      <a:pt x="111694" y="304989"/>
                      <a:pt x="123310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Freeform 53">
                <a:extLst>
                  <a:ext uri="{FF2B5EF4-FFF2-40B4-BE49-F238E27FC236}">
                    <a16:creationId xmlns:a16="http://schemas.microsoft.com/office/drawing/2014/main" id="{DF4A8D1F-FE92-1045-884F-9EE08771550C}"/>
                  </a:ext>
                </a:extLst>
              </p:cNvPr>
              <p:cNvSpPr/>
              <p:nvPr/>
            </p:nvSpPr>
            <p:spPr>
              <a:xfrm>
                <a:off x="2700057" y="3304137"/>
                <a:ext cx="329938" cy="468705"/>
              </a:xfrm>
              <a:custGeom>
                <a:avLst/>
                <a:gdLst>
                  <a:gd name="connsiteX0" fmla="*/ 89317 w 329938"/>
                  <a:gd name="connsiteY0" fmla="*/ 468705 h 468705"/>
                  <a:gd name="connsiteX1" fmla="*/ 79985 w 329938"/>
                  <a:gd name="connsiteY1" fmla="*/ 464745 h 468705"/>
                  <a:gd name="connsiteX2" fmla="*/ 75986 w 329938"/>
                  <a:gd name="connsiteY2" fmla="*/ 455502 h 468705"/>
                  <a:gd name="connsiteX3" fmla="*/ 76653 w 329938"/>
                  <a:gd name="connsiteY3" fmla="*/ 450221 h 468705"/>
                  <a:gd name="connsiteX4" fmla="*/ 79319 w 329938"/>
                  <a:gd name="connsiteY4" fmla="*/ 443620 h 468705"/>
                  <a:gd name="connsiteX5" fmla="*/ 130642 w 329938"/>
                  <a:gd name="connsiteY5" fmla="*/ 322813 h 468705"/>
                  <a:gd name="connsiteX6" fmla="*/ 3333 w 329938"/>
                  <a:gd name="connsiteY6" fmla="*/ 25086 h 468705"/>
                  <a:gd name="connsiteX7" fmla="*/ 0 w 329938"/>
                  <a:gd name="connsiteY7" fmla="*/ 13863 h 468705"/>
                  <a:gd name="connsiteX8" fmla="*/ 3999 w 329938"/>
                  <a:gd name="connsiteY8" fmla="*/ 3961 h 468705"/>
                  <a:gd name="connsiteX9" fmla="*/ 13997 w 329938"/>
                  <a:gd name="connsiteY9" fmla="*/ 0 h 468705"/>
                  <a:gd name="connsiteX10" fmla="*/ 46658 w 329938"/>
                  <a:gd name="connsiteY10" fmla="*/ 0 h 468705"/>
                  <a:gd name="connsiteX11" fmla="*/ 57323 w 329938"/>
                  <a:gd name="connsiteY11" fmla="*/ 3301 h 468705"/>
                  <a:gd name="connsiteX12" fmla="*/ 62655 w 329938"/>
                  <a:gd name="connsiteY12" fmla="*/ 11223 h 468705"/>
                  <a:gd name="connsiteX13" fmla="*/ 163970 w 329938"/>
                  <a:gd name="connsiteY13" fmla="*/ 251517 h 468705"/>
                  <a:gd name="connsiteX14" fmla="*/ 267950 w 329938"/>
                  <a:gd name="connsiteY14" fmla="*/ 11223 h 468705"/>
                  <a:gd name="connsiteX15" fmla="*/ 273568 w 329938"/>
                  <a:gd name="connsiteY15" fmla="*/ 3301 h 468705"/>
                  <a:gd name="connsiteX16" fmla="*/ 284614 w 329938"/>
                  <a:gd name="connsiteY16" fmla="*/ 0 h 468705"/>
                  <a:gd name="connsiteX17" fmla="*/ 315941 w 329938"/>
                  <a:gd name="connsiteY17" fmla="*/ 0 h 468705"/>
                  <a:gd name="connsiteX18" fmla="*/ 325940 w 329938"/>
                  <a:gd name="connsiteY18" fmla="*/ 3961 h 468705"/>
                  <a:gd name="connsiteX19" fmla="*/ 329939 w 329938"/>
                  <a:gd name="connsiteY19" fmla="*/ 13203 h 468705"/>
                  <a:gd name="connsiteX20" fmla="*/ 326606 w 329938"/>
                  <a:gd name="connsiteY20" fmla="*/ 25086 h 468705"/>
                  <a:gd name="connsiteX21" fmla="*/ 137308 w 329938"/>
                  <a:gd name="connsiteY21" fmla="*/ 457483 h 468705"/>
                  <a:gd name="connsiteX22" fmla="*/ 131690 w 329938"/>
                  <a:gd name="connsiteY22" fmla="*/ 465405 h 468705"/>
                  <a:gd name="connsiteX23" fmla="*/ 120644 w 329938"/>
                  <a:gd name="connsiteY23" fmla="*/ 468705 h 468705"/>
                  <a:gd name="connsiteX24" fmla="*/ 89317 w 329938"/>
                  <a:gd name="connsiteY24" fmla="*/ 468705 h 468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29938" h="468705">
                    <a:moveTo>
                      <a:pt x="89317" y="468705"/>
                    </a:moveTo>
                    <a:cubicBezTo>
                      <a:pt x="85794" y="468705"/>
                      <a:pt x="82651" y="467385"/>
                      <a:pt x="79985" y="464745"/>
                    </a:cubicBezTo>
                    <a:cubicBezTo>
                      <a:pt x="77319" y="462104"/>
                      <a:pt x="75986" y="458992"/>
                      <a:pt x="75986" y="455502"/>
                    </a:cubicBezTo>
                    <a:cubicBezTo>
                      <a:pt x="75986" y="453711"/>
                      <a:pt x="76176" y="452013"/>
                      <a:pt x="76653" y="450221"/>
                    </a:cubicBezTo>
                    <a:cubicBezTo>
                      <a:pt x="77129" y="448429"/>
                      <a:pt x="77986" y="446260"/>
                      <a:pt x="79319" y="443620"/>
                    </a:cubicBezTo>
                    <a:lnTo>
                      <a:pt x="130642" y="322813"/>
                    </a:lnTo>
                    <a:lnTo>
                      <a:pt x="3333" y="25086"/>
                    </a:lnTo>
                    <a:cubicBezTo>
                      <a:pt x="1143" y="19804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3999" y="3961"/>
                    </a:cubicBezTo>
                    <a:cubicBezTo>
                      <a:pt x="6665" y="1320"/>
                      <a:pt x="9998" y="0"/>
                      <a:pt x="13997" y="0"/>
                    </a:cubicBezTo>
                    <a:lnTo>
                      <a:pt x="46658" y="0"/>
                    </a:lnTo>
                    <a:cubicBezTo>
                      <a:pt x="51514" y="0"/>
                      <a:pt x="55133" y="1132"/>
                      <a:pt x="57323" y="3301"/>
                    </a:cubicBezTo>
                    <a:cubicBezTo>
                      <a:pt x="59513" y="5470"/>
                      <a:pt x="61322" y="8110"/>
                      <a:pt x="62655" y="11223"/>
                    </a:cubicBezTo>
                    <a:lnTo>
                      <a:pt x="163970" y="251517"/>
                    </a:lnTo>
                    <a:lnTo>
                      <a:pt x="267950" y="11223"/>
                    </a:lnTo>
                    <a:cubicBezTo>
                      <a:pt x="269283" y="8110"/>
                      <a:pt x="271188" y="5470"/>
                      <a:pt x="273568" y="3301"/>
                    </a:cubicBezTo>
                    <a:cubicBezTo>
                      <a:pt x="276044" y="1132"/>
                      <a:pt x="279662" y="0"/>
                      <a:pt x="284614" y="0"/>
                    </a:cubicBezTo>
                    <a:lnTo>
                      <a:pt x="315941" y="0"/>
                    </a:lnTo>
                    <a:cubicBezTo>
                      <a:pt x="319941" y="0"/>
                      <a:pt x="323273" y="1320"/>
                      <a:pt x="325940" y="3961"/>
                    </a:cubicBezTo>
                    <a:cubicBezTo>
                      <a:pt x="328606" y="6601"/>
                      <a:pt x="329939" y="9714"/>
                      <a:pt x="329939" y="13203"/>
                    </a:cubicBezTo>
                    <a:cubicBezTo>
                      <a:pt x="329939" y="15372"/>
                      <a:pt x="328796" y="19333"/>
                      <a:pt x="326606" y="25086"/>
                    </a:cubicBezTo>
                    <a:lnTo>
                      <a:pt x="137308" y="457483"/>
                    </a:lnTo>
                    <a:cubicBezTo>
                      <a:pt x="135975" y="460595"/>
                      <a:pt x="134070" y="463236"/>
                      <a:pt x="131690" y="465405"/>
                    </a:cubicBezTo>
                    <a:cubicBezTo>
                      <a:pt x="129214" y="467574"/>
                      <a:pt x="125596" y="468705"/>
                      <a:pt x="120644" y="468705"/>
                    </a:cubicBezTo>
                    <a:lnTo>
                      <a:pt x="89317" y="468705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07E9F62F-3CBE-214E-AF55-CC0169D46B21}"/>
                  </a:ext>
                </a:extLst>
              </p:cNvPr>
              <p:cNvSpPr/>
              <p:nvPr/>
            </p:nvSpPr>
            <p:spPr>
              <a:xfrm>
                <a:off x="3059433" y="3297630"/>
                <a:ext cx="284219" cy="356385"/>
              </a:xfrm>
              <a:custGeom>
                <a:avLst/>
                <a:gdLst>
                  <a:gd name="connsiteX0" fmla="*/ 141293 w 284219"/>
                  <a:gd name="connsiteY0" fmla="*/ 356386 h 356385"/>
                  <a:gd name="connsiteX1" fmla="*/ 77305 w 284219"/>
                  <a:gd name="connsiteY1" fmla="*/ 347144 h 356385"/>
                  <a:gd name="connsiteX2" fmla="*/ 33980 w 284219"/>
                  <a:gd name="connsiteY2" fmla="*/ 324699 h 356385"/>
                  <a:gd name="connsiteX3" fmla="*/ 9032 w 284219"/>
                  <a:gd name="connsiteY3" fmla="*/ 298293 h 356385"/>
                  <a:gd name="connsiteX4" fmla="*/ 81 w 284219"/>
                  <a:gd name="connsiteY4" fmla="*/ 277168 h 356385"/>
                  <a:gd name="connsiteX5" fmla="*/ 4747 w 284219"/>
                  <a:gd name="connsiteY5" fmla="*/ 265946 h 356385"/>
                  <a:gd name="connsiteX6" fmla="*/ 15412 w 284219"/>
                  <a:gd name="connsiteY6" fmla="*/ 261985 h 356385"/>
                  <a:gd name="connsiteX7" fmla="*/ 45406 w 284219"/>
                  <a:gd name="connsiteY7" fmla="*/ 261985 h 356385"/>
                  <a:gd name="connsiteX8" fmla="*/ 51024 w 284219"/>
                  <a:gd name="connsiteY8" fmla="*/ 262928 h 356385"/>
                  <a:gd name="connsiteX9" fmla="*/ 57404 w 284219"/>
                  <a:gd name="connsiteY9" fmla="*/ 268586 h 356385"/>
                  <a:gd name="connsiteX10" fmla="*/ 76734 w 284219"/>
                  <a:gd name="connsiteY10" fmla="*/ 287070 h 356385"/>
                  <a:gd name="connsiteX11" fmla="*/ 103015 w 284219"/>
                  <a:gd name="connsiteY11" fmla="*/ 302254 h 356385"/>
                  <a:gd name="connsiteX12" fmla="*/ 142055 w 284219"/>
                  <a:gd name="connsiteY12" fmla="*/ 308195 h 356385"/>
                  <a:gd name="connsiteX13" fmla="*/ 198045 w 284219"/>
                  <a:gd name="connsiteY13" fmla="*/ 295369 h 356385"/>
                  <a:gd name="connsiteX14" fmla="*/ 220041 w 284219"/>
                  <a:gd name="connsiteY14" fmla="*/ 257458 h 356385"/>
                  <a:gd name="connsiteX15" fmla="*/ 211090 w 284219"/>
                  <a:gd name="connsiteY15" fmla="*/ 231052 h 356385"/>
                  <a:gd name="connsiteX16" fmla="*/ 179096 w 284219"/>
                  <a:gd name="connsiteY16" fmla="*/ 213228 h 356385"/>
                  <a:gd name="connsiteX17" fmla="*/ 116155 w 284219"/>
                  <a:gd name="connsiteY17" fmla="*/ 196724 h 356385"/>
                  <a:gd name="connsiteX18" fmla="*/ 52834 w 284219"/>
                  <a:gd name="connsiteY18" fmla="*/ 173996 h 356385"/>
                  <a:gd name="connsiteX19" fmla="*/ 19506 w 284219"/>
                  <a:gd name="connsiteY19" fmla="*/ 141649 h 356385"/>
                  <a:gd name="connsiteX20" fmla="*/ 9508 w 284219"/>
                  <a:gd name="connsiteY20" fmla="*/ 99022 h 356385"/>
                  <a:gd name="connsiteX21" fmla="*/ 24172 w 284219"/>
                  <a:gd name="connsiteY21" fmla="*/ 51869 h 356385"/>
                  <a:gd name="connsiteX22" fmla="*/ 67212 w 284219"/>
                  <a:gd name="connsiteY22" fmla="*/ 14523 h 356385"/>
                  <a:gd name="connsiteX23" fmla="*/ 138246 w 284219"/>
                  <a:gd name="connsiteY23" fmla="*/ 0 h 356385"/>
                  <a:gd name="connsiteX24" fmla="*/ 197569 w 284219"/>
                  <a:gd name="connsiteY24" fmla="*/ 8582 h 356385"/>
                  <a:gd name="connsiteX25" fmla="*/ 238228 w 284219"/>
                  <a:gd name="connsiteY25" fmla="*/ 29990 h 356385"/>
                  <a:gd name="connsiteX26" fmla="*/ 262223 w 284219"/>
                  <a:gd name="connsiteY26" fmla="*/ 55358 h 356385"/>
                  <a:gd name="connsiteX27" fmla="*/ 270888 w 284219"/>
                  <a:gd name="connsiteY27" fmla="*/ 76483 h 356385"/>
                  <a:gd name="connsiteX28" fmla="*/ 266889 w 284219"/>
                  <a:gd name="connsiteY28" fmla="*/ 87328 h 356385"/>
                  <a:gd name="connsiteX29" fmla="*/ 256224 w 284219"/>
                  <a:gd name="connsiteY29" fmla="*/ 91666 h 356385"/>
                  <a:gd name="connsiteX30" fmla="*/ 228230 w 284219"/>
                  <a:gd name="connsiteY30" fmla="*/ 91666 h 356385"/>
                  <a:gd name="connsiteX31" fmla="*/ 220612 w 284219"/>
                  <a:gd name="connsiteY31" fmla="*/ 89686 h 356385"/>
                  <a:gd name="connsiteX32" fmla="*/ 214899 w 284219"/>
                  <a:gd name="connsiteY32" fmla="*/ 85065 h 356385"/>
                  <a:gd name="connsiteX33" fmla="*/ 199187 w 284219"/>
                  <a:gd name="connsiteY33" fmla="*/ 67901 h 356385"/>
                  <a:gd name="connsiteX34" fmla="*/ 175858 w 284219"/>
                  <a:gd name="connsiteY34" fmla="*/ 53755 h 356385"/>
                  <a:gd name="connsiteX35" fmla="*/ 138246 w 284219"/>
                  <a:gd name="connsiteY35" fmla="*/ 48097 h 356385"/>
                  <a:gd name="connsiteX36" fmla="*/ 88256 w 284219"/>
                  <a:gd name="connsiteY36" fmla="*/ 61960 h 356385"/>
                  <a:gd name="connsiteX37" fmla="*/ 71592 w 284219"/>
                  <a:gd name="connsiteY37" fmla="*/ 96948 h 356385"/>
                  <a:gd name="connsiteX38" fmla="*/ 78924 w 284219"/>
                  <a:gd name="connsiteY38" fmla="*/ 119393 h 356385"/>
                  <a:gd name="connsiteX39" fmla="*/ 106919 w 284219"/>
                  <a:gd name="connsiteY39" fmla="*/ 137217 h 356385"/>
                  <a:gd name="connsiteX40" fmla="*/ 168241 w 284219"/>
                  <a:gd name="connsiteY40" fmla="*/ 154380 h 356385"/>
                  <a:gd name="connsiteX41" fmla="*/ 237561 w 284219"/>
                  <a:gd name="connsiteY41" fmla="*/ 177486 h 356385"/>
                  <a:gd name="connsiteX42" fmla="*/ 273555 w 284219"/>
                  <a:gd name="connsiteY42" fmla="*/ 211153 h 356385"/>
                  <a:gd name="connsiteX43" fmla="*/ 284219 w 284219"/>
                  <a:gd name="connsiteY43" fmla="*/ 255383 h 356385"/>
                  <a:gd name="connsiteX44" fmla="*/ 268222 w 284219"/>
                  <a:gd name="connsiteY44" fmla="*/ 306215 h 356385"/>
                  <a:gd name="connsiteX45" fmla="*/ 220231 w 284219"/>
                  <a:gd name="connsiteY45" fmla="*/ 342900 h 356385"/>
                  <a:gd name="connsiteX46" fmla="*/ 141293 w 284219"/>
                  <a:gd name="connsiteY46" fmla="*/ 356386 h 35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84219" h="356385">
                    <a:moveTo>
                      <a:pt x="141293" y="356386"/>
                    </a:moveTo>
                    <a:cubicBezTo>
                      <a:pt x="116441" y="356386"/>
                      <a:pt x="95111" y="353274"/>
                      <a:pt x="77305" y="347144"/>
                    </a:cubicBezTo>
                    <a:cubicBezTo>
                      <a:pt x="59499" y="341014"/>
                      <a:pt x="45121" y="333469"/>
                      <a:pt x="33980" y="324699"/>
                    </a:cubicBezTo>
                    <a:cubicBezTo>
                      <a:pt x="22839" y="315928"/>
                      <a:pt x="14555" y="307063"/>
                      <a:pt x="9032" y="298293"/>
                    </a:cubicBezTo>
                    <a:cubicBezTo>
                      <a:pt x="3509" y="289522"/>
                      <a:pt x="462" y="282449"/>
                      <a:pt x="81" y="277168"/>
                    </a:cubicBezTo>
                    <a:cubicBezTo>
                      <a:pt x="-395" y="272358"/>
                      <a:pt x="1224" y="268586"/>
                      <a:pt x="4747" y="265946"/>
                    </a:cubicBezTo>
                    <a:cubicBezTo>
                      <a:pt x="8270" y="263305"/>
                      <a:pt x="11889" y="261985"/>
                      <a:pt x="15412" y="261985"/>
                    </a:cubicBezTo>
                    <a:lnTo>
                      <a:pt x="45406" y="261985"/>
                    </a:lnTo>
                    <a:cubicBezTo>
                      <a:pt x="47597" y="261985"/>
                      <a:pt x="49501" y="262362"/>
                      <a:pt x="51024" y="262928"/>
                    </a:cubicBezTo>
                    <a:cubicBezTo>
                      <a:pt x="52548" y="263588"/>
                      <a:pt x="54738" y="265474"/>
                      <a:pt x="57404" y="268586"/>
                    </a:cubicBezTo>
                    <a:cubicBezTo>
                      <a:pt x="63213" y="274716"/>
                      <a:pt x="69592" y="280940"/>
                      <a:pt x="76734" y="287070"/>
                    </a:cubicBezTo>
                    <a:cubicBezTo>
                      <a:pt x="83875" y="293200"/>
                      <a:pt x="92636" y="298293"/>
                      <a:pt x="103015" y="302254"/>
                    </a:cubicBezTo>
                    <a:cubicBezTo>
                      <a:pt x="113489" y="306215"/>
                      <a:pt x="126439" y="308195"/>
                      <a:pt x="142055" y="308195"/>
                    </a:cubicBezTo>
                    <a:cubicBezTo>
                      <a:pt x="164718" y="308195"/>
                      <a:pt x="183381" y="303857"/>
                      <a:pt x="198045" y="295369"/>
                    </a:cubicBezTo>
                    <a:cubicBezTo>
                      <a:pt x="212709" y="286787"/>
                      <a:pt x="220041" y="274150"/>
                      <a:pt x="220041" y="257458"/>
                    </a:cubicBezTo>
                    <a:cubicBezTo>
                      <a:pt x="220041" y="246424"/>
                      <a:pt x="217089" y="237653"/>
                      <a:pt x="211090" y="231052"/>
                    </a:cubicBezTo>
                    <a:cubicBezTo>
                      <a:pt x="205091" y="224450"/>
                      <a:pt x="194426" y="218509"/>
                      <a:pt x="179096" y="213228"/>
                    </a:cubicBezTo>
                    <a:cubicBezTo>
                      <a:pt x="163765" y="207947"/>
                      <a:pt x="142817" y="202477"/>
                      <a:pt x="116155" y="196724"/>
                    </a:cubicBezTo>
                    <a:cubicBezTo>
                      <a:pt x="89493" y="190594"/>
                      <a:pt x="68355" y="182955"/>
                      <a:pt x="52834" y="173996"/>
                    </a:cubicBezTo>
                    <a:cubicBezTo>
                      <a:pt x="37313" y="164943"/>
                      <a:pt x="26172" y="154192"/>
                      <a:pt x="19506" y="141649"/>
                    </a:cubicBezTo>
                    <a:cubicBezTo>
                      <a:pt x="12841" y="129106"/>
                      <a:pt x="9508" y="114960"/>
                      <a:pt x="9508" y="99022"/>
                    </a:cubicBezTo>
                    <a:cubicBezTo>
                      <a:pt x="9508" y="82707"/>
                      <a:pt x="14365" y="66958"/>
                      <a:pt x="24172" y="51869"/>
                    </a:cubicBezTo>
                    <a:cubicBezTo>
                      <a:pt x="33980" y="36685"/>
                      <a:pt x="48263" y="24237"/>
                      <a:pt x="67212" y="14523"/>
                    </a:cubicBezTo>
                    <a:cubicBezTo>
                      <a:pt x="86066" y="4810"/>
                      <a:pt x="109775" y="0"/>
                      <a:pt x="138246" y="0"/>
                    </a:cubicBezTo>
                    <a:cubicBezTo>
                      <a:pt x="161385" y="0"/>
                      <a:pt x="181096" y="2829"/>
                      <a:pt x="197569" y="8582"/>
                    </a:cubicBezTo>
                    <a:cubicBezTo>
                      <a:pt x="214042" y="14335"/>
                      <a:pt x="227563" y="21408"/>
                      <a:pt x="238228" y="29990"/>
                    </a:cubicBezTo>
                    <a:cubicBezTo>
                      <a:pt x="248893" y="38572"/>
                      <a:pt x="256891" y="47059"/>
                      <a:pt x="262223" y="55358"/>
                    </a:cubicBezTo>
                    <a:cubicBezTo>
                      <a:pt x="267556" y="63752"/>
                      <a:pt x="270412" y="70730"/>
                      <a:pt x="270888" y="76483"/>
                    </a:cubicBezTo>
                    <a:cubicBezTo>
                      <a:pt x="271365" y="80915"/>
                      <a:pt x="270032" y="84499"/>
                      <a:pt x="266889" y="87328"/>
                    </a:cubicBezTo>
                    <a:cubicBezTo>
                      <a:pt x="263747" y="90157"/>
                      <a:pt x="260224" y="91666"/>
                      <a:pt x="256224" y="91666"/>
                    </a:cubicBezTo>
                    <a:lnTo>
                      <a:pt x="228230" y="91666"/>
                    </a:lnTo>
                    <a:cubicBezTo>
                      <a:pt x="225087" y="91666"/>
                      <a:pt x="222612" y="91006"/>
                      <a:pt x="220612" y="89686"/>
                    </a:cubicBezTo>
                    <a:cubicBezTo>
                      <a:pt x="218612" y="88366"/>
                      <a:pt x="216708" y="86857"/>
                      <a:pt x="214899" y="85065"/>
                    </a:cubicBezTo>
                    <a:cubicBezTo>
                      <a:pt x="210423" y="79312"/>
                      <a:pt x="205186" y="73654"/>
                      <a:pt x="199187" y="67901"/>
                    </a:cubicBezTo>
                    <a:cubicBezTo>
                      <a:pt x="193189" y="62148"/>
                      <a:pt x="185381" y="57433"/>
                      <a:pt x="175858" y="53755"/>
                    </a:cubicBezTo>
                    <a:cubicBezTo>
                      <a:pt x="166336" y="49983"/>
                      <a:pt x="153767" y="48097"/>
                      <a:pt x="138246" y="48097"/>
                    </a:cubicBezTo>
                    <a:cubicBezTo>
                      <a:pt x="116060" y="48097"/>
                      <a:pt x="99396" y="52718"/>
                      <a:pt x="88256" y="61960"/>
                    </a:cubicBezTo>
                    <a:cubicBezTo>
                      <a:pt x="77115" y="71202"/>
                      <a:pt x="71592" y="82896"/>
                      <a:pt x="71592" y="96948"/>
                    </a:cubicBezTo>
                    <a:cubicBezTo>
                      <a:pt x="71592" y="105341"/>
                      <a:pt x="74068" y="112791"/>
                      <a:pt x="78924" y="119393"/>
                    </a:cubicBezTo>
                    <a:cubicBezTo>
                      <a:pt x="83780" y="125994"/>
                      <a:pt x="93112" y="131935"/>
                      <a:pt x="106919" y="137217"/>
                    </a:cubicBezTo>
                    <a:cubicBezTo>
                      <a:pt x="120726" y="142498"/>
                      <a:pt x="141103" y="148251"/>
                      <a:pt x="168241" y="154380"/>
                    </a:cubicBezTo>
                    <a:cubicBezTo>
                      <a:pt x="197569" y="160133"/>
                      <a:pt x="220707" y="167772"/>
                      <a:pt x="237561" y="177486"/>
                    </a:cubicBezTo>
                    <a:cubicBezTo>
                      <a:pt x="254415" y="187199"/>
                      <a:pt x="266413" y="198422"/>
                      <a:pt x="273555" y="211153"/>
                    </a:cubicBezTo>
                    <a:cubicBezTo>
                      <a:pt x="280696" y="223885"/>
                      <a:pt x="284219" y="238691"/>
                      <a:pt x="284219" y="255383"/>
                    </a:cubicBezTo>
                    <a:cubicBezTo>
                      <a:pt x="284219" y="273867"/>
                      <a:pt x="278887" y="290843"/>
                      <a:pt x="268222" y="306215"/>
                    </a:cubicBezTo>
                    <a:cubicBezTo>
                      <a:pt x="257558" y="321587"/>
                      <a:pt x="241561" y="333847"/>
                      <a:pt x="220231" y="342900"/>
                    </a:cubicBezTo>
                    <a:cubicBezTo>
                      <a:pt x="198616" y="351859"/>
                      <a:pt x="172335" y="356386"/>
                      <a:pt x="141293" y="35638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6" name="Freeform 55">
                <a:extLst>
                  <a:ext uri="{FF2B5EF4-FFF2-40B4-BE49-F238E27FC236}">
                    <a16:creationId xmlns:a16="http://schemas.microsoft.com/office/drawing/2014/main" id="{6A5FA54C-B427-EE46-B99E-B22DFF6C7CFD}"/>
                  </a:ext>
                </a:extLst>
              </p:cNvPr>
              <p:cNvSpPr/>
              <p:nvPr/>
            </p:nvSpPr>
            <p:spPr>
              <a:xfrm>
                <a:off x="3562659" y="3178520"/>
                <a:ext cx="356981" cy="475495"/>
              </a:xfrm>
              <a:custGeom>
                <a:avLst/>
                <a:gdLst>
                  <a:gd name="connsiteX0" fmla="*/ 179967 w 356981"/>
                  <a:gd name="connsiteY0" fmla="*/ 475496 h 475495"/>
                  <a:gd name="connsiteX1" fmla="*/ 82651 w 356981"/>
                  <a:gd name="connsiteY1" fmla="*/ 457672 h 475495"/>
                  <a:gd name="connsiteX2" fmla="*/ 22377 w 356981"/>
                  <a:gd name="connsiteY2" fmla="*/ 411744 h 475495"/>
                  <a:gd name="connsiteX3" fmla="*/ 0 w 356981"/>
                  <a:gd name="connsiteY3" fmla="*/ 352708 h 475495"/>
                  <a:gd name="connsiteX4" fmla="*/ 4380 w 356981"/>
                  <a:gd name="connsiteY4" fmla="*/ 343089 h 475495"/>
                  <a:gd name="connsiteX5" fmla="*/ 14664 w 356981"/>
                  <a:gd name="connsiteY5" fmla="*/ 338751 h 475495"/>
                  <a:gd name="connsiteX6" fmla="*/ 48658 w 356981"/>
                  <a:gd name="connsiteY6" fmla="*/ 338751 h 475495"/>
                  <a:gd name="connsiteX7" fmla="*/ 60655 w 356981"/>
                  <a:gd name="connsiteY7" fmla="*/ 342711 h 475495"/>
                  <a:gd name="connsiteX8" fmla="*/ 65988 w 356981"/>
                  <a:gd name="connsiteY8" fmla="*/ 351953 h 475495"/>
                  <a:gd name="connsiteX9" fmla="*/ 82651 w 356981"/>
                  <a:gd name="connsiteY9" fmla="*/ 383358 h 475495"/>
                  <a:gd name="connsiteX10" fmla="*/ 118930 w 356981"/>
                  <a:gd name="connsiteY10" fmla="*/ 409103 h 475495"/>
                  <a:gd name="connsiteX11" fmla="*/ 179871 w 356981"/>
                  <a:gd name="connsiteY11" fmla="*/ 419289 h 475495"/>
                  <a:gd name="connsiteX12" fmla="*/ 264141 w 356981"/>
                  <a:gd name="connsiteY12" fmla="*/ 399201 h 475495"/>
                  <a:gd name="connsiteX13" fmla="*/ 291089 w 356981"/>
                  <a:gd name="connsiteY13" fmla="*/ 345352 h 475495"/>
                  <a:gd name="connsiteX14" fmla="*/ 276806 w 356981"/>
                  <a:gd name="connsiteY14" fmla="*/ 308006 h 475495"/>
                  <a:gd name="connsiteX15" fmla="*/ 233195 w 356981"/>
                  <a:gd name="connsiteY15" fmla="*/ 282544 h 475495"/>
                  <a:gd name="connsiteX16" fmla="*/ 157209 w 356981"/>
                  <a:gd name="connsiteY16" fmla="*/ 258118 h 475495"/>
                  <a:gd name="connsiteX17" fmla="*/ 76557 w 356981"/>
                  <a:gd name="connsiteY17" fmla="*/ 227751 h 475495"/>
                  <a:gd name="connsiteX18" fmla="*/ 28852 w 356981"/>
                  <a:gd name="connsiteY18" fmla="*/ 186822 h 475495"/>
                  <a:gd name="connsiteX19" fmla="*/ 13140 w 356981"/>
                  <a:gd name="connsiteY19" fmla="*/ 124768 h 475495"/>
                  <a:gd name="connsiteX20" fmla="*/ 32470 w 356981"/>
                  <a:gd name="connsiteY20" fmla="*/ 61111 h 475495"/>
                  <a:gd name="connsiteX21" fmla="*/ 88460 w 356981"/>
                  <a:gd name="connsiteY21" fmla="*/ 16504 h 475495"/>
                  <a:gd name="connsiteX22" fmla="*/ 176444 w 356981"/>
                  <a:gd name="connsiteY22" fmla="*/ 0 h 475495"/>
                  <a:gd name="connsiteX23" fmla="*/ 248716 w 356981"/>
                  <a:gd name="connsiteY23" fmla="*/ 10940 h 475495"/>
                  <a:gd name="connsiteX24" fmla="*/ 300325 w 356981"/>
                  <a:gd name="connsiteY24" fmla="*/ 39986 h 475495"/>
                  <a:gd name="connsiteX25" fmla="*/ 331653 w 356981"/>
                  <a:gd name="connsiteY25" fmla="*/ 78935 h 475495"/>
                  <a:gd name="connsiteX26" fmla="*/ 342984 w 356981"/>
                  <a:gd name="connsiteY26" fmla="*/ 119581 h 475495"/>
                  <a:gd name="connsiteX27" fmla="*/ 339651 w 356981"/>
                  <a:gd name="connsiteY27" fmla="*/ 128446 h 475495"/>
                  <a:gd name="connsiteX28" fmla="*/ 328987 w 356981"/>
                  <a:gd name="connsiteY28" fmla="*/ 132784 h 475495"/>
                  <a:gd name="connsiteX29" fmla="*/ 293660 w 356981"/>
                  <a:gd name="connsiteY29" fmla="*/ 132784 h 475495"/>
                  <a:gd name="connsiteX30" fmla="*/ 283947 w 356981"/>
                  <a:gd name="connsiteY30" fmla="*/ 130144 h 475495"/>
                  <a:gd name="connsiteX31" fmla="*/ 276330 w 356981"/>
                  <a:gd name="connsiteY31" fmla="*/ 120241 h 475495"/>
                  <a:gd name="connsiteX32" fmla="*/ 245669 w 356981"/>
                  <a:gd name="connsiteY32" fmla="*/ 74691 h 475495"/>
                  <a:gd name="connsiteX33" fmla="*/ 176348 w 356981"/>
                  <a:gd name="connsiteY33" fmla="*/ 56207 h 475495"/>
                  <a:gd name="connsiteX34" fmla="*/ 105980 w 356981"/>
                  <a:gd name="connsiteY34" fmla="*/ 72711 h 475495"/>
                  <a:gd name="connsiteX35" fmla="*/ 79033 w 356981"/>
                  <a:gd name="connsiteY35" fmla="*/ 124202 h 475495"/>
                  <a:gd name="connsiteX36" fmla="*/ 91697 w 356981"/>
                  <a:gd name="connsiteY36" fmla="*/ 161548 h 475495"/>
                  <a:gd name="connsiteX37" fmla="*/ 131690 w 356981"/>
                  <a:gd name="connsiteY37" fmla="*/ 187671 h 475495"/>
                  <a:gd name="connsiteX38" fmla="*/ 203010 w 356981"/>
                  <a:gd name="connsiteY38" fmla="*/ 211436 h 475495"/>
                  <a:gd name="connsiteX39" fmla="*/ 290327 w 356981"/>
                  <a:gd name="connsiteY39" fmla="*/ 242086 h 475495"/>
                  <a:gd name="connsiteX40" fmla="*/ 340699 w 356981"/>
                  <a:gd name="connsiteY40" fmla="*/ 282355 h 475495"/>
                  <a:gd name="connsiteX41" fmla="*/ 356981 w 356981"/>
                  <a:gd name="connsiteY41" fmla="*/ 344032 h 475495"/>
                  <a:gd name="connsiteX42" fmla="*/ 334986 w 356981"/>
                  <a:gd name="connsiteY42" fmla="*/ 414951 h 475495"/>
                  <a:gd name="connsiteX43" fmla="*/ 273283 w 356981"/>
                  <a:gd name="connsiteY43" fmla="*/ 459841 h 475495"/>
                  <a:gd name="connsiteX44" fmla="*/ 179967 w 356981"/>
                  <a:gd name="connsiteY44" fmla="*/ 475496 h 475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356981" h="475495">
                    <a:moveTo>
                      <a:pt x="179967" y="475496"/>
                    </a:moveTo>
                    <a:cubicBezTo>
                      <a:pt x="141307" y="475496"/>
                      <a:pt x="108837" y="469554"/>
                      <a:pt x="82651" y="457672"/>
                    </a:cubicBezTo>
                    <a:cubicBezTo>
                      <a:pt x="56466" y="445789"/>
                      <a:pt x="36279" y="430511"/>
                      <a:pt x="22377" y="411744"/>
                    </a:cubicBezTo>
                    <a:cubicBezTo>
                      <a:pt x="8379" y="393071"/>
                      <a:pt x="952" y="373361"/>
                      <a:pt x="0" y="352708"/>
                    </a:cubicBezTo>
                    <a:cubicBezTo>
                      <a:pt x="0" y="349219"/>
                      <a:pt x="1428" y="346012"/>
                      <a:pt x="4380" y="343089"/>
                    </a:cubicBezTo>
                    <a:cubicBezTo>
                      <a:pt x="7237" y="340259"/>
                      <a:pt x="10760" y="338751"/>
                      <a:pt x="14664" y="338751"/>
                    </a:cubicBezTo>
                    <a:lnTo>
                      <a:pt x="48658" y="338751"/>
                    </a:lnTo>
                    <a:cubicBezTo>
                      <a:pt x="53990" y="338751"/>
                      <a:pt x="57989" y="340071"/>
                      <a:pt x="60655" y="342711"/>
                    </a:cubicBezTo>
                    <a:cubicBezTo>
                      <a:pt x="63322" y="345352"/>
                      <a:pt x="65131" y="348464"/>
                      <a:pt x="65988" y="351953"/>
                    </a:cubicBezTo>
                    <a:cubicBezTo>
                      <a:pt x="68654" y="362516"/>
                      <a:pt x="74177" y="372984"/>
                      <a:pt x="82651" y="383358"/>
                    </a:cubicBezTo>
                    <a:cubicBezTo>
                      <a:pt x="91126" y="393731"/>
                      <a:pt x="103219" y="402313"/>
                      <a:pt x="118930" y="409103"/>
                    </a:cubicBezTo>
                    <a:cubicBezTo>
                      <a:pt x="134737" y="415894"/>
                      <a:pt x="155019" y="419289"/>
                      <a:pt x="179871" y="419289"/>
                    </a:cubicBezTo>
                    <a:cubicBezTo>
                      <a:pt x="218055" y="419289"/>
                      <a:pt x="246240" y="412593"/>
                      <a:pt x="264141" y="399201"/>
                    </a:cubicBezTo>
                    <a:cubicBezTo>
                      <a:pt x="282138" y="385810"/>
                      <a:pt x="291089" y="367797"/>
                      <a:pt x="291089" y="345352"/>
                    </a:cubicBezTo>
                    <a:cubicBezTo>
                      <a:pt x="291089" y="329980"/>
                      <a:pt x="286328" y="317531"/>
                      <a:pt x="276806" y="308006"/>
                    </a:cubicBezTo>
                    <a:cubicBezTo>
                      <a:pt x="267284" y="298576"/>
                      <a:pt x="252715" y="290088"/>
                      <a:pt x="233195" y="282544"/>
                    </a:cubicBezTo>
                    <a:cubicBezTo>
                      <a:pt x="213675" y="275093"/>
                      <a:pt x="188346" y="266889"/>
                      <a:pt x="157209" y="258118"/>
                    </a:cubicBezTo>
                    <a:cubicBezTo>
                      <a:pt x="124739" y="248876"/>
                      <a:pt x="97887" y="238785"/>
                      <a:pt x="76557" y="227751"/>
                    </a:cubicBezTo>
                    <a:cubicBezTo>
                      <a:pt x="55228" y="216717"/>
                      <a:pt x="39326" y="203137"/>
                      <a:pt x="28852" y="186822"/>
                    </a:cubicBezTo>
                    <a:cubicBezTo>
                      <a:pt x="18377" y="170507"/>
                      <a:pt x="13140" y="149854"/>
                      <a:pt x="13140" y="124768"/>
                    </a:cubicBezTo>
                    <a:cubicBezTo>
                      <a:pt x="13140" y="101003"/>
                      <a:pt x="19615" y="79784"/>
                      <a:pt x="32470" y="61111"/>
                    </a:cubicBezTo>
                    <a:cubicBezTo>
                      <a:pt x="45325" y="42438"/>
                      <a:pt x="63988" y="27538"/>
                      <a:pt x="88460" y="16504"/>
                    </a:cubicBezTo>
                    <a:cubicBezTo>
                      <a:pt x="112931" y="5470"/>
                      <a:pt x="142259" y="0"/>
                      <a:pt x="176444" y="0"/>
                    </a:cubicBezTo>
                    <a:cubicBezTo>
                      <a:pt x="203962" y="0"/>
                      <a:pt x="228053" y="3678"/>
                      <a:pt x="248716" y="10940"/>
                    </a:cubicBezTo>
                    <a:cubicBezTo>
                      <a:pt x="269379" y="18201"/>
                      <a:pt x="286613" y="27915"/>
                      <a:pt x="300325" y="39986"/>
                    </a:cubicBezTo>
                    <a:cubicBezTo>
                      <a:pt x="314132" y="52057"/>
                      <a:pt x="324511" y="65072"/>
                      <a:pt x="331653" y="78935"/>
                    </a:cubicBezTo>
                    <a:cubicBezTo>
                      <a:pt x="338794" y="92798"/>
                      <a:pt x="342508" y="106284"/>
                      <a:pt x="342984" y="119581"/>
                    </a:cubicBezTo>
                    <a:cubicBezTo>
                      <a:pt x="342984" y="122693"/>
                      <a:pt x="341841" y="125617"/>
                      <a:pt x="339651" y="128446"/>
                    </a:cubicBezTo>
                    <a:cubicBezTo>
                      <a:pt x="337461" y="131275"/>
                      <a:pt x="333843" y="132784"/>
                      <a:pt x="328987" y="132784"/>
                    </a:cubicBezTo>
                    <a:lnTo>
                      <a:pt x="293660" y="132784"/>
                    </a:lnTo>
                    <a:cubicBezTo>
                      <a:pt x="290517" y="132784"/>
                      <a:pt x="287280" y="131935"/>
                      <a:pt x="283947" y="130144"/>
                    </a:cubicBezTo>
                    <a:cubicBezTo>
                      <a:pt x="280615" y="128352"/>
                      <a:pt x="278044" y="125051"/>
                      <a:pt x="276330" y="120241"/>
                    </a:cubicBezTo>
                    <a:cubicBezTo>
                      <a:pt x="273664" y="102229"/>
                      <a:pt x="263475" y="87045"/>
                      <a:pt x="245669" y="74691"/>
                    </a:cubicBezTo>
                    <a:cubicBezTo>
                      <a:pt x="227863" y="62337"/>
                      <a:pt x="204819" y="56207"/>
                      <a:pt x="176348" y="56207"/>
                    </a:cubicBezTo>
                    <a:cubicBezTo>
                      <a:pt x="147496" y="56207"/>
                      <a:pt x="123977" y="61677"/>
                      <a:pt x="105980" y="72711"/>
                    </a:cubicBezTo>
                    <a:cubicBezTo>
                      <a:pt x="87984" y="83745"/>
                      <a:pt x="79033" y="100908"/>
                      <a:pt x="79033" y="124202"/>
                    </a:cubicBezTo>
                    <a:cubicBezTo>
                      <a:pt x="79033" y="139197"/>
                      <a:pt x="83223" y="151646"/>
                      <a:pt x="91697" y="161548"/>
                    </a:cubicBezTo>
                    <a:cubicBezTo>
                      <a:pt x="100172" y="171450"/>
                      <a:pt x="113503" y="180126"/>
                      <a:pt x="131690" y="187671"/>
                    </a:cubicBezTo>
                    <a:cubicBezTo>
                      <a:pt x="149877" y="195121"/>
                      <a:pt x="173682" y="203043"/>
                      <a:pt x="203010" y="211436"/>
                    </a:cubicBezTo>
                    <a:cubicBezTo>
                      <a:pt x="238527" y="221150"/>
                      <a:pt x="267665" y="231335"/>
                      <a:pt x="290327" y="242086"/>
                    </a:cubicBezTo>
                    <a:cubicBezTo>
                      <a:pt x="312990" y="252837"/>
                      <a:pt x="329748" y="266323"/>
                      <a:pt x="340699" y="282355"/>
                    </a:cubicBezTo>
                    <a:cubicBezTo>
                      <a:pt x="351554" y="298387"/>
                      <a:pt x="356981" y="318946"/>
                      <a:pt x="356981" y="344032"/>
                    </a:cubicBezTo>
                    <a:cubicBezTo>
                      <a:pt x="356981" y="371758"/>
                      <a:pt x="349650" y="395429"/>
                      <a:pt x="334986" y="414951"/>
                    </a:cubicBezTo>
                    <a:cubicBezTo>
                      <a:pt x="320322" y="434566"/>
                      <a:pt x="299754" y="449467"/>
                      <a:pt x="273283" y="459841"/>
                    </a:cubicBezTo>
                    <a:cubicBezTo>
                      <a:pt x="247097" y="470309"/>
                      <a:pt x="215960" y="475496"/>
                      <a:pt x="179967" y="47549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7" name="Freeform 56">
                <a:extLst>
                  <a:ext uri="{FF2B5EF4-FFF2-40B4-BE49-F238E27FC236}">
                    <a16:creationId xmlns:a16="http://schemas.microsoft.com/office/drawing/2014/main" id="{A00DF480-D5F3-CC4C-BD85-EF5C5ACF0F46}"/>
                  </a:ext>
                </a:extLst>
              </p:cNvPr>
              <p:cNvSpPr/>
              <p:nvPr/>
            </p:nvSpPr>
            <p:spPr>
              <a:xfrm>
                <a:off x="3974678" y="3297536"/>
                <a:ext cx="309847" cy="356480"/>
              </a:xfrm>
              <a:custGeom>
                <a:avLst/>
                <a:gdLst>
                  <a:gd name="connsiteX0" fmla="*/ 155305 w 309847"/>
                  <a:gd name="connsiteY0" fmla="*/ 356480 h 356480"/>
                  <a:gd name="connsiteX1" fmla="*/ 45325 w 309847"/>
                  <a:gd name="connsiteY1" fmla="*/ 314514 h 356480"/>
                  <a:gd name="connsiteX2" fmla="*/ 667 w 309847"/>
                  <a:gd name="connsiteY2" fmla="*/ 199931 h 356480"/>
                  <a:gd name="connsiteX3" fmla="*/ 0 w 309847"/>
                  <a:gd name="connsiteY3" fmla="*/ 177863 h 356480"/>
                  <a:gd name="connsiteX4" fmla="*/ 667 w 309847"/>
                  <a:gd name="connsiteY4" fmla="*/ 155701 h 356480"/>
                  <a:gd name="connsiteX5" fmla="*/ 22663 w 309847"/>
                  <a:gd name="connsiteY5" fmla="*/ 73559 h 356480"/>
                  <a:gd name="connsiteX6" fmla="*/ 75605 w 309847"/>
                  <a:gd name="connsiteY6" fmla="*/ 19144 h 356480"/>
                  <a:gd name="connsiteX7" fmla="*/ 154543 w 309847"/>
                  <a:gd name="connsiteY7" fmla="*/ 0 h 356480"/>
                  <a:gd name="connsiteX8" fmla="*/ 239575 w 309847"/>
                  <a:gd name="connsiteY8" fmla="*/ 21125 h 356480"/>
                  <a:gd name="connsiteX9" fmla="*/ 291851 w 309847"/>
                  <a:gd name="connsiteY9" fmla="*/ 81198 h 356480"/>
                  <a:gd name="connsiteX10" fmla="*/ 309847 w 309847"/>
                  <a:gd name="connsiteY10" fmla="*/ 172299 h 356480"/>
                  <a:gd name="connsiteX11" fmla="*/ 309847 w 309847"/>
                  <a:gd name="connsiteY11" fmla="*/ 183521 h 356480"/>
                  <a:gd name="connsiteX12" fmla="*/ 305467 w 309847"/>
                  <a:gd name="connsiteY12" fmla="*/ 194744 h 356480"/>
                  <a:gd name="connsiteX13" fmla="*/ 294517 w 309847"/>
                  <a:gd name="connsiteY13" fmla="*/ 198705 h 356480"/>
                  <a:gd name="connsiteX14" fmla="*/ 63893 w 309847"/>
                  <a:gd name="connsiteY14" fmla="*/ 198705 h 356480"/>
                  <a:gd name="connsiteX15" fmla="*/ 63893 w 309847"/>
                  <a:gd name="connsiteY15" fmla="*/ 201345 h 356480"/>
                  <a:gd name="connsiteX16" fmla="*/ 63893 w 309847"/>
                  <a:gd name="connsiteY16" fmla="*/ 204646 h 356480"/>
                  <a:gd name="connsiteX17" fmla="*/ 75891 w 309847"/>
                  <a:gd name="connsiteY17" fmla="*/ 255100 h 356480"/>
                  <a:gd name="connsiteX18" fmla="*/ 106837 w 309847"/>
                  <a:gd name="connsiteY18" fmla="*/ 293012 h 356480"/>
                  <a:gd name="connsiteX19" fmla="*/ 154448 w 309847"/>
                  <a:gd name="connsiteY19" fmla="*/ 307535 h 356480"/>
                  <a:gd name="connsiteX20" fmla="*/ 194440 w 309847"/>
                  <a:gd name="connsiteY20" fmla="*/ 300273 h 356480"/>
                  <a:gd name="connsiteX21" fmla="*/ 220435 w 309847"/>
                  <a:gd name="connsiteY21" fmla="*/ 284147 h 356480"/>
                  <a:gd name="connsiteX22" fmla="*/ 233766 w 309847"/>
                  <a:gd name="connsiteY22" fmla="*/ 269906 h 356480"/>
                  <a:gd name="connsiteX23" fmla="*/ 243098 w 309847"/>
                  <a:gd name="connsiteY23" fmla="*/ 260381 h 356480"/>
                  <a:gd name="connsiteX24" fmla="*/ 253762 w 309847"/>
                  <a:gd name="connsiteY24" fmla="*/ 258684 h 356480"/>
                  <a:gd name="connsiteX25" fmla="*/ 286423 w 309847"/>
                  <a:gd name="connsiteY25" fmla="*/ 258684 h 356480"/>
                  <a:gd name="connsiteX26" fmla="*/ 296802 w 309847"/>
                  <a:gd name="connsiteY26" fmla="*/ 262362 h 356480"/>
                  <a:gd name="connsiteX27" fmla="*/ 300420 w 309847"/>
                  <a:gd name="connsiteY27" fmla="*/ 272547 h 356480"/>
                  <a:gd name="connsiteX28" fmla="*/ 289756 w 309847"/>
                  <a:gd name="connsiteY28" fmla="*/ 296690 h 356480"/>
                  <a:gd name="connsiteX29" fmla="*/ 261380 w 309847"/>
                  <a:gd name="connsiteY29" fmla="*/ 324699 h 356480"/>
                  <a:gd name="connsiteX30" fmla="*/ 216055 w 309847"/>
                  <a:gd name="connsiteY30" fmla="*/ 347521 h 356480"/>
                  <a:gd name="connsiteX31" fmla="*/ 155305 w 309847"/>
                  <a:gd name="connsiteY31" fmla="*/ 356480 h 356480"/>
                  <a:gd name="connsiteX32" fmla="*/ 63988 w 309847"/>
                  <a:gd name="connsiteY32" fmla="*/ 153154 h 356480"/>
                  <a:gd name="connsiteX33" fmla="*/ 246621 w 309847"/>
                  <a:gd name="connsiteY33" fmla="*/ 153154 h 356480"/>
                  <a:gd name="connsiteX34" fmla="*/ 246621 w 309847"/>
                  <a:gd name="connsiteY34" fmla="*/ 151174 h 356480"/>
                  <a:gd name="connsiteX35" fmla="*/ 235575 w 309847"/>
                  <a:gd name="connsiteY35" fmla="*/ 98362 h 356480"/>
                  <a:gd name="connsiteX36" fmla="*/ 203962 w 309847"/>
                  <a:gd name="connsiteY36" fmla="*/ 61677 h 356480"/>
                  <a:gd name="connsiteX37" fmla="*/ 154638 w 309847"/>
                  <a:gd name="connsiteY37" fmla="*/ 48097 h 356480"/>
                  <a:gd name="connsiteX38" fmla="*/ 105599 w 309847"/>
                  <a:gd name="connsiteY38" fmla="*/ 61677 h 356480"/>
                  <a:gd name="connsiteX39" fmla="*/ 74653 w 309847"/>
                  <a:gd name="connsiteY39" fmla="*/ 98362 h 356480"/>
                  <a:gd name="connsiteX40" fmla="*/ 63988 w 309847"/>
                  <a:gd name="connsiteY40" fmla="*/ 151174 h 356480"/>
                  <a:gd name="connsiteX41" fmla="*/ 63988 w 309847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847" h="356480">
                    <a:moveTo>
                      <a:pt x="155305" y="356480"/>
                    </a:moveTo>
                    <a:cubicBezTo>
                      <a:pt x="109123" y="356480"/>
                      <a:pt x="72463" y="342523"/>
                      <a:pt x="45325" y="314514"/>
                    </a:cubicBezTo>
                    <a:cubicBezTo>
                      <a:pt x="18187" y="286599"/>
                      <a:pt x="3333" y="248404"/>
                      <a:pt x="667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7" y="155701"/>
                    </a:cubicBezTo>
                    <a:cubicBezTo>
                      <a:pt x="2476" y="124485"/>
                      <a:pt x="9808" y="97042"/>
                      <a:pt x="22663" y="73559"/>
                    </a:cubicBezTo>
                    <a:cubicBezTo>
                      <a:pt x="35517" y="49983"/>
                      <a:pt x="53228" y="31876"/>
                      <a:pt x="75605" y="19144"/>
                    </a:cubicBezTo>
                    <a:cubicBezTo>
                      <a:pt x="98077" y="6413"/>
                      <a:pt x="124358" y="0"/>
                      <a:pt x="154543" y="0"/>
                    </a:cubicBezTo>
                    <a:cubicBezTo>
                      <a:pt x="188346" y="0"/>
                      <a:pt x="216627" y="7073"/>
                      <a:pt x="239575" y="21125"/>
                    </a:cubicBezTo>
                    <a:cubicBezTo>
                      <a:pt x="262428" y="35176"/>
                      <a:pt x="279853" y="55264"/>
                      <a:pt x="291851" y="81198"/>
                    </a:cubicBezTo>
                    <a:cubicBezTo>
                      <a:pt x="303849" y="107133"/>
                      <a:pt x="309847" y="137499"/>
                      <a:pt x="309847" y="172299"/>
                    </a:cubicBezTo>
                    <a:lnTo>
                      <a:pt x="309847" y="183521"/>
                    </a:lnTo>
                    <a:cubicBezTo>
                      <a:pt x="309847" y="188331"/>
                      <a:pt x="308419" y="192103"/>
                      <a:pt x="305467" y="194744"/>
                    </a:cubicBezTo>
                    <a:cubicBezTo>
                      <a:pt x="302611" y="197384"/>
                      <a:pt x="298897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1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9" y="302725"/>
                      <a:pt x="136260" y="307535"/>
                      <a:pt x="154448" y="307535"/>
                    </a:cubicBezTo>
                    <a:cubicBezTo>
                      <a:pt x="170445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8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802" y="262362"/>
                    </a:cubicBezTo>
                    <a:cubicBezTo>
                      <a:pt x="299659" y="264814"/>
                      <a:pt x="300897" y="268209"/>
                      <a:pt x="300420" y="272547"/>
                    </a:cubicBezTo>
                    <a:cubicBezTo>
                      <a:pt x="299944" y="279149"/>
                      <a:pt x="296421" y="287165"/>
                      <a:pt x="289756" y="296690"/>
                    </a:cubicBezTo>
                    <a:cubicBezTo>
                      <a:pt x="283091" y="306120"/>
                      <a:pt x="273664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058" y="353462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2908" y="113734"/>
                      <a:pt x="235575" y="98362"/>
                    </a:cubicBezTo>
                    <a:cubicBezTo>
                      <a:pt x="228243" y="82990"/>
                      <a:pt x="217674" y="70730"/>
                      <a:pt x="203962" y="61677"/>
                    </a:cubicBezTo>
                    <a:cubicBezTo>
                      <a:pt x="190155" y="52623"/>
                      <a:pt x="173777" y="48097"/>
                      <a:pt x="154638" y="48097"/>
                    </a:cubicBezTo>
                    <a:cubicBezTo>
                      <a:pt x="135499" y="48097"/>
                      <a:pt x="119216" y="52623"/>
                      <a:pt x="105599" y="61677"/>
                    </a:cubicBezTo>
                    <a:cubicBezTo>
                      <a:pt x="92078" y="70730"/>
                      <a:pt x="81699" y="82896"/>
                      <a:pt x="74653" y="98362"/>
                    </a:cubicBezTo>
                    <a:cubicBezTo>
                      <a:pt x="67511" y="113734"/>
                      <a:pt x="63988" y="131370"/>
                      <a:pt x="63988" y="151174"/>
                    </a:cubicBezTo>
                    <a:lnTo>
                      <a:pt x="63988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" name="Freeform 57">
                <a:extLst>
                  <a:ext uri="{FF2B5EF4-FFF2-40B4-BE49-F238E27FC236}">
                    <a16:creationId xmlns:a16="http://schemas.microsoft.com/office/drawing/2014/main" id="{53991DD5-8E7F-E049-B9EA-02D18BE8E7E7}"/>
                  </a:ext>
                </a:extLst>
              </p:cNvPr>
              <p:cNvSpPr/>
              <p:nvPr/>
            </p:nvSpPr>
            <p:spPr>
              <a:xfrm>
                <a:off x="4338135" y="3297347"/>
                <a:ext cx="303942" cy="356668"/>
              </a:xfrm>
              <a:custGeom>
                <a:avLst/>
                <a:gdLst>
                  <a:gd name="connsiteX0" fmla="*/ 155209 w 303942"/>
                  <a:gd name="connsiteY0" fmla="*/ 356669 h 356668"/>
                  <a:gd name="connsiteX1" fmla="*/ 73605 w 303942"/>
                  <a:gd name="connsiteY1" fmla="*/ 338468 h 356668"/>
                  <a:gd name="connsiteX2" fmla="*/ 20663 w 303942"/>
                  <a:gd name="connsiteY2" fmla="*/ 286316 h 356668"/>
                  <a:gd name="connsiteX3" fmla="*/ 666 w 303942"/>
                  <a:gd name="connsiteY3" fmla="*/ 204740 h 356668"/>
                  <a:gd name="connsiteX4" fmla="*/ 0 w 303942"/>
                  <a:gd name="connsiteY4" fmla="*/ 178334 h 356668"/>
                  <a:gd name="connsiteX5" fmla="*/ 666 w 303942"/>
                  <a:gd name="connsiteY5" fmla="*/ 151928 h 356668"/>
                  <a:gd name="connsiteX6" fmla="*/ 20663 w 303942"/>
                  <a:gd name="connsiteY6" fmla="*/ 70353 h 356668"/>
                  <a:gd name="connsiteX7" fmla="*/ 73605 w 303942"/>
                  <a:gd name="connsiteY7" fmla="*/ 18201 h 356668"/>
                  <a:gd name="connsiteX8" fmla="*/ 155209 w 303942"/>
                  <a:gd name="connsiteY8" fmla="*/ 0 h 356668"/>
                  <a:gd name="connsiteX9" fmla="*/ 221578 w 303942"/>
                  <a:gd name="connsiteY9" fmla="*/ 10562 h 356668"/>
                  <a:gd name="connsiteX10" fmla="*/ 267189 w 303942"/>
                  <a:gd name="connsiteY10" fmla="*/ 37628 h 356668"/>
                  <a:gd name="connsiteX11" fmla="*/ 294136 w 303942"/>
                  <a:gd name="connsiteY11" fmla="*/ 73276 h 356668"/>
                  <a:gd name="connsiteX12" fmla="*/ 303848 w 303942"/>
                  <a:gd name="connsiteY12" fmla="*/ 109585 h 356668"/>
                  <a:gd name="connsiteX13" fmla="*/ 299849 w 303942"/>
                  <a:gd name="connsiteY13" fmla="*/ 120147 h 356668"/>
                  <a:gd name="connsiteX14" fmla="*/ 288518 w 303942"/>
                  <a:gd name="connsiteY14" fmla="*/ 124108 h 356668"/>
                  <a:gd name="connsiteX15" fmla="*/ 256524 w 303942"/>
                  <a:gd name="connsiteY15" fmla="*/ 124108 h 356668"/>
                  <a:gd name="connsiteX16" fmla="*/ 246526 w 303942"/>
                  <a:gd name="connsiteY16" fmla="*/ 121184 h 356668"/>
                  <a:gd name="connsiteX17" fmla="*/ 239860 w 303942"/>
                  <a:gd name="connsiteY17" fmla="*/ 110999 h 356668"/>
                  <a:gd name="connsiteX18" fmla="*/ 207200 w 303942"/>
                  <a:gd name="connsiteY18" fmla="*/ 65449 h 356668"/>
                  <a:gd name="connsiteX19" fmla="*/ 155876 w 303942"/>
                  <a:gd name="connsiteY19" fmla="*/ 52246 h 356668"/>
                  <a:gd name="connsiteX20" fmla="*/ 90840 w 303942"/>
                  <a:gd name="connsiteY20" fmla="*/ 76672 h 356668"/>
                  <a:gd name="connsiteX21" fmla="*/ 63893 w 303942"/>
                  <a:gd name="connsiteY21" fmla="*/ 155229 h 356668"/>
                  <a:gd name="connsiteX22" fmla="*/ 63893 w 303942"/>
                  <a:gd name="connsiteY22" fmla="*/ 201440 h 356668"/>
                  <a:gd name="connsiteX23" fmla="*/ 90840 w 303942"/>
                  <a:gd name="connsiteY23" fmla="*/ 280374 h 356668"/>
                  <a:gd name="connsiteX24" fmla="*/ 155876 w 303942"/>
                  <a:gd name="connsiteY24" fmla="*/ 304423 h 356668"/>
                  <a:gd name="connsiteX25" fmla="*/ 207200 w 303942"/>
                  <a:gd name="connsiteY25" fmla="*/ 291220 h 356668"/>
                  <a:gd name="connsiteX26" fmla="*/ 239860 w 303942"/>
                  <a:gd name="connsiteY26" fmla="*/ 245670 h 356668"/>
                  <a:gd name="connsiteX27" fmla="*/ 246526 w 303942"/>
                  <a:gd name="connsiteY27" fmla="*/ 235107 h 356668"/>
                  <a:gd name="connsiteX28" fmla="*/ 256524 w 303942"/>
                  <a:gd name="connsiteY28" fmla="*/ 231806 h 356668"/>
                  <a:gd name="connsiteX29" fmla="*/ 288518 w 303942"/>
                  <a:gd name="connsiteY29" fmla="*/ 231806 h 356668"/>
                  <a:gd name="connsiteX30" fmla="*/ 299849 w 303942"/>
                  <a:gd name="connsiteY30" fmla="*/ 236050 h 356668"/>
                  <a:gd name="connsiteX31" fmla="*/ 303848 w 303942"/>
                  <a:gd name="connsiteY31" fmla="*/ 246990 h 356668"/>
                  <a:gd name="connsiteX32" fmla="*/ 297850 w 303942"/>
                  <a:gd name="connsiteY32" fmla="*/ 275376 h 356668"/>
                  <a:gd name="connsiteX33" fmla="*/ 280900 w 303942"/>
                  <a:gd name="connsiteY33" fmla="*/ 304800 h 356668"/>
                  <a:gd name="connsiteX34" fmla="*/ 251858 w 303942"/>
                  <a:gd name="connsiteY34" fmla="*/ 331206 h 356668"/>
                  <a:gd name="connsiteX35" fmla="*/ 210532 w 303942"/>
                  <a:gd name="connsiteY35" fmla="*/ 349690 h 356668"/>
                  <a:gd name="connsiteX36" fmla="*/ 155209 w 303942"/>
                  <a:gd name="connsiteY36" fmla="*/ 356669 h 356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303942" h="356668">
                    <a:moveTo>
                      <a:pt x="155209" y="356669"/>
                    </a:moveTo>
                    <a:cubicBezTo>
                      <a:pt x="123691" y="356669"/>
                      <a:pt x="96458" y="350633"/>
                      <a:pt x="73605" y="338468"/>
                    </a:cubicBezTo>
                    <a:cubicBezTo>
                      <a:pt x="50752" y="326396"/>
                      <a:pt x="33041" y="308950"/>
                      <a:pt x="20663" y="286316"/>
                    </a:cubicBezTo>
                    <a:cubicBezTo>
                      <a:pt x="8189" y="263682"/>
                      <a:pt x="1523" y="236427"/>
                      <a:pt x="666" y="204740"/>
                    </a:cubicBezTo>
                    <a:cubicBezTo>
                      <a:pt x="190" y="198139"/>
                      <a:pt x="0" y="189368"/>
                      <a:pt x="0" y="178334"/>
                    </a:cubicBezTo>
                    <a:cubicBezTo>
                      <a:pt x="0" y="167300"/>
                      <a:pt x="190" y="158530"/>
                      <a:pt x="666" y="151928"/>
                    </a:cubicBezTo>
                    <a:cubicBezTo>
                      <a:pt x="1523" y="120241"/>
                      <a:pt x="8189" y="93081"/>
                      <a:pt x="20663" y="70353"/>
                    </a:cubicBezTo>
                    <a:cubicBezTo>
                      <a:pt x="33137" y="47719"/>
                      <a:pt x="50752" y="30273"/>
                      <a:pt x="73605" y="18201"/>
                    </a:cubicBezTo>
                    <a:cubicBezTo>
                      <a:pt x="96458" y="6130"/>
                      <a:pt x="123691" y="0"/>
                      <a:pt x="155209" y="0"/>
                    </a:cubicBezTo>
                    <a:cubicBezTo>
                      <a:pt x="181014" y="0"/>
                      <a:pt x="203105" y="3489"/>
                      <a:pt x="221578" y="10562"/>
                    </a:cubicBezTo>
                    <a:cubicBezTo>
                      <a:pt x="240051" y="17635"/>
                      <a:pt x="255191" y="26595"/>
                      <a:pt x="267189" y="37628"/>
                    </a:cubicBezTo>
                    <a:cubicBezTo>
                      <a:pt x="279186" y="48662"/>
                      <a:pt x="288232" y="60545"/>
                      <a:pt x="294136" y="73276"/>
                    </a:cubicBezTo>
                    <a:cubicBezTo>
                      <a:pt x="300135" y="86008"/>
                      <a:pt x="303372" y="98174"/>
                      <a:pt x="303848" y="109585"/>
                    </a:cubicBezTo>
                    <a:cubicBezTo>
                      <a:pt x="304325" y="114017"/>
                      <a:pt x="302991" y="117506"/>
                      <a:pt x="299849" y="120147"/>
                    </a:cubicBezTo>
                    <a:cubicBezTo>
                      <a:pt x="296707" y="122788"/>
                      <a:pt x="292993" y="124108"/>
                      <a:pt x="288518" y="124108"/>
                    </a:cubicBezTo>
                    <a:lnTo>
                      <a:pt x="256524" y="124108"/>
                    </a:lnTo>
                    <a:cubicBezTo>
                      <a:pt x="252048" y="124108"/>
                      <a:pt x="248716" y="123165"/>
                      <a:pt x="246526" y="121184"/>
                    </a:cubicBezTo>
                    <a:cubicBezTo>
                      <a:pt x="244335" y="119204"/>
                      <a:pt x="242050" y="115809"/>
                      <a:pt x="239860" y="110999"/>
                    </a:cubicBezTo>
                    <a:cubicBezTo>
                      <a:pt x="231862" y="89403"/>
                      <a:pt x="221007" y="74220"/>
                      <a:pt x="207200" y="65449"/>
                    </a:cubicBezTo>
                    <a:cubicBezTo>
                      <a:pt x="193393" y="56678"/>
                      <a:pt x="176348" y="52246"/>
                      <a:pt x="155876" y="52246"/>
                    </a:cubicBezTo>
                    <a:cubicBezTo>
                      <a:pt x="129214" y="52246"/>
                      <a:pt x="107504" y="60356"/>
                      <a:pt x="90840" y="76672"/>
                    </a:cubicBezTo>
                    <a:cubicBezTo>
                      <a:pt x="74177" y="92987"/>
                      <a:pt x="65226" y="119110"/>
                      <a:pt x="63893" y="155229"/>
                    </a:cubicBezTo>
                    <a:cubicBezTo>
                      <a:pt x="63417" y="171073"/>
                      <a:pt x="63417" y="186445"/>
                      <a:pt x="63893" y="201440"/>
                    </a:cubicBezTo>
                    <a:cubicBezTo>
                      <a:pt x="65226" y="237936"/>
                      <a:pt x="74177" y="264248"/>
                      <a:pt x="90840" y="280374"/>
                    </a:cubicBezTo>
                    <a:cubicBezTo>
                      <a:pt x="107504" y="296407"/>
                      <a:pt x="129119" y="304423"/>
                      <a:pt x="155876" y="304423"/>
                    </a:cubicBezTo>
                    <a:cubicBezTo>
                      <a:pt x="176348" y="304423"/>
                      <a:pt x="193393" y="299990"/>
                      <a:pt x="207200" y="291220"/>
                    </a:cubicBezTo>
                    <a:cubicBezTo>
                      <a:pt x="221007" y="282449"/>
                      <a:pt x="231862" y="267266"/>
                      <a:pt x="239860" y="245670"/>
                    </a:cubicBezTo>
                    <a:cubicBezTo>
                      <a:pt x="242050" y="240860"/>
                      <a:pt x="244335" y="237276"/>
                      <a:pt x="246526" y="235107"/>
                    </a:cubicBezTo>
                    <a:cubicBezTo>
                      <a:pt x="248716" y="232938"/>
                      <a:pt x="252048" y="231806"/>
                      <a:pt x="256524" y="231806"/>
                    </a:cubicBezTo>
                    <a:lnTo>
                      <a:pt x="288518" y="231806"/>
                    </a:lnTo>
                    <a:cubicBezTo>
                      <a:pt x="292993" y="231806"/>
                      <a:pt x="296707" y="233221"/>
                      <a:pt x="299849" y="236050"/>
                    </a:cubicBezTo>
                    <a:cubicBezTo>
                      <a:pt x="302991" y="238879"/>
                      <a:pt x="304325" y="242557"/>
                      <a:pt x="303848" y="246990"/>
                    </a:cubicBezTo>
                    <a:cubicBezTo>
                      <a:pt x="303372" y="256232"/>
                      <a:pt x="301373" y="265663"/>
                      <a:pt x="297850" y="275376"/>
                    </a:cubicBezTo>
                    <a:cubicBezTo>
                      <a:pt x="294326" y="285090"/>
                      <a:pt x="288613" y="294804"/>
                      <a:pt x="280900" y="304800"/>
                    </a:cubicBezTo>
                    <a:cubicBezTo>
                      <a:pt x="273092" y="314702"/>
                      <a:pt x="263475" y="323473"/>
                      <a:pt x="251858" y="331206"/>
                    </a:cubicBezTo>
                    <a:cubicBezTo>
                      <a:pt x="240336" y="338939"/>
                      <a:pt x="226529" y="345069"/>
                      <a:pt x="210532" y="349690"/>
                    </a:cubicBezTo>
                    <a:cubicBezTo>
                      <a:pt x="194535" y="354405"/>
                      <a:pt x="176158" y="356669"/>
                      <a:pt x="155209" y="3566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Freeform 58">
                <a:extLst>
                  <a:ext uri="{FF2B5EF4-FFF2-40B4-BE49-F238E27FC236}">
                    <a16:creationId xmlns:a16="http://schemas.microsoft.com/office/drawing/2014/main" id="{2C2BA9AA-065E-0541-B735-5CF025F06DB0}"/>
                  </a:ext>
                </a:extLst>
              </p:cNvPr>
              <p:cNvSpPr/>
              <p:nvPr/>
            </p:nvSpPr>
            <p:spPr>
              <a:xfrm>
                <a:off x="4700924" y="3304137"/>
                <a:ext cx="305276" cy="349878"/>
              </a:xfrm>
              <a:custGeom>
                <a:avLst/>
                <a:gdLst>
                  <a:gd name="connsiteX0" fmla="*/ 132642 w 305276"/>
                  <a:gd name="connsiteY0" fmla="*/ 349879 h 349878"/>
                  <a:gd name="connsiteX1" fmla="*/ 60370 w 305276"/>
                  <a:gd name="connsiteY1" fmla="*/ 331017 h 349878"/>
                  <a:gd name="connsiteX2" fmla="*/ 15331 w 305276"/>
                  <a:gd name="connsiteY2" fmla="*/ 278583 h 349878"/>
                  <a:gd name="connsiteX3" fmla="*/ 0 w 305276"/>
                  <a:gd name="connsiteY3" fmla="*/ 201345 h 349878"/>
                  <a:gd name="connsiteX4" fmla="*/ 0 w 305276"/>
                  <a:gd name="connsiteY4" fmla="*/ 15183 h 349878"/>
                  <a:gd name="connsiteX5" fmla="*/ 4380 w 305276"/>
                  <a:gd name="connsiteY5" fmla="*/ 4338 h 349878"/>
                  <a:gd name="connsiteX6" fmla="*/ 15331 w 305276"/>
                  <a:gd name="connsiteY6" fmla="*/ 0 h 349878"/>
                  <a:gd name="connsiteX7" fmla="*/ 48658 w 305276"/>
                  <a:gd name="connsiteY7" fmla="*/ 0 h 349878"/>
                  <a:gd name="connsiteX8" fmla="*/ 59703 w 305276"/>
                  <a:gd name="connsiteY8" fmla="*/ 4338 h 349878"/>
                  <a:gd name="connsiteX9" fmla="*/ 63988 w 305276"/>
                  <a:gd name="connsiteY9" fmla="*/ 15183 h 349878"/>
                  <a:gd name="connsiteX10" fmla="*/ 63988 w 305276"/>
                  <a:gd name="connsiteY10" fmla="*/ 198045 h 349878"/>
                  <a:gd name="connsiteX11" fmla="*/ 150639 w 305276"/>
                  <a:gd name="connsiteY11" fmla="*/ 296407 h 349878"/>
                  <a:gd name="connsiteX12" fmla="*/ 217008 w 305276"/>
                  <a:gd name="connsiteY12" fmla="*/ 270378 h 349878"/>
                  <a:gd name="connsiteX13" fmla="*/ 241955 w 305276"/>
                  <a:gd name="connsiteY13" fmla="*/ 198045 h 349878"/>
                  <a:gd name="connsiteX14" fmla="*/ 241955 w 305276"/>
                  <a:gd name="connsiteY14" fmla="*/ 15183 h 349878"/>
                  <a:gd name="connsiteX15" fmla="*/ 246240 w 305276"/>
                  <a:gd name="connsiteY15" fmla="*/ 4338 h 349878"/>
                  <a:gd name="connsiteX16" fmla="*/ 257286 w 305276"/>
                  <a:gd name="connsiteY16" fmla="*/ 0 h 349878"/>
                  <a:gd name="connsiteX17" fmla="*/ 290613 w 305276"/>
                  <a:gd name="connsiteY17" fmla="*/ 0 h 349878"/>
                  <a:gd name="connsiteX18" fmla="*/ 301278 w 305276"/>
                  <a:gd name="connsiteY18" fmla="*/ 4338 h 349878"/>
                  <a:gd name="connsiteX19" fmla="*/ 305277 w 305276"/>
                  <a:gd name="connsiteY19" fmla="*/ 15183 h 349878"/>
                  <a:gd name="connsiteX20" fmla="*/ 305277 w 305276"/>
                  <a:gd name="connsiteY20" fmla="*/ 328094 h 349878"/>
                  <a:gd name="connsiteX21" fmla="*/ 301278 w 305276"/>
                  <a:gd name="connsiteY21" fmla="*/ 338939 h 349878"/>
                  <a:gd name="connsiteX22" fmla="*/ 290613 w 305276"/>
                  <a:gd name="connsiteY22" fmla="*/ 343277 h 349878"/>
                  <a:gd name="connsiteX23" fmla="*/ 259285 w 305276"/>
                  <a:gd name="connsiteY23" fmla="*/ 343277 h 349878"/>
                  <a:gd name="connsiteX24" fmla="*/ 248240 w 305276"/>
                  <a:gd name="connsiteY24" fmla="*/ 338939 h 349878"/>
                  <a:gd name="connsiteX25" fmla="*/ 243955 w 305276"/>
                  <a:gd name="connsiteY25" fmla="*/ 328094 h 349878"/>
                  <a:gd name="connsiteX26" fmla="*/ 243955 w 305276"/>
                  <a:gd name="connsiteY26" fmla="*/ 299047 h 349878"/>
                  <a:gd name="connsiteX27" fmla="*/ 200344 w 305276"/>
                  <a:gd name="connsiteY27" fmla="*/ 336016 h 349878"/>
                  <a:gd name="connsiteX28" fmla="*/ 132642 w 305276"/>
                  <a:gd name="connsiteY28" fmla="*/ 349879 h 349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05276" h="349878">
                    <a:moveTo>
                      <a:pt x="132642" y="349879"/>
                    </a:moveTo>
                    <a:cubicBezTo>
                      <a:pt x="104171" y="349879"/>
                      <a:pt x="80080" y="343560"/>
                      <a:pt x="60370" y="331017"/>
                    </a:cubicBezTo>
                    <a:cubicBezTo>
                      <a:pt x="40564" y="318475"/>
                      <a:pt x="25614" y="300933"/>
                      <a:pt x="15331" y="278583"/>
                    </a:cubicBezTo>
                    <a:cubicBezTo>
                      <a:pt x="5142" y="256138"/>
                      <a:pt x="0" y="230392"/>
                      <a:pt x="0" y="201345"/>
                    </a:cubicBezTo>
                    <a:lnTo>
                      <a:pt x="0" y="15183"/>
                    </a:lnTo>
                    <a:cubicBezTo>
                      <a:pt x="0" y="10751"/>
                      <a:pt x="1429" y="7167"/>
                      <a:pt x="4380" y="4338"/>
                    </a:cubicBezTo>
                    <a:cubicBezTo>
                      <a:pt x="7237" y="1509"/>
                      <a:pt x="10951" y="0"/>
                      <a:pt x="15331" y="0"/>
                    </a:cubicBezTo>
                    <a:lnTo>
                      <a:pt x="48658" y="0"/>
                    </a:lnTo>
                    <a:cubicBezTo>
                      <a:pt x="53133" y="0"/>
                      <a:pt x="56752" y="1415"/>
                      <a:pt x="59703" y="4338"/>
                    </a:cubicBezTo>
                    <a:cubicBezTo>
                      <a:pt x="62560" y="7167"/>
                      <a:pt x="63988" y="10845"/>
                      <a:pt x="63988" y="15183"/>
                    </a:cubicBezTo>
                    <a:lnTo>
                      <a:pt x="63988" y="198045"/>
                    </a:lnTo>
                    <a:cubicBezTo>
                      <a:pt x="63988" y="263588"/>
                      <a:pt x="92840" y="296407"/>
                      <a:pt x="150639" y="296407"/>
                    </a:cubicBezTo>
                    <a:cubicBezTo>
                      <a:pt x="178158" y="296407"/>
                      <a:pt x="200344" y="287730"/>
                      <a:pt x="217008" y="270378"/>
                    </a:cubicBezTo>
                    <a:cubicBezTo>
                      <a:pt x="233671" y="253025"/>
                      <a:pt x="241955" y="228883"/>
                      <a:pt x="241955" y="198045"/>
                    </a:cubicBezTo>
                    <a:lnTo>
                      <a:pt x="241955" y="15183"/>
                    </a:lnTo>
                    <a:cubicBezTo>
                      <a:pt x="241955" y="10751"/>
                      <a:pt x="243383" y="7167"/>
                      <a:pt x="246240" y="4338"/>
                    </a:cubicBezTo>
                    <a:cubicBezTo>
                      <a:pt x="249097" y="1509"/>
                      <a:pt x="252811" y="0"/>
                      <a:pt x="257286" y="0"/>
                    </a:cubicBezTo>
                    <a:lnTo>
                      <a:pt x="290613" y="0"/>
                    </a:lnTo>
                    <a:cubicBezTo>
                      <a:pt x="295088" y="0"/>
                      <a:pt x="298612" y="1415"/>
                      <a:pt x="301278" y="4338"/>
                    </a:cubicBezTo>
                    <a:cubicBezTo>
                      <a:pt x="303944" y="7167"/>
                      <a:pt x="305277" y="10845"/>
                      <a:pt x="305277" y="15183"/>
                    </a:cubicBezTo>
                    <a:lnTo>
                      <a:pt x="305277" y="328094"/>
                    </a:lnTo>
                    <a:cubicBezTo>
                      <a:pt x="305277" y="332526"/>
                      <a:pt x="303944" y="336110"/>
                      <a:pt x="301278" y="338939"/>
                    </a:cubicBezTo>
                    <a:cubicBezTo>
                      <a:pt x="298612" y="341768"/>
                      <a:pt x="295088" y="343277"/>
                      <a:pt x="290613" y="343277"/>
                    </a:cubicBezTo>
                    <a:lnTo>
                      <a:pt x="259285" y="343277"/>
                    </a:lnTo>
                    <a:cubicBezTo>
                      <a:pt x="254810" y="343277"/>
                      <a:pt x="251192" y="341863"/>
                      <a:pt x="248240" y="338939"/>
                    </a:cubicBezTo>
                    <a:cubicBezTo>
                      <a:pt x="245383" y="336110"/>
                      <a:pt x="243955" y="332432"/>
                      <a:pt x="243955" y="328094"/>
                    </a:cubicBezTo>
                    <a:lnTo>
                      <a:pt x="243955" y="299047"/>
                    </a:lnTo>
                    <a:cubicBezTo>
                      <a:pt x="231957" y="314419"/>
                      <a:pt x="217388" y="326774"/>
                      <a:pt x="200344" y="336016"/>
                    </a:cubicBezTo>
                    <a:cubicBezTo>
                      <a:pt x="183204" y="345258"/>
                      <a:pt x="160637" y="349879"/>
                      <a:pt x="132642" y="34987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Freeform 59">
                <a:extLst>
                  <a:ext uri="{FF2B5EF4-FFF2-40B4-BE49-F238E27FC236}">
                    <a16:creationId xmlns:a16="http://schemas.microsoft.com/office/drawing/2014/main" id="{30FE1A04-B9AB-D540-B01A-A4CA128C50FB}"/>
                  </a:ext>
                </a:extLst>
              </p:cNvPr>
              <p:cNvSpPr/>
              <p:nvPr/>
            </p:nvSpPr>
            <p:spPr>
              <a:xfrm>
                <a:off x="5088472" y="3304137"/>
                <a:ext cx="196630" cy="343277"/>
              </a:xfrm>
              <a:custGeom>
                <a:avLst/>
                <a:gdLst>
                  <a:gd name="connsiteX0" fmla="*/ 15330 w 196630"/>
                  <a:gd name="connsiteY0" fmla="*/ 343277 h 343277"/>
                  <a:gd name="connsiteX1" fmla="*/ 4285 w 196630"/>
                  <a:gd name="connsiteY1" fmla="*/ 338939 h 343277"/>
                  <a:gd name="connsiteX2" fmla="*/ 0 w 196630"/>
                  <a:gd name="connsiteY2" fmla="*/ 328094 h 343277"/>
                  <a:gd name="connsiteX3" fmla="*/ 0 w 196630"/>
                  <a:gd name="connsiteY3" fmla="*/ 15844 h 343277"/>
                  <a:gd name="connsiteX4" fmla="*/ 4285 w 196630"/>
                  <a:gd name="connsiteY4" fmla="*/ 4621 h 343277"/>
                  <a:gd name="connsiteX5" fmla="*/ 15330 w 196630"/>
                  <a:gd name="connsiteY5" fmla="*/ 0 h 343277"/>
                  <a:gd name="connsiteX6" fmla="*/ 45991 w 196630"/>
                  <a:gd name="connsiteY6" fmla="*/ 0 h 343277"/>
                  <a:gd name="connsiteX7" fmla="*/ 57323 w 196630"/>
                  <a:gd name="connsiteY7" fmla="*/ 4621 h 343277"/>
                  <a:gd name="connsiteX8" fmla="*/ 61989 w 196630"/>
                  <a:gd name="connsiteY8" fmla="*/ 15844 h 343277"/>
                  <a:gd name="connsiteX9" fmla="*/ 61989 w 196630"/>
                  <a:gd name="connsiteY9" fmla="*/ 44890 h 343277"/>
                  <a:gd name="connsiteX10" fmla="*/ 98648 w 196630"/>
                  <a:gd name="connsiteY10" fmla="*/ 11223 h 343277"/>
                  <a:gd name="connsiteX11" fmla="*/ 155305 w 196630"/>
                  <a:gd name="connsiteY11" fmla="*/ 0 h 343277"/>
                  <a:gd name="connsiteX12" fmla="*/ 181300 w 196630"/>
                  <a:gd name="connsiteY12" fmla="*/ 0 h 343277"/>
                  <a:gd name="connsiteX13" fmla="*/ 192250 w 196630"/>
                  <a:gd name="connsiteY13" fmla="*/ 4338 h 343277"/>
                  <a:gd name="connsiteX14" fmla="*/ 196630 w 196630"/>
                  <a:gd name="connsiteY14" fmla="*/ 15183 h 343277"/>
                  <a:gd name="connsiteX15" fmla="*/ 196630 w 196630"/>
                  <a:gd name="connsiteY15" fmla="*/ 42250 h 343277"/>
                  <a:gd name="connsiteX16" fmla="*/ 192250 w 196630"/>
                  <a:gd name="connsiteY16" fmla="*/ 52812 h 343277"/>
                  <a:gd name="connsiteX17" fmla="*/ 181300 w 196630"/>
                  <a:gd name="connsiteY17" fmla="*/ 56773 h 343277"/>
                  <a:gd name="connsiteX18" fmla="*/ 141307 w 196630"/>
                  <a:gd name="connsiteY18" fmla="*/ 56773 h 343277"/>
                  <a:gd name="connsiteX19" fmla="*/ 84651 w 196630"/>
                  <a:gd name="connsiteY19" fmla="*/ 77615 h 343277"/>
                  <a:gd name="connsiteX20" fmla="*/ 63988 w 196630"/>
                  <a:gd name="connsiteY20" fmla="*/ 134010 h 343277"/>
                  <a:gd name="connsiteX21" fmla="*/ 63988 w 196630"/>
                  <a:gd name="connsiteY21" fmla="*/ 328094 h 343277"/>
                  <a:gd name="connsiteX22" fmla="*/ 59322 w 196630"/>
                  <a:gd name="connsiteY22" fmla="*/ 338939 h 343277"/>
                  <a:gd name="connsiteX23" fmla="*/ 47991 w 196630"/>
                  <a:gd name="connsiteY23" fmla="*/ 343277 h 343277"/>
                  <a:gd name="connsiteX24" fmla="*/ 15330 w 196630"/>
                  <a:gd name="connsiteY24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96630" h="343277">
                    <a:moveTo>
                      <a:pt x="15330" y="343277"/>
                    </a:moveTo>
                    <a:cubicBezTo>
                      <a:pt x="10855" y="343277"/>
                      <a:pt x="7237" y="341863"/>
                      <a:pt x="4285" y="338939"/>
                    </a:cubicBezTo>
                    <a:cubicBezTo>
                      <a:pt x="1428" y="336110"/>
                      <a:pt x="0" y="332432"/>
                      <a:pt x="0" y="328094"/>
                    </a:cubicBezTo>
                    <a:lnTo>
                      <a:pt x="0" y="15844"/>
                    </a:lnTo>
                    <a:cubicBezTo>
                      <a:pt x="0" y="11411"/>
                      <a:pt x="1428" y="7733"/>
                      <a:pt x="4285" y="4621"/>
                    </a:cubicBezTo>
                    <a:cubicBezTo>
                      <a:pt x="7142" y="1509"/>
                      <a:pt x="10855" y="0"/>
                      <a:pt x="15330" y="0"/>
                    </a:cubicBezTo>
                    <a:lnTo>
                      <a:pt x="45991" y="0"/>
                    </a:lnTo>
                    <a:cubicBezTo>
                      <a:pt x="50467" y="0"/>
                      <a:pt x="54180" y="1509"/>
                      <a:pt x="57323" y="4621"/>
                    </a:cubicBezTo>
                    <a:cubicBezTo>
                      <a:pt x="60465" y="7733"/>
                      <a:pt x="61989" y="11411"/>
                      <a:pt x="61989" y="15844"/>
                    </a:cubicBezTo>
                    <a:lnTo>
                      <a:pt x="61989" y="44890"/>
                    </a:lnTo>
                    <a:cubicBezTo>
                      <a:pt x="70844" y="29895"/>
                      <a:pt x="83128" y="18673"/>
                      <a:pt x="98648" y="11223"/>
                    </a:cubicBezTo>
                    <a:cubicBezTo>
                      <a:pt x="114169" y="3772"/>
                      <a:pt x="133118" y="0"/>
                      <a:pt x="155305" y="0"/>
                    </a:cubicBezTo>
                    <a:lnTo>
                      <a:pt x="181300" y="0"/>
                    </a:lnTo>
                    <a:cubicBezTo>
                      <a:pt x="185775" y="0"/>
                      <a:pt x="189393" y="1415"/>
                      <a:pt x="192250" y="4338"/>
                    </a:cubicBezTo>
                    <a:cubicBezTo>
                      <a:pt x="195107" y="7167"/>
                      <a:pt x="196630" y="10845"/>
                      <a:pt x="196630" y="15183"/>
                    </a:cubicBezTo>
                    <a:lnTo>
                      <a:pt x="196630" y="42250"/>
                    </a:lnTo>
                    <a:cubicBezTo>
                      <a:pt x="196630" y="46682"/>
                      <a:pt x="195202" y="50171"/>
                      <a:pt x="192250" y="52812"/>
                    </a:cubicBezTo>
                    <a:cubicBezTo>
                      <a:pt x="189393" y="55452"/>
                      <a:pt x="185680" y="56773"/>
                      <a:pt x="181300" y="56773"/>
                    </a:cubicBezTo>
                    <a:lnTo>
                      <a:pt x="141307" y="56773"/>
                    </a:lnTo>
                    <a:cubicBezTo>
                      <a:pt x="117312" y="56773"/>
                      <a:pt x="98458" y="63657"/>
                      <a:pt x="84651" y="77615"/>
                    </a:cubicBezTo>
                    <a:cubicBezTo>
                      <a:pt x="70844" y="91478"/>
                      <a:pt x="63988" y="110245"/>
                      <a:pt x="63988" y="134010"/>
                    </a:cubicBezTo>
                    <a:lnTo>
                      <a:pt x="63988" y="328094"/>
                    </a:lnTo>
                    <a:cubicBezTo>
                      <a:pt x="63988" y="332526"/>
                      <a:pt x="62465" y="336110"/>
                      <a:pt x="59322" y="338939"/>
                    </a:cubicBezTo>
                    <a:cubicBezTo>
                      <a:pt x="56180" y="341768"/>
                      <a:pt x="52467" y="343277"/>
                      <a:pt x="47991" y="343277"/>
                    </a:cubicBezTo>
                    <a:lnTo>
                      <a:pt x="15330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C035A7F3-5A16-6447-860C-26535DB9AF8B}"/>
                  </a:ext>
                </a:extLst>
              </p:cNvPr>
              <p:cNvSpPr/>
              <p:nvPr/>
            </p:nvSpPr>
            <p:spPr>
              <a:xfrm>
                <a:off x="5312906" y="3297536"/>
                <a:ext cx="309847" cy="356480"/>
              </a:xfrm>
              <a:custGeom>
                <a:avLst/>
                <a:gdLst>
                  <a:gd name="connsiteX0" fmla="*/ 155305 w 309847"/>
                  <a:gd name="connsiteY0" fmla="*/ 356480 h 356480"/>
                  <a:gd name="connsiteX1" fmla="*/ 45325 w 309847"/>
                  <a:gd name="connsiteY1" fmla="*/ 314514 h 356480"/>
                  <a:gd name="connsiteX2" fmla="*/ 666 w 309847"/>
                  <a:gd name="connsiteY2" fmla="*/ 199931 h 356480"/>
                  <a:gd name="connsiteX3" fmla="*/ 0 w 309847"/>
                  <a:gd name="connsiteY3" fmla="*/ 177863 h 356480"/>
                  <a:gd name="connsiteX4" fmla="*/ 666 w 309847"/>
                  <a:gd name="connsiteY4" fmla="*/ 155701 h 356480"/>
                  <a:gd name="connsiteX5" fmla="*/ 22663 w 309847"/>
                  <a:gd name="connsiteY5" fmla="*/ 73559 h 356480"/>
                  <a:gd name="connsiteX6" fmla="*/ 75605 w 309847"/>
                  <a:gd name="connsiteY6" fmla="*/ 19144 h 356480"/>
                  <a:gd name="connsiteX7" fmla="*/ 154543 w 309847"/>
                  <a:gd name="connsiteY7" fmla="*/ 0 h 356480"/>
                  <a:gd name="connsiteX8" fmla="*/ 239575 w 309847"/>
                  <a:gd name="connsiteY8" fmla="*/ 21125 h 356480"/>
                  <a:gd name="connsiteX9" fmla="*/ 291851 w 309847"/>
                  <a:gd name="connsiteY9" fmla="*/ 81198 h 356480"/>
                  <a:gd name="connsiteX10" fmla="*/ 309847 w 309847"/>
                  <a:gd name="connsiteY10" fmla="*/ 172299 h 356480"/>
                  <a:gd name="connsiteX11" fmla="*/ 309847 w 309847"/>
                  <a:gd name="connsiteY11" fmla="*/ 183521 h 356480"/>
                  <a:gd name="connsiteX12" fmla="*/ 305467 w 309847"/>
                  <a:gd name="connsiteY12" fmla="*/ 194744 h 356480"/>
                  <a:gd name="connsiteX13" fmla="*/ 294517 w 309847"/>
                  <a:gd name="connsiteY13" fmla="*/ 198705 h 356480"/>
                  <a:gd name="connsiteX14" fmla="*/ 63893 w 309847"/>
                  <a:gd name="connsiteY14" fmla="*/ 198705 h 356480"/>
                  <a:gd name="connsiteX15" fmla="*/ 63893 w 309847"/>
                  <a:gd name="connsiteY15" fmla="*/ 201345 h 356480"/>
                  <a:gd name="connsiteX16" fmla="*/ 63893 w 309847"/>
                  <a:gd name="connsiteY16" fmla="*/ 204646 h 356480"/>
                  <a:gd name="connsiteX17" fmla="*/ 75891 w 309847"/>
                  <a:gd name="connsiteY17" fmla="*/ 255100 h 356480"/>
                  <a:gd name="connsiteX18" fmla="*/ 106837 w 309847"/>
                  <a:gd name="connsiteY18" fmla="*/ 293012 h 356480"/>
                  <a:gd name="connsiteX19" fmla="*/ 154448 w 309847"/>
                  <a:gd name="connsiteY19" fmla="*/ 307535 h 356480"/>
                  <a:gd name="connsiteX20" fmla="*/ 194440 w 309847"/>
                  <a:gd name="connsiteY20" fmla="*/ 300273 h 356480"/>
                  <a:gd name="connsiteX21" fmla="*/ 220435 w 309847"/>
                  <a:gd name="connsiteY21" fmla="*/ 284147 h 356480"/>
                  <a:gd name="connsiteX22" fmla="*/ 233766 w 309847"/>
                  <a:gd name="connsiteY22" fmla="*/ 269906 h 356480"/>
                  <a:gd name="connsiteX23" fmla="*/ 243098 w 309847"/>
                  <a:gd name="connsiteY23" fmla="*/ 260381 h 356480"/>
                  <a:gd name="connsiteX24" fmla="*/ 253762 w 309847"/>
                  <a:gd name="connsiteY24" fmla="*/ 258684 h 356480"/>
                  <a:gd name="connsiteX25" fmla="*/ 286423 w 309847"/>
                  <a:gd name="connsiteY25" fmla="*/ 258684 h 356480"/>
                  <a:gd name="connsiteX26" fmla="*/ 296802 w 309847"/>
                  <a:gd name="connsiteY26" fmla="*/ 262362 h 356480"/>
                  <a:gd name="connsiteX27" fmla="*/ 300420 w 309847"/>
                  <a:gd name="connsiteY27" fmla="*/ 272547 h 356480"/>
                  <a:gd name="connsiteX28" fmla="*/ 289756 w 309847"/>
                  <a:gd name="connsiteY28" fmla="*/ 296690 h 356480"/>
                  <a:gd name="connsiteX29" fmla="*/ 261380 w 309847"/>
                  <a:gd name="connsiteY29" fmla="*/ 324699 h 356480"/>
                  <a:gd name="connsiteX30" fmla="*/ 216055 w 309847"/>
                  <a:gd name="connsiteY30" fmla="*/ 347521 h 356480"/>
                  <a:gd name="connsiteX31" fmla="*/ 155305 w 309847"/>
                  <a:gd name="connsiteY31" fmla="*/ 356480 h 356480"/>
                  <a:gd name="connsiteX32" fmla="*/ 63988 w 309847"/>
                  <a:gd name="connsiteY32" fmla="*/ 153154 h 356480"/>
                  <a:gd name="connsiteX33" fmla="*/ 246621 w 309847"/>
                  <a:gd name="connsiteY33" fmla="*/ 153154 h 356480"/>
                  <a:gd name="connsiteX34" fmla="*/ 246621 w 309847"/>
                  <a:gd name="connsiteY34" fmla="*/ 151174 h 356480"/>
                  <a:gd name="connsiteX35" fmla="*/ 235575 w 309847"/>
                  <a:gd name="connsiteY35" fmla="*/ 98362 h 356480"/>
                  <a:gd name="connsiteX36" fmla="*/ 203962 w 309847"/>
                  <a:gd name="connsiteY36" fmla="*/ 61677 h 356480"/>
                  <a:gd name="connsiteX37" fmla="*/ 154638 w 309847"/>
                  <a:gd name="connsiteY37" fmla="*/ 48097 h 356480"/>
                  <a:gd name="connsiteX38" fmla="*/ 105599 w 309847"/>
                  <a:gd name="connsiteY38" fmla="*/ 61677 h 356480"/>
                  <a:gd name="connsiteX39" fmla="*/ 74653 w 309847"/>
                  <a:gd name="connsiteY39" fmla="*/ 98362 h 356480"/>
                  <a:gd name="connsiteX40" fmla="*/ 63988 w 309847"/>
                  <a:gd name="connsiteY40" fmla="*/ 151174 h 356480"/>
                  <a:gd name="connsiteX41" fmla="*/ 63988 w 309847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847" h="356480">
                    <a:moveTo>
                      <a:pt x="155305" y="356480"/>
                    </a:moveTo>
                    <a:cubicBezTo>
                      <a:pt x="109123" y="356480"/>
                      <a:pt x="72463" y="342523"/>
                      <a:pt x="45325" y="314514"/>
                    </a:cubicBezTo>
                    <a:cubicBezTo>
                      <a:pt x="18187" y="286599"/>
                      <a:pt x="3332" y="248404"/>
                      <a:pt x="666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6" y="155701"/>
                    </a:cubicBezTo>
                    <a:cubicBezTo>
                      <a:pt x="2476" y="124485"/>
                      <a:pt x="9808" y="97042"/>
                      <a:pt x="22663" y="73559"/>
                    </a:cubicBezTo>
                    <a:cubicBezTo>
                      <a:pt x="35517" y="49983"/>
                      <a:pt x="53228" y="31876"/>
                      <a:pt x="75605" y="19144"/>
                    </a:cubicBezTo>
                    <a:cubicBezTo>
                      <a:pt x="98077" y="6413"/>
                      <a:pt x="124358" y="0"/>
                      <a:pt x="154543" y="0"/>
                    </a:cubicBezTo>
                    <a:cubicBezTo>
                      <a:pt x="188346" y="0"/>
                      <a:pt x="216627" y="7073"/>
                      <a:pt x="239575" y="21125"/>
                    </a:cubicBezTo>
                    <a:cubicBezTo>
                      <a:pt x="262428" y="35176"/>
                      <a:pt x="279853" y="55264"/>
                      <a:pt x="291851" y="81198"/>
                    </a:cubicBezTo>
                    <a:cubicBezTo>
                      <a:pt x="303849" y="107133"/>
                      <a:pt x="309847" y="137499"/>
                      <a:pt x="309847" y="172299"/>
                    </a:cubicBezTo>
                    <a:lnTo>
                      <a:pt x="309847" y="183521"/>
                    </a:lnTo>
                    <a:cubicBezTo>
                      <a:pt x="309847" y="188331"/>
                      <a:pt x="308419" y="192103"/>
                      <a:pt x="305467" y="194744"/>
                    </a:cubicBezTo>
                    <a:cubicBezTo>
                      <a:pt x="302611" y="197384"/>
                      <a:pt x="298897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1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9" y="302725"/>
                      <a:pt x="136260" y="307535"/>
                      <a:pt x="154448" y="307535"/>
                    </a:cubicBezTo>
                    <a:cubicBezTo>
                      <a:pt x="170445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8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802" y="262362"/>
                    </a:cubicBezTo>
                    <a:cubicBezTo>
                      <a:pt x="299659" y="264814"/>
                      <a:pt x="300896" y="268209"/>
                      <a:pt x="300420" y="272547"/>
                    </a:cubicBezTo>
                    <a:cubicBezTo>
                      <a:pt x="299944" y="279149"/>
                      <a:pt x="296421" y="287165"/>
                      <a:pt x="289756" y="296690"/>
                    </a:cubicBezTo>
                    <a:cubicBezTo>
                      <a:pt x="283090" y="306120"/>
                      <a:pt x="273664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058" y="353462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2907" y="113734"/>
                      <a:pt x="235575" y="98362"/>
                    </a:cubicBezTo>
                    <a:cubicBezTo>
                      <a:pt x="228243" y="82990"/>
                      <a:pt x="217674" y="70730"/>
                      <a:pt x="203962" y="61677"/>
                    </a:cubicBezTo>
                    <a:cubicBezTo>
                      <a:pt x="190155" y="52623"/>
                      <a:pt x="173777" y="48097"/>
                      <a:pt x="154638" y="48097"/>
                    </a:cubicBezTo>
                    <a:cubicBezTo>
                      <a:pt x="135499" y="48097"/>
                      <a:pt x="119216" y="52623"/>
                      <a:pt x="105599" y="61677"/>
                    </a:cubicBezTo>
                    <a:cubicBezTo>
                      <a:pt x="92078" y="70730"/>
                      <a:pt x="81699" y="82896"/>
                      <a:pt x="74653" y="98362"/>
                    </a:cubicBezTo>
                    <a:cubicBezTo>
                      <a:pt x="67511" y="113734"/>
                      <a:pt x="63988" y="131370"/>
                      <a:pt x="63988" y="151174"/>
                    </a:cubicBezTo>
                    <a:lnTo>
                      <a:pt x="63988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1B15AD8D-7AD7-EE46-87B9-A9731D113801}"/>
                  </a:ext>
                </a:extLst>
              </p:cNvPr>
              <p:cNvSpPr/>
              <p:nvPr/>
            </p:nvSpPr>
            <p:spPr>
              <a:xfrm>
                <a:off x="5680648" y="3569517"/>
                <a:ext cx="79318" cy="77897"/>
              </a:xfrm>
              <a:custGeom>
                <a:avLst/>
                <a:gdLst>
                  <a:gd name="connsiteX0" fmla="*/ 15330 w 79318"/>
                  <a:gd name="connsiteY0" fmla="*/ 77898 h 77897"/>
                  <a:gd name="connsiteX1" fmla="*/ 4380 w 79318"/>
                  <a:gd name="connsiteY1" fmla="*/ 73559 h 77897"/>
                  <a:gd name="connsiteX2" fmla="*/ 0 w 79318"/>
                  <a:gd name="connsiteY2" fmla="*/ 62714 h 77897"/>
                  <a:gd name="connsiteX3" fmla="*/ 0 w 79318"/>
                  <a:gd name="connsiteY3" fmla="*/ 15183 h 77897"/>
                  <a:gd name="connsiteX4" fmla="*/ 4380 w 79318"/>
                  <a:gd name="connsiteY4" fmla="*/ 4244 h 77897"/>
                  <a:gd name="connsiteX5" fmla="*/ 15330 w 79318"/>
                  <a:gd name="connsiteY5" fmla="*/ 0 h 77897"/>
                  <a:gd name="connsiteX6" fmla="*/ 63322 w 79318"/>
                  <a:gd name="connsiteY6" fmla="*/ 0 h 77897"/>
                  <a:gd name="connsiteX7" fmla="*/ 74653 w 79318"/>
                  <a:gd name="connsiteY7" fmla="*/ 4244 h 77897"/>
                  <a:gd name="connsiteX8" fmla="*/ 79319 w 79318"/>
                  <a:gd name="connsiteY8" fmla="*/ 15183 h 77897"/>
                  <a:gd name="connsiteX9" fmla="*/ 79319 w 79318"/>
                  <a:gd name="connsiteY9" fmla="*/ 62714 h 77897"/>
                  <a:gd name="connsiteX10" fmla="*/ 74653 w 79318"/>
                  <a:gd name="connsiteY10" fmla="*/ 73559 h 77897"/>
                  <a:gd name="connsiteX11" fmla="*/ 63322 w 79318"/>
                  <a:gd name="connsiteY11" fmla="*/ 77898 h 77897"/>
                  <a:gd name="connsiteX12" fmla="*/ 15330 w 79318"/>
                  <a:gd name="connsiteY12" fmla="*/ 77898 h 77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18" h="77897">
                    <a:moveTo>
                      <a:pt x="15330" y="77898"/>
                    </a:moveTo>
                    <a:cubicBezTo>
                      <a:pt x="10855" y="77898"/>
                      <a:pt x="7237" y="76483"/>
                      <a:pt x="4380" y="73559"/>
                    </a:cubicBezTo>
                    <a:cubicBezTo>
                      <a:pt x="1524" y="70730"/>
                      <a:pt x="0" y="67052"/>
                      <a:pt x="0" y="62714"/>
                    </a:cubicBezTo>
                    <a:lnTo>
                      <a:pt x="0" y="15183"/>
                    </a:lnTo>
                    <a:cubicBezTo>
                      <a:pt x="0" y="10751"/>
                      <a:pt x="1428" y="7167"/>
                      <a:pt x="4380" y="4244"/>
                    </a:cubicBezTo>
                    <a:cubicBezTo>
                      <a:pt x="7237" y="1415"/>
                      <a:pt x="10950" y="0"/>
                      <a:pt x="15330" y="0"/>
                    </a:cubicBezTo>
                    <a:lnTo>
                      <a:pt x="63322" y="0"/>
                    </a:lnTo>
                    <a:cubicBezTo>
                      <a:pt x="67797" y="0"/>
                      <a:pt x="71511" y="1415"/>
                      <a:pt x="74653" y="4244"/>
                    </a:cubicBezTo>
                    <a:cubicBezTo>
                      <a:pt x="77795" y="7073"/>
                      <a:pt x="79319" y="10751"/>
                      <a:pt x="79319" y="15183"/>
                    </a:cubicBezTo>
                    <a:lnTo>
                      <a:pt x="79319" y="62714"/>
                    </a:lnTo>
                    <a:cubicBezTo>
                      <a:pt x="79319" y="67146"/>
                      <a:pt x="77795" y="70730"/>
                      <a:pt x="74653" y="73559"/>
                    </a:cubicBezTo>
                    <a:cubicBezTo>
                      <a:pt x="71511" y="76389"/>
                      <a:pt x="67797" y="77898"/>
                      <a:pt x="63322" y="77898"/>
                    </a:cubicBezTo>
                    <a:lnTo>
                      <a:pt x="15330" y="7789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4BFC1BA7-B52F-C441-AF09-75C40A647328}"/>
                  </a:ext>
                </a:extLst>
              </p:cNvPr>
              <p:cNvSpPr/>
              <p:nvPr/>
            </p:nvSpPr>
            <p:spPr>
              <a:xfrm>
                <a:off x="5980592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3999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8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2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2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981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4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2 w 419922"/>
                  <a:gd name="connsiteY20" fmla="*/ 458143 h 462103"/>
                  <a:gd name="connsiteX21" fmla="*/ 47324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7" y="462104"/>
                      <a:pt x="6666" y="460784"/>
                      <a:pt x="3999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1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3" y="1320"/>
                      <a:pt x="181110" y="0"/>
                      <a:pt x="187298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3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2" y="446732"/>
                      <a:pt x="419922" y="448901"/>
                    </a:cubicBezTo>
                    <a:cubicBezTo>
                      <a:pt x="419922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2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1" y="460784"/>
                      <a:pt x="360981" y="458143"/>
                    </a:cubicBezTo>
                    <a:cubicBezTo>
                      <a:pt x="358505" y="455502"/>
                      <a:pt x="356886" y="453050"/>
                      <a:pt x="355934" y="450881"/>
                    </a:cubicBezTo>
                    <a:lnTo>
                      <a:pt x="319274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2" y="458143"/>
                    </a:cubicBezTo>
                    <a:cubicBezTo>
                      <a:pt x="56656" y="460784"/>
                      <a:pt x="52657" y="462104"/>
                      <a:pt x="47324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54130CAD-1C1B-C048-AE1A-A07FFB154B4D}"/>
                  </a:ext>
                </a:extLst>
              </p:cNvPr>
              <p:cNvSpPr/>
              <p:nvPr/>
            </p:nvSpPr>
            <p:spPr>
              <a:xfrm>
                <a:off x="6456314" y="3178615"/>
                <a:ext cx="61988" cy="468799"/>
              </a:xfrm>
              <a:custGeom>
                <a:avLst/>
                <a:gdLst>
                  <a:gd name="connsiteX0" fmla="*/ 15330 w 61988"/>
                  <a:gd name="connsiteY0" fmla="*/ 468800 h 468799"/>
                  <a:gd name="connsiteX1" fmla="*/ 4380 w 61988"/>
                  <a:gd name="connsiteY1" fmla="*/ 464462 h 468799"/>
                  <a:gd name="connsiteX2" fmla="*/ 0 w 61988"/>
                  <a:gd name="connsiteY2" fmla="*/ 453616 h 468799"/>
                  <a:gd name="connsiteX3" fmla="*/ 0 w 61988"/>
                  <a:gd name="connsiteY3" fmla="*/ 15278 h 468799"/>
                  <a:gd name="connsiteX4" fmla="*/ 4380 w 61988"/>
                  <a:gd name="connsiteY4" fmla="*/ 4338 h 468799"/>
                  <a:gd name="connsiteX5" fmla="*/ 15330 w 61988"/>
                  <a:gd name="connsiteY5" fmla="*/ 0 h 468799"/>
                  <a:gd name="connsiteX6" fmla="*/ 46658 w 61988"/>
                  <a:gd name="connsiteY6" fmla="*/ 0 h 468799"/>
                  <a:gd name="connsiteX7" fmla="*/ 57989 w 61988"/>
                  <a:gd name="connsiteY7" fmla="*/ 4338 h 468799"/>
                  <a:gd name="connsiteX8" fmla="*/ 61988 w 61988"/>
                  <a:gd name="connsiteY8" fmla="*/ 15278 h 468799"/>
                  <a:gd name="connsiteX9" fmla="*/ 61988 w 61988"/>
                  <a:gd name="connsiteY9" fmla="*/ 453616 h 468799"/>
                  <a:gd name="connsiteX10" fmla="*/ 57989 w 61988"/>
                  <a:gd name="connsiteY10" fmla="*/ 464462 h 468799"/>
                  <a:gd name="connsiteX11" fmla="*/ 46658 w 61988"/>
                  <a:gd name="connsiteY11" fmla="*/ 468800 h 468799"/>
                  <a:gd name="connsiteX12" fmla="*/ 15330 w 61988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988" h="468799">
                    <a:moveTo>
                      <a:pt x="15330" y="468800"/>
                    </a:moveTo>
                    <a:cubicBezTo>
                      <a:pt x="10855" y="468800"/>
                      <a:pt x="7236" y="467385"/>
                      <a:pt x="4380" y="464462"/>
                    </a:cubicBezTo>
                    <a:cubicBezTo>
                      <a:pt x="1523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8" y="7262"/>
                      <a:pt x="4380" y="4338"/>
                    </a:cubicBezTo>
                    <a:cubicBezTo>
                      <a:pt x="7236" y="1509"/>
                      <a:pt x="10950" y="0"/>
                      <a:pt x="15330" y="0"/>
                    </a:cubicBezTo>
                    <a:lnTo>
                      <a:pt x="46658" y="0"/>
                    </a:lnTo>
                    <a:cubicBezTo>
                      <a:pt x="51514" y="0"/>
                      <a:pt x="55323" y="1415"/>
                      <a:pt x="57989" y="4338"/>
                    </a:cubicBezTo>
                    <a:cubicBezTo>
                      <a:pt x="60655" y="7167"/>
                      <a:pt x="61988" y="10845"/>
                      <a:pt x="61988" y="15278"/>
                    </a:cubicBezTo>
                    <a:lnTo>
                      <a:pt x="61988" y="453616"/>
                    </a:lnTo>
                    <a:cubicBezTo>
                      <a:pt x="61988" y="458049"/>
                      <a:pt x="60655" y="461632"/>
                      <a:pt x="57989" y="464462"/>
                    </a:cubicBezTo>
                    <a:cubicBezTo>
                      <a:pt x="55323" y="467291"/>
                      <a:pt x="51514" y="468800"/>
                      <a:pt x="46658" y="468800"/>
                    </a:cubicBezTo>
                    <a:lnTo>
                      <a:pt x="15330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93DD276B-94F8-6045-B309-31405C7AD09F}"/>
                  </a:ext>
                </a:extLst>
              </p:cNvPr>
              <p:cNvSpPr/>
              <p:nvPr/>
            </p:nvSpPr>
            <p:spPr>
              <a:xfrm>
                <a:off x="6576387" y="3304137"/>
                <a:ext cx="486005" cy="343277"/>
              </a:xfrm>
              <a:custGeom>
                <a:avLst/>
                <a:gdLst>
                  <a:gd name="connsiteX0" fmla="*/ 117312 w 486005"/>
                  <a:gd name="connsiteY0" fmla="*/ 343277 h 343277"/>
                  <a:gd name="connsiteX1" fmla="*/ 103981 w 486005"/>
                  <a:gd name="connsiteY1" fmla="*/ 338939 h 343277"/>
                  <a:gd name="connsiteX2" fmla="*/ 95982 w 486005"/>
                  <a:gd name="connsiteY2" fmla="*/ 326774 h 343277"/>
                  <a:gd name="connsiteX3" fmla="*/ 1333 w 486005"/>
                  <a:gd name="connsiteY3" fmla="*/ 20465 h 343277"/>
                  <a:gd name="connsiteX4" fmla="*/ 0 w 486005"/>
                  <a:gd name="connsiteY4" fmla="*/ 13863 h 343277"/>
                  <a:gd name="connsiteX5" fmla="*/ 4380 w 486005"/>
                  <a:gd name="connsiteY5" fmla="*/ 3961 h 343277"/>
                  <a:gd name="connsiteX6" fmla="*/ 14092 w 486005"/>
                  <a:gd name="connsiteY6" fmla="*/ 0 h 343277"/>
                  <a:gd name="connsiteX7" fmla="*/ 43421 w 486005"/>
                  <a:gd name="connsiteY7" fmla="*/ 0 h 343277"/>
                  <a:gd name="connsiteX8" fmla="*/ 54752 w 486005"/>
                  <a:gd name="connsiteY8" fmla="*/ 3961 h 343277"/>
                  <a:gd name="connsiteX9" fmla="*/ 60084 w 486005"/>
                  <a:gd name="connsiteY9" fmla="*/ 11223 h 343277"/>
                  <a:gd name="connsiteX10" fmla="*/ 134071 w 486005"/>
                  <a:gd name="connsiteY10" fmla="*/ 260099 h 343277"/>
                  <a:gd name="connsiteX11" fmla="*/ 213389 w 486005"/>
                  <a:gd name="connsiteY11" fmla="*/ 13863 h 343277"/>
                  <a:gd name="connsiteX12" fmla="*/ 219007 w 486005"/>
                  <a:gd name="connsiteY12" fmla="*/ 4621 h 343277"/>
                  <a:gd name="connsiteX13" fmla="*/ 232052 w 486005"/>
                  <a:gd name="connsiteY13" fmla="*/ 0 h 343277"/>
                  <a:gd name="connsiteX14" fmla="*/ 254715 w 486005"/>
                  <a:gd name="connsiteY14" fmla="*/ 0 h 343277"/>
                  <a:gd name="connsiteX15" fmla="*/ 268045 w 486005"/>
                  <a:gd name="connsiteY15" fmla="*/ 4621 h 343277"/>
                  <a:gd name="connsiteX16" fmla="*/ 273378 w 486005"/>
                  <a:gd name="connsiteY16" fmla="*/ 13863 h 343277"/>
                  <a:gd name="connsiteX17" fmla="*/ 352696 w 486005"/>
                  <a:gd name="connsiteY17" fmla="*/ 260099 h 343277"/>
                  <a:gd name="connsiteX18" fmla="*/ 426683 w 486005"/>
                  <a:gd name="connsiteY18" fmla="*/ 11223 h 343277"/>
                  <a:gd name="connsiteX19" fmla="*/ 431349 w 486005"/>
                  <a:gd name="connsiteY19" fmla="*/ 3961 h 343277"/>
                  <a:gd name="connsiteX20" fmla="*/ 442680 w 486005"/>
                  <a:gd name="connsiteY20" fmla="*/ 0 h 343277"/>
                  <a:gd name="connsiteX21" fmla="*/ 472675 w 486005"/>
                  <a:gd name="connsiteY21" fmla="*/ 0 h 343277"/>
                  <a:gd name="connsiteX22" fmla="*/ 482006 w 486005"/>
                  <a:gd name="connsiteY22" fmla="*/ 3961 h 343277"/>
                  <a:gd name="connsiteX23" fmla="*/ 486005 w 486005"/>
                  <a:gd name="connsiteY23" fmla="*/ 13863 h 343277"/>
                  <a:gd name="connsiteX24" fmla="*/ 484672 w 486005"/>
                  <a:gd name="connsiteY24" fmla="*/ 20465 h 343277"/>
                  <a:gd name="connsiteX25" fmla="*/ 390689 w 486005"/>
                  <a:gd name="connsiteY25" fmla="*/ 326774 h 343277"/>
                  <a:gd name="connsiteX26" fmla="*/ 383358 w 486005"/>
                  <a:gd name="connsiteY26" fmla="*/ 338939 h 343277"/>
                  <a:gd name="connsiteX27" fmla="*/ 368693 w 486005"/>
                  <a:gd name="connsiteY27" fmla="*/ 343277 h 343277"/>
                  <a:gd name="connsiteX28" fmla="*/ 342698 w 486005"/>
                  <a:gd name="connsiteY28" fmla="*/ 343277 h 343277"/>
                  <a:gd name="connsiteX29" fmla="*/ 328415 w 486005"/>
                  <a:gd name="connsiteY29" fmla="*/ 338939 h 343277"/>
                  <a:gd name="connsiteX30" fmla="*/ 320798 w 486005"/>
                  <a:gd name="connsiteY30" fmla="*/ 326774 h 343277"/>
                  <a:gd name="connsiteX31" fmla="*/ 243479 w 486005"/>
                  <a:gd name="connsiteY31" fmla="*/ 90440 h 343277"/>
                  <a:gd name="connsiteX32" fmla="*/ 166160 w 486005"/>
                  <a:gd name="connsiteY32" fmla="*/ 326774 h 343277"/>
                  <a:gd name="connsiteX33" fmla="*/ 158161 w 486005"/>
                  <a:gd name="connsiteY33" fmla="*/ 338939 h 343277"/>
                  <a:gd name="connsiteX34" fmla="*/ 143497 w 486005"/>
                  <a:gd name="connsiteY34" fmla="*/ 343277 h 343277"/>
                  <a:gd name="connsiteX35" fmla="*/ 117312 w 486005"/>
                  <a:gd name="connsiteY35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86005" h="343277">
                    <a:moveTo>
                      <a:pt x="117312" y="343277"/>
                    </a:moveTo>
                    <a:cubicBezTo>
                      <a:pt x="111503" y="343277"/>
                      <a:pt x="107123" y="341863"/>
                      <a:pt x="103981" y="338939"/>
                    </a:cubicBezTo>
                    <a:cubicBezTo>
                      <a:pt x="100838" y="336110"/>
                      <a:pt x="98172" y="332055"/>
                      <a:pt x="95982" y="326774"/>
                    </a:cubicBezTo>
                    <a:lnTo>
                      <a:pt x="1333" y="20465"/>
                    </a:lnTo>
                    <a:cubicBezTo>
                      <a:pt x="476" y="18296"/>
                      <a:pt x="0" y="16032"/>
                      <a:pt x="0" y="13863"/>
                    </a:cubicBezTo>
                    <a:cubicBezTo>
                      <a:pt x="0" y="9902"/>
                      <a:pt x="1428" y="6601"/>
                      <a:pt x="4380" y="3961"/>
                    </a:cubicBezTo>
                    <a:cubicBezTo>
                      <a:pt x="7332" y="1320"/>
                      <a:pt x="10474" y="0"/>
                      <a:pt x="14092" y="0"/>
                    </a:cubicBezTo>
                    <a:lnTo>
                      <a:pt x="43421" y="0"/>
                    </a:lnTo>
                    <a:cubicBezTo>
                      <a:pt x="48277" y="0"/>
                      <a:pt x="52085" y="1320"/>
                      <a:pt x="54752" y="3961"/>
                    </a:cubicBezTo>
                    <a:cubicBezTo>
                      <a:pt x="57418" y="6601"/>
                      <a:pt x="59227" y="9053"/>
                      <a:pt x="60084" y="11223"/>
                    </a:cubicBezTo>
                    <a:lnTo>
                      <a:pt x="134071" y="260099"/>
                    </a:lnTo>
                    <a:lnTo>
                      <a:pt x="213389" y="13863"/>
                    </a:lnTo>
                    <a:cubicBezTo>
                      <a:pt x="214246" y="10751"/>
                      <a:pt x="216151" y="7733"/>
                      <a:pt x="219007" y="4621"/>
                    </a:cubicBezTo>
                    <a:cubicBezTo>
                      <a:pt x="221864" y="1509"/>
                      <a:pt x="226244" y="0"/>
                      <a:pt x="232052" y="0"/>
                    </a:cubicBezTo>
                    <a:lnTo>
                      <a:pt x="254715" y="0"/>
                    </a:lnTo>
                    <a:cubicBezTo>
                      <a:pt x="260523" y="0"/>
                      <a:pt x="264903" y="1509"/>
                      <a:pt x="268045" y="4621"/>
                    </a:cubicBezTo>
                    <a:cubicBezTo>
                      <a:pt x="271188" y="7733"/>
                      <a:pt x="272902" y="10751"/>
                      <a:pt x="273378" y="13863"/>
                    </a:cubicBezTo>
                    <a:lnTo>
                      <a:pt x="352696" y="260099"/>
                    </a:lnTo>
                    <a:lnTo>
                      <a:pt x="426683" y="11223"/>
                    </a:lnTo>
                    <a:cubicBezTo>
                      <a:pt x="427159" y="9053"/>
                      <a:pt x="428682" y="6601"/>
                      <a:pt x="431349" y="3961"/>
                    </a:cubicBezTo>
                    <a:cubicBezTo>
                      <a:pt x="434015" y="1320"/>
                      <a:pt x="437824" y="0"/>
                      <a:pt x="442680" y="0"/>
                    </a:cubicBezTo>
                    <a:lnTo>
                      <a:pt x="472675" y="0"/>
                    </a:lnTo>
                    <a:cubicBezTo>
                      <a:pt x="476198" y="0"/>
                      <a:pt x="479340" y="1320"/>
                      <a:pt x="482006" y="3961"/>
                    </a:cubicBezTo>
                    <a:cubicBezTo>
                      <a:pt x="484672" y="6601"/>
                      <a:pt x="486005" y="9902"/>
                      <a:pt x="486005" y="13863"/>
                    </a:cubicBezTo>
                    <a:cubicBezTo>
                      <a:pt x="486005" y="16032"/>
                      <a:pt x="485529" y="18296"/>
                      <a:pt x="484672" y="20465"/>
                    </a:cubicBezTo>
                    <a:lnTo>
                      <a:pt x="390689" y="326774"/>
                    </a:lnTo>
                    <a:cubicBezTo>
                      <a:pt x="388880" y="332055"/>
                      <a:pt x="386500" y="336110"/>
                      <a:pt x="383358" y="338939"/>
                    </a:cubicBezTo>
                    <a:cubicBezTo>
                      <a:pt x="380215" y="341768"/>
                      <a:pt x="375359" y="343277"/>
                      <a:pt x="368693" y="343277"/>
                    </a:cubicBezTo>
                    <a:lnTo>
                      <a:pt x="342698" y="343277"/>
                    </a:lnTo>
                    <a:cubicBezTo>
                      <a:pt x="336890" y="343277"/>
                      <a:pt x="332129" y="341863"/>
                      <a:pt x="328415" y="338939"/>
                    </a:cubicBezTo>
                    <a:cubicBezTo>
                      <a:pt x="324606" y="336110"/>
                      <a:pt x="322036" y="332055"/>
                      <a:pt x="320798" y="326774"/>
                    </a:cubicBezTo>
                    <a:lnTo>
                      <a:pt x="243479" y="90440"/>
                    </a:lnTo>
                    <a:lnTo>
                      <a:pt x="166160" y="326774"/>
                    </a:lnTo>
                    <a:cubicBezTo>
                      <a:pt x="164351" y="332055"/>
                      <a:pt x="161684" y="336110"/>
                      <a:pt x="158161" y="338939"/>
                    </a:cubicBezTo>
                    <a:cubicBezTo>
                      <a:pt x="154638" y="341768"/>
                      <a:pt x="149686" y="343277"/>
                      <a:pt x="143497" y="343277"/>
                    </a:cubicBezTo>
                    <a:lnTo>
                      <a:pt x="117312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Freeform 65">
                <a:extLst>
                  <a:ext uri="{FF2B5EF4-FFF2-40B4-BE49-F238E27FC236}">
                    <a16:creationId xmlns:a16="http://schemas.microsoft.com/office/drawing/2014/main" id="{5AD5C91B-9B68-1948-8B59-8DC94EBC14E0}"/>
                  </a:ext>
                </a:extLst>
              </p:cNvPr>
              <p:cNvSpPr/>
              <p:nvPr/>
            </p:nvSpPr>
            <p:spPr>
              <a:xfrm>
                <a:off x="7089054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7 w 296611"/>
                  <a:gd name="connsiteY4" fmla="*/ 184181 h 356480"/>
                  <a:gd name="connsiteX5" fmla="*/ 134642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5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8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8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7 w 296611"/>
                  <a:gd name="connsiteY17" fmla="*/ 33007 h 356480"/>
                  <a:gd name="connsiteX18" fmla="*/ 95602 w 296611"/>
                  <a:gd name="connsiteY18" fmla="*/ 9619 h 356480"/>
                  <a:gd name="connsiteX19" fmla="*/ 156638 w 296611"/>
                  <a:gd name="connsiteY19" fmla="*/ 0 h 356480"/>
                  <a:gd name="connsiteX20" fmla="*/ 223959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6 w 296611"/>
                  <a:gd name="connsiteY22" fmla="*/ 76577 h 356480"/>
                  <a:gd name="connsiteX23" fmla="*/ 296612 w 296611"/>
                  <a:gd name="connsiteY23" fmla="*/ 120807 h 356480"/>
                  <a:gd name="connsiteX24" fmla="*/ 296612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6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7 w 296611"/>
                  <a:gd name="connsiteY36" fmla="*/ 259438 h 356480"/>
                  <a:gd name="connsiteX37" fmla="*/ 234052 w 296611"/>
                  <a:gd name="connsiteY37" fmla="*/ 198045 h 356480"/>
                  <a:gd name="connsiteX38" fmla="*/ 234052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3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8 w 296611"/>
                  <a:gd name="connsiteY42" fmla="*/ 282921 h 356480"/>
                  <a:gd name="connsiteX43" fmla="*/ 100363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5" y="356480"/>
                      <a:pt x="78843" y="352048"/>
                      <a:pt x="60655" y="343277"/>
                    </a:cubicBezTo>
                    <a:cubicBezTo>
                      <a:pt x="42469" y="334507"/>
                      <a:pt x="27805" y="322624"/>
                      <a:pt x="16664" y="307629"/>
                    </a:cubicBezTo>
                    <a:cubicBezTo>
                      <a:pt x="5523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7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5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9" y="97042"/>
                      <a:pt x="74653" y="100343"/>
                      <a:pt x="67988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8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9" y="51680"/>
                      <a:pt x="43992" y="42250"/>
                      <a:pt x="54657" y="33007"/>
                    </a:cubicBezTo>
                    <a:cubicBezTo>
                      <a:pt x="65322" y="23765"/>
                      <a:pt x="78938" y="15938"/>
                      <a:pt x="95602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2" y="3395"/>
                      <a:pt x="223959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900" y="62054"/>
                      <a:pt x="289566" y="76577"/>
                    </a:cubicBezTo>
                    <a:cubicBezTo>
                      <a:pt x="294231" y="91100"/>
                      <a:pt x="296612" y="105812"/>
                      <a:pt x="296612" y="120807"/>
                    </a:cubicBezTo>
                    <a:lnTo>
                      <a:pt x="296612" y="334695"/>
                    </a:lnTo>
                    <a:cubicBezTo>
                      <a:pt x="296612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8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4" y="322058"/>
                      <a:pt x="211866" y="329791"/>
                    </a:cubicBezTo>
                    <a:cubicBezTo>
                      <a:pt x="202058" y="337524"/>
                      <a:pt x="189870" y="343843"/>
                      <a:pt x="175206" y="348936"/>
                    </a:cubicBezTo>
                    <a:cubicBezTo>
                      <a:pt x="160542" y="354028"/>
                      <a:pt x="142641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40" y="287636"/>
                      <a:pt x="212247" y="275659"/>
                      <a:pt x="221007" y="259438"/>
                    </a:cubicBezTo>
                    <a:cubicBezTo>
                      <a:pt x="229672" y="243123"/>
                      <a:pt x="234052" y="222659"/>
                      <a:pt x="234052" y="198045"/>
                    </a:cubicBezTo>
                    <a:lnTo>
                      <a:pt x="234052" y="179560"/>
                    </a:lnTo>
                    <a:lnTo>
                      <a:pt x="156733" y="190783"/>
                    </a:lnTo>
                    <a:cubicBezTo>
                      <a:pt x="125215" y="195215"/>
                      <a:pt x="101410" y="202571"/>
                      <a:pt x="85413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6" y="274810"/>
                      <a:pt x="72368" y="282921"/>
                    </a:cubicBezTo>
                    <a:cubicBezTo>
                      <a:pt x="79699" y="291031"/>
                      <a:pt x="89031" y="297067"/>
                      <a:pt x="100363" y="301028"/>
                    </a:cubicBezTo>
                    <a:cubicBezTo>
                      <a:pt x="111599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Freeform 66">
                <a:extLst>
                  <a:ext uri="{FF2B5EF4-FFF2-40B4-BE49-F238E27FC236}">
                    <a16:creationId xmlns:a16="http://schemas.microsoft.com/office/drawing/2014/main" id="{2FA13908-CF46-8A4E-8327-9BD47E698B7F}"/>
                  </a:ext>
                </a:extLst>
              </p:cNvPr>
              <p:cNvSpPr/>
              <p:nvPr/>
            </p:nvSpPr>
            <p:spPr>
              <a:xfrm>
                <a:off x="7427943" y="3304137"/>
                <a:ext cx="329939" cy="468705"/>
              </a:xfrm>
              <a:custGeom>
                <a:avLst/>
                <a:gdLst>
                  <a:gd name="connsiteX0" fmla="*/ 89317 w 329939"/>
                  <a:gd name="connsiteY0" fmla="*/ 468705 h 468705"/>
                  <a:gd name="connsiteX1" fmla="*/ 79985 w 329939"/>
                  <a:gd name="connsiteY1" fmla="*/ 464745 h 468705"/>
                  <a:gd name="connsiteX2" fmla="*/ 75986 w 329939"/>
                  <a:gd name="connsiteY2" fmla="*/ 455502 h 468705"/>
                  <a:gd name="connsiteX3" fmla="*/ 76652 w 329939"/>
                  <a:gd name="connsiteY3" fmla="*/ 450221 h 468705"/>
                  <a:gd name="connsiteX4" fmla="*/ 79319 w 329939"/>
                  <a:gd name="connsiteY4" fmla="*/ 443620 h 468705"/>
                  <a:gd name="connsiteX5" fmla="*/ 130642 w 329939"/>
                  <a:gd name="connsiteY5" fmla="*/ 322813 h 468705"/>
                  <a:gd name="connsiteX6" fmla="*/ 3332 w 329939"/>
                  <a:gd name="connsiteY6" fmla="*/ 25086 h 468705"/>
                  <a:gd name="connsiteX7" fmla="*/ 0 w 329939"/>
                  <a:gd name="connsiteY7" fmla="*/ 13863 h 468705"/>
                  <a:gd name="connsiteX8" fmla="*/ 3999 w 329939"/>
                  <a:gd name="connsiteY8" fmla="*/ 3961 h 468705"/>
                  <a:gd name="connsiteX9" fmla="*/ 13997 w 329939"/>
                  <a:gd name="connsiteY9" fmla="*/ 0 h 468705"/>
                  <a:gd name="connsiteX10" fmla="*/ 46658 w 329939"/>
                  <a:gd name="connsiteY10" fmla="*/ 0 h 468705"/>
                  <a:gd name="connsiteX11" fmla="*/ 57323 w 329939"/>
                  <a:gd name="connsiteY11" fmla="*/ 3301 h 468705"/>
                  <a:gd name="connsiteX12" fmla="*/ 62655 w 329939"/>
                  <a:gd name="connsiteY12" fmla="*/ 11223 h 468705"/>
                  <a:gd name="connsiteX13" fmla="*/ 163969 w 329939"/>
                  <a:gd name="connsiteY13" fmla="*/ 251517 h 468705"/>
                  <a:gd name="connsiteX14" fmla="*/ 267951 w 329939"/>
                  <a:gd name="connsiteY14" fmla="*/ 11223 h 468705"/>
                  <a:gd name="connsiteX15" fmla="*/ 273664 w 329939"/>
                  <a:gd name="connsiteY15" fmla="*/ 3301 h 468705"/>
                  <a:gd name="connsiteX16" fmla="*/ 284614 w 329939"/>
                  <a:gd name="connsiteY16" fmla="*/ 0 h 468705"/>
                  <a:gd name="connsiteX17" fmla="*/ 315941 w 329939"/>
                  <a:gd name="connsiteY17" fmla="*/ 0 h 468705"/>
                  <a:gd name="connsiteX18" fmla="*/ 325939 w 329939"/>
                  <a:gd name="connsiteY18" fmla="*/ 3961 h 468705"/>
                  <a:gd name="connsiteX19" fmla="*/ 329939 w 329939"/>
                  <a:gd name="connsiteY19" fmla="*/ 13203 h 468705"/>
                  <a:gd name="connsiteX20" fmla="*/ 326606 w 329939"/>
                  <a:gd name="connsiteY20" fmla="*/ 25086 h 468705"/>
                  <a:gd name="connsiteX21" fmla="*/ 137308 w 329939"/>
                  <a:gd name="connsiteY21" fmla="*/ 457483 h 468705"/>
                  <a:gd name="connsiteX22" fmla="*/ 131690 w 329939"/>
                  <a:gd name="connsiteY22" fmla="*/ 465405 h 468705"/>
                  <a:gd name="connsiteX23" fmla="*/ 120644 w 329939"/>
                  <a:gd name="connsiteY23" fmla="*/ 468705 h 468705"/>
                  <a:gd name="connsiteX24" fmla="*/ 89317 w 329939"/>
                  <a:gd name="connsiteY24" fmla="*/ 468705 h 468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29939" h="468705">
                    <a:moveTo>
                      <a:pt x="89317" y="468705"/>
                    </a:moveTo>
                    <a:cubicBezTo>
                      <a:pt x="85794" y="468705"/>
                      <a:pt x="82651" y="467385"/>
                      <a:pt x="79985" y="464745"/>
                    </a:cubicBezTo>
                    <a:cubicBezTo>
                      <a:pt x="77319" y="462104"/>
                      <a:pt x="75986" y="458992"/>
                      <a:pt x="75986" y="455502"/>
                    </a:cubicBezTo>
                    <a:cubicBezTo>
                      <a:pt x="75986" y="453711"/>
                      <a:pt x="76176" y="452013"/>
                      <a:pt x="76652" y="450221"/>
                    </a:cubicBezTo>
                    <a:cubicBezTo>
                      <a:pt x="77128" y="448429"/>
                      <a:pt x="77986" y="446260"/>
                      <a:pt x="79319" y="443620"/>
                    </a:cubicBezTo>
                    <a:lnTo>
                      <a:pt x="130642" y="322813"/>
                    </a:lnTo>
                    <a:lnTo>
                      <a:pt x="3332" y="25086"/>
                    </a:lnTo>
                    <a:cubicBezTo>
                      <a:pt x="1143" y="19804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3999" y="3961"/>
                    </a:cubicBezTo>
                    <a:cubicBezTo>
                      <a:pt x="6666" y="1320"/>
                      <a:pt x="9998" y="0"/>
                      <a:pt x="13997" y="0"/>
                    </a:cubicBezTo>
                    <a:lnTo>
                      <a:pt x="46658" y="0"/>
                    </a:lnTo>
                    <a:cubicBezTo>
                      <a:pt x="51514" y="0"/>
                      <a:pt x="55132" y="1132"/>
                      <a:pt x="57323" y="3301"/>
                    </a:cubicBezTo>
                    <a:cubicBezTo>
                      <a:pt x="59513" y="5470"/>
                      <a:pt x="61322" y="8110"/>
                      <a:pt x="62655" y="11223"/>
                    </a:cubicBezTo>
                    <a:lnTo>
                      <a:pt x="163969" y="251517"/>
                    </a:lnTo>
                    <a:lnTo>
                      <a:pt x="267951" y="11223"/>
                    </a:lnTo>
                    <a:cubicBezTo>
                      <a:pt x="269283" y="8110"/>
                      <a:pt x="271188" y="5470"/>
                      <a:pt x="273664" y="3301"/>
                    </a:cubicBezTo>
                    <a:cubicBezTo>
                      <a:pt x="276139" y="1132"/>
                      <a:pt x="279758" y="0"/>
                      <a:pt x="284614" y="0"/>
                    </a:cubicBezTo>
                    <a:lnTo>
                      <a:pt x="315941" y="0"/>
                    </a:lnTo>
                    <a:cubicBezTo>
                      <a:pt x="319941" y="0"/>
                      <a:pt x="323274" y="1320"/>
                      <a:pt x="325939" y="3961"/>
                    </a:cubicBezTo>
                    <a:cubicBezTo>
                      <a:pt x="328606" y="6601"/>
                      <a:pt x="329939" y="9714"/>
                      <a:pt x="329939" y="13203"/>
                    </a:cubicBezTo>
                    <a:cubicBezTo>
                      <a:pt x="329939" y="15372"/>
                      <a:pt x="328796" y="19333"/>
                      <a:pt x="326606" y="25086"/>
                    </a:cubicBezTo>
                    <a:lnTo>
                      <a:pt x="137308" y="457483"/>
                    </a:lnTo>
                    <a:cubicBezTo>
                      <a:pt x="135975" y="460595"/>
                      <a:pt x="134071" y="463236"/>
                      <a:pt x="131690" y="465405"/>
                    </a:cubicBezTo>
                    <a:cubicBezTo>
                      <a:pt x="129214" y="467574"/>
                      <a:pt x="125596" y="468705"/>
                      <a:pt x="120644" y="468705"/>
                    </a:cubicBezTo>
                    <a:lnTo>
                      <a:pt x="89317" y="468705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1F408EB8-AD2B-3F4A-AA89-1C76DFCD8BF7}"/>
                  </a:ext>
                </a:extLst>
              </p:cNvPr>
              <p:cNvSpPr/>
              <p:nvPr/>
            </p:nvSpPr>
            <p:spPr>
              <a:xfrm>
                <a:off x="7787224" y="3297630"/>
                <a:ext cx="283838" cy="356385"/>
              </a:xfrm>
              <a:custGeom>
                <a:avLst/>
                <a:gdLst>
                  <a:gd name="connsiteX0" fmla="*/ 141294 w 283838"/>
                  <a:gd name="connsiteY0" fmla="*/ 356386 h 356385"/>
                  <a:gd name="connsiteX1" fmla="*/ 77305 w 283838"/>
                  <a:gd name="connsiteY1" fmla="*/ 347144 h 356385"/>
                  <a:gd name="connsiteX2" fmla="*/ 33980 w 283838"/>
                  <a:gd name="connsiteY2" fmla="*/ 324699 h 356385"/>
                  <a:gd name="connsiteX3" fmla="*/ 9032 w 283838"/>
                  <a:gd name="connsiteY3" fmla="*/ 298293 h 356385"/>
                  <a:gd name="connsiteX4" fmla="*/ 81 w 283838"/>
                  <a:gd name="connsiteY4" fmla="*/ 277168 h 356385"/>
                  <a:gd name="connsiteX5" fmla="*/ 4747 w 283838"/>
                  <a:gd name="connsiteY5" fmla="*/ 265946 h 356385"/>
                  <a:gd name="connsiteX6" fmla="*/ 15412 w 283838"/>
                  <a:gd name="connsiteY6" fmla="*/ 261985 h 356385"/>
                  <a:gd name="connsiteX7" fmla="*/ 45406 w 283838"/>
                  <a:gd name="connsiteY7" fmla="*/ 261985 h 356385"/>
                  <a:gd name="connsiteX8" fmla="*/ 51024 w 283838"/>
                  <a:gd name="connsiteY8" fmla="*/ 262928 h 356385"/>
                  <a:gd name="connsiteX9" fmla="*/ 57404 w 283838"/>
                  <a:gd name="connsiteY9" fmla="*/ 268586 h 356385"/>
                  <a:gd name="connsiteX10" fmla="*/ 76734 w 283838"/>
                  <a:gd name="connsiteY10" fmla="*/ 287070 h 356385"/>
                  <a:gd name="connsiteX11" fmla="*/ 103015 w 283838"/>
                  <a:gd name="connsiteY11" fmla="*/ 302254 h 356385"/>
                  <a:gd name="connsiteX12" fmla="*/ 141960 w 283838"/>
                  <a:gd name="connsiteY12" fmla="*/ 308195 h 356385"/>
                  <a:gd name="connsiteX13" fmla="*/ 197950 w 283838"/>
                  <a:gd name="connsiteY13" fmla="*/ 295369 h 356385"/>
                  <a:gd name="connsiteX14" fmla="*/ 219946 w 283838"/>
                  <a:gd name="connsiteY14" fmla="*/ 257458 h 356385"/>
                  <a:gd name="connsiteX15" fmla="*/ 210900 w 283838"/>
                  <a:gd name="connsiteY15" fmla="*/ 231052 h 356385"/>
                  <a:gd name="connsiteX16" fmla="*/ 178906 w 283838"/>
                  <a:gd name="connsiteY16" fmla="*/ 213228 h 356385"/>
                  <a:gd name="connsiteX17" fmla="*/ 115870 w 283838"/>
                  <a:gd name="connsiteY17" fmla="*/ 196724 h 356385"/>
                  <a:gd name="connsiteX18" fmla="*/ 52548 w 283838"/>
                  <a:gd name="connsiteY18" fmla="*/ 173996 h 356385"/>
                  <a:gd name="connsiteX19" fmla="*/ 19221 w 283838"/>
                  <a:gd name="connsiteY19" fmla="*/ 141649 h 356385"/>
                  <a:gd name="connsiteX20" fmla="*/ 9223 w 283838"/>
                  <a:gd name="connsiteY20" fmla="*/ 99022 h 356385"/>
                  <a:gd name="connsiteX21" fmla="*/ 23887 w 283838"/>
                  <a:gd name="connsiteY21" fmla="*/ 51869 h 356385"/>
                  <a:gd name="connsiteX22" fmla="*/ 66831 w 283838"/>
                  <a:gd name="connsiteY22" fmla="*/ 14523 h 356385"/>
                  <a:gd name="connsiteX23" fmla="*/ 137866 w 283838"/>
                  <a:gd name="connsiteY23" fmla="*/ 0 h 356385"/>
                  <a:gd name="connsiteX24" fmla="*/ 197188 w 283838"/>
                  <a:gd name="connsiteY24" fmla="*/ 8582 h 356385"/>
                  <a:gd name="connsiteX25" fmla="*/ 237847 w 283838"/>
                  <a:gd name="connsiteY25" fmla="*/ 29990 h 356385"/>
                  <a:gd name="connsiteX26" fmla="*/ 261842 w 283838"/>
                  <a:gd name="connsiteY26" fmla="*/ 55358 h 356385"/>
                  <a:gd name="connsiteX27" fmla="*/ 270508 w 283838"/>
                  <a:gd name="connsiteY27" fmla="*/ 76483 h 356385"/>
                  <a:gd name="connsiteX28" fmla="*/ 266508 w 283838"/>
                  <a:gd name="connsiteY28" fmla="*/ 87328 h 356385"/>
                  <a:gd name="connsiteX29" fmla="*/ 255843 w 283838"/>
                  <a:gd name="connsiteY29" fmla="*/ 91666 h 356385"/>
                  <a:gd name="connsiteX30" fmla="*/ 227849 w 283838"/>
                  <a:gd name="connsiteY30" fmla="*/ 91666 h 356385"/>
                  <a:gd name="connsiteX31" fmla="*/ 220231 w 283838"/>
                  <a:gd name="connsiteY31" fmla="*/ 89686 h 356385"/>
                  <a:gd name="connsiteX32" fmla="*/ 214613 w 283838"/>
                  <a:gd name="connsiteY32" fmla="*/ 85065 h 356385"/>
                  <a:gd name="connsiteX33" fmla="*/ 198902 w 283838"/>
                  <a:gd name="connsiteY33" fmla="*/ 67901 h 356385"/>
                  <a:gd name="connsiteX34" fmla="*/ 175573 w 283838"/>
                  <a:gd name="connsiteY34" fmla="*/ 53755 h 356385"/>
                  <a:gd name="connsiteX35" fmla="*/ 137866 w 283838"/>
                  <a:gd name="connsiteY35" fmla="*/ 48097 h 356385"/>
                  <a:gd name="connsiteX36" fmla="*/ 87875 w 283838"/>
                  <a:gd name="connsiteY36" fmla="*/ 61960 h 356385"/>
                  <a:gd name="connsiteX37" fmla="*/ 71211 w 283838"/>
                  <a:gd name="connsiteY37" fmla="*/ 96948 h 356385"/>
                  <a:gd name="connsiteX38" fmla="*/ 78543 w 283838"/>
                  <a:gd name="connsiteY38" fmla="*/ 119393 h 356385"/>
                  <a:gd name="connsiteX39" fmla="*/ 106538 w 283838"/>
                  <a:gd name="connsiteY39" fmla="*/ 137217 h 356385"/>
                  <a:gd name="connsiteX40" fmla="*/ 167860 w 283838"/>
                  <a:gd name="connsiteY40" fmla="*/ 154380 h 356385"/>
                  <a:gd name="connsiteX41" fmla="*/ 237181 w 283838"/>
                  <a:gd name="connsiteY41" fmla="*/ 177486 h 356385"/>
                  <a:gd name="connsiteX42" fmla="*/ 273174 w 283838"/>
                  <a:gd name="connsiteY42" fmla="*/ 211153 h 356385"/>
                  <a:gd name="connsiteX43" fmla="*/ 283838 w 283838"/>
                  <a:gd name="connsiteY43" fmla="*/ 255383 h 356385"/>
                  <a:gd name="connsiteX44" fmla="*/ 267841 w 283838"/>
                  <a:gd name="connsiteY44" fmla="*/ 306215 h 356385"/>
                  <a:gd name="connsiteX45" fmla="*/ 219850 w 283838"/>
                  <a:gd name="connsiteY45" fmla="*/ 342900 h 356385"/>
                  <a:gd name="connsiteX46" fmla="*/ 141294 w 283838"/>
                  <a:gd name="connsiteY46" fmla="*/ 356386 h 35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83838" h="356385">
                    <a:moveTo>
                      <a:pt x="141294" y="356386"/>
                    </a:moveTo>
                    <a:cubicBezTo>
                      <a:pt x="116441" y="356386"/>
                      <a:pt x="95111" y="353274"/>
                      <a:pt x="77305" y="347144"/>
                    </a:cubicBezTo>
                    <a:cubicBezTo>
                      <a:pt x="59499" y="341014"/>
                      <a:pt x="45121" y="333469"/>
                      <a:pt x="33980" y="324699"/>
                    </a:cubicBezTo>
                    <a:cubicBezTo>
                      <a:pt x="22839" y="315928"/>
                      <a:pt x="14555" y="307063"/>
                      <a:pt x="9032" y="298293"/>
                    </a:cubicBezTo>
                    <a:cubicBezTo>
                      <a:pt x="3509" y="289522"/>
                      <a:pt x="462" y="282449"/>
                      <a:pt x="81" y="277168"/>
                    </a:cubicBezTo>
                    <a:cubicBezTo>
                      <a:pt x="-395" y="272358"/>
                      <a:pt x="1224" y="268586"/>
                      <a:pt x="4747" y="265946"/>
                    </a:cubicBezTo>
                    <a:cubicBezTo>
                      <a:pt x="8270" y="263305"/>
                      <a:pt x="11889" y="261985"/>
                      <a:pt x="15412" y="261985"/>
                    </a:cubicBezTo>
                    <a:lnTo>
                      <a:pt x="45406" y="261985"/>
                    </a:lnTo>
                    <a:cubicBezTo>
                      <a:pt x="47596" y="261985"/>
                      <a:pt x="49501" y="262362"/>
                      <a:pt x="51024" y="262928"/>
                    </a:cubicBezTo>
                    <a:cubicBezTo>
                      <a:pt x="52548" y="263588"/>
                      <a:pt x="54643" y="265474"/>
                      <a:pt x="57404" y="268586"/>
                    </a:cubicBezTo>
                    <a:cubicBezTo>
                      <a:pt x="63213" y="274716"/>
                      <a:pt x="69592" y="280940"/>
                      <a:pt x="76734" y="287070"/>
                    </a:cubicBezTo>
                    <a:cubicBezTo>
                      <a:pt x="83875" y="293200"/>
                      <a:pt x="92636" y="298293"/>
                      <a:pt x="103015" y="302254"/>
                    </a:cubicBezTo>
                    <a:cubicBezTo>
                      <a:pt x="113489" y="306215"/>
                      <a:pt x="126439" y="308195"/>
                      <a:pt x="141960" y="308195"/>
                    </a:cubicBezTo>
                    <a:cubicBezTo>
                      <a:pt x="164623" y="308195"/>
                      <a:pt x="183285" y="303857"/>
                      <a:pt x="197950" y="295369"/>
                    </a:cubicBezTo>
                    <a:cubicBezTo>
                      <a:pt x="212614" y="286787"/>
                      <a:pt x="219946" y="274150"/>
                      <a:pt x="219946" y="257458"/>
                    </a:cubicBezTo>
                    <a:cubicBezTo>
                      <a:pt x="219946" y="246424"/>
                      <a:pt x="216899" y="237653"/>
                      <a:pt x="210900" y="231052"/>
                    </a:cubicBezTo>
                    <a:cubicBezTo>
                      <a:pt x="204901" y="224450"/>
                      <a:pt x="194236" y="218509"/>
                      <a:pt x="178906" y="213228"/>
                    </a:cubicBezTo>
                    <a:cubicBezTo>
                      <a:pt x="163575" y="207947"/>
                      <a:pt x="142531" y="202477"/>
                      <a:pt x="115870" y="196724"/>
                    </a:cubicBezTo>
                    <a:cubicBezTo>
                      <a:pt x="89208" y="190594"/>
                      <a:pt x="68069" y="182955"/>
                      <a:pt x="52548" y="173996"/>
                    </a:cubicBezTo>
                    <a:cubicBezTo>
                      <a:pt x="37027" y="164943"/>
                      <a:pt x="25886" y="154192"/>
                      <a:pt x="19221" y="141649"/>
                    </a:cubicBezTo>
                    <a:cubicBezTo>
                      <a:pt x="12555" y="129106"/>
                      <a:pt x="9223" y="114960"/>
                      <a:pt x="9223" y="99022"/>
                    </a:cubicBezTo>
                    <a:cubicBezTo>
                      <a:pt x="9223" y="82707"/>
                      <a:pt x="14079" y="66958"/>
                      <a:pt x="23887" y="51869"/>
                    </a:cubicBezTo>
                    <a:cubicBezTo>
                      <a:pt x="33695" y="36685"/>
                      <a:pt x="47978" y="24237"/>
                      <a:pt x="66831" y="14523"/>
                    </a:cubicBezTo>
                    <a:cubicBezTo>
                      <a:pt x="85685" y="4810"/>
                      <a:pt x="109394" y="0"/>
                      <a:pt x="137866" y="0"/>
                    </a:cubicBezTo>
                    <a:cubicBezTo>
                      <a:pt x="161004" y="0"/>
                      <a:pt x="180715" y="2829"/>
                      <a:pt x="197188" y="8582"/>
                    </a:cubicBezTo>
                    <a:cubicBezTo>
                      <a:pt x="213661" y="14335"/>
                      <a:pt x="227182" y="21408"/>
                      <a:pt x="237847" y="29990"/>
                    </a:cubicBezTo>
                    <a:cubicBezTo>
                      <a:pt x="248512" y="38572"/>
                      <a:pt x="256510" y="47059"/>
                      <a:pt x="261842" y="55358"/>
                    </a:cubicBezTo>
                    <a:cubicBezTo>
                      <a:pt x="267175" y="63752"/>
                      <a:pt x="270031" y="70730"/>
                      <a:pt x="270508" y="76483"/>
                    </a:cubicBezTo>
                    <a:cubicBezTo>
                      <a:pt x="270984" y="80915"/>
                      <a:pt x="269651" y="84499"/>
                      <a:pt x="266508" y="87328"/>
                    </a:cubicBezTo>
                    <a:cubicBezTo>
                      <a:pt x="263366" y="90157"/>
                      <a:pt x="259843" y="91666"/>
                      <a:pt x="255843" y="91666"/>
                    </a:cubicBezTo>
                    <a:lnTo>
                      <a:pt x="227849" y="91666"/>
                    </a:lnTo>
                    <a:cubicBezTo>
                      <a:pt x="224707" y="91666"/>
                      <a:pt x="222231" y="91006"/>
                      <a:pt x="220231" y="89686"/>
                    </a:cubicBezTo>
                    <a:cubicBezTo>
                      <a:pt x="218232" y="88366"/>
                      <a:pt x="216327" y="86857"/>
                      <a:pt x="214613" y="85065"/>
                    </a:cubicBezTo>
                    <a:cubicBezTo>
                      <a:pt x="210138" y="79312"/>
                      <a:pt x="204901" y="73654"/>
                      <a:pt x="198902" y="67901"/>
                    </a:cubicBezTo>
                    <a:cubicBezTo>
                      <a:pt x="192903" y="62148"/>
                      <a:pt x="185095" y="57433"/>
                      <a:pt x="175573" y="53755"/>
                    </a:cubicBezTo>
                    <a:cubicBezTo>
                      <a:pt x="166051" y="49983"/>
                      <a:pt x="153481" y="48097"/>
                      <a:pt x="137866" y="48097"/>
                    </a:cubicBezTo>
                    <a:cubicBezTo>
                      <a:pt x="115679" y="48097"/>
                      <a:pt x="99016" y="52718"/>
                      <a:pt x="87875" y="61960"/>
                    </a:cubicBezTo>
                    <a:cubicBezTo>
                      <a:pt x="76734" y="71202"/>
                      <a:pt x="71211" y="82896"/>
                      <a:pt x="71211" y="96948"/>
                    </a:cubicBezTo>
                    <a:cubicBezTo>
                      <a:pt x="71211" y="105341"/>
                      <a:pt x="73687" y="112791"/>
                      <a:pt x="78543" y="119393"/>
                    </a:cubicBezTo>
                    <a:cubicBezTo>
                      <a:pt x="83399" y="125994"/>
                      <a:pt x="92731" y="131935"/>
                      <a:pt x="106538" y="137217"/>
                    </a:cubicBezTo>
                    <a:cubicBezTo>
                      <a:pt x="120345" y="142498"/>
                      <a:pt x="140722" y="148251"/>
                      <a:pt x="167860" y="154380"/>
                    </a:cubicBezTo>
                    <a:cubicBezTo>
                      <a:pt x="197188" y="160133"/>
                      <a:pt x="220326" y="167772"/>
                      <a:pt x="237181" y="177486"/>
                    </a:cubicBezTo>
                    <a:cubicBezTo>
                      <a:pt x="254034" y="187199"/>
                      <a:pt x="266032" y="198422"/>
                      <a:pt x="273174" y="211153"/>
                    </a:cubicBezTo>
                    <a:cubicBezTo>
                      <a:pt x="280315" y="223885"/>
                      <a:pt x="283838" y="238691"/>
                      <a:pt x="283838" y="255383"/>
                    </a:cubicBezTo>
                    <a:cubicBezTo>
                      <a:pt x="283838" y="273867"/>
                      <a:pt x="278506" y="290843"/>
                      <a:pt x="267841" y="306215"/>
                    </a:cubicBezTo>
                    <a:cubicBezTo>
                      <a:pt x="257177" y="321587"/>
                      <a:pt x="241180" y="333847"/>
                      <a:pt x="219850" y="342900"/>
                    </a:cubicBezTo>
                    <a:cubicBezTo>
                      <a:pt x="198616" y="351859"/>
                      <a:pt x="172430" y="356386"/>
                      <a:pt x="141294" y="35638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84EB23E9-AABF-1743-9C87-E4CD83979C50}"/>
                  </a:ext>
                </a:extLst>
              </p:cNvPr>
              <p:cNvSpPr/>
              <p:nvPr/>
            </p:nvSpPr>
            <p:spPr>
              <a:xfrm>
                <a:off x="8275786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4000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9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3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2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886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5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3 w 419922"/>
                  <a:gd name="connsiteY20" fmla="*/ 458143 h 462103"/>
                  <a:gd name="connsiteX21" fmla="*/ 47325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8" y="462104"/>
                      <a:pt x="6666" y="460784"/>
                      <a:pt x="4000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1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4" y="1320"/>
                      <a:pt x="181110" y="0"/>
                      <a:pt x="187299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4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3" y="446732"/>
                      <a:pt x="419923" y="448901"/>
                    </a:cubicBezTo>
                    <a:cubicBezTo>
                      <a:pt x="419923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2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2" y="460784"/>
                      <a:pt x="360886" y="458143"/>
                    </a:cubicBezTo>
                    <a:cubicBezTo>
                      <a:pt x="358410" y="455502"/>
                      <a:pt x="356791" y="453050"/>
                      <a:pt x="355934" y="450881"/>
                    </a:cubicBezTo>
                    <a:lnTo>
                      <a:pt x="319275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3" y="458143"/>
                    </a:cubicBezTo>
                    <a:cubicBezTo>
                      <a:pt x="56656" y="460784"/>
                      <a:pt x="52657" y="462104"/>
                      <a:pt x="47325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33E616CF-C4D5-A344-8DC9-6A1A04E27EE9}"/>
                  </a:ext>
                </a:extLst>
              </p:cNvPr>
              <p:cNvSpPr/>
              <p:nvPr/>
            </p:nvSpPr>
            <p:spPr>
              <a:xfrm>
                <a:off x="8686948" y="3304137"/>
                <a:ext cx="328034" cy="343277"/>
              </a:xfrm>
              <a:custGeom>
                <a:avLst/>
                <a:gdLst>
                  <a:gd name="connsiteX0" fmla="*/ 149306 w 328034"/>
                  <a:gd name="connsiteY0" fmla="*/ 343277 h 343277"/>
                  <a:gd name="connsiteX1" fmla="*/ 133690 w 328034"/>
                  <a:gd name="connsiteY1" fmla="*/ 338656 h 343277"/>
                  <a:gd name="connsiteX2" fmla="*/ 124644 w 328034"/>
                  <a:gd name="connsiteY2" fmla="*/ 326774 h 343277"/>
                  <a:gd name="connsiteX3" fmla="*/ 1333 w 328034"/>
                  <a:gd name="connsiteY3" fmla="*/ 20465 h 343277"/>
                  <a:gd name="connsiteX4" fmla="*/ 0 w 328034"/>
                  <a:gd name="connsiteY4" fmla="*/ 13863 h 343277"/>
                  <a:gd name="connsiteX5" fmla="*/ 4000 w 328034"/>
                  <a:gd name="connsiteY5" fmla="*/ 3961 h 343277"/>
                  <a:gd name="connsiteX6" fmla="*/ 13998 w 328034"/>
                  <a:gd name="connsiteY6" fmla="*/ 0 h 343277"/>
                  <a:gd name="connsiteX7" fmla="*/ 45992 w 328034"/>
                  <a:gd name="connsiteY7" fmla="*/ 0 h 343277"/>
                  <a:gd name="connsiteX8" fmla="*/ 57323 w 328034"/>
                  <a:gd name="connsiteY8" fmla="*/ 3961 h 343277"/>
                  <a:gd name="connsiteX9" fmla="*/ 62655 w 328034"/>
                  <a:gd name="connsiteY9" fmla="*/ 11223 h 343277"/>
                  <a:gd name="connsiteX10" fmla="*/ 163970 w 328034"/>
                  <a:gd name="connsiteY10" fmla="*/ 271321 h 343277"/>
                  <a:gd name="connsiteX11" fmla="*/ 265285 w 328034"/>
                  <a:gd name="connsiteY11" fmla="*/ 11223 h 343277"/>
                  <a:gd name="connsiteX12" fmla="*/ 270236 w 328034"/>
                  <a:gd name="connsiteY12" fmla="*/ 3961 h 343277"/>
                  <a:gd name="connsiteX13" fmla="*/ 281282 w 328034"/>
                  <a:gd name="connsiteY13" fmla="*/ 0 h 343277"/>
                  <a:gd name="connsiteX14" fmla="*/ 313942 w 328034"/>
                  <a:gd name="connsiteY14" fmla="*/ 0 h 343277"/>
                  <a:gd name="connsiteX15" fmla="*/ 323655 w 328034"/>
                  <a:gd name="connsiteY15" fmla="*/ 3961 h 343277"/>
                  <a:gd name="connsiteX16" fmla="*/ 328035 w 328034"/>
                  <a:gd name="connsiteY16" fmla="*/ 13863 h 343277"/>
                  <a:gd name="connsiteX17" fmla="*/ 326701 w 328034"/>
                  <a:gd name="connsiteY17" fmla="*/ 20465 h 343277"/>
                  <a:gd name="connsiteX18" fmla="*/ 202725 w 328034"/>
                  <a:gd name="connsiteY18" fmla="*/ 326774 h 343277"/>
                  <a:gd name="connsiteX19" fmla="*/ 194345 w 328034"/>
                  <a:gd name="connsiteY19" fmla="*/ 338656 h 343277"/>
                  <a:gd name="connsiteX20" fmla="*/ 178062 w 328034"/>
                  <a:gd name="connsiteY20" fmla="*/ 343277 h 343277"/>
                  <a:gd name="connsiteX21" fmla="*/ 149306 w 328034"/>
                  <a:gd name="connsiteY21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8034" h="343277">
                    <a:moveTo>
                      <a:pt x="149306" y="343277"/>
                    </a:moveTo>
                    <a:cubicBezTo>
                      <a:pt x="142641" y="343277"/>
                      <a:pt x="137404" y="341768"/>
                      <a:pt x="133690" y="338656"/>
                    </a:cubicBezTo>
                    <a:cubicBezTo>
                      <a:pt x="129881" y="335544"/>
                      <a:pt x="126929" y="331583"/>
                      <a:pt x="124644" y="326774"/>
                    </a:cubicBezTo>
                    <a:lnTo>
                      <a:pt x="1333" y="20465"/>
                    </a:lnTo>
                    <a:cubicBezTo>
                      <a:pt x="477" y="18296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4000" y="3961"/>
                    </a:cubicBezTo>
                    <a:cubicBezTo>
                      <a:pt x="6666" y="1320"/>
                      <a:pt x="9999" y="0"/>
                      <a:pt x="13998" y="0"/>
                    </a:cubicBezTo>
                    <a:lnTo>
                      <a:pt x="45992" y="0"/>
                    </a:lnTo>
                    <a:cubicBezTo>
                      <a:pt x="50848" y="0"/>
                      <a:pt x="54657" y="1320"/>
                      <a:pt x="57323" y="3961"/>
                    </a:cubicBezTo>
                    <a:cubicBezTo>
                      <a:pt x="59989" y="6601"/>
                      <a:pt x="61799" y="9053"/>
                      <a:pt x="62655" y="11223"/>
                    </a:cubicBezTo>
                    <a:lnTo>
                      <a:pt x="163970" y="271321"/>
                    </a:lnTo>
                    <a:lnTo>
                      <a:pt x="265285" y="11223"/>
                    </a:lnTo>
                    <a:cubicBezTo>
                      <a:pt x="266141" y="9053"/>
                      <a:pt x="267855" y="6601"/>
                      <a:pt x="270236" y="3961"/>
                    </a:cubicBezTo>
                    <a:cubicBezTo>
                      <a:pt x="272712" y="1320"/>
                      <a:pt x="276330" y="0"/>
                      <a:pt x="281282" y="0"/>
                    </a:cubicBezTo>
                    <a:lnTo>
                      <a:pt x="313942" y="0"/>
                    </a:lnTo>
                    <a:cubicBezTo>
                      <a:pt x="317465" y="0"/>
                      <a:pt x="320703" y="1320"/>
                      <a:pt x="323655" y="3961"/>
                    </a:cubicBezTo>
                    <a:cubicBezTo>
                      <a:pt x="326511" y="6601"/>
                      <a:pt x="328035" y="9902"/>
                      <a:pt x="328035" y="13863"/>
                    </a:cubicBezTo>
                    <a:cubicBezTo>
                      <a:pt x="328035" y="16032"/>
                      <a:pt x="327559" y="18296"/>
                      <a:pt x="326701" y="20465"/>
                    </a:cubicBezTo>
                    <a:lnTo>
                      <a:pt x="202725" y="326774"/>
                    </a:lnTo>
                    <a:cubicBezTo>
                      <a:pt x="200916" y="331583"/>
                      <a:pt x="198154" y="335544"/>
                      <a:pt x="194345" y="338656"/>
                    </a:cubicBezTo>
                    <a:cubicBezTo>
                      <a:pt x="190536" y="341768"/>
                      <a:pt x="185109" y="343277"/>
                      <a:pt x="178062" y="343277"/>
                    </a:cubicBezTo>
                    <a:lnTo>
                      <a:pt x="149306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C3F584E5-72BD-4741-A1C3-7AC6965DAA70}"/>
                  </a:ext>
                </a:extLst>
              </p:cNvPr>
              <p:cNvSpPr/>
              <p:nvPr/>
            </p:nvSpPr>
            <p:spPr>
              <a:xfrm>
                <a:off x="9024791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6 w 296611"/>
                  <a:gd name="connsiteY4" fmla="*/ 184181 h 356480"/>
                  <a:gd name="connsiteX5" fmla="*/ 134641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4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7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7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6 w 296611"/>
                  <a:gd name="connsiteY17" fmla="*/ 33007 h 356480"/>
                  <a:gd name="connsiteX18" fmla="*/ 95601 w 296611"/>
                  <a:gd name="connsiteY18" fmla="*/ 9619 h 356480"/>
                  <a:gd name="connsiteX19" fmla="*/ 156638 w 296611"/>
                  <a:gd name="connsiteY19" fmla="*/ 0 h 356480"/>
                  <a:gd name="connsiteX20" fmla="*/ 223958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5 w 296611"/>
                  <a:gd name="connsiteY22" fmla="*/ 76577 h 356480"/>
                  <a:gd name="connsiteX23" fmla="*/ 296611 w 296611"/>
                  <a:gd name="connsiteY23" fmla="*/ 120807 h 356480"/>
                  <a:gd name="connsiteX24" fmla="*/ 296611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5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6 w 296611"/>
                  <a:gd name="connsiteY36" fmla="*/ 259438 h 356480"/>
                  <a:gd name="connsiteX37" fmla="*/ 234051 w 296611"/>
                  <a:gd name="connsiteY37" fmla="*/ 198045 h 356480"/>
                  <a:gd name="connsiteX38" fmla="*/ 234051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2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7 w 296611"/>
                  <a:gd name="connsiteY42" fmla="*/ 282921 h 356480"/>
                  <a:gd name="connsiteX43" fmla="*/ 100362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4" y="356480"/>
                      <a:pt x="78842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2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1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4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8" y="97042"/>
                      <a:pt x="74653" y="100343"/>
                      <a:pt x="67987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8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899" y="62054"/>
                      <a:pt x="289565" y="76577"/>
                    </a:cubicBezTo>
                    <a:cubicBezTo>
                      <a:pt x="294231" y="91100"/>
                      <a:pt x="296611" y="105812"/>
                      <a:pt x="296611" y="120807"/>
                    </a:cubicBezTo>
                    <a:lnTo>
                      <a:pt x="296611" y="334695"/>
                    </a:lnTo>
                    <a:cubicBezTo>
                      <a:pt x="296611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7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3" y="322058"/>
                      <a:pt x="211866" y="329791"/>
                    </a:cubicBezTo>
                    <a:cubicBezTo>
                      <a:pt x="202058" y="337524"/>
                      <a:pt x="189870" y="343843"/>
                      <a:pt x="175205" y="348936"/>
                    </a:cubicBezTo>
                    <a:cubicBezTo>
                      <a:pt x="160542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6" y="259438"/>
                    </a:cubicBezTo>
                    <a:cubicBezTo>
                      <a:pt x="229672" y="243123"/>
                      <a:pt x="234051" y="222659"/>
                      <a:pt x="234051" y="198045"/>
                    </a:cubicBezTo>
                    <a:lnTo>
                      <a:pt x="234051" y="179560"/>
                    </a:lnTo>
                    <a:lnTo>
                      <a:pt x="156733" y="190783"/>
                    </a:lnTo>
                    <a:cubicBezTo>
                      <a:pt x="125215" y="195215"/>
                      <a:pt x="101409" y="202571"/>
                      <a:pt x="85412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5" y="274810"/>
                      <a:pt x="72367" y="282921"/>
                    </a:cubicBezTo>
                    <a:cubicBezTo>
                      <a:pt x="79699" y="291031"/>
                      <a:pt x="89031" y="297067"/>
                      <a:pt x="100362" y="301028"/>
                    </a:cubicBezTo>
                    <a:cubicBezTo>
                      <a:pt x="111693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0368A6C7-6D22-194D-8C4E-1CED307B33C5}"/>
                  </a:ext>
                </a:extLst>
              </p:cNvPr>
              <p:cNvSpPr/>
              <p:nvPr/>
            </p:nvSpPr>
            <p:spPr>
              <a:xfrm>
                <a:off x="9395769" y="3173428"/>
                <a:ext cx="73415" cy="473986"/>
              </a:xfrm>
              <a:custGeom>
                <a:avLst/>
                <a:gdLst>
                  <a:gd name="connsiteX0" fmla="*/ 15426 w 73415"/>
                  <a:gd name="connsiteY0" fmla="*/ 66675 h 473986"/>
                  <a:gd name="connsiteX1" fmla="*/ 4380 w 73415"/>
                  <a:gd name="connsiteY1" fmla="*/ 62337 h 473986"/>
                  <a:gd name="connsiteX2" fmla="*/ 0 w 73415"/>
                  <a:gd name="connsiteY2" fmla="*/ 51492 h 473986"/>
                  <a:gd name="connsiteX3" fmla="*/ 0 w 73415"/>
                  <a:gd name="connsiteY3" fmla="*/ 15844 h 473986"/>
                  <a:gd name="connsiteX4" fmla="*/ 4380 w 73415"/>
                  <a:gd name="connsiteY4" fmla="*/ 4621 h 473986"/>
                  <a:gd name="connsiteX5" fmla="*/ 15426 w 73415"/>
                  <a:gd name="connsiteY5" fmla="*/ 0 h 473986"/>
                  <a:gd name="connsiteX6" fmla="*/ 57418 w 73415"/>
                  <a:gd name="connsiteY6" fmla="*/ 0 h 473986"/>
                  <a:gd name="connsiteX7" fmla="*/ 68749 w 73415"/>
                  <a:gd name="connsiteY7" fmla="*/ 4621 h 473986"/>
                  <a:gd name="connsiteX8" fmla="*/ 73415 w 73415"/>
                  <a:gd name="connsiteY8" fmla="*/ 15844 h 473986"/>
                  <a:gd name="connsiteX9" fmla="*/ 73415 w 73415"/>
                  <a:gd name="connsiteY9" fmla="*/ 51492 h 473986"/>
                  <a:gd name="connsiteX10" fmla="*/ 68749 w 73415"/>
                  <a:gd name="connsiteY10" fmla="*/ 62337 h 473986"/>
                  <a:gd name="connsiteX11" fmla="*/ 57418 w 73415"/>
                  <a:gd name="connsiteY11" fmla="*/ 66675 h 473986"/>
                  <a:gd name="connsiteX12" fmla="*/ 15426 w 73415"/>
                  <a:gd name="connsiteY12" fmla="*/ 66675 h 473986"/>
                  <a:gd name="connsiteX13" fmla="*/ 20663 w 73415"/>
                  <a:gd name="connsiteY13" fmla="*/ 473987 h 473986"/>
                  <a:gd name="connsiteX14" fmla="*/ 9617 w 73415"/>
                  <a:gd name="connsiteY14" fmla="*/ 469649 h 473986"/>
                  <a:gd name="connsiteX15" fmla="*/ 5238 w 73415"/>
                  <a:gd name="connsiteY15" fmla="*/ 458803 h 473986"/>
                  <a:gd name="connsiteX16" fmla="*/ 5238 w 73415"/>
                  <a:gd name="connsiteY16" fmla="*/ 145893 h 473986"/>
                  <a:gd name="connsiteX17" fmla="*/ 9617 w 73415"/>
                  <a:gd name="connsiteY17" fmla="*/ 135048 h 473986"/>
                  <a:gd name="connsiteX18" fmla="*/ 20663 w 73415"/>
                  <a:gd name="connsiteY18" fmla="*/ 130709 h 473986"/>
                  <a:gd name="connsiteX19" fmla="*/ 52657 w 73415"/>
                  <a:gd name="connsiteY19" fmla="*/ 130709 h 473986"/>
                  <a:gd name="connsiteX20" fmla="*/ 63607 w 73415"/>
                  <a:gd name="connsiteY20" fmla="*/ 135048 h 473986"/>
                  <a:gd name="connsiteX21" fmla="*/ 67988 w 73415"/>
                  <a:gd name="connsiteY21" fmla="*/ 145893 h 473986"/>
                  <a:gd name="connsiteX22" fmla="*/ 67988 w 73415"/>
                  <a:gd name="connsiteY22" fmla="*/ 458803 h 473986"/>
                  <a:gd name="connsiteX23" fmla="*/ 63607 w 73415"/>
                  <a:gd name="connsiteY23" fmla="*/ 469649 h 473986"/>
                  <a:gd name="connsiteX24" fmla="*/ 52657 w 73415"/>
                  <a:gd name="connsiteY24" fmla="*/ 473987 h 473986"/>
                  <a:gd name="connsiteX25" fmla="*/ 20663 w 73415"/>
                  <a:gd name="connsiteY25" fmla="*/ 473987 h 473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3415" h="473986">
                    <a:moveTo>
                      <a:pt x="15426" y="66675"/>
                    </a:moveTo>
                    <a:cubicBezTo>
                      <a:pt x="10951" y="66675"/>
                      <a:pt x="7332" y="65260"/>
                      <a:pt x="4380" y="62337"/>
                    </a:cubicBezTo>
                    <a:cubicBezTo>
                      <a:pt x="1524" y="59508"/>
                      <a:pt x="0" y="55830"/>
                      <a:pt x="0" y="51492"/>
                    </a:cubicBezTo>
                    <a:lnTo>
                      <a:pt x="0" y="15844"/>
                    </a:lnTo>
                    <a:cubicBezTo>
                      <a:pt x="0" y="11411"/>
                      <a:pt x="1429" y="7733"/>
                      <a:pt x="4380" y="4621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57418" y="0"/>
                    </a:lnTo>
                    <a:cubicBezTo>
                      <a:pt x="61893" y="0"/>
                      <a:pt x="65607" y="1509"/>
                      <a:pt x="68749" y="4621"/>
                    </a:cubicBezTo>
                    <a:cubicBezTo>
                      <a:pt x="71892" y="7733"/>
                      <a:pt x="73415" y="11411"/>
                      <a:pt x="73415" y="15844"/>
                    </a:cubicBezTo>
                    <a:lnTo>
                      <a:pt x="73415" y="51492"/>
                    </a:lnTo>
                    <a:cubicBezTo>
                      <a:pt x="73415" y="55924"/>
                      <a:pt x="71892" y="59508"/>
                      <a:pt x="68749" y="62337"/>
                    </a:cubicBezTo>
                    <a:cubicBezTo>
                      <a:pt x="65607" y="65166"/>
                      <a:pt x="61893" y="66675"/>
                      <a:pt x="57418" y="66675"/>
                    </a:cubicBezTo>
                    <a:lnTo>
                      <a:pt x="15426" y="66675"/>
                    </a:lnTo>
                    <a:close/>
                    <a:moveTo>
                      <a:pt x="20663" y="473987"/>
                    </a:moveTo>
                    <a:cubicBezTo>
                      <a:pt x="16188" y="473987"/>
                      <a:pt x="12569" y="472572"/>
                      <a:pt x="9617" y="469649"/>
                    </a:cubicBezTo>
                    <a:cubicBezTo>
                      <a:pt x="6761" y="466819"/>
                      <a:pt x="5238" y="463141"/>
                      <a:pt x="5238" y="458803"/>
                    </a:cubicBezTo>
                    <a:lnTo>
                      <a:pt x="5238" y="145893"/>
                    </a:lnTo>
                    <a:cubicBezTo>
                      <a:pt x="5238" y="141460"/>
                      <a:pt x="6666" y="137877"/>
                      <a:pt x="9617" y="135048"/>
                    </a:cubicBezTo>
                    <a:cubicBezTo>
                      <a:pt x="12474" y="132218"/>
                      <a:pt x="16188" y="130709"/>
                      <a:pt x="20663" y="130709"/>
                    </a:cubicBezTo>
                    <a:lnTo>
                      <a:pt x="52657" y="130709"/>
                    </a:lnTo>
                    <a:cubicBezTo>
                      <a:pt x="57132" y="130709"/>
                      <a:pt x="60751" y="132124"/>
                      <a:pt x="63607" y="135048"/>
                    </a:cubicBezTo>
                    <a:cubicBezTo>
                      <a:pt x="66464" y="137877"/>
                      <a:pt x="67988" y="141555"/>
                      <a:pt x="67988" y="145893"/>
                    </a:cubicBezTo>
                    <a:lnTo>
                      <a:pt x="67988" y="458803"/>
                    </a:lnTo>
                    <a:cubicBezTo>
                      <a:pt x="67988" y="463236"/>
                      <a:pt x="66560" y="466819"/>
                      <a:pt x="63607" y="469649"/>
                    </a:cubicBezTo>
                    <a:cubicBezTo>
                      <a:pt x="60751" y="472478"/>
                      <a:pt x="57038" y="473987"/>
                      <a:pt x="52657" y="473987"/>
                    </a:cubicBezTo>
                    <a:lnTo>
                      <a:pt x="20663" y="47398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FB628127-FBC0-FD42-9532-D69A4A38B379}"/>
                  </a:ext>
                </a:extLst>
              </p:cNvPr>
              <p:cNvSpPr/>
              <p:nvPr/>
            </p:nvSpPr>
            <p:spPr>
              <a:xfrm>
                <a:off x="9546313" y="3178615"/>
                <a:ext cx="62083" cy="468799"/>
              </a:xfrm>
              <a:custGeom>
                <a:avLst/>
                <a:gdLst>
                  <a:gd name="connsiteX0" fmla="*/ 15426 w 62083"/>
                  <a:gd name="connsiteY0" fmla="*/ 468800 h 468799"/>
                  <a:gd name="connsiteX1" fmla="*/ 4380 w 62083"/>
                  <a:gd name="connsiteY1" fmla="*/ 464462 h 468799"/>
                  <a:gd name="connsiteX2" fmla="*/ 0 w 62083"/>
                  <a:gd name="connsiteY2" fmla="*/ 453616 h 468799"/>
                  <a:gd name="connsiteX3" fmla="*/ 0 w 62083"/>
                  <a:gd name="connsiteY3" fmla="*/ 15278 h 468799"/>
                  <a:gd name="connsiteX4" fmla="*/ 4380 w 62083"/>
                  <a:gd name="connsiteY4" fmla="*/ 4338 h 468799"/>
                  <a:gd name="connsiteX5" fmla="*/ 15426 w 62083"/>
                  <a:gd name="connsiteY5" fmla="*/ 0 h 468799"/>
                  <a:gd name="connsiteX6" fmla="*/ 46754 w 62083"/>
                  <a:gd name="connsiteY6" fmla="*/ 0 h 468799"/>
                  <a:gd name="connsiteX7" fmla="*/ 58085 w 62083"/>
                  <a:gd name="connsiteY7" fmla="*/ 4338 h 468799"/>
                  <a:gd name="connsiteX8" fmla="*/ 62084 w 62083"/>
                  <a:gd name="connsiteY8" fmla="*/ 15278 h 468799"/>
                  <a:gd name="connsiteX9" fmla="*/ 62084 w 62083"/>
                  <a:gd name="connsiteY9" fmla="*/ 453616 h 468799"/>
                  <a:gd name="connsiteX10" fmla="*/ 58085 w 62083"/>
                  <a:gd name="connsiteY10" fmla="*/ 464462 h 468799"/>
                  <a:gd name="connsiteX11" fmla="*/ 46754 w 62083"/>
                  <a:gd name="connsiteY11" fmla="*/ 468800 h 468799"/>
                  <a:gd name="connsiteX12" fmla="*/ 15426 w 62083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083" h="468799">
                    <a:moveTo>
                      <a:pt x="15426" y="468800"/>
                    </a:move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6754" y="0"/>
                    </a:lnTo>
                    <a:cubicBezTo>
                      <a:pt x="51610" y="0"/>
                      <a:pt x="55418" y="1415"/>
                      <a:pt x="58085" y="4338"/>
                    </a:cubicBezTo>
                    <a:cubicBezTo>
                      <a:pt x="60751" y="7167"/>
                      <a:pt x="62084" y="10845"/>
                      <a:pt x="62084" y="15278"/>
                    </a:cubicBezTo>
                    <a:lnTo>
                      <a:pt x="62084" y="453616"/>
                    </a:lnTo>
                    <a:cubicBezTo>
                      <a:pt x="62084" y="458049"/>
                      <a:pt x="60751" y="461632"/>
                      <a:pt x="58085" y="464462"/>
                    </a:cubicBezTo>
                    <a:cubicBezTo>
                      <a:pt x="55418" y="467291"/>
                      <a:pt x="51610" y="468800"/>
                      <a:pt x="46754" y="468800"/>
                    </a:cubicBezTo>
                    <a:lnTo>
                      <a:pt x="15426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AE8C85A9-6053-1646-8C77-A40CFE2669E0}"/>
                  </a:ext>
                </a:extLst>
              </p:cNvPr>
              <p:cNvSpPr/>
              <p:nvPr/>
            </p:nvSpPr>
            <p:spPr>
              <a:xfrm>
                <a:off x="9668100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6 w 296611"/>
                  <a:gd name="connsiteY4" fmla="*/ 184181 h 356480"/>
                  <a:gd name="connsiteX5" fmla="*/ 134642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4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8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7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6 w 296611"/>
                  <a:gd name="connsiteY17" fmla="*/ 33007 h 356480"/>
                  <a:gd name="connsiteX18" fmla="*/ 95601 w 296611"/>
                  <a:gd name="connsiteY18" fmla="*/ 9619 h 356480"/>
                  <a:gd name="connsiteX19" fmla="*/ 156638 w 296611"/>
                  <a:gd name="connsiteY19" fmla="*/ 0 h 356480"/>
                  <a:gd name="connsiteX20" fmla="*/ 223958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5 w 296611"/>
                  <a:gd name="connsiteY22" fmla="*/ 76577 h 356480"/>
                  <a:gd name="connsiteX23" fmla="*/ 296611 w 296611"/>
                  <a:gd name="connsiteY23" fmla="*/ 120807 h 356480"/>
                  <a:gd name="connsiteX24" fmla="*/ 296611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5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6 w 296611"/>
                  <a:gd name="connsiteY36" fmla="*/ 259438 h 356480"/>
                  <a:gd name="connsiteX37" fmla="*/ 234051 w 296611"/>
                  <a:gd name="connsiteY37" fmla="*/ 198045 h 356480"/>
                  <a:gd name="connsiteX38" fmla="*/ 234051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2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7 w 296611"/>
                  <a:gd name="connsiteY42" fmla="*/ 282921 h 356480"/>
                  <a:gd name="connsiteX43" fmla="*/ 100362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4" y="356480"/>
                      <a:pt x="78842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2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4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8" y="97042"/>
                      <a:pt x="74653" y="100343"/>
                      <a:pt x="67988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8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899" y="62054"/>
                      <a:pt x="289565" y="76577"/>
                    </a:cubicBezTo>
                    <a:cubicBezTo>
                      <a:pt x="294231" y="91100"/>
                      <a:pt x="296611" y="105812"/>
                      <a:pt x="296611" y="120807"/>
                    </a:cubicBezTo>
                    <a:lnTo>
                      <a:pt x="296611" y="334695"/>
                    </a:lnTo>
                    <a:cubicBezTo>
                      <a:pt x="296611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7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3" y="322058"/>
                      <a:pt x="211866" y="329791"/>
                    </a:cubicBezTo>
                    <a:cubicBezTo>
                      <a:pt x="202058" y="337524"/>
                      <a:pt x="189870" y="343843"/>
                      <a:pt x="175205" y="348936"/>
                    </a:cubicBezTo>
                    <a:cubicBezTo>
                      <a:pt x="160542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6" y="259438"/>
                    </a:cubicBezTo>
                    <a:cubicBezTo>
                      <a:pt x="229672" y="243123"/>
                      <a:pt x="234051" y="222659"/>
                      <a:pt x="234051" y="198045"/>
                    </a:cubicBezTo>
                    <a:lnTo>
                      <a:pt x="234051" y="179560"/>
                    </a:lnTo>
                    <a:lnTo>
                      <a:pt x="156733" y="190783"/>
                    </a:lnTo>
                    <a:cubicBezTo>
                      <a:pt x="125215" y="195215"/>
                      <a:pt x="101409" y="202571"/>
                      <a:pt x="85412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5" y="274810"/>
                      <a:pt x="72367" y="282921"/>
                    </a:cubicBezTo>
                    <a:cubicBezTo>
                      <a:pt x="79699" y="291031"/>
                      <a:pt x="89031" y="297067"/>
                      <a:pt x="100362" y="301028"/>
                    </a:cubicBezTo>
                    <a:cubicBezTo>
                      <a:pt x="111693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AF912E31-499B-8E48-A6AF-AC7964F52A5F}"/>
                  </a:ext>
                </a:extLst>
              </p:cNvPr>
              <p:cNvSpPr/>
              <p:nvPr/>
            </p:nvSpPr>
            <p:spPr>
              <a:xfrm>
                <a:off x="10044982" y="3178615"/>
                <a:ext cx="314037" cy="475401"/>
              </a:xfrm>
              <a:custGeom>
                <a:avLst/>
                <a:gdLst>
                  <a:gd name="connsiteX0" fmla="*/ 170826 w 314037"/>
                  <a:gd name="connsiteY0" fmla="*/ 475401 h 475401"/>
                  <a:gd name="connsiteX1" fmla="*/ 104171 w 314037"/>
                  <a:gd name="connsiteY1" fmla="*/ 461161 h 475401"/>
                  <a:gd name="connsiteX2" fmla="*/ 61513 w 314037"/>
                  <a:gd name="connsiteY2" fmla="*/ 425890 h 475401"/>
                  <a:gd name="connsiteX3" fmla="*/ 61513 w 314037"/>
                  <a:gd name="connsiteY3" fmla="*/ 453616 h 475401"/>
                  <a:gd name="connsiteX4" fmla="*/ 57132 w 314037"/>
                  <a:gd name="connsiteY4" fmla="*/ 464462 h 475401"/>
                  <a:gd name="connsiteX5" fmla="*/ 46087 w 314037"/>
                  <a:gd name="connsiteY5" fmla="*/ 468800 h 475401"/>
                  <a:gd name="connsiteX6" fmla="*/ 15426 w 314037"/>
                  <a:gd name="connsiteY6" fmla="*/ 468800 h 475401"/>
                  <a:gd name="connsiteX7" fmla="*/ 4380 w 314037"/>
                  <a:gd name="connsiteY7" fmla="*/ 464462 h 475401"/>
                  <a:gd name="connsiteX8" fmla="*/ 0 w 314037"/>
                  <a:gd name="connsiteY8" fmla="*/ 453616 h 475401"/>
                  <a:gd name="connsiteX9" fmla="*/ 0 w 314037"/>
                  <a:gd name="connsiteY9" fmla="*/ 15278 h 475401"/>
                  <a:gd name="connsiteX10" fmla="*/ 4380 w 314037"/>
                  <a:gd name="connsiteY10" fmla="*/ 4338 h 475401"/>
                  <a:gd name="connsiteX11" fmla="*/ 15426 w 314037"/>
                  <a:gd name="connsiteY11" fmla="*/ 0 h 475401"/>
                  <a:gd name="connsiteX12" fmla="*/ 48087 w 314037"/>
                  <a:gd name="connsiteY12" fmla="*/ 0 h 475401"/>
                  <a:gd name="connsiteX13" fmla="*/ 58751 w 314037"/>
                  <a:gd name="connsiteY13" fmla="*/ 4338 h 475401"/>
                  <a:gd name="connsiteX14" fmla="*/ 62751 w 314037"/>
                  <a:gd name="connsiteY14" fmla="*/ 15278 h 475401"/>
                  <a:gd name="connsiteX15" fmla="*/ 62751 w 314037"/>
                  <a:gd name="connsiteY15" fmla="*/ 167112 h 475401"/>
                  <a:gd name="connsiteX16" fmla="*/ 105695 w 314037"/>
                  <a:gd name="connsiteY16" fmla="*/ 132784 h 475401"/>
                  <a:gd name="connsiteX17" fmla="*/ 170731 w 314037"/>
                  <a:gd name="connsiteY17" fmla="*/ 118921 h 475401"/>
                  <a:gd name="connsiteX18" fmla="*/ 234433 w 314037"/>
                  <a:gd name="connsiteY18" fmla="*/ 131841 h 475401"/>
                  <a:gd name="connsiteX19" fmla="*/ 277759 w 314037"/>
                  <a:gd name="connsiteY19" fmla="*/ 167112 h 475401"/>
                  <a:gd name="connsiteX20" fmla="*/ 303373 w 314037"/>
                  <a:gd name="connsiteY20" fmla="*/ 217943 h 475401"/>
                  <a:gd name="connsiteX21" fmla="*/ 313371 w 314037"/>
                  <a:gd name="connsiteY21" fmla="*/ 277357 h 475401"/>
                  <a:gd name="connsiteX22" fmla="*/ 314038 w 314037"/>
                  <a:gd name="connsiteY22" fmla="*/ 297161 h 475401"/>
                  <a:gd name="connsiteX23" fmla="*/ 313371 w 314037"/>
                  <a:gd name="connsiteY23" fmla="*/ 316966 h 475401"/>
                  <a:gd name="connsiteX24" fmla="*/ 303373 w 314037"/>
                  <a:gd name="connsiteY24" fmla="*/ 377039 h 475401"/>
                  <a:gd name="connsiteX25" fmla="*/ 277759 w 314037"/>
                  <a:gd name="connsiteY25" fmla="*/ 427493 h 475401"/>
                  <a:gd name="connsiteX26" fmla="*/ 234433 w 314037"/>
                  <a:gd name="connsiteY26" fmla="*/ 462481 h 475401"/>
                  <a:gd name="connsiteX27" fmla="*/ 170826 w 314037"/>
                  <a:gd name="connsiteY27" fmla="*/ 475401 h 475401"/>
                  <a:gd name="connsiteX28" fmla="*/ 156828 w 314037"/>
                  <a:gd name="connsiteY28" fmla="*/ 421929 h 475401"/>
                  <a:gd name="connsiteX29" fmla="*/ 211200 w 314037"/>
                  <a:gd name="connsiteY29" fmla="*/ 407123 h 475401"/>
                  <a:gd name="connsiteX30" fmla="*/ 239480 w 314037"/>
                  <a:gd name="connsiteY30" fmla="*/ 368174 h 475401"/>
                  <a:gd name="connsiteX31" fmla="*/ 249478 w 314037"/>
                  <a:gd name="connsiteY31" fmla="*/ 316305 h 475401"/>
                  <a:gd name="connsiteX32" fmla="*/ 249478 w 314037"/>
                  <a:gd name="connsiteY32" fmla="*/ 278017 h 475401"/>
                  <a:gd name="connsiteX33" fmla="*/ 239480 w 314037"/>
                  <a:gd name="connsiteY33" fmla="*/ 226148 h 475401"/>
                  <a:gd name="connsiteX34" fmla="*/ 211200 w 314037"/>
                  <a:gd name="connsiteY34" fmla="*/ 187199 h 475401"/>
                  <a:gd name="connsiteX35" fmla="*/ 156828 w 314037"/>
                  <a:gd name="connsiteY35" fmla="*/ 172299 h 475401"/>
                  <a:gd name="connsiteX36" fmla="*/ 104838 w 314037"/>
                  <a:gd name="connsiteY36" fmla="*/ 186822 h 475401"/>
                  <a:gd name="connsiteX37" fmla="*/ 73891 w 314037"/>
                  <a:gd name="connsiteY37" fmla="*/ 223790 h 475401"/>
                  <a:gd name="connsiteX38" fmla="*/ 62846 w 314037"/>
                  <a:gd name="connsiteY38" fmla="*/ 269341 h 475401"/>
                  <a:gd name="connsiteX39" fmla="*/ 62179 w 314037"/>
                  <a:gd name="connsiteY39" fmla="*/ 294803 h 475401"/>
                  <a:gd name="connsiteX40" fmla="*/ 62846 w 314037"/>
                  <a:gd name="connsiteY40" fmla="*/ 320172 h 475401"/>
                  <a:gd name="connsiteX41" fmla="*/ 73891 w 314037"/>
                  <a:gd name="connsiteY41" fmla="*/ 368080 h 475401"/>
                  <a:gd name="connsiteX42" fmla="*/ 103886 w 314037"/>
                  <a:gd name="connsiteY42" fmla="*/ 406651 h 475401"/>
                  <a:gd name="connsiteX43" fmla="*/ 156828 w 314037"/>
                  <a:gd name="connsiteY43" fmla="*/ 421929 h 475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14037" h="475401">
                    <a:moveTo>
                      <a:pt x="170826" y="475401"/>
                    </a:moveTo>
                    <a:cubicBezTo>
                      <a:pt x="144164" y="475401"/>
                      <a:pt x="121978" y="470686"/>
                      <a:pt x="104171" y="461161"/>
                    </a:cubicBezTo>
                    <a:cubicBezTo>
                      <a:pt x="86365" y="451730"/>
                      <a:pt x="72177" y="439942"/>
                      <a:pt x="61513" y="425890"/>
                    </a:cubicBezTo>
                    <a:lnTo>
                      <a:pt x="61513" y="453616"/>
                    </a:lnTo>
                    <a:cubicBezTo>
                      <a:pt x="61513" y="458049"/>
                      <a:pt x="60085" y="461632"/>
                      <a:pt x="57132" y="464462"/>
                    </a:cubicBezTo>
                    <a:cubicBezTo>
                      <a:pt x="54276" y="467291"/>
                      <a:pt x="50563" y="468800"/>
                      <a:pt x="46087" y="468800"/>
                    </a:cubicBezTo>
                    <a:lnTo>
                      <a:pt x="15426" y="468800"/>
                    </a:ln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8087" y="0"/>
                    </a:lnTo>
                    <a:cubicBezTo>
                      <a:pt x="52562" y="0"/>
                      <a:pt x="56085" y="1415"/>
                      <a:pt x="58751" y="4338"/>
                    </a:cubicBezTo>
                    <a:cubicBezTo>
                      <a:pt x="61417" y="7167"/>
                      <a:pt x="62751" y="10845"/>
                      <a:pt x="62751" y="15278"/>
                    </a:cubicBezTo>
                    <a:lnTo>
                      <a:pt x="62751" y="167112"/>
                    </a:lnTo>
                    <a:cubicBezTo>
                      <a:pt x="73891" y="153437"/>
                      <a:pt x="88174" y="142026"/>
                      <a:pt x="105695" y="132784"/>
                    </a:cubicBezTo>
                    <a:cubicBezTo>
                      <a:pt x="123215" y="123542"/>
                      <a:pt x="144926" y="118921"/>
                      <a:pt x="170731" y="118921"/>
                    </a:cubicBezTo>
                    <a:cubicBezTo>
                      <a:pt x="195583" y="118921"/>
                      <a:pt x="216817" y="123259"/>
                      <a:pt x="234433" y="131841"/>
                    </a:cubicBezTo>
                    <a:cubicBezTo>
                      <a:pt x="251954" y="140423"/>
                      <a:pt x="266427" y="152211"/>
                      <a:pt x="277759" y="167112"/>
                    </a:cubicBezTo>
                    <a:cubicBezTo>
                      <a:pt x="289090" y="182107"/>
                      <a:pt x="297659" y="198988"/>
                      <a:pt x="303373" y="217943"/>
                    </a:cubicBezTo>
                    <a:cubicBezTo>
                      <a:pt x="309181" y="236899"/>
                      <a:pt x="312514" y="256703"/>
                      <a:pt x="313371" y="277357"/>
                    </a:cubicBezTo>
                    <a:cubicBezTo>
                      <a:pt x="313847" y="284430"/>
                      <a:pt x="314038" y="291031"/>
                      <a:pt x="314038" y="297161"/>
                    </a:cubicBezTo>
                    <a:cubicBezTo>
                      <a:pt x="314038" y="303291"/>
                      <a:pt x="313847" y="309893"/>
                      <a:pt x="313371" y="316966"/>
                    </a:cubicBezTo>
                    <a:cubicBezTo>
                      <a:pt x="312514" y="338090"/>
                      <a:pt x="309181" y="358083"/>
                      <a:pt x="303373" y="377039"/>
                    </a:cubicBezTo>
                    <a:cubicBezTo>
                      <a:pt x="297564" y="395995"/>
                      <a:pt x="289090" y="412781"/>
                      <a:pt x="277759" y="427493"/>
                    </a:cubicBezTo>
                    <a:cubicBezTo>
                      <a:pt x="266427" y="442205"/>
                      <a:pt x="251954" y="453899"/>
                      <a:pt x="234433" y="462481"/>
                    </a:cubicBezTo>
                    <a:cubicBezTo>
                      <a:pt x="216913" y="471157"/>
                      <a:pt x="195774" y="475401"/>
                      <a:pt x="170826" y="475401"/>
                    </a:cubicBezTo>
                    <a:close/>
                    <a:moveTo>
                      <a:pt x="156828" y="421929"/>
                    </a:moveTo>
                    <a:cubicBezTo>
                      <a:pt x="179967" y="421929"/>
                      <a:pt x="198059" y="417025"/>
                      <a:pt x="211200" y="407123"/>
                    </a:cubicBezTo>
                    <a:cubicBezTo>
                      <a:pt x="224340" y="397221"/>
                      <a:pt x="233767" y="384206"/>
                      <a:pt x="239480" y="368174"/>
                    </a:cubicBezTo>
                    <a:cubicBezTo>
                      <a:pt x="245288" y="352142"/>
                      <a:pt x="248621" y="334790"/>
                      <a:pt x="249478" y="316305"/>
                    </a:cubicBezTo>
                    <a:cubicBezTo>
                      <a:pt x="249954" y="303574"/>
                      <a:pt x="249954" y="290748"/>
                      <a:pt x="249478" y="278017"/>
                    </a:cubicBezTo>
                    <a:cubicBezTo>
                      <a:pt x="248621" y="259533"/>
                      <a:pt x="245288" y="242274"/>
                      <a:pt x="239480" y="226148"/>
                    </a:cubicBezTo>
                    <a:cubicBezTo>
                      <a:pt x="233671" y="210116"/>
                      <a:pt x="224245" y="197101"/>
                      <a:pt x="211200" y="187199"/>
                    </a:cubicBezTo>
                    <a:cubicBezTo>
                      <a:pt x="198059" y="177297"/>
                      <a:pt x="179967" y="172299"/>
                      <a:pt x="156828" y="172299"/>
                    </a:cubicBezTo>
                    <a:cubicBezTo>
                      <a:pt x="135975" y="172299"/>
                      <a:pt x="118645" y="177108"/>
                      <a:pt x="104838" y="186822"/>
                    </a:cubicBezTo>
                    <a:cubicBezTo>
                      <a:pt x="91031" y="196536"/>
                      <a:pt x="80747" y="208796"/>
                      <a:pt x="73891" y="223790"/>
                    </a:cubicBezTo>
                    <a:cubicBezTo>
                      <a:pt x="67036" y="238785"/>
                      <a:pt x="63322" y="253969"/>
                      <a:pt x="62846" y="269341"/>
                    </a:cubicBezTo>
                    <a:cubicBezTo>
                      <a:pt x="62370" y="276414"/>
                      <a:pt x="62179" y="284901"/>
                      <a:pt x="62179" y="294803"/>
                    </a:cubicBezTo>
                    <a:cubicBezTo>
                      <a:pt x="62179" y="304706"/>
                      <a:pt x="62370" y="313193"/>
                      <a:pt x="62846" y="320172"/>
                    </a:cubicBezTo>
                    <a:cubicBezTo>
                      <a:pt x="63703" y="336487"/>
                      <a:pt x="67416" y="352425"/>
                      <a:pt x="73891" y="368080"/>
                    </a:cubicBezTo>
                    <a:cubicBezTo>
                      <a:pt x="80366" y="383735"/>
                      <a:pt x="90365" y="396561"/>
                      <a:pt x="103886" y="406651"/>
                    </a:cubicBezTo>
                    <a:cubicBezTo>
                      <a:pt x="117407" y="416931"/>
                      <a:pt x="135118" y="421929"/>
                      <a:pt x="156828" y="42192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95A42C39-B3A1-2142-94CE-E006D541F63A}"/>
                  </a:ext>
                </a:extLst>
              </p:cNvPr>
              <p:cNvSpPr/>
              <p:nvPr/>
            </p:nvSpPr>
            <p:spPr>
              <a:xfrm>
                <a:off x="10426626" y="3178615"/>
                <a:ext cx="62083" cy="468799"/>
              </a:xfrm>
              <a:custGeom>
                <a:avLst/>
                <a:gdLst>
                  <a:gd name="connsiteX0" fmla="*/ 15426 w 62083"/>
                  <a:gd name="connsiteY0" fmla="*/ 468800 h 468799"/>
                  <a:gd name="connsiteX1" fmla="*/ 4380 w 62083"/>
                  <a:gd name="connsiteY1" fmla="*/ 464462 h 468799"/>
                  <a:gd name="connsiteX2" fmla="*/ 0 w 62083"/>
                  <a:gd name="connsiteY2" fmla="*/ 453616 h 468799"/>
                  <a:gd name="connsiteX3" fmla="*/ 0 w 62083"/>
                  <a:gd name="connsiteY3" fmla="*/ 15278 h 468799"/>
                  <a:gd name="connsiteX4" fmla="*/ 4380 w 62083"/>
                  <a:gd name="connsiteY4" fmla="*/ 4338 h 468799"/>
                  <a:gd name="connsiteX5" fmla="*/ 15426 w 62083"/>
                  <a:gd name="connsiteY5" fmla="*/ 0 h 468799"/>
                  <a:gd name="connsiteX6" fmla="*/ 46754 w 62083"/>
                  <a:gd name="connsiteY6" fmla="*/ 0 h 468799"/>
                  <a:gd name="connsiteX7" fmla="*/ 58085 w 62083"/>
                  <a:gd name="connsiteY7" fmla="*/ 4338 h 468799"/>
                  <a:gd name="connsiteX8" fmla="*/ 62084 w 62083"/>
                  <a:gd name="connsiteY8" fmla="*/ 15278 h 468799"/>
                  <a:gd name="connsiteX9" fmla="*/ 62084 w 62083"/>
                  <a:gd name="connsiteY9" fmla="*/ 453616 h 468799"/>
                  <a:gd name="connsiteX10" fmla="*/ 58085 w 62083"/>
                  <a:gd name="connsiteY10" fmla="*/ 464462 h 468799"/>
                  <a:gd name="connsiteX11" fmla="*/ 46754 w 62083"/>
                  <a:gd name="connsiteY11" fmla="*/ 468800 h 468799"/>
                  <a:gd name="connsiteX12" fmla="*/ 15426 w 62083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083" h="468799">
                    <a:moveTo>
                      <a:pt x="15426" y="468800"/>
                    </a:move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6754" y="0"/>
                    </a:lnTo>
                    <a:cubicBezTo>
                      <a:pt x="51609" y="0"/>
                      <a:pt x="55418" y="1415"/>
                      <a:pt x="58085" y="4338"/>
                    </a:cubicBezTo>
                    <a:cubicBezTo>
                      <a:pt x="60751" y="7167"/>
                      <a:pt x="62084" y="10845"/>
                      <a:pt x="62084" y="15278"/>
                    </a:cubicBezTo>
                    <a:lnTo>
                      <a:pt x="62084" y="453616"/>
                    </a:lnTo>
                    <a:cubicBezTo>
                      <a:pt x="62084" y="458049"/>
                      <a:pt x="60751" y="461632"/>
                      <a:pt x="58085" y="464462"/>
                    </a:cubicBezTo>
                    <a:cubicBezTo>
                      <a:pt x="55418" y="467291"/>
                      <a:pt x="51609" y="468800"/>
                      <a:pt x="46754" y="468800"/>
                    </a:cubicBezTo>
                    <a:lnTo>
                      <a:pt x="15426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58F5E127-2D42-B843-936E-EA2AB0F12061}"/>
                  </a:ext>
                </a:extLst>
              </p:cNvPr>
              <p:cNvSpPr/>
              <p:nvPr/>
            </p:nvSpPr>
            <p:spPr>
              <a:xfrm>
                <a:off x="10556698" y="3297536"/>
                <a:ext cx="309942" cy="356480"/>
              </a:xfrm>
              <a:custGeom>
                <a:avLst/>
                <a:gdLst>
                  <a:gd name="connsiteX0" fmla="*/ 155305 w 309942"/>
                  <a:gd name="connsiteY0" fmla="*/ 356480 h 356480"/>
                  <a:gd name="connsiteX1" fmla="*/ 45324 w 309942"/>
                  <a:gd name="connsiteY1" fmla="*/ 314514 h 356480"/>
                  <a:gd name="connsiteX2" fmla="*/ 667 w 309942"/>
                  <a:gd name="connsiteY2" fmla="*/ 199931 h 356480"/>
                  <a:gd name="connsiteX3" fmla="*/ 0 w 309942"/>
                  <a:gd name="connsiteY3" fmla="*/ 177863 h 356480"/>
                  <a:gd name="connsiteX4" fmla="*/ 667 w 309942"/>
                  <a:gd name="connsiteY4" fmla="*/ 155701 h 356480"/>
                  <a:gd name="connsiteX5" fmla="*/ 22663 w 309942"/>
                  <a:gd name="connsiteY5" fmla="*/ 73559 h 356480"/>
                  <a:gd name="connsiteX6" fmla="*/ 75700 w 309942"/>
                  <a:gd name="connsiteY6" fmla="*/ 19144 h 356480"/>
                  <a:gd name="connsiteX7" fmla="*/ 154638 w 309942"/>
                  <a:gd name="connsiteY7" fmla="*/ 0 h 356480"/>
                  <a:gd name="connsiteX8" fmla="*/ 239574 w 309942"/>
                  <a:gd name="connsiteY8" fmla="*/ 21125 h 356480"/>
                  <a:gd name="connsiteX9" fmla="*/ 291946 w 309942"/>
                  <a:gd name="connsiteY9" fmla="*/ 81198 h 356480"/>
                  <a:gd name="connsiteX10" fmla="*/ 309943 w 309942"/>
                  <a:gd name="connsiteY10" fmla="*/ 172299 h 356480"/>
                  <a:gd name="connsiteX11" fmla="*/ 309943 w 309942"/>
                  <a:gd name="connsiteY11" fmla="*/ 183521 h 356480"/>
                  <a:gd name="connsiteX12" fmla="*/ 305563 w 309942"/>
                  <a:gd name="connsiteY12" fmla="*/ 194744 h 356480"/>
                  <a:gd name="connsiteX13" fmla="*/ 294517 w 309942"/>
                  <a:gd name="connsiteY13" fmla="*/ 198705 h 356480"/>
                  <a:gd name="connsiteX14" fmla="*/ 63893 w 309942"/>
                  <a:gd name="connsiteY14" fmla="*/ 198705 h 356480"/>
                  <a:gd name="connsiteX15" fmla="*/ 63893 w 309942"/>
                  <a:gd name="connsiteY15" fmla="*/ 201345 h 356480"/>
                  <a:gd name="connsiteX16" fmla="*/ 63893 w 309942"/>
                  <a:gd name="connsiteY16" fmla="*/ 204646 h 356480"/>
                  <a:gd name="connsiteX17" fmla="*/ 75890 w 309942"/>
                  <a:gd name="connsiteY17" fmla="*/ 255100 h 356480"/>
                  <a:gd name="connsiteX18" fmla="*/ 106837 w 309942"/>
                  <a:gd name="connsiteY18" fmla="*/ 293012 h 356480"/>
                  <a:gd name="connsiteX19" fmla="*/ 154447 w 309942"/>
                  <a:gd name="connsiteY19" fmla="*/ 307535 h 356480"/>
                  <a:gd name="connsiteX20" fmla="*/ 194440 w 309942"/>
                  <a:gd name="connsiteY20" fmla="*/ 300273 h 356480"/>
                  <a:gd name="connsiteX21" fmla="*/ 220435 w 309942"/>
                  <a:gd name="connsiteY21" fmla="*/ 284147 h 356480"/>
                  <a:gd name="connsiteX22" fmla="*/ 233766 w 309942"/>
                  <a:gd name="connsiteY22" fmla="*/ 269906 h 356480"/>
                  <a:gd name="connsiteX23" fmla="*/ 243098 w 309942"/>
                  <a:gd name="connsiteY23" fmla="*/ 260381 h 356480"/>
                  <a:gd name="connsiteX24" fmla="*/ 253762 w 309942"/>
                  <a:gd name="connsiteY24" fmla="*/ 258684 h 356480"/>
                  <a:gd name="connsiteX25" fmla="*/ 286423 w 309942"/>
                  <a:gd name="connsiteY25" fmla="*/ 258684 h 356480"/>
                  <a:gd name="connsiteX26" fmla="*/ 296707 w 309942"/>
                  <a:gd name="connsiteY26" fmla="*/ 262362 h 356480"/>
                  <a:gd name="connsiteX27" fmla="*/ 300325 w 309942"/>
                  <a:gd name="connsiteY27" fmla="*/ 272547 h 356480"/>
                  <a:gd name="connsiteX28" fmla="*/ 289661 w 309942"/>
                  <a:gd name="connsiteY28" fmla="*/ 296690 h 356480"/>
                  <a:gd name="connsiteX29" fmla="*/ 261380 w 309942"/>
                  <a:gd name="connsiteY29" fmla="*/ 324699 h 356480"/>
                  <a:gd name="connsiteX30" fmla="*/ 216055 w 309942"/>
                  <a:gd name="connsiteY30" fmla="*/ 347521 h 356480"/>
                  <a:gd name="connsiteX31" fmla="*/ 155305 w 309942"/>
                  <a:gd name="connsiteY31" fmla="*/ 356480 h 356480"/>
                  <a:gd name="connsiteX32" fmla="*/ 63988 w 309942"/>
                  <a:gd name="connsiteY32" fmla="*/ 153154 h 356480"/>
                  <a:gd name="connsiteX33" fmla="*/ 246621 w 309942"/>
                  <a:gd name="connsiteY33" fmla="*/ 153154 h 356480"/>
                  <a:gd name="connsiteX34" fmla="*/ 246621 w 309942"/>
                  <a:gd name="connsiteY34" fmla="*/ 151174 h 356480"/>
                  <a:gd name="connsiteX35" fmla="*/ 235575 w 309942"/>
                  <a:gd name="connsiteY35" fmla="*/ 98362 h 356480"/>
                  <a:gd name="connsiteX36" fmla="*/ 203867 w 309942"/>
                  <a:gd name="connsiteY36" fmla="*/ 61677 h 356480"/>
                  <a:gd name="connsiteX37" fmla="*/ 154543 w 309942"/>
                  <a:gd name="connsiteY37" fmla="*/ 48097 h 356480"/>
                  <a:gd name="connsiteX38" fmla="*/ 105599 w 309942"/>
                  <a:gd name="connsiteY38" fmla="*/ 61677 h 356480"/>
                  <a:gd name="connsiteX39" fmla="*/ 74557 w 309942"/>
                  <a:gd name="connsiteY39" fmla="*/ 98362 h 356480"/>
                  <a:gd name="connsiteX40" fmla="*/ 63893 w 309942"/>
                  <a:gd name="connsiteY40" fmla="*/ 151174 h 356480"/>
                  <a:gd name="connsiteX41" fmla="*/ 63893 w 309942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942" h="356480">
                    <a:moveTo>
                      <a:pt x="155305" y="356480"/>
                    </a:moveTo>
                    <a:cubicBezTo>
                      <a:pt x="109122" y="356480"/>
                      <a:pt x="72463" y="342523"/>
                      <a:pt x="45324" y="314514"/>
                    </a:cubicBezTo>
                    <a:cubicBezTo>
                      <a:pt x="18187" y="286599"/>
                      <a:pt x="3332" y="248404"/>
                      <a:pt x="667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7" y="155701"/>
                    </a:cubicBezTo>
                    <a:cubicBezTo>
                      <a:pt x="2475" y="124485"/>
                      <a:pt x="9807" y="97042"/>
                      <a:pt x="22663" y="73559"/>
                    </a:cubicBezTo>
                    <a:cubicBezTo>
                      <a:pt x="35517" y="49983"/>
                      <a:pt x="53228" y="31876"/>
                      <a:pt x="75700" y="19144"/>
                    </a:cubicBezTo>
                    <a:cubicBezTo>
                      <a:pt x="98172" y="6413"/>
                      <a:pt x="124453" y="0"/>
                      <a:pt x="154638" y="0"/>
                    </a:cubicBezTo>
                    <a:cubicBezTo>
                      <a:pt x="188441" y="0"/>
                      <a:pt x="216721" y="7073"/>
                      <a:pt x="239574" y="21125"/>
                    </a:cubicBezTo>
                    <a:cubicBezTo>
                      <a:pt x="262428" y="35176"/>
                      <a:pt x="279948" y="55264"/>
                      <a:pt x="291946" y="81198"/>
                    </a:cubicBezTo>
                    <a:cubicBezTo>
                      <a:pt x="303944" y="107133"/>
                      <a:pt x="309943" y="137499"/>
                      <a:pt x="309943" y="172299"/>
                    </a:cubicBezTo>
                    <a:lnTo>
                      <a:pt x="309943" y="183521"/>
                    </a:lnTo>
                    <a:cubicBezTo>
                      <a:pt x="309943" y="188331"/>
                      <a:pt x="308514" y="192103"/>
                      <a:pt x="305563" y="194744"/>
                    </a:cubicBezTo>
                    <a:cubicBezTo>
                      <a:pt x="302706" y="197384"/>
                      <a:pt x="298992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0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8" y="302725"/>
                      <a:pt x="136260" y="307535"/>
                      <a:pt x="154447" y="307535"/>
                    </a:cubicBezTo>
                    <a:cubicBezTo>
                      <a:pt x="170444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7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707" y="262362"/>
                    </a:cubicBezTo>
                    <a:cubicBezTo>
                      <a:pt x="299564" y="264814"/>
                      <a:pt x="300802" y="268209"/>
                      <a:pt x="300325" y="272547"/>
                    </a:cubicBezTo>
                    <a:cubicBezTo>
                      <a:pt x="299849" y="279149"/>
                      <a:pt x="296325" y="287165"/>
                      <a:pt x="289661" y="296690"/>
                    </a:cubicBezTo>
                    <a:cubicBezTo>
                      <a:pt x="282996" y="306120"/>
                      <a:pt x="273568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344" y="353557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3002" y="113734"/>
                      <a:pt x="235575" y="98362"/>
                    </a:cubicBezTo>
                    <a:cubicBezTo>
                      <a:pt x="228244" y="82990"/>
                      <a:pt x="217673" y="70730"/>
                      <a:pt x="203867" y="61677"/>
                    </a:cubicBezTo>
                    <a:cubicBezTo>
                      <a:pt x="190060" y="52623"/>
                      <a:pt x="173681" y="48097"/>
                      <a:pt x="154543" y="48097"/>
                    </a:cubicBezTo>
                    <a:cubicBezTo>
                      <a:pt x="135403" y="48097"/>
                      <a:pt x="119120" y="52623"/>
                      <a:pt x="105599" y="61677"/>
                    </a:cubicBezTo>
                    <a:cubicBezTo>
                      <a:pt x="92078" y="70730"/>
                      <a:pt x="81699" y="82896"/>
                      <a:pt x="74557" y="98362"/>
                    </a:cubicBezTo>
                    <a:cubicBezTo>
                      <a:pt x="67416" y="113734"/>
                      <a:pt x="63893" y="131370"/>
                      <a:pt x="63893" y="151174"/>
                    </a:cubicBezTo>
                    <a:lnTo>
                      <a:pt x="63893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B4E7A5B5-974B-394E-A263-039077AC3F37}"/>
                  </a:ext>
                </a:extLst>
              </p:cNvPr>
              <p:cNvSpPr/>
              <p:nvPr/>
            </p:nvSpPr>
            <p:spPr>
              <a:xfrm>
                <a:off x="10924534" y="3569517"/>
                <a:ext cx="79319" cy="77897"/>
              </a:xfrm>
              <a:custGeom>
                <a:avLst/>
                <a:gdLst>
                  <a:gd name="connsiteX0" fmla="*/ 15330 w 79319"/>
                  <a:gd name="connsiteY0" fmla="*/ 77898 h 77897"/>
                  <a:gd name="connsiteX1" fmla="*/ 4286 w 79319"/>
                  <a:gd name="connsiteY1" fmla="*/ 73559 h 77897"/>
                  <a:gd name="connsiteX2" fmla="*/ 0 w 79319"/>
                  <a:gd name="connsiteY2" fmla="*/ 62714 h 77897"/>
                  <a:gd name="connsiteX3" fmla="*/ 0 w 79319"/>
                  <a:gd name="connsiteY3" fmla="*/ 15183 h 77897"/>
                  <a:gd name="connsiteX4" fmla="*/ 4286 w 79319"/>
                  <a:gd name="connsiteY4" fmla="*/ 4244 h 77897"/>
                  <a:gd name="connsiteX5" fmla="*/ 15330 w 79319"/>
                  <a:gd name="connsiteY5" fmla="*/ 0 h 77897"/>
                  <a:gd name="connsiteX6" fmla="*/ 63322 w 79319"/>
                  <a:gd name="connsiteY6" fmla="*/ 0 h 77897"/>
                  <a:gd name="connsiteX7" fmla="*/ 74654 w 79319"/>
                  <a:gd name="connsiteY7" fmla="*/ 4244 h 77897"/>
                  <a:gd name="connsiteX8" fmla="*/ 79319 w 79319"/>
                  <a:gd name="connsiteY8" fmla="*/ 15183 h 77897"/>
                  <a:gd name="connsiteX9" fmla="*/ 79319 w 79319"/>
                  <a:gd name="connsiteY9" fmla="*/ 62714 h 77897"/>
                  <a:gd name="connsiteX10" fmla="*/ 74654 w 79319"/>
                  <a:gd name="connsiteY10" fmla="*/ 73559 h 77897"/>
                  <a:gd name="connsiteX11" fmla="*/ 63322 w 79319"/>
                  <a:gd name="connsiteY11" fmla="*/ 77898 h 77897"/>
                  <a:gd name="connsiteX12" fmla="*/ 15330 w 79319"/>
                  <a:gd name="connsiteY12" fmla="*/ 77898 h 77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19" h="77897">
                    <a:moveTo>
                      <a:pt x="15330" y="77898"/>
                    </a:moveTo>
                    <a:cubicBezTo>
                      <a:pt x="10855" y="77898"/>
                      <a:pt x="7237" y="76483"/>
                      <a:pt x="4286" y="73559"/>
                    </a:cubicBezTo>
                    <a:cubicBezTo>
                      <a:pt x="1429" y="70730"/>
                      <a:pt x="0" y="67052"/>
                      <a:pt x="0" y="62714"/>
                    </a:cubicBezTo>
                    <a:lnTo>
                      <a:pt x="0" y="15183"/>
                    </a:lnTo>
                    <a:cubicBezTo>
                      <a:pt x="0" y="10751"/>
                      <a:pt x="1429" y="7167"/>
                      <a:pt x="4286" y="4244"/>
                    </a:cubicBezTo>
                    <a:cubicBezTo>
                      <a:pt x="7142" y="1415"/>
                      <a:pt x="10855" y="0"/>
                      <a:pt x="15330" y="0"/>
                    </a:cubicBezTo>
                    <a:lnTo>
                      <a:pt x="63322" y="0"/>
                    </a:lnTo>
                    <a:cubicBezTo>
                      <a:pt x="67797" y="0"/>
                      <a:pt x="71511" y="1415"/>
                      <a:pt x="74654" y="4244"/>
                    </a:cubicBezTo>
                    <a:cubicBezTo>
                      <a:pt x="77796" y="7073"/>
                      <a:pt x="79319" y="10751"/>
                      <a:pt x="79319" y="15183"/>
                    </a:cubicBezTo>
                    <a:lnTo>
                      <a:pt x="79319" y="62714"/>
                    </a:lnTo>
                    <a:cubicBezTo>
                      <a:pt x="79319" y="67146"/>
                      <a:pt x="77796" y="70730"/>
                      <a:pt x="74654" y="73559"/>
                    </a:cubicBezTo>
                    <a:cubicBezTo>
                      <a:pt x="71511" y="76389"/>
                      <a:pt x="67797" y="77898"/>
                      <a:pt x="63322" y="77898"/>
                    </a:cubicBezTo>
                    <a:lnTo>
                      <a:pt x="15330" y="7789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CC659A84-1907-2F43-B121-CBDB338AB9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5071" y="1390148"/>
            <a:ext cx="8600836" cy="2305704"/>
          </a:xfrm>
          <a:prstGeom prst="rect">
            <a:avLst/>
          </a:prstGeom>
        </p:spPr>
        <p:txBody>
          <a:bodyPr anchor="b"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 01</a:t>
            </a:r>
          </a:p>
        </p:txBody>
      </p:sp>
      <p:sp>
        <p:nvSpPr>
          <p:cNvPr id="48" name="Text Placeholder 8">
            <a:extLst>
              <a:ext uri="{FF2B5EF4-FFF2-40B4-BE49-F238E27FC236}">
                <a16:creationId xmlns:a16="http://schemas.microsoft.com/office/drawing/2014/main" id="{A518F8A7-B8AF-F84E-9C73-D70E3293CE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146" y="3652261"/>
            <a:ext cx="8563060" cy="8602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Presentation Subhead</a:t>
            </a:r>
          </a:p>
        </p:txBody>
      </p:sp>
    </p:spTree>
    <p:extLst>
      <p:ext uri="{BB962C8B-B14F-4D97-AF65-F5344CB8AC3E}">
        <p14:creationId xmlns:p14="http://schemas.microsoft.com/office/powerpoint/2010/main" val="357461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384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CF8B534-7A09-EE41-A18C-CF29FDB750FF}"/>
              </a:ext>
            </a:extLst>
          </p:cNvPr>
          <p:cNvGrpSpPr/>
          <p:nvPr userDrawn="1"/>
        </p:nvGrpSpPr>
        <p:grpSpPr>
          <a:xfrm>
            <a:off x="2" y="0"/>
            <a:ext cx="12191999" cy="6858000"/>
            <a:chOff x="2" y="0"/>
            <a:chExt cx="12191998" cy="6858000"/>
          </a:xfrm>
        </p:grpSpPr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ADC13141-0616-0345-BF79-9068459795B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1694" y="0"/>
              <a:ext cx="11300306" cy="6857999"/>
            </a:xfrm>
            <a:prstGeom prst="rect">
              <a:avLst/>
            </a:prstGeom>
          </p:spPr>
        </p:pic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4129AA2-C5DA-D343-BEE2-D95EFA42EF6B}"/>
                </a:ext>
              </a:extLst>
            </p:cNvPr>
            <p:cNvSpPr/>
            <p:nvPr userDrawn="1"/>
          </p:nvSpPr>
          <p:spPr>
            <a:xfrm>
              <a:off x="2" y="1"/>
              <a:ext cx="9958386" cy="6857999"/>
            </a:xfrm>
            <a:prstGeom prst="rect">
              <a:avLst/>
            </a:prstGeom>
            <a:gradFill flip="none" rotWithShape="1">
              <a:gsLst>
                <a:gs pos="34000">
                  <a:srgbClr val="070C41"/>
                </a:gs>
                <a:gs pos="100000">
                  <a:srgbClr val="070C41">
                    <a:alpha val="0"/>
                  </a:srgb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F485A57-B96F-9C43-B606-B064621D64C2}"/>
                </a:ext>
              </a:extLst>
            </p:cNvPr>
            <p:cNvSpPr/>
            <p:nvPr userDrawn="1"/>
          </p:nvSpPr>
          <p:spPr>
            <a:xfrm>
              <a:off x="2" y="0"/>
              <a:ext cx="11944348" cy="6857999"/>
            </a:xfrm>
            <a:prstGeom prst="rect">
              <a:avLst/>
            </a:prstGeom>
            <a:gradFill flip="none" rotWithShape="1">
              <a:gsLst>
                <a:gs pos="24000">
                  <a:schemeClr val="tx2">
                    <a:alpha val="80000"/>
                  </a:schemeClr>
                </a:gs>
                <a:gs pos="85000">
                  <a:schemeClr val="tx2">
                    <a:alpha val="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10B2D56-368B-734E-A73C-1C5E0C00F8FF}"/>
              </a:ext>
            </a:extLst>
          </p:cNvPr>
          <p:cNvGrpSpPr/>
          <p:nvPr userDrawn="1"/>
        </p:nvGrpSpPr>
        <p:grpSpPr>
          <a:xfrm>
            <a:off x="623970" y="576397"/>
            <a:ext cx="2763799" cy="730369"/>
            <a:chOff x="686738" y="637460"/>
            <a:chExt cx="2594345" cy="685589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22AE78C3-5FB6-3C4C-8BDE-BE1D7FCD1569}"/>
                </a:ext>
              </a:extLst>
            </p:cNvPr>
            <p:cNvGrpSpPr/>
            <p:nvPr/>
          </p:nvGrpSpPr>
          <p:grpSpPr>
            <a:xfrm>
              <a:off x="686738" y="637460"/>
              <a:ext cx="950700" cy="351253"/>
              <a:chOff x="686738" y="637460"/>
              <a:chExt cx="950700" cy="351253"/>
            </a:xfrm>
          </p:grpSpPr>
          <p:sp>
            <p:nvSpPr>
              <p:cNvPr id="120" name="Freeform 119">
                <a:extLst>
                  <a:ext uri="{FF2B5EF4-FFF2-40B4-BE49-F238E27FC236}">
                    <a16:creationId xmlns:a16="http://schemas.microsoft.com/office/drawing/2014/main" id="{B4E4C237-4E6A-6546-A729-5A437B1BFA59}"/>
                  </a:ext>
                </a:extLst>
              </p:cNvPr>
              <p:cNvSpPr/>
              <p:nvPr/>
            </p:nvSpPr>
            <p:spPr>
              <a:xfrm>
                <a:off x="686738" y="637460"/>
                <a:ext cx="536861" cy="350950"/>
              </a:xfrm>
              <a:custGeom>
                <a:avLst/>
                <a:gdLst>
                  <a:gd name="connsiteX0" fmla="*/ 1280732 w 1864709"/>
                  <a:gd name="connsiteY0" fmla="*/ 1218975 h 1218974"/>
                  <a:gd name="connsiteX1" fmla="*/ 1864709 w 1864709"/>
                  <a:gd name="connsiteY1" fmla="*/ 1218975 h 1218974"/>
                  <a:gd name="connsiteX2" fmla="*/ 1277303 w 1864709"/>
                  <a:gd name="connsiteY2" fmla="*/ 0 h 1218974"/>
                  <a:gd name="connsiteX3" fmla="*/ 642842 w 1864709"/>
                  <a:gd name="connsiteY3" fmla="*/ 0 h 1218974"/>
                  <a:gd name="connsiteX4" fmla="*/ 0 w 1864709"/>
                  <a:gd name="connsiteY4" fmla="*/ 1218975 h 1218974"/>
                  <a:gd name="connsiteX5" fmla="*/ 336709 w 1864709"/>
                  <a:gd name="connsiteY5" fmla="*/ 1218975 h 1218974"/>
                  <a:gd name="connsiteX6" fmla="*/ 510159 w 1864709"/>
                  <a:gd name="connsiteY6" fmla="*/ 891052 h 1218974"/>
                  <a:gd name="connsiteX7" fmla="*/ 1123760 w 1864709"/>
                  <a:gd name="connsiteY7" fmla="*/ 891052 h 1218974"/>
                  <a:gd name="connsiteX8" fmla="*/ 1280732 w 1864709"/>
                  <a:gd name="connsiteY8" fmla="*/ 1218975 h 1218974"/>
                  <a:gd name="connsiteX9" fmla="*/ 1025366 w 1864709"/>
                  <a:gd name="connsiteY9" fmla="*/ 686183 h 1218974"/>
                  <a:gd name="connsiteX10" fmla="*/ 618268 w 1864709"/>
                  <a:gd name="connsiteY10" fmla="*/ 686467 h 1218974"/>
                  <a:gd name="connsiteX11" fmla="*/ 831818 w 1864709"/>
                  <a:gd name="connsiteY11" fmla="*/ 282797 h 1218974"/>
                  <a:gd name="connsiteX12" fmla="*/ 1025366 w 1864709"/>
                  <a:gd name="connsiteY12" fmla="*/ 686183 h 1218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64709" h="1218974">
                    <a:moveTo>
                      <a:pt x="1280732" y="1218975"/>
                    </a:moveTo>
                    <a:lnTo>
                      <a:pt x="1864709" y="1218975"/>
                    </a:lnTo>
                    <a:lnTo>
                      <a:pt x="1277303" y="0"/>
                    </a:lnTo>
                    <a:lnTo>
                      <a:pt x="642842" y="0"/>
                    </a:lnTo>
                    <a:lnTo>
                      <a:pt x="0" y="1218975"/>
                    </a:lnTo>
                    <a:lnTo>
                      <a:pt x="336709" y="1218975"/>
                    </a:lnTo>
                    <a:lnTo>
                      <a:pt x="510159" y="891052"/>
                    </a:lnTo>
                    <a:lnTo>
                      <a:pt x="1123760" y="891052"/>
                    </a:lnTo>
                    <a:lnTo>
                      <a:pt x="1280732" y="1218975"/>
                    </a:lnTo>
                    <a:close/>
                    <a:moveTo>
                      <a:pt x="1025366" y="686183"/>
                    </a:moveTo>
                    <a:lnTo>
                      <a:pt x="618268" y="686467"/>
                    </a:lnTo>
                    <a:lnTo>
                      <a:pt x="831818" y="282797"/>
                    </a:lnTo>
                    <a:lnTo>
                      <a:pt x="1025366" y="686183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Freeform 120">
                <a:extLst>
                  <a:ext uri="{FF2B5EF4-FFF2-40B4-BE49-F238E27FC236}">
                    <a16:creationId xmlns:a16="http://schemas.microsoft.com/office/drawing/2014/main" id="{EEBCB134-D360-9D42-A106-79DAC84A9930}"/>
                  </a:ext>
                </a:extLst>
              </p:cNvPr>
              <p:cNvSpPr/>
              <p:nvPr/>
            </p:nvSpPr>
            <p:spPr>
              <a:xfrm>
                <a:off x="1354625" y="637487"/>
                <a:ext cx="282813" cy="351226"/>
              </a:xfrm>
              <a:custGeom>
                <a:avLst/>
                <a:gdLst>
                  <a:gd name="connsiteX0" fmla="*/ 952410 w 982310"/>
                  <a:gd name="connsiteY0" fmla="*/ 160122 h 1219933"/>
                  <a:gd name="connsiteX1" fmla="*/ 952410 w 982310"/>
                  <a:gd name="connsiteY1" fmla="*/ 160122 h 1219933"/>
                  <a:gd name="connsiteX2" fmla="*/ 750290 w 982310"/>
                  <a:gd name="connsiteY2" fmla="*/ 474 h 1219933"/>
                  <a:gd name="connsiteX3" fmla="*/ 490257 w 982310"/>
                  <a:gd name="connsiteY3" fmla="*/ 0 h 1219933"/>
                  <a:gd name="connsiteX4" fmla="*/ 232035 w 982310"/>
                  <a:gd name="connsiteY4" fmla="*/ 474 h 1219933"/>
                  <a:gd name="connsiteX5" fmla="*/ 30295 w 982310"/>
                  <a:gd name="connsiteY5" fmla="*/ 158890 h 1219933"/>
                  <a:gd name="connsiteX6" fmla="*/ 30200 w 982310"/>
                  <a:gd name="connsiteY6" fmla="*/ 158890 h 1219933"/>
                  <a:gd name="connsiteX7" fmla="*/ 101 w 982310"/>
                  <a:gd name="connsiteY7" fmla="*/ 609961 h 1219933"/>
                  <a:gd name="connsiteX8" fmla="*/ 30200 w 982310"/>
                  <a:gd name="connsiteY8" fmla="*/ 1061033 h 1219933"/>
                  <a:gd name="connsiteX9" fmla="*/ 30295 w 982310"/>
                  <a:gd name="connsiteY9" fmla="*/ 1061033 h 1219933"/>
                  <a:gd name="connsiteX10" fmla="*/ 232035 w 982310"/>
                  <a:gd name="connsiteY10" fmla="*/ 1219449 h 1219933"/>
                  <a:gd name="connsiteX11" fmla="*/ 490257 w 982310"/>
                  <a:gd name="connsiteY11" fmla="*/ 1219923 h 1219933"/>
                  <a:gd name="connsiteX12" fmla="*/ 750290 w 982310"/>
                  <a:gd name="connsiteY12" fmla="*/ 1219449 h 1219933"/>
                  <a:gd name="connsiteX13" fmla="*/ 952315 w 982310"/>
                  <a:gd name="connsiteY13" fmla="*/ 1059801 h 1219933"/>
                  <a:gd name="connsiteX14" fmla="*/ 952410 w 982310"/>
                  <a:gd name="connsiteY14" fmla="*/ 1059801 h 1219933"/>
                  <a:gd name="connsiteX15" fmla="*/ 982224 w 982310"/>
                  <a:gd name="connsiteY15" fmla="*/ 609961 h 1219933"/>
                  <a:gd name="connsiteX16" fmla="*/ 952410 w 982310"/>
                  <a:gd name="connsiteY16" fmla="*/ 160122 h 1219933"/>
                  <a:gd name="connsiteX17" fmla="*/ 626465 w 982310"/>
                  <a:gd name="connsiteY17" fmla="*/ 952200 h 1219933"/>
                  <a:gd name="connsiteX18" fmla="*/ 556361 w 982310"/>
                  <a:gd name="connsiteY18" fmla="*/ 1021690 h 1219933"/>
                  <a:gd name="connsiteX19" fmla="*/ 426059 w 982310"/>
                  <a:gd name="connsiteY19" fmla="*/ 1021690 h 1219933"/>
                  <a:gd name="connsiteX20" fmla="*/ 355955 w 982310"/>
                  <a:gd name="connsiteY20" fmla="*/ 952200 h 1219933"/>
                  <a:gd name="connsiteX21" fmla="*/ 355955 w 982310"/>
                  <a:gd name="connsiteY21" fmla="*/ 270283 h 1219933"/>
                  <a:gd name="connsiteX22" fmla="*/ 426059 w 982310"/>
                  <a:gd name="connsiteY22" fmla="*/ 200982 h 1219933"/>
                  <a:gd name="connsiteX23" fmla="*/ 556361 w 982310"/>
                  <a:gd name="connsiteY23" fmla="*/ 200982 h 1219933"/>
                  <a:gd name="connsiteX24" fmla="*/ 626465 w 982310"/>
                  <a:gd name="connsiteY24" fmla="*/ 270283 h 1219933"/>
                  <a:gd name="connsiteX25" fmla="*/ 626465 w 982310"/>
                  <a:gd name="connsiteY25" fmla="*/ 952200 h 1219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82310" h="1219933">
                    <a:moveTo>
                      <a:pt x="952410" y="160122"/>
                    </a:moveTo>
                    <a:lnTo>
                      <a:pt x="952410" y="160122"/>
                    </a:lnTo>
                    <a:cubicBezTo>
                      <a:pt x="930979" y="68637"/>
                      <a:pt x="848683" y="474"/>
                      <a:pt x="750290" y="474"/>
                    </a:cubicBezTo>
                    <a:cubicBezTo>
                      <a:pt x="750290" y="474"/>
                      <a:pt x="735240" y="0"/>
                      <a:pt x="490257" y="0"/>
                    </a:cubicBezTo>
                    <a:cubicBezTo>
                      <a:pt x="246703" y="0"/>
                      <a:pt x="232035" y="474"/>
                      <a:pt x="232035" y="474"/>
                    </a:cubicBezTo>
                    <a:cubicBezTo>
                      <a:pt x="134118" y="474"/>
                      <a:pt x="52203" y="68068"/>
                      <a:pt x="30295" y="158890"/>
                    </a:cubicBezTo>
                    <a:lnTo>
                      <a:pt x="30200" y="158890"/>
                    </a:lnTo>
                    <a:cubicBezTo>
                      <a:pt x="7435" y="245634"/>
                      <a:pt x="-1042" y="429267"/>
                      <a:pt x="101" y="609961"/>
                    </a:cubicBezTo>
                    <a:cubicBezTo>
                      <a:pt x="-1042" y="790656"/>
                      <a:pt x="7435" y="974289"/>
                      <a:pt x="30200" y="1061033"/>
                    </a:cubicBezTo>
                    <a:lnTo>
                      <a:pt x="30295" y="1061033"/>
                    </a:lnTo>
                    <a:cubicBezTo>
                      <a:pt x="52107" y="1151854"/>
                      <a:pt x="134023" y="1219449"/>
                      <a:pt x="232035" y="1219449"/>
                    </a:cubicBezTo>
                    <a:cubicBezTo>
                      <a:pt x="232035" y="1219449"/>
                      <a:pt x="246703" y="1220018"/>
                      <a:pt x="490257" y="1219923"/>
                    </a:cubicBezTo>
                    <a:cubicBezTo>
                      <a:pt x="735240" y="1219923"/>
                      <a:pt x="750290" y="1219449"/>
                      <a:pt x="750290" y="1219449"/>
                    </a:cubicBezTo>
                    <a:cubicBezTo>
                      <a:pt x="848683" y="1219449"/>
                      <a:pt x="930979" y="1151191"/>
                      <a:pt x="952315" y="1059801"/>
                    </a:cubicBezTo>
                    <a:lnTo>
                      <a:pt x="952410" y="1059801"/>
                    </a:lnTo>
                    <a:cubicBezTo>
                      <a:pt x="974985" y="972582"/>
                      <a:pt x="983271" y="789897"/>
                      <a:pt x="982224" y="609961"/>
                    </a:cubicBezTo>
                    <a:cubicBezTo>
                      <a:pt x="983271" y="430120"/>
                      <a:pt x="974985" y="247435"/>
                      <a:pt x="952410" y="160122"/>
                    </a:cubicBezTo>
                    <a:close/>
                    <a:moveTo>
                      <a:pt x="626465" y="952200"/>
                    </a:moveTo>
                    <a:cubicBezTo>
                      <a:pt x="626465" y="990595"/>
                      <a:pt x="595032" y="1021690"/>
                      <a:pt x="556361" y="1021690"/>
                    </a:cubicBezTo>
                    <a:lnTo>
                      <a:pt x="426059" y="1021690"/>
                    </a:lnTo>
                    <a:cubicBezTo>
                      <a:pt x="387197" y="1021690"/>
                      <a:pt x="355955" y="990689"/>
                      <a:pt x="355955" y="952200"/>
                    </a:cubicBezTo>
                    <a:lnTo>
                      <a:pt x="355955" y="270283"/>
                    </a:lnTo>
                    <a:cubicBezTo>
                      <a:pt x="355955" y="231983"/>
                      <a:pt x="387292" y="200982"/>
                      <a:pt x="426059" y="200982"/>
                    </a:cubicBezTo>
                    <a:lnTo>
                      <a:pt x="556361" y="200982"/>
                    </a:lnTo>
                    <a:cubicBezTo>
                      <a:pt x="595032" y="200982"/>
                      <a:pt x="626465" y="231983"/>
                      <a:pt x="626465" y="270283"/>
                    </a:cubicBezTo>
                    <a:lnTo>
                      <a:pt x="626465" y="95220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2" name="Freeform 121">
                <a:extLst>
                  <a:ext uri="{FF2B5EF4-FFF2-40B4-BE49-F238E27FC236}">
                    <a16:creationId xmlns:a16="http://schemas.microsoft.com/office/drawing/2014/main" id="{5ABEC896-F884-1043-8652-88C06D1FBF90}"/>
                  </a:ext>
                </a:extLst>
              </p:cNvPr>
              <p:cNvSpPr/>
              <p:nvPr/>
            </p:nvSpPr>
            <p:spPr>
              <a:xfrm>
                <a:off x="1157592" y="637460"/>
                <a:ext cx="167829" cy="350922"/>
              </a:xfrm>
              <a:custGeom>
                <a:avLst/>
                <a:gdLst>
                  <a:gd name="connsiteX0" fmla="*/ 582930 w 582929"/>
                  <a:gd name="connsiteY0" fmla="*/ 1218880 h 1218879"/>
                  <a:gd name="connsiteX1" fmla="*/ 233934 w 582929"/>
                  <a:gd name="connsiteY1" fmla="*/ 1218880 h 1218879"/>
                  <a:gd name="connsiteX2" fmla="*/ 233934 w 582929"/>
                  <a:gd name="connsiteY2" fmla="*/ 419218 h 1218879"/>
                  <a:gd name="connsiteX3" fmla="*/ 0 w 582929"/>
                  <a:gd name="connsiteY3" fmla="*/ 419218 h 1218879"/>
                  <a:gd name="connsiteX4" fmla="*/ 0 w 582929"/>
                  <a:gd name="connsiteY4" fmla="*/ 202783 h 1218879"/>
                  <a:gd name="connsiteX5" fmla="*/ 376142 w 582929"/>
                  <a:gd name="connsiteY5" fmla="*/ 0 h 1218879"/>
                  <a:gd name="connsiteX6" fmla="*/ 582930 w 582929"/>
                  <a:gd name="connsiteY6" fmla="*/ 0 h 121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2929" h="1218879">
                    <a:moveTo>
                      <a:pt x="582930" y="1218880"/>
                    </a:moveTo>
                    <a:lnTo>
                      <a:pt x="233934" y="1218880"/>
                    </a:lnTo>
                    <a:lnTo>
                      <a:pt x="233934" y="419218"/>
                    </a:lnTo>
                    <a:lnTo>
                      <a:pt x="0" y="419218"/>
                    </a:lnTo>
                    <a:lnTo>
                      <a:pt x="0" y="202783"/>
                    </a:lnTo>
                    <a:lnTo>
                      <a:pt x="376142" y="0"/>
                    </a:lnTo>
                    <a:lnTo>
                      <a:pt x="58293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90" name="Graphic 33">
              <a:extLst>
                <a:ext uri="{FF2B5EF4-FFF2-40B4-BE49-F238E27FC236}">
                  <a16:creationId xmlns:a16="http://schemas.microsoft.com/office/drawing/2014/main" id="{17B8DA79-497F-7346-8E16-FB2448A0DA5D}"/>
                </a:ext>
              </a:extLst>
            </p:cNvPr>
            <p:cNvGrpSpPr/>
            <p:nvPr/>
          </p:nvGrpSpPr>
          <p:grpSpPr>
            <a:xfrm>
              <a:off x="686739" y="1163571"/>
              <a:ext cx="2594344" cy="159478"/>
              <a:chOff x="1252706" y="3173428"/>
              <a:chExt cx="9751147" cy="599414"/>
            </a:xfrm>
            <a:solidFill>
              <a:schemeClr val="bg1"/>
            </a:solidFill>
          </p:grpSpPr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63066DE1-70F9-C74B-9209-4ADBB9C1781A}"/>
                  </a:ext>
                </a:extLst>
              </p:cNvPr>
              <p:cNvSpPr/>
              <p:nvPr/>
            </p:nvSpPr>
            <p:spPr>
              <a:xfrm>
                <a:off x="1252706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3999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9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2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1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981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4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2 w 419922"/>
                  <a:gd name="connsiteY20" fmla="*/ 458143 h 462103"/>
                  <a:gd name="connsiteX21" fmla="*/ 47325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8" y="462104"/>
                      <a:pt x="6665" y="460784"/>
                      <a:pt x="3999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0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4" y="1320"/>
                      <a:pt x="181109" y="0"/>
                      <a:pt x="187299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3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2" y="446732"/>
                      <a:pt x="419922" y="448901"/>
                    </a:cubicBezTo>
                    <a:cubicBezTo>
                      <a:pt x="419922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1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1" y="460784"/>
                      <a:pt x="360981" y="458143"/>
                    </a:cubicBezTo>
                    <a:cubicBezTo>
                      <a:pt x="358505" y="455502"/>
                      <a:pt x="356886" y="453050"/>
                      <a:pt x="355934" y="450881"/>
                    </a:cubicBezTo>
                    <a:lnTo>
                      <a:pt x="319274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2" y="458143"/>
                    </a:cubicBezTo>
                    <a:cubicBezTo>
                      <a:pt x="56656" y="460784"/>
                      <a:pt x="52657" y="462104"/>
                      <a:pt x="47325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16D01787-9256-F143-B2FD-DF61F19B0A7C}"/>
                  </a:ext>
                </a:extLst>
              </p:cNvPr>
              <p:cNvSpPr/>
              <p:nvPr/>
            </p:nvSpPr>
            <p:spPr>
              <a:xfrm>
                <a:off x="1728427" y="3178615"/>
                <a:ext cx="61988" cy="468799"/>
              </a:xfrm>
              <a:custGeom>
                <a:avLst/>
                <a:gdLst>
                  <a:gd name="connsiteX0" fmla="*/ 15331 w 61988"/>
                  <a:gd name="connsiteY0" fmla="*/ 468800 h 468799"/>
                  <a:gd name="connsiteX1" fmla="*/ 4380 w 61988"/>
                  <a:gd name="connsiteY1" fmla="*/ 464462 h 468799"/>
                  <a:gd name="connsiteX2" fmla="*/ 0 w 61988"/>
                  <a:gd name="connsiteY2" fmla="*/ 453616 h 468799"/>
                  <a:gd name="connsiteX3" fmla="*/ 0 w 61988"/>
                  <a:gd name="connsiteY3" fmla="*/ 15278 h 468799"/>
                  <a:gd name="connsiteX4" fmla="*/ 4380 w 61988"/>
                  <a:gd name="connsiteY4" fmla="*/ 4338 h 468799"/>
                  <a:gd name="connsiteX5" fmla="*/ 15331 w 61988"/>
                  <a:gd name="connsiteY5" fmla="*/ 0 h 468799"/>
                  <a:gd name="connsiteX6" fmla="*/ 46658 w 61988"/>
                  <a:gd name="connsiteY6" fmla="*/ 0 h 468799"/>
                  <a:gd name="connsiteX7" fmla="*/ 57989 w 61988"/>
                  <a:gd name="connsiteY7" fmla="*/ 4338 h 468799"/>
                  <a:gd name="connsiteX8" fmla="*/ 61989 w 61988"/>
                  <a:gd name="connsiteY8" fmla="*/ 15278 h 468799"/>
                  <a:gd name="connsiteX9" fmla="*/ 61989 w 61988"/>
                  <a:gd name="connsiteY9" fmla="*/ 453616 h 468799"/>
                  <a:gd name="connsiteX10" fmla="*/ 57989 w 61988"/>
                  <a:gd name="connsiteY10" fmla="*/ 464462 h 468799"/>
                  <a:gd name="connsiteX11" fmla="*/ 46658 w 61988"/>
                  <a:gd name="connsiteY11" fmla="*/ 468800 h 468799"/>
                  <a:gd name="connsiteX12" fmla="*/ 15331 w 61988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988" h="468799">
                    <a:moveTo>
                      <a:pt x="15331" y="468800"/>
                    </a:moveTo>
                    <a:cubicBezTo>
                      <a:pt x="10855" y="468800"/>
                      <a:pt x="7237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8" y="7262"/>
                      <a:pt x="4380" y="4338"/>
                    </a:cubicBezTo>
                    <a:cubicBezTo>
                      <a:pt x="7237" y="1509"/>
                      <a:pt x="10950" y="0"/>
                      <a:pt x="15331" y="0"/>
                    </a:cubicBezTo>
                    <a:lnTo>
                      <a:pt x="46658" y="0"/>
                    </a:lnTo>
                    <a:cubicBezTo>
                      <a:pt x="51514" y="0"/>
                      <a:pt x="55323" y="1415"/>
                      <a:pt x="57989" y="4338"/>
                    </a:cubicBezTo>
                    <a:cubicBezTo>
                      <a:pt x="60655" y="7167"/>
                      <a:pt x="61989" y="10845"/>
                      <a:pt x="61989" y="15278"/>
                    </a:cubicBezTo>
                    <a:lnTo>
                      <a:pt x="61989" y="453616"/>
                    </a:lnTo>
                    <a:cubicBezTo>
                      <a:pt x="61989" y="458049"/>
                      <a:pt x="60655" y="461632"/>
                      <a:pt x="57989" y="464462"/>
                    </a:cubicBezTo>
                    <a:cubicBezTo>
                      <a:pt x="55323" y="467291"/>
                      <a:pt x="51514" y="468800"/>
                      <a:pt x="46658" y="468800"/>
                    </a:cubicBezTo>
                    <a:lnTo>
                      <a:pt x="15331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E44CFC5D-870C-BE42-9D57-11BC2E3B98E7}"/>
                  </a:ext>
                </a:extLst>
              </p:cNvPr>
              <p:cNvSpPr/>
              <p:nvPr/>
            </p:nvSpPr>
            <p:spPr>
              <a:xfrm>
                <a:off x="1848500" y="3304137"/>
                <a:ext cx="486005" cy="343277"/>
              </a:xfrm>
              <a:custGeom>
                <a:avLst/>
                <a:gdLst>
                  <a:gd name="connsiteX0" fmla="*/ 117312 w 486005"/>
                  <a:gd name="connsiteY0" fmla="*/ 343277 h 343277"/>
                  <a:gd name="connsiteX1" fmla="*/ 103981 w 486005"/>
                  <a:gd name="connsiteY1" fmla="*/ 338939 h 343277"/>
                  <a:gd name="connsiteX2" fmla="*/ 95982 w 486005"/>
                  <a:gd name="connsiteY2" fmla="*/ 326774 h 343277"/>
                  <a:gd name="connsiteX3" fmla="*/ 1333 w 486005"/>
                  <a:gd name="connsiteY3" fmla="*/ 20465 h 343277"/>
                  <a:gd name="connsiteX4" fmla="*/ 0 w 486005"/>
                  <a:gd name="connsiteY4" fmla="*/ 13863 h 343277"/>
                  <a:gd name="connsiteX5" fmla="*/ 4380 w 486005"/>
                  <a:gd name="connsiteY5" fmla="*/ 3961 h 343277"/>
                  <a:gd name="connsiteX6" fmla="*/ 14093 w 486005"/>
                  <a:gd name="connsiteY6" fmla="*/ 0 h 343277"/>
                  <a:gd name="connsiteX7" fmla="*/ 43421 w 486005"/>
                  <a:gd name="connsiteY7" fmla="*/ 0 h 343277"/>
                  <a:gd name="connsiteX8" fmla="*/ 54752 w 486005"/>
                  <a:gd name="connsiteY8" fmla="*/ 3961 h 343277"/>
                  <a:gd name="connsiteX9" fmla="*/ 60084 w 486005"/>
                  <a:gd name="connsiteY9" fmla="*/ 11223 h 343277"/>
                  <a:gd name="connsiteX10" fmla="*/ 134070 w 486005"/>
                  <a:gd name="connsiteY10" fmla="*/ 260099 h 343277"/>
                  <a:gd name="connsiteX11" fmla="*/ 213389 w 486005"/>
                  <a:gd name="connsiteY11" fmla="*/ 13863 h 343277"/>
                  <a:gd name="connsiteX12" fmla="*/ 219102 w 486005"/>
                  <a:gd name="connsiteY12" fmla="*/ 4621 h 343277"/>
                  <a:gd name="connsiteX13" fmla="*/ 232052 w 486005"/>
                  <a:gd name="connsiteY13" fmla="*/ 0 h 343277"/>
                  <a:gd name="connsiteX14" fmla="*/ 254715 w 486005"/>
                  <a:gd name="connsiteY14" fmla="*/ 0 h 343277"/>
                  <a:gd name="connsiteX15" fmla="*/ 268046 w 486005"/>
                  <a:gd name="connsiteY15" fmla="*/ 4621 h 343277"/>
                  <a:gd name="connsiteX16" fmla="*/ 273378 w 486005"/>
                  <a:gd name="connsiteY16" fmla="*/ 13863 h 343277"/>
                  <a:gd name="connsiteX17" fmla="*/ 352697 w 486005"/>
                  <a:gd name="connsiteY17" fmla="*/ 260099 h 343277"/>
                  <a:gd name="connsiteX18" fmla="*/ 426683 w 486005"/>
                  <a:gd name="connsiteY18" fmla="*/ 11223 h 343277"/>
                  <a:gd name="connsiteX19" fmla="*/ 431349 w 486005"/>
                  <a:gd name="connsiteY19" fmla="*/ 3961 h 343277"/>
                  <a:gd name="connsiteX20" fmla="*/ 442680 w 486005"/>
                  <a:gd name="connsiteY20" fmla="*/ 0 h 343277"/>
                  <a:gd name="connsiteX21" fmla="*/ 472674 w 486005"/>
                  <a:gd name="connsiteY21" fmla="*/ 0 h 343277"/>
                  <a:gd name="connsiteX22" fmla="*/ 482006 w 486005"/>
                  <a:gd name="connsiteY22" fmla="*/ 3961 h 343277"/>
                  <a:gd name="connsiteX23" fmla="*/ 486005 w 486005"/>
                  <a:gd name="connsiteY23" fmla="*/ 13863 h 343277"/>
                  <a:gd name="connsiteX24" fmla="*/ 484672 w 486005"/>
                  <a:gd name="connsiteY24" fmla="*/ 20465 h 343277"/>
                  <a:gd name="connsiteX25" fmla="*/ 390690 w 486005"/>
                  <a:gd name="connsiteY25" fmla="*/ 326774 h 343277"/>
                  <a:gd name="connsiteX26" fmla="*/ 383358 w 486005"/>
                  <a:gd name="connsiteY26" fmla="*/ 338939 h 343277"/>
                  <a:gd name="connsiteX27" fmla="*/ 368694 w 486005"/>
                  <a:gd name="connsiteY27" fmla="*/ 343277 h 343277"/>
                  <a:gd name="connsiteX28" fmla="*/ 342698 w 486005"/>
                  <a:gd name="connsiteY28" fmla="*/ 343277 h 343277"/>
                  <a:gd name="connsiteX29" fmla="*/ 328415 w 486005"/>
                  <a:gd name="connsiteY29" fmla="*/ 338939 h 343277"/>
                  <a:gd name="connsiteX30" fmla="*/ 320703 w 486005"/>
                  <a:gd name="connsiteY30" fmla="*/ 326774 h 343277"/>
                  <a:gd name="connsiteX31" fmla="*/ 243383 w 486005"/>
                  <a:gd name="connsiteY31" fmla="*/ 90440 h 343277"/>
                  <a:gd name="connsiteX32" fmla="*/ 166065 w 486005"/>
                  <a:gd name="connsiteY32" fmla="*/ 326774 h 343277"/>
                  <a:gd name="connsiteX33" fmla="*/ 158066 w 486005"/>
                  <a:gd name="connsiteY33" fmla="*/ 338939 h 343277"/>
                  <a:gd name="connsiteX34" fmla="*/ 143402 w 486005"/>
                  <a:gd name="connsiteY34" fmla="*/ 343277 h 343277"/>
                  <a:gd name="connsiteX35" fmla="*/ 117312 w 486005"/>
                  <a:gd name="connsiteY35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86005" h="343277">
                    <a:moveTo>
                      <a:pt x="117312" y="343277"/>
                    </a:moveTo>
                    <a:cubicBezTo>
                      <a:pt x="111503" y="343277"/>
                      <a:pt x="107123" y="341863"/>
                      <a:pt x="103981" y="338939"/>
                    </a:cubicBezTo>
                    <a:cubicBezTo>
                      <a:pt x="100838" y="336110"/>
                      <a:pt x="98172" y="332055"/>
                      <a:pt x="95982" y="326774"/>
                    </a:cubicBezTo>
                    <a:lnTo>
                      <a:pt x="1333" y="20465"/>
                    </a:lnTo>
                    <a:cubicBezTo>
                      <a:pt x="476" y="18296"/>
                      <a:pt x="0" y="16032"/>
                      <a:pt x="0" y="13863"/>
                    </a:cubicBezTo>
                    <a:cubicBezTo>
                      <a:pt x="0" y="9902"/>
                      <a:pt x="1428" y="6601"/>
                      <a:pt x="4380" y="3961"/>
                    </a:cubicBezTo>
                    <a:cubicBezTo>
                      <a:pt x="7237" y="1320"/>
                      <a:pt x="10474" y="0"/>
                      <a:pt x="14093" y="0"/>
                    </a:cubicBezTo>
                    <a:lnTo>
                      <a:pt x="43421" y="0"/>
                    </a:lnTo>
                    <a:cubicBezTo>
                      <a:pt x="48277" y="0"/>
                      <a:pt x="52086" y="1320"/>
                      <a:pt x="54752" y="3961"/>
                    </a:cubicBezTo>
                    <a:cubicBezTo>
                      <a:pt x="57418" y="6601"/>
                      <a:pt x="59227" y="9053"/>
                      <a:pt x="60084" y="11223"/>
                    </a:cubicBezTo>
                    <a:lnTo>
                      <a:pt x="134070" y="260099"/>
                    </a:lnTo>
                    <a:lnTo>
                      <a:pt x="213389" y="13863"/>
                    </a:lnTo>
                    <a:cubicBezTo>
                      <a:pt x="214246" y="10751"/>
                      <a:pt x="216150" y="7733"/>
                      <a:pt x="219102" y="4621"/>
                    </a:cubicBezTo>
                    <a:cubicBezTo>
                      <a:pt x="221959" y="1509"/>
                      <a:pt x="226339" y="0"/>
                      <a:pt x="232052" y="0"/>
                    </a:cubicBezTo>
                    <a:lnTo>
                      <a:pt x="254715" y="0"/>
                    </a:lnTo>
                    <a:cubicBezTo>
                      <a:pt x="260523" y="0"/>
                      <a:pt x="264903" y="1509"/>
                      <a:pt x="268046" y="4621"/>
                    </a:cubicBezTo>
                    <a:cubicBezTo>
                      <a:pt x="271188" y="7733"/>
                      <a:pt x="272902" y="10751"/>
                      <a:pt x="273378" y="13863"/>
                    </a:cubicBezTo>
                    <a:lnTo>
                      <a:pt x="352697" y="260099"/>
                    </a:lnTo>
                    <a:lnTo>
                      <a:pt x="426683" y="11223"/>
                    </a:lnTo>
                    <a:cubicBezTo>
                      <a:pt x="427159" y="9053"/>
                      <a:pt x="428683" y="6601"/>
                      <a:pt x="431349" y="3961"/>
                    </a:cubicBezTo>
                    <a:cubicBezTo>
                      <a:pt x="434015" y="1320"/>
                      <a:pt x="437824" y="0"/>
                      <a:pt x="442680" y="0"/>
                    </a:cubicBezTo>
                    <a:lnTo>
                      <a:pt x="472674" y="0"/>
                    </a:lnTo>
                    <a:cubicBezTo>
                      <a:pt x="476198" y="0"/>
                      <a:pt x="479340" y="1320"/>
                      <a:pt x="482006" y="3961"/>
                    </a:cubicBezTo>
                    <a:cubicBezTo>
                      <a:pt x="484672" y="6601"/>
                      <a:pt x="486005" y="9902"/>
                      <a:pt x="486005" y="13863"/>
                    </a:cubicBezTo>
                    <a:cubicBezTo>
                      <a:pt x="486005" y="16032"/>
                      <a:pt x="485529" y="18296"/>
                      <a:pt x="484672" y="20465"/>
                    </a:cubicBezTo>
                    <a:lnTo>
                      <a:pt x="390690" y="326774"/>
                    </a:lnTo>
                    <a:cubicBezTo>
                      <a:pt x="388880" y="332055"/>
                      <a:pt x="386500" y="336110"/>
                      <a:pt x="383358" y="338939"/>
                    </a:cubicBezTo>
                    <a:cubicBezTo>
                      <a:pt x="380215" y="341768"/>
                      <a:pt x="375359" y="343277"/>
                      <a:pt x="368694" y="343277"/>
                    </a:cubicBezTo>
                    <a:lnTo>
                      <a:pt x="342698" y="343277"/>
                    </a:lnTo>
                    <a:cubicBezTo>
                      <a:pt x="336890" y="343277"/>
                      <a:pt x="332129" y="341863"/>
                      <a:pt x="328415" y="338939"/>
                    </a:cubicBezTo>
                    <a:cubicBezTo>
                      <a:pt x="324607" y="336110"/>
                      <a:pt x="322036" y="332055"/>
                      <a:pt x="320703" y="326774"/>
                    </a:cubicBezTo>
                    <a:lnTo>
                      <a:pt x="243383" y="90440"/>
                    </a:lnTo>
                    <a:lnTo>
                      <a:pt x="166065" y="326774"/>
                    </a:lnTo>
                    <a:cubicBezTo>
                      <a:pt x="164255" y="332055"/>
                      <a:pt x="161589" y="336110"/>
                      <a:pt x="158066" y="338939"/>
                    </a:cubicBezTo>
                    <a:cubicBezTo>
                      <a:pt x="154543" y="341768"/>
                      <a:pt x="149591" y="343277"/>
                      <a:pt x="143402" y="343277"/>
                    </a:cubicBezTo>
                    <a:lnTo>
                      <a:pt x="117312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Freeform 93">
                <a:extLst>
                  <a:ext uri="{FF2B5EF4-FFF2-40B4-BE49-F238E27FC236}">
                    <a16:creationId xmlns:a16="http://schemas.microsoft.com/office/drawing/2014/main" id="{5FACAD21-6B0B-D241-88A3-3AA377B85815}"/>
                  </a:ext>
                </a:extLst>
              </p:cNvPr>
              <p:cNvSpPr/>
              <p:nvPr/>
            </p:nvSpPr>
            <p:spPr>
              <a:xfrm>
                <a:off x="2361167" y="3297536"/>
                <a:ext cx="296706" cy="356480"/>
              </a:xfrm>
              <a:custGeom>
                <a:avLst/>
                <a:gdLst>
                  <a:gd name="connsiteX0" fmla="*/ 121311 w 296706"/>
                  <a:gd name="connsiteY0" fmla="*/ 356480 h 356480"/>
                  <a:gd name="connsiteX1" fmla="*/ 60655 w 296706"/>
                  <a:gd name="connsiteY1" fmla="*/ 343277 h 356480"/>
                  <a:gd name="connsiteX2" fmla="*/ 16664 w 296706"/>
                  <a:gd name="connsiteY2" fmla="*/ 307629 h 356480"/>
                  <a:gd name="connsiteX3" fmla="*/ 0 w 296706"/>
                  <a:gd name="connsiteY3" fmla="*/ 256798 h 356480"/>
                  <a:gd name="connsiteX4" fmla="*/ 37326 w 296706"/>
                  <a:gd name="connsiteY4" fmla="*/ 184181 h 356480"/>
                  <a:gd name="connsiteX5" fmla="*/ 134642 w 296706"/>
                  <a:gd name="connsiteY5" fmla="*/ 148533 h 356480"/>
                  <a:gd name="connsiteX6" fmla="*/ 233957 w 296706"/>
                  <a:gd name="connsiteY6" fmla="*/ 134670 h 356480"/>
                  <a:gd name="connsiteX7" fmla="*/ 233957 w 296706"/>
                  <a:gd name="connsiteY7" fmla="*/ 115526 h 356480"/>
                  <a:gd name="connsiteX8" fmla="*/ 215579 w 296706"/>
                  <a:gd name="connsiteY8" fmla="*/ 66015 h 356480"/>
                  <a:gd name="connsiteX9" fmla="*/ 155971 w 296706"/>
                  <a:gd name="connsiteY9" fmla="*/ 48191 h 356480"/>
                  <a:gd name="connsiteX10" fmla="*/ 107980 w 296706"/>
                  <a:gd name="connsiteY10" fmla="*/ 60074 h 356480"/>
                  <a:gd name="connsiteX11" fmla="*/ 81985 w 296706"/>
                  <a:gd name="connsiteY11" fmla="*/ 90440 h 356480"/>
                  <a:gd name="connsiteX12" fmla="*/ 67987 w 296706"/>
                  <a:gd name="connsiteY12" fmla="*/ 100343 h 356480"/>
                  <a:gd name="connsiteX13" fmla="*/ 37993 w 296706"/>
                  <a:gd name="connsiteY13" fmla="*/ 100343 h 356480"/>
                  <a:gd name="connsiteX14" fmla="*/ 26947 w 296706"/>
                  <a:gd name="connsiteY14" fmla="*/ 96004 h 356480"/>
                  <a:gd name="connsiteX15" fmla="*/ 23329 w 296706"/>
                  <a:gd name="connsiteY15" fmla="*/ 85819 h 356480"/>
                  <a:gd name="connsiteX16" fmla="*/ 31042 w 296706"/>
                  <a:gd name="connsiteY16" fmla="*/ 61394 h 356480"/>
                  <a:gd name="connsiteX17" fmla="*/ 54656 w 296706"/>
                  <a:gd name="connsiteY17" fmla="*/ 33007 h 356480"/>
                  <a:gd name="connsiteX18" fmla="*/ 95601 w 296706"/>
                  <a:gd name="connsiteY18" fmla="*/ 9619 h 356480"/>
                  <a:gd name="connsiteX19" fmla="*/ 156638 w 296706"/>
                  <a:gd name="connsiteY19" fmla="*/ 0 h 356480"/>
                  <a:gd name="connsiteX20" fmla="*/ 223958 w 296706"/>
                  <a:gd name="connsiteY20" fmla="*/ 10185 h 356480"/>
                  <a:gd name="connsiteX21" fmla="*/ 266998 w 296706"/>
                  <a:gd name="connsiteY21" fmla="*/ 37628 h 356480"/>
                  <a:gd name="connsiteX22" fmla="*/ 289661 w 296706"/>
                  <a:gd name="connsiteY22" fmla="*/ 76577 h 356480"/>
                  <a:gd name="connsiteX23" fmla="*/ 296707 w 296706"/>
                  <a:gd name="connsiteY23" fmla="*/ 120807 h 356480"/>
                  <a:gd name="connsiteX24" fmla="*/ 296707 w 296706"/>
                  <a:gd name="connsiteY24" fmla="*/ 334695 h 356480"/>
                  <a:gd name="connsiteX25" fmla="*/ 292327 w 296706"/>
                  <a:gd name="connsiteY25" fmla="*/ 345541 h 356480"/>
                  <a:gd name="connsiteX26" fmla="*/ 281281 w 296706"/>
                  <a:gd name="connsiteY26" fmla="*/ 349879 h 356480"/>
                  <a:gd name="connsiteX27" fmla="*/ 250620 w 296706"/>
                  <a:gd name="connsiteY27" fmla="*/ 349879 h 356480"/>
                  <a:gd name="connsiteX28" fmla="*/ 239289 w 296706"/>
                  <a:gd name="connsiteY28" fmla="*/ 345541 h 356480"/>
                  <a:gd name="connsiteX29" fmla="*/ 235290 w 296706"/>
                  <a:gd name="connsiteY29" fmla="*/ 334695 h 356480"/>
                  <a:gd name="connsiteX30" fmla="*/ 235290 w 296706"/>
                  <a:gd name="connsiteY30" fmla="*/ 306309 h 356480"/>
                  <a:gd name="connsiteX31" fmla="*/ 211961 w 296706"/>
                  <a:gd name="connsiteY31" fmla="*/ 329791 h 356480"/>
                  <a:gd name="connsiteX32" fmla="*/ 175301 w 296706"/>
                  <a:gd name="connsiteY32" fmla="*/ 348936 h 356480"/>
                  <a:gd name="connsiteX33" fmla="*/ 121311 w 296706"/>
                  <a:gd name="connsiteY33" fmla="*/ 356480 h 356480"/>
                  <a:gd name="connsiteX34" fmla="*/ 135308 w 296706"/>
                  <a:gd name="connsiteY34" fmla="*/ 306969 h 356480"/>
                  <a:gd name="connsiteX35" fmla="*/ 185299 w 296706"/>
                  <a:gd name="connsiteY35" fmla="*/ 295369 h 356480"/>
                  <a:gd name="connsiteX36" fmla="*/ 221007 w 296706"/>
                  <a:gd name="connsiteY36" fmla="*/ 259438 h 356480"/>
                  <a:gd name="connsiteX37" fmla="*/ 234052 w 296706"/>
                  <a:gd name="connsiteY37" fmla="*/ 198045 h 356480"/>
                  <a:gd name="connsiteX38" fmla="*/ 234052 w 296706"/>
                  <a:gd name="connsiteY38" fmla="*/ 179560 h 356480"/>
                  <a:gd name="connsiteX39" fmla="*/ 156733 w 296706"/>
                  <a:gd name="connsiteY39" fmla="*/ 190783 h 356480"/>
                  <a:gd name="connsiteX40" fmla="*/ 85413 w 296706"/>
                  <a:gd name="connsiteY40" fmla="*/ 212945 h 356480"/>
                  <a:gd name="connsiteX41" fmla="*/ 61417 w 296706"/>
                  <a:gd name="connsiteY41" fmla="*/ 252271 h 356480"/>
                  <a:gd name="connsiteX42" fmla="*/ 72463 w 296706"/>
                  <a:gd name="connsiteY42" fmla="*/ 282921 h 356480"/>
                  <a:gd name="connsiteX43" fmla="*/ 100458 w 296706"/>
                  <a:gd name="connsiteY43" fmla="*/ 301028 h 356480"/>
                  <a:gd name="connsiteX44" fmla="*/ 135308 w 296706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706" h="356480">
                    <a:moveTo>
                      <a:pt x="121311" y="356480"/>
                    </a:moveTo>
                    <a:cubicBezTo>
                      <a:pt x="99124" y="356480"/>
                      <a:pt x="78843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3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579" y="66015"/>
                    </a:cubicBezTo>
                    <a:cubicBezTo>
                      <a:pt x="203391" y="54132"/>
                      <a:pt x="183490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9" y="97042"/>
                      <a:pt x="74653" y="100343"/>
                      <a:pt x="67987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1042" y="61394"/>
                    </a:cubicBezTo>
                    <a:cubicBezTo>
                      <a:pt x="36184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642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98" y="37628"/>
                    </a:cubicBezTo>
                    <a:cubicBezTo>
                      <a:pt x="277472" y="49040"/>
                      <a:pt x="284995" y="62054"/>
                      <a:pt x="289661" y="76577"/>
                    </a:cubicBezTo>
                    <a:cubicBezTo>
                      <a:pt x="294326" y="91100"/>
                      <a:pt x="296707" y="105812"/>
                      <a:pt x="296707" y="120807"/>
                    </a:cubicBezTo>
                    <a:lnTo>
                      <a:pt x="296707" y="334695"/>
                    </a:lnTo>
                    <a:cubicBezTo>
                      <a:pt x="296707" y="339128"/>
                      <a:pt x="295279" y="342711"/>
                      <a:pt x="292327" y="345541"/>
                    </a:cubicBezTo>
                    <a:cubicBezTo>
                      <a:pt x="289470" y="348370"/>
                      <a:pt x="285757" y="349879"/>
                      <a:pt x="281281" y="349879"/>
                    </a:cubicBezTo>
                    <a:lnTo>
                      <a:pt x="250620" y="349879"/>
                    </a:lnTo>
                    <a:cubicBezTo>
                      <a:pt x="245764" y="349879"/>
                      <a:pt x="241955" y="348464"/>
                      <a:pt x="239289" y="345541"/>
                    </a:cubicBezTo>
                    <a:cubicBezTo>
                      <a:pt x="236623" y="342711"/>
                      <a:pt x="235290" y="339033"/>
                      <a:pt x="235290" y="334695"/>
                    </a:cubicBezTo>
                    <a:lnTo>
                      <a:pt x="235290" y="306309"/>
                    </a:lnTo>
                    <a:cubicBezTo>
                      <a:pt x="229481" y="314231"/>
                      <a:pt x="221768" y="322058"/>
                      <a:pt x="211961" y="329791"/>
                    </a:cubicBezTo>
                    <a:cubicBezTo>
                      <a:pt x="202153" y="337524"/>
                      <a:pt x="189965" y="343843"/>
                      <a:pt x="175301" y="348936"/>
                    </a:cubicBezTo>
                    <a:cubicBezTo>
                      <a:pt x="160637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7" y="259438"/>
                    </a:cubicBezTo>
                    <a:cubicBezTo>
                      <a:pt x="229672" y="243123"/>
                      <a:pt x="234052" y="222659"/>
                      <a:pt x="234052" y="198045"/>
                    </a:cubicBezTo>
                    <a:lnTo>
                      <a:pt x="234052" y="179560"/>
                    </a:lnTo>
                    <a:lnTo>
                      <a:pt x="156733" y="190783"/>
                    </a:lnTo>
                    <a:cubicBezTo>
                      <a:pt x="125215" y="195215"/>
                      <a:pt x="101410" y="202571"/>
                      <a:pt x="85413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131" y="274810"/>
                      <a:pt x="72463" y="282921"/>
                    </a:cubicBezTo>
                    <a:cubicBezTo>
                      <a:pt x="79795" y="291031"/>
                      <a:pt x="89126" y="297067"/>
                      <a:pt x="100458" y="301028"/>
                    </a:cubicBezTo>
                    <a:cubicBezTo>
                      <a:pt x="111694" y="304989"/>
                      <a:pt x="123310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C5F5B102-7AC0-E948-949B-94D1E5578C9C}"/>
                  </a:ext>
                </a:extLst>
              </p:cNvPr>
              <p:cNvSpPr/>
              <p:nvPr/>
            </p:nvSpPr>
            <p:spPr>
              <a:xfrm>
                <a:off x="2700057" y="3304137"/>
                <a:ext cx="329938" cy="468705"/>
              </a:xfrm>
              <a:custGeom>
                <a:avLst/>
                <a:gdLst>
                  <a:gd name="connsiteX0" fmla="*/ 89317 w 329938"/>
                  <a:gd name="connsiteY0" fmla="*/ 468705 h 468705"/>
                  <a:gd name="connsiteX1" fmla="*/ 79985 w 329938"/>
                  <a:gd name="connsiteY1" fmla="*/ 464745 h 468705"/>
                  <a:gd name="connsiteX2" fmla="*/ 75986 w 329938"/>
                  <a:gd name="connsiteY2" fmla="*/ 455502 h 468705"/>
                  <a:gd name="connsiteX3" fmla="*/ 76653 w 329938"/>
                  <a:gd name="connsiteY3" fmla="*/ 450221 h 468705"/>
                  <a:gd name="connsiteX4" fmla="*/ 79319 w 329938"/>
                  <a:gd name="connsiteY4" fmla="*/ 443620 h 468705"/>
                  <a:gd name="connsiteX5" fmla="*/ 130642 w 329938"/>
                  <a:gd name="connsiteY5" fmla="*/ 322813 h 468705"/>
                  <a:gd name="connsiteX6" fmla="*/ 3333 w 329938"/>
                  <a:gd name="connsiteY6" fmla="*/ 25086 h 468705"/>
                  <a:gd name="connsiteX7" fmla="*/ 0 w 329938"/>
                  <a:gd name="connsiteY7" fmla="*/ 13863 h 468705"/>
                  <a:gd name="connsiteX8" fmla="*/ 3999 w 329938"/>
                  <a:gd name="connsiteY8" fmla="*/ 3961 h 468705"/>
                  <a:gd name="connsiteX9" fmla="*/ 13997 w 329938"/>
                  <a:gd name="connsiteY9" fmla="*/ 0 h 468705"/>
                  <a:gd name="connsiteX10" fmla="*/ 46658 w 329938"/>
                  <a:gd name="connsiteY10" fmla="*/ 0 h 468705"/>
                  <a:gd name="connsiteX11" fmla="*/ 57323 w 329938"/>
                  <a:gd name="connsiteY11" fmla="*/ 3301 h 468705"/>
                  <a:gd name="connsiteX12" fmla="*/ 62655 w 329938"/>
                  <a:gd name="connsiteY12" fmla="*/ 11223 h 468705"/>
                  <a:gd name="connsiteX13" fmla="*/ 163970 w 329938"/>
                  <a:gd name="connsiteY13" fmla="*/ 251517 h 468705"/>
                  <a:gd name="connsiteX14" fmla="*/ 267950 w 329938"/>
                  <a:gd name="connsiteY14" fmla="*/ 11223 h 468705"/>
                  <a:gd name="connsiteX15" fmla="*/ 273568 w 329938"/>
                  <a:gd name="connsiteY15" fmla="*/ 3301 h 468705"/>
                  <a:gd name="connsiteX16" fmla="*/ 284614 w 329938"/>
                  <a:gd name="connsiteY16" fmla="*/ 0 h 468705"/>
                  <a:gd name="connsiteX17" fmla="*/ 315941 w 329938"/>
                  <a:gd name="connsiteY17" fmla="*/ 0 h 468705"/>
                  <a:gd name="connsiteX18" fmla="*/ 325940 w 329938"/>
                  <a:gd name="connsiteY18" fmla="*/ 3961 h 468705"/>
                  <a:gd name="connsiteX19" fmla="*/ 329939 w 329938"/>
                  <a:gd name="connsiteY19" fmla="*/ 13203 h 468705"/>
                  <a:gd name="connsiteX20" fmla="*/ 326606 w 329938"/>
                  <a:gd name="connsiteY20" fmla="*/ 25086 h 468705"/>
                  <a:gd name="connsiteX21" fmla="*/ 137308 w 329938"/>
                  <a:gd name="connsiteY21" fmla="*/ 457483 h 468705"/>
                  <a:gd name="connsiteX22" fmla="*/ 131690 w 329938"/>
                  <a:gd name="connsiteY22" fmla="*/ 465405 h 468705"/>
                  <a:gd name="connsiteX23" fmla="*/ 120644 w 329938"/>
                  <a:gd name="connsiteY23" fmla="*/ 468705 h 468705"/>
                  <a:gd name="connsiteX24" fmla="*/ 89317 w 329938"/>
                  <a:gd name="connsiteY24" fmla="*/ 468705 h 468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29938" h="468705">
                    <a:moveTo>
                      <a:pt x="89317" y="468705"/>
                    </a:moveTo>
                    <a:cubicBezTo>
                      <a:pt x="85794" y="468705"/>
                      <a:pt x="82651" y="467385"/>
                      <a:pt x="79985" y="464745"/>
                    </a:cubicBezTo>
                    <a:cubicBezTo>
                      <a:pt x="77319" y="462104"/>
                      <a:pt x="75986" y="458992"/>
                      <a:pt x="75986" y="455502"/>
                    </a:cubicBezTo>
                    <a:cubicBezTo>
                      <a:pt x="75986" y="453711"/>
                      <a:pt x="76176" y="452013"/>
                      <a:pt x="76653" y="450221"/>
                    </a:cubicBezTo>
                    <a:cubicBezTo>
                      <a:pt x="77129" y="448429"/>
                      <a:pt x="77986" y="446260"/>
                      <a:pt x="79319" y="443620"/>
                    </a:cubicBezTo>
                    <a:lnTo>
                      <a:pt x="130642" y="322813"/>
                    </a:lnTo>
                    <a:lnTo>
                      <a:pt x="3333" y="25086"/>
                    </a:lnTo>
                    <a:cubicBezTo>
                      <a:pt x="1143" y="19804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3999" y="3961"/>
                    </a:cubicBezTo>
                    <a:cubicBezTo>
                      <a:pt x="6665" y="1320"/>
                      <a:pt x="9998" y="0"/>
                      <a:pt x="13997" y="0"/>
                    </a:cubicBezTo>
                    <a:lnTo>
                      <a:pt x="46658" y="0"/>
                    </a:lnTo>
                    <a:cubicBezTo>
                      <a:pt x="51514" y="0"/>
                      <a:pt x="55133" y="1132"/>
                      <a:pt x="57323" y="3301"/>
                    </a:cubicBezTo>
                    <a:cubicBezTo>
                      <a:pt x="59513" y="5470"/>
                      <a:pt x="61322" y="8110"/>
                      <a:pt x="62655" y="11223"/>
                    </a:cubicBezTo>
                    <a:lnTo>
                      <a:pt x="163970" y="251517"/>
                    </a:lnTo>
                    <a:lnTo>
                      <a:pt x="267950" y="11223"/>
                    </a:lnTo>
                    <a:cubicBezTo>
                      <a:pt x="269283" y="8110"/>
                      <a:pt x="271188" y="5470"/>
                      <a:pt x="273568" y="3301"/>
                    </a:cubicBezTo>
                    <a:cubicBezTo>
                      <a:pt x="276044" y="1132"/>
                      <a:pt x="279662" y="0"/>
                      <a:pt x="284614" y="0"/>
                    </a:cubicBezTo>
                    <a:lnTo>
                      <a:pt x="315941" y="0"/>
                    </a:lnTo>
                    <a:cubicBezTo>
                      <a:pt x="319941" y="0"/>
                      <a:pt x="323273" y="1320"/>
                      <a:pt x="325940" y="3961"/>
                    </a:cubicBezTo>
                    <a:cubicBezTo>
                      <a:pt x="328606" y="6601"/>
                      <a:pt x="329939" y="9714"/>
                      <a:pt x="329939" y="13203"/>
                    </a:cubicBezTo>
                    <a:cubicBezTo>
                      <a:pt x="329939" y="15372"/>
                      <a:pt x="328796" y="19333"/>
                      <a:pt x="326606" y="25086"/>
                    </a:cubicBezTo>
                    <a:lnTo>
                      <a:pt x="137308" y="457483"/>
                    </a:lnTo>
                    <a:cubicBezTo>
                      <a:pt x="135975" y="460595"/>
                      <a:pt x="134070" y="463236"/>
                      <a:pt x="131690" y="465405"/>
                    </a:cubicBezTo>
                    <a:cubicBezTo>
                      <a:pt x="129214" y="467574"/>
                      <a:pt x="125596" y="468705"/>
                      <a:pt x="120644" y="468705"/>
                    </a:cubicBezTo>
                    <a:lnTo>
                      <a:pt x="89317" y="468705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id="{11FE4488-0750-2F48-917D-C1E6B83C4CC4}"/>
                  </a:ext>
                </a:extLst>
              </p:cNvPr>
              <p:cNvSpPr/>
              <p:nvPr/>
            </p:nvSpPr>
            <p:spPr>
              <a:xfrm>
                <a:off x="3059433" y="3297630"/>
                <a:ext cx="284219" cy="356385"/>
              </a:xfrm>
              <a:custGeom>
                <a:avLst/>
                <a:gdLst>
                  <a:gd name="connsiteX0" fmla="*/ 141293 w 284219"/>
                  <a:gd name="connsiteY0" fmla="*/ 356386 h 356385"/>
                  <a:gd name="connsiteX1" fmla="*/ 77305 w 284219"/>
                  <a:gd name="connsiteY1" fmla="*/ 347144 h 356385"/>
                  <a:gd name="connsiteX2" fmla="*/ 33980 w 284219"/>
                  <a:gd name="connsiteY2" fmla="*/ 324699 h 356385"/>
                  <a:gd name="connsiteX3" fmla="*/ 9032 w 284219"/>
                  <a:gd name="connsiteY3" fmla="*/ 298293 h 356385"/>
                  <a:gd name="connsiteX4" fmla="*/ 81 w 284219"/>
                  <a:gd name="connsiteY4" fmla="*/ 277168 h 356385"/>
                  <a:gd name="connsiteX5" fmla="*/ 4747 w 284219"/>
                  <a:gd name="connsiteY5" fmla="*/ 265946 h 356385"/>
                  <a:gd name="connsiteX6" fmla="*/ 15412 w 284219"/>
                  <a:gd name="connsiteY6" fmla="*/ 261985 h 356385"/>
                  <a:gd name="connsiteX7" fmla="*/ 45406 w 284219"/>
                  <a:gd name="connsiteY7" fmla="*/ 261985 h 356385"/>
                  <a:gd name="connsiteX8" fmla="*/ 51024 w 284219"/>
                  <a:gd name="connsiteY8" fmla="*/ 262928 h 356385"/>
                  <a:gd name="connsiteX9" fmla="*/ 57404 w 284219"/>
                  <a:gd name="connsiteY9" fmla="*/ 268586 h 356385"/>
                  <a:gd name="connsiteX10" fmla="*/ 76734 w 284219"/>
                  <a:gd name="connsiteY10" fmla="*/ 287070 h 356385"/>
                  <a:gd name="connsiteX11" fmla="*/ 103015 w 284219"/>
                  <a:gd name="connsiteY11" fmla="*/ 302254 h 356385"/>
                  <a:gd name="connsiteX12" fmla="*/ 142055 w 284219"/>
                  <a:gd name="connsiteY12" fmla="*/ 308195 h 356385"/>
                  <a:gd name="connsiteX13" fmla="*/ 198045 w 284219"/>
                  <a:gd name="connsiteY13" fmla="*/ 295369 h 356385"/>
                  <a:gd name="connsiteX14" fmla="*/ 220041 w 284219"/>
                  <a:gd name="connsiteY14" fmla="*/ 257458 h 356385"/>
                  <a:gd name="connsiteX15" fmla="*/ 211090 w 284219"/>
                  <a:gd name="connsiteY15" fmla="*/ 231052 h 356385"/>
                  <a:gd name="connsiteX16" fmla="*/ 179096 w 284219"/>
                  <a:gd name="connsiteY16" fmla="*/ 213228 h 356385"/>
                  <a:gd name="connsiteX17" fmla="*/ 116155 w 284219"/>
                  <a:gd name="connsiteY17" fmla="*/ 196724 h 356385"/>
                  <a:gd name="connsiteX18" fmla="*/ 52834 w 284219"/>
                  <a:gd name="connsiteY18" fmla="*/ 173996 h 356385"/>
                  <a:gd name="connsiteX19" fmla="*/ 19506 w 284219"/>
                  <a:gd name="connsiteY19" fmla="*/ 141649 h 356385"/>
                  <a:gd name="connsiteX20" fmla="*/ 9508 w 284219"/>
                  <a:gd name="connsiteY20" fmla="*/ 99022 h 356385"/>
                  <a:gd name="connsiteX21" fmla="*/ 24172 w 284219"/>
                  <a:gd name="connsiteY21" fmla="*/ 51869 h 356385"/>
                  <a:gd name="connsiteX22" fmla="*/ 67212 w 284219"/>
                  <a:gd name="connsiteY22" fmla="*/ 14523 h 356385"/>
                  <a:gd name="connsiteX23" fmla="*/ 138246 w 284219"/>
                  <a:gd name="connsiteY23" fmla="*/ 0 h 356385"/>
                  <a:gd name="connsiteX24" fmla="*/ 197569 w 284219"/>
                  <a:gd name="connsiteY24" fmla="*/ 8582 h 356385"/>
                  <a:gd name="connsiteX25" fmla="*/ 238228 w 284219"/>
                  <a:gd name="connsiteY25" fmla="*/ 29990 h 356385"/>
                  <a:gd name="connsiteX26" fmla="*/ 262223 w 284219"/>
                  <a:gd name="connsiteY26" fmla="*/ 55358 h 356385"/>
                  <a:gd name="connsiteX27" fmla="*/ 270888 w 284219"/>
                  <a:gd name="connsiteY27" fmla="*/ 76483 h 356385"/>
                  <a:gd name="connsiteX28" fmla="*/ 266889 w 284219"/>
                  <a:gd name="connsiteY28" fmla="*/ 87328 h 356385"/>
                  <a:gd name="connsiteX29" fmla="*/ 256224 w 284219"/>
                  <a:gd name="connsiteY29" fmla="*/ 91666 h 356385"/>
                  <a:gd name="connsiteX30" fmla="*/ 228230 w 284219"/>
                  <a:gd name="connsiteY30" fmla="*/ 91666 h 356385"/>
                  <a:gd name="connsiteX31" fmla="*/ 220612 w 284219"/>
                  <a:gd name="connsiteY31" fmla="*/ 89686 h 356385"/>
                  <a:gd name="connsiteX32" fmla="*/ 214899 w 284219"/>
                  <a:gd name="connsiteY32" fmla="*/ 85065 h 356385"/>
                  <a:gd name="connsiteX33" fmla="*/ 199187 w 284219"/>
                  <a:gd name="connsiteY33" fmla="*/ 67901 h 356385"/>
                  <a:gd name="connsiteX34" fmla="*/ 175858 w 284219"/>
                  <a:gd name="connsiteY34" fmla="*/ 53755 h 356385"/>
                  <a:gd name="connsiteX35" fmla="*/ 138246 w 284219"/>
                  <a:gd name="connsiteY35" fmla="*/ 48097 h 356385"/>
                  <a:gd name="connsiteX36" fmla="*/ 88256 w 284219"/>
                  <a:gd name="connsiteY36" fmla="*/ 61960 h 356385"/>
                  <a:gd name="connsiteX37" fmla="*/ 71592 w 284219"/>
                  <a:gd name="connsiteY37" fmla="*/ 96948 h 356385"/>
                  <a:gd name="connsiteX38" fmla="*/ 78924 w 284219"/>
                  <a:gd name="connsiteY38" fmla="*/ 119393 h 356385"/>
                  <a:gd name="connsiteX39" fmla="*/ 106919 w 284219"/>
                  <a:gd name="connsiteY39" fmla="*/ 137217 h 356385"/>
                  <a:gd name="connsiteX40" fmla="*/ 168241 w 284219"/>
                  <a:gd name="connsiteY40" fmla="*/ 154380 h 356385"/>
                  <a:gd name="connsiteX41" fmla="*/ 237561 w 284219"/>
                  <a:gd name="connsiteY41" fmla="*/ 177486 h 356385"/>
                  <a:gd name="connsiteX42" fmla="*/ 273555 w 284219"/>
                  <a:gd name="connsiteY42" fmla="*/ 211153 h 356385"/>
                  <a:gd name="connsiteX43" fmla="*/ 284219 w 284219"/>
                  <a:gd name="connsiteY43" fmla="*/ 255383 h 356385"/>
                  <a:gd name="connsiteX44" fmla="*/ 268222 w 284219"/>
                  <a:gd name="connsiteY44" fmla="*/ 306215 h 356385"/>
                  <a:gd name="connsiteX45" fmla="*/ 220231 w 284219"/>
                  <a:gd name="connsiteY45" fmla="*/ 342900 h 356385"/>
                  <a:gd name="connsiteX46" fmla="*/ 141293 w 284219"/>
                  <a:gd name="connsiteY46" fmla="*/ 356386 h 35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84219" h="356385">
                    <a:moveTo>
                      <a:pt x="141293" y="356386"/>
                    </a:moveTo>
                    <a:cubicBezTo>
                      <a:pt x="116441" y="356386"/>
                      <a:pt x="95111" y="353274"/>
                      <a:pt x="77305" y="347144"/>
                    </a:cubicBezTo>
                    <a:cubicBezTo>
                      <a:pt x="59499" y="341014"/>
                      <a:pt x="45121" y="333469"/>
                      <a:pt x="33980" y="324699"/>
                    </a:cubicBezTo>
                    <a:cubicBezTo>
                      <a:pt x="22839" y="315928"/>
                      <a:pt x="14555" y="307063"/>
                      <a:pt x="9032" y="298293"/>
                    </a:cubicBezTo>
                    <a:cubicBezTo>
                      <a:pt x="3509" y="289522"/>
                      <a:pt x="462" y="282449"/>
                      <a:pt x="81" y="277168"/>
                    </a:cubicBezTo>
                    <a:cubicBezTo>
                      <a:pt x="-395" y="272358"/>
                      <a:pt x="1224" y="268586"/>
                      <a:pt x="4747" y="265946"/>
                    </a:cubicBezTo>
                    <a:cubicBezTo>
                      <a:pt x="8270" y="263305"/>
                      <a:pt x="11889" y="261985"/>
                      <a:pt x="15412" y="261985"/>
                    </a:cubicBezTo>
                    <a:lnTo>
                      <a:pt x="45406" y="261985"/>
                    </a:lnTo>
                    <a:cubicBezTo>
                      <a:pt x="47597" y="261985"/>
                      <a:pt x="49501" y="262362"/>
                      <a:pt x="51024" y="262928"/>
                    </a:cubicBezTo>
                    <a:cubicBezTo>
                      <a:pt x="52548" y="263588"/>
                      <a:pt x="54738" y="265474"/>
                      <a:pt x="57404" y="268586"/>
                    </a:cubicBezTo>
                    <a:cubicBezTo>
                      <a:pt x="63213" y="274716"/>
                      <a:pt x="69592" y="280940"/>
                      <a:pt x="76734" y="287070"/>
                    </a:cubicBezTo>
                    <a:cubicBezTo>
                      <a:pt x="83875" y="293200"/>
                      <a:pt x="92636" y="298293"/>
                      <a:pt x="103015" y="302254"/>
                    </a:cubicBezTo>
                    <a:cubicBezTo>
                      <a:pt x="113489" y="306215"/>
                      <a:pt x="126439" y="308195"/>
                      <a:pt x="142055" y="308195"/>
                    </a:cubicBezTo>
                    <a:cubicBezTo>
                      <a:pt x="164718" y="308195"/>
                      <a:pt x="183381" y="303857"/>
                      <a:pt x="198045" y="295369"/>
                    </a:cubicBezTo>
                    <a:cubicBezTo>
                      <a:pt x="212709" y="286787"/>
                      <a:pt x="220041" y="274150"/>
                      <a:pt x="220041" y="257458"/>
                    </a:cubicBezTo>
                    <a:cubicBezTo>
                      <a:pt x="220041" y="246424"/>
                      <a:pt x="217089" y="237653"/>
                      <a:pt x="211090" y="231052"/>
                    </a:cubicBezTo>
                    <a:cubicBezTo>
                      <a:pt x="205091" y="224450"/>
                      <a:pt x="194426" y="218509"/>
                      <a:pt x="179096" y="213228"/>
                    </a:cubicBezTo>
                    <a:cubicBezTo>
                      <a:pt x="163765" y="207947"/>
                      <a:pt x="142817" y="202477"/>
                      <a:pt x="116155" y="196724"/>
                    </a:cubicBezTo>
                    <a:cubicBezTo>
                      <a:pt x="89493" y="190594"/>
                      <a:pt x="68355" y="182955"/>
                      <a:pt x="52834" y="173996"/>
                    </a:cubicBezTo>
                    <a:cubicBezTo>
                      <a:pt x="37313" y="164943"/>
                      <a:pt x="26172" y="154192"/>
                      <a:pt x="19506" y="141649"/>
                    </a:cubicBezTo>
                    <a:cubicBezTo>
                      <a:pt x="12841" y="129106"/>
                      <a:pt x="9508" y="114960"/>
                      <a:pt x="9508" y="99022"/>
                    </a:cubicBezTo>
                    <a:cubicBezTo>
                      <a:pt x="9508" y="82707"/>
                      <a:pt x="14365" y="66958"/>
                      <a:pt x="24172" y="51869"/>
                    </a:cubicBezTo>
                    <a:cubicBezTo>
                      <a:pt x="33980" y="36685"/>
                      <a:pt x="48263" y="24237"/>
                      <a:pt x="67212" y="14523"/>
                    </a:cubicBezTo>
                    <a:cubicBezTo>
                      <a:pt x="86066" y="4810"/>
                      <a:pt x="109775" y="0"/>
                      <a:pt x="138246" y="0"/>
                    </a:cubicBezTo>
                    <a:cubicBezTo>
                      <a:pt x="161385" y="0"/>
                      <a:pt x="181096" y="2829"/>
                      <a:pt x="197569" y="8582"/>
                    </a:cubicBezTo>
                    <a:cubicBezTo>
                      <a:pt x="214042" y="14335"/>
                      <a:pt x="227563" y="21408"/>
                      <a:pt x="238228" y="29990"/>
                    </a:cubicBezTo>
                    <a:cubicBezTo>
                      <a:pt x="248893" y="38572"/>
                      <a:pt x="256891" y="47059"/>
                      <a:pt x="262223" y="55358"/>
                    </a:cubicBezTo>
                    <a:cubicBezTo>
                      <a:pt x="267556" y="63752"/>
                      <a:pt x="270412" y="70730"/>
                      <a:pt x="270888" y="76483"/>
                    </a:cubicBezTo>
                    <a:cubicBezTo>
                      <a:pt x="271365" y="80915"/>
                      <a:pt x="270032" y="84499"/>
                      <a:pt x="266889" y="87328"/>
                    </a:cubicBezTo>
                    <a:cubicBezTo>
                      <a:pt x="263747" y="90157"/>
                      <a:pt x="260224" y="91666"/>
                      <a:pt x="256224" y="91666"/>
                    </a:cubicBezTo>
                    <a:lnTo>
                      <a:pt x="228230" y="91666"/>
                    </a:lnTo>
                    <a:cubicBezTo>
                      <a:pt x="225087" y="91666"/>
                      <a:pt x="222612" y="91006"/>
                      <a:pt x="220612" y="89686"/>
                    </a:cubicBezTo>
                    <a:cubicBezTo>
                      <a:pt x="218612" y="88366"/>
                      <a:pt x="216708" y="86857"/>
                      <a:pt x="214899" y="85065"/>
                    </a:cubicBezTo>
                    <a:cubicBezTo>
                      <a:pt x="210423" y="79312"/>
                      <a:pt x="205186" y="73654"/>
                      <a:pt x="199187" y="67901"/>
                    </a:cubicBezTo>
                    <a:cubicBezTo>
                      <a:pt x="193189" y="62148"/>
                      <a:pt x="185381" y="57433"/>
                      <a:pt x="175858" y="53755"/>
                    </a:cubicBezTo>
                    <a:cubicBezTo>
                      <a:pt x="166336" y="49983"/>
                      <a:pt x="153767" y="48097"/>
                      <a:pt x="138246" y="48097"/>
                    </a:cubicBezTo>
                    <a:cubicBezTo>
                      <a:pt x="116060" y="48097"/>
                      <a:pt x="99396" y="52718"/>
                      <a:pt x="88256" y="61960"/>
                    </a:cubicBezTo>
                    <a:cubicBezTo>
                      <a:pt x="77115" y="71202"/>
                      <a:pt x="71592" y="82896"/>
                      <a:pt x="71592" y="96948"/>
                    </a:cubicBezTo>
                    <a:cubicBezTo>
                      <a:pt x="71592" y="105341"/>
                      <a:pt x="74068" y="112791"/>
                      <a:pt x="78924" y="119393"/>
                    </a:cubicBezTo>
                    <a:cubicBezTo>
                      <a:pt x="83780" y="125994"/>
                      <a:pt x="93112" y="131935"/>
                      <a:pt x="106919" y="137217"/>
                    </a:cubicBezTo>
                    <a:cubicBezTo>
                      <a:pt x="120726" y="142498"/>
                      <a:pt x="141103" y="148251"/>
                      <a:pt x="168241" y="154380"/>
                    </a:cubicBezTo>
                    <a:cubicBezTo>
                      <a:pt x="197569" y="160133"/>
                      <a:pt x="220707" y="167772"/>
                      <a:pt x="237561" y="177486"/>
                    </a:cubicBezTo>
                    <a:cubicBezTo>
                      <a:pt x="254415" y="187199"/>
                      <a:pt x="266413" y="198422"/>
                      <a:pt x="273555" y="211153"/>
                    </a:cubicBezTo>
                    <a:cubicBezTo>
                      <a:pt x="280696" y="223885"/>
                      <a:pt x="284219" y="238691"/>
                      <a:pt x="284219" y="255383"/>
                    </a:cubicBezTo>
                    <a:cubicBezTo>
                      <a:pt x="284219" y="273867"/>
                      <a:pt x="278887" y="290843"/>
                      <a:pt x="268222" y="306215"/>
                    </a:cubicBezTo>
                    <a:cubicBezTo>
                      <a:pt x="257558" y="321587"/>
                      <a:pt x="241561" y="333847"/>
                      <a:pt x="220231" y="342900"/>
                    </a:cubicBezTo>
                    <a:cubicBezTo>
                      <a:pt x="198616" y="351859"/>
                      <a:pt x="172335" y="356386"/>
                      <a:pt x="141293" y="35638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7" name="Freeform 96">
                <a:extLst>
                  <a:ext uri="{FF2B5EF4-FFF2-40B4-BE49-F238E27FC236}">
                    <a16:creationId xmlns:a16="http://schemas.microsoft.com/office/drawing/2014/main" id="{E121018D-2378-9348-8F22-7373134A3100}"/>
                  </a:ext>
                </a:extLst>
              </p:cNvPr>
              <p:cNvSpPr/>
              <p:nvPr/>
            </p:nvSpPr>
            <p:spPr>
              <a:xfrm>
                <a:off x="3562659" y="3178520"/>
                <a:ext cx="356981" cy="475495"/>
              </a:xfrm>
              <a:custGeom>
                <a:avLst/>
                <a:gdLst>
                  <a:gd name="connsiteX0" fmla="*/ 179967 w 356981"/>
                  <a:gd name="connsiteY0" fmla="*/ 475496 h 475495"/>
                  <a:gd name="connsiteX1" fmla="*/ 82651 w 356981"/>
                  <a:gd name="connsiteY1" fmla="*/ 457672 h 475495"/>
                  <a:gd name="connsiteX2" fmla="*/ 22377 w 356981"/>
                  <a:gd name="connsiteY2" fmla="*/ 411744 h 475495"/>
                  <a:gd name="connsiteX3" fmla="*/ 0 w 356981"/>
                  <a:gd name="connsiteY3" fmla="*/ 352708 h 475495"/>
                  <a:gd name="connsiteX4" fmla="*/ 4380 w 356981"/>
                  <a:gd name="connsiteY4" fmla="*/ 343089 h 475495"/>
                  <a:gd name="connsiteX5" fmla="*/ 14664 w 356981"/>
                  <a:gd name="connsiteY5" fmla="*/ 338751 h 475495"/>
                  <a:gd name="connsiteX6" fmla="*/ 48658 w 356981"/>
                  <a:gd name="connsiteY6" fmla="*/ 338751 h 475495"/>
                  <a:gd name="connsiteX7" fmla="*/ 60655 w 356981"/>
                  <a:gd name="connsiteY7" fmla="*/ 342711 h 475495"/>
                  <a:gd name="connsiteX8" fmla="*/ 65988 w 356981"/>
                  <a:gd name="connsiteY8" fmla="*/ 351953 h 475495"/>
                  <a:gd name="connsiteX9" fmla="*/ 82651 w 356981"/>
                  <a:gd name="connsiteY9" fmla="*/ 383358 h 475495"/>
                  <a:gd name="connsiteX10" fmla="*/ 118930 w 356981"/>
                  <a:gd name="connsiteY10" fmla="*/ 409103 h 475495"/>
                  <a:gd name="connsiteX11" fmla="*/ 179871 w 356981"/>
                  <a:gd name="connsiteY11" fmla="*/ 419289 h 475495"/>
                  <a:gd name="connsiteX12" fmla="*/ 264141 w 356981"/>
                  <a:gd name="connsiteY12" fmla="*/ 399201 h 475495"/>
                  <a:gd name="connsiteX13" fmla="*/ 291089 w 356981"/>
                  <a:gd name="connsiteY13" fmla="*/ 345352 h 475495"/>
                  <a:gd name="connsiteX14" fmla="*/ 276806 w 356981"/>
                  <a:gd name="connsiteY14" fmla="*/ 308006 h 475495"/>
                  <a:gd name="connsiteX15" fmla="*/ 233195 w 356981"/>
                  <a:gd name="connsiteY15" fmla="*/ 282544 h 475495"/>
                  <a:gd name="connsiteX16" fmla="*/ 157209 w 356981"/>
                  <a:gd name="connsiteY16" fmla="*/ 258118 h 475495"/>
                  <a:gd name="connsiteX17" fmla="*/ 76557 w 356981"/>
                  <a:gd name="connsiteY17" fmla="*/ 227751 h 475495"/>
                  <a:gd name="connsiteX18" fmla="*/ 28852 w 356981"/>
                  <a:gd name="connsiteY18" fmla="*/ 186822 h 475495"/>
                  <a:gd name="connsiteX19" fmla="*/ 13140 w 356981"/>
                  <a:gd name="connsiteY19" fmla="*/ 124768 h 475495"/>
                  <a:gd name="connsiteX20" fmla="*/ 32470 w 356981"/>
                  <a:gd name="connsiteY20" fmla="*/ 61111 h 475495"/>
                  <a:gd name="connsiteX21" fmla="*/ 88460 w 356981"/>
                  <a:gd name="connsiteY21" fmla="*/ 16504 h 475495"/>
                  <a:gd name="connsiteX22" fmla="*/ 176444 w 356981"/>
                  <a:gd name="connsiteY22" fmla="*/ 0 h 475495"/>
                  <a:gd name="connsiteX23" fmla="*/ 248716 w 356981"/>
                  <a:gd name="connsiteY23" fmla="*/ 10940 h 475495"/>
                  <a:gd name="connsiteX24" fmla="*/ 300325 w 356981"/>
                  <a:gd name="connsiteY24" fmla="*/ 39986 h 475495"/>
                  <a:gd name="connsiteX25" fmla="*/ 331653 w 356981"/>
                  <a:gd name="connsiteY25" fmla="*/ 78935 h 475495"/>
                  <a:gd name="connsiteX26" fmla="*/ 342984 w 356981"/>
                  <a:gd name="connsiteY26" fmla="*/ 119581 h 475495"/>
                  <a:gd name="connsiteX27" fmla="*/ 339651 w 356981"/>
                  <a:gd name="connsiteY27" fmla="*/ 128446 h 475495"/>
                  <a:gd name="connsiteX28" fmla="*/ 328987 w 356981"/>
                  <a:gd name="connsiteY28" fmla="*/ 132784 h 475495"/>
                  <a:gd name="connsiteX29" fmla="*/ 293660 w 356981"/>
                  <a:gd name="connsiteY29" fmla="*/ 132784 h 475495"/>
                  <a:gd name="connsiteX30" fmla="*/ 283947 w 356981"/>
                  <a:gd name="connsiteY30" fmla="*/ 130144 h 475495"/>
                  <a:gd name="connsiteX31" fmla="*/ 276330 w 356981"/>
                  <a:gd name="connsiteY31" fmla="*/ 120241 h 475495"/>
                  <a:gd name="connsiteX32" fmla="*/ 245669 w 356981"/>
                  <a:gd name="connsiteY32" fmla="*/ 74691 h 475495"/>
                  <a:gd name="connsiteX33" fmla="*/ 176348 w 356981"/>
                  <a:gd name="connsiteY33" fmla="*/ 56207 h 475495"/>
                  <a:gd name="connsiteX34" fmla="*/ 105980 w 356981"/>
                  <a:gd name="connsiteY34" fmla="*/ 72711 h 475495"/>
                  <a:gd name="connsiteX35" fmla="*/ 79033 w 356981"/>
                  <a:gd name="connsiteY35" fmla="*/ 124202 h 475495"/>
                  <a:gd name="connsiteX36" fmla="*/ 91697 w 356981"/>
                  <a:gd name="connsiteY36" fmla="*/ 161548 h 475495"/>
                  <a:gd name="connsiteX37" fmla="*/ 131690 w 356981"/>
                  <a:gd name="connsiteY37" fmla="*/ 187671 h 475495"/>
                  <a:gd name="connsiteX38" fmla="*/ 203010 w 356981"/>
                  <a:gd name="connsiteY38" fmla="*/ 211436 h 475495"/>
                  <a:gd name="connsiteX39" fmla="*/ 290327 w 356981"/>
                  <a:gd name="connsiteY39" fmla="*/ 242086 h 475495"/>
                  <a:gd name="connsiteX40" fmla="*/ 340699 w 356981"/>
                  <a:gd name="connsiteY40" fmla="*/ 282355 h 475495"/>
                  <a:gd name="connsiteX41" fmla="*/ 356981 w 356981"/>
                  <a:gd name="connsiteY41" fmla="*/ 344032 h 475495"/>
                  <a:gd name="connsiteX42" fmla="*/ 334986 w 356981"/>
                  <a:gd name="connsiteY42" fmla="*/ 414951 h 475495"/>
                  <a:gd name="connsiteX43" fmla="*/ 273283 w 356981"/>
                  <a:gd name="connsiteY43" fmla="*/ 459841 h 475495"/>
                  <a:gd name="connsiteX44" fmla="*/ 179967 w 356981"/>
                  <a:gd name="connsiteY44" fmla="*/ 475496 h 475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356981" h="475495">
                    <a:moveTo>
                      <a:pt x="179967" y="475496"/>
                    </a:moveTo>
                    <a:cubicBezTo>
                      <a:pt x="141307" y="475496"/>
                      <a:pt x="108837" y="469554"/>
                      <a:pt x="82651" y="457672"/>
                    </a:cubicBezTo>
                    <a:cubicBezTo>
                      <a:pt x="56466" y="445789"/>
                      <a:pt x="36279" y="430511"/>
                      <a:pt x="22377" y="411744"/>
                    </a:cubicBezTo>
                    <a:cubicBezTo>
                      <a:pt x="8379" y="393071"/>
                      <a:pt x="952" y="373361"/>
                      <a:pt x="0" y="352708"/>
                    </a:cubicBezTo>
                    <a:cubicBezTo>
                      <a:pt x="0" y="349219"/>
                      <a:pt x="1428" y="346012"/>
                      <a:pt x="4380" y="343089"/>
                    </a:cubicBezTo>
                    <a:cubicBezTo>
                      <a:pt x="7237" y="340259"/>
                      <a:pt x="10760" y="338751"/>
                      <a:pt x="14664" y="338751"/>
                    </a:cubicBezTo>
                    <a:lnTo>
                      <a:pt x="48658" y="338751"/>
                    </a:lnTo>
                    <a:cubicBezTo>
                      <a:pt x="53990" y="338751"/>
                      <a:pt x="57989" y="340071"/>
                      <a:pt x="60655" y="342711"/>
                    </a:cubicBezTo>
                    <a:cubicBezTo>
                      <a:pt x="63322" y="345352"/>
                      <a:pt x="65131" y="348464"/>
                      <a:pt x="65988" y="351953"/>
                    </a:cubicBezTo>
                    <a:cubicBezTo>
                      <a:pt x="68654" y="362516"/>
                      <a:pt x="74177" y="372984"/>
                      <a:pt x="82651" y="383358"/>
                    </a:cubicBezTo>
                    <a:cubicBezTo>
                      <a:pt x="91126" y="393731"/>
                      <a:pt x="103219" y="402313"/>
                      <a:pt x="118930" y="409103"/>
                    </a:cubicBezTo>
                    <a:cubicBezTo>
                      <a:pt x="134737" y="415894"/>
                      <a:pt x="155019" y="419289"/>
                      <a:pt x="179871" y="419289"/>
                    </a:cubicBezTo>
                    <a:cubicBezTo>
                      <a:pt x="218055" y="419289"/>
                      <a:pt x="246240" y="412593"/>
                      <a:pt x="264141" y="399201"/>
                    </a:cubicBezTo>
                    <a:cubicBezTo>
                      <a:pt x="282138" y="385810"/>
                      <a:pt x="291089" y="367797"/>
                      <a:pt x="291089" y="345352"/>
                    </a:cubicBezTo>
                    <a:cubicBezTo>
                      <a:pt x="291089" y="329980"/>
                      <a:pt x="286328" y="317531"/>
                      <a:pt x="276806" y="308006"/>
                    </a:cubicBezTo>
                    <a:cubicBezTo>
                      <a:pt x="267284" y="298576"/>
                      <a:pt x="252715" y="290088"/>
                      <a:pt x="233195" y="282544"/>
                    </a:cubicBezTo>
                    <a:cubicBezTo>
                      <a:pt x="213675" y="275093"/>
                      <a:pt x="188346" y="266889"/>
                      <a:pt x="157209" y="258118"/>
                    </a:cubicBezTo>
                    <a:cubicBezTo>
                      <a:pt x="124739" y="248876"/>
                      <a:pt x="97887" y="238785"/>
                      <a:pt x="76557" y="227751"/>
                    </a:cubicBezTo>
                    <a:cubicBezTo>
                      <a:pt x="55228" y="216717"/>
                      <a:pt x="39326" y="203137"/>
                      <a:pt x="28852" y="186822"/>
                    </a:cubicBezTo>
                    <a:cubicBezTo>
                      <a:pt x="18377" y="170507"/>
                      <a:pt x="13140" y="149854"/>
                      <a:pt x="13140" y="124768"/>
                    </a:cubicBezTo>
                    <a:cubicBezTo>
                      <a:pt x="13140" y="101003"/>
                      <a:pt x="19615" y="79784"/>
                      <a:pt x="32470" y="61111"/>
                    </a:cubicBezTo>
                    <a:cubicBezTo>
                      <a:pt x="45325" y="42438"/>
                      <a:pt x="63988" y="27538"/>
                      <a:pt x="88460" y="16504"/>
                    </a:cubicBezTo>
                    <a:cubicBezTo>
                      <a:pt x="112931" y="5470"/>
                      <a:pt x="142259" y="0"/>
                      <a:pt x="176444" y="0"/>
                    </a:cubicBezTo>
                    <a:cubicBezTo>
                      <a:pt x="203962" y="0"/>
                      <a:pt x="228053" y="3678"/>
                      <a:pt x="248716" y="10940"/>
                    </a:cubicBezTo>
                    <a:cubicBezTo>
                      <a:pt x="269379" y="18201"/>
                      <a:pt x="286613" y="27915"/>
                      <a:pt x="300325" y="39986"/>
                    </a:cubicBezTo>
                    <a:cubicBezTo>
                      <a:pt x="314132" y="52057"/>
                      <a:pt x="324511" y="65072"/>
                      <a:pt x="331653" y="78935"/>
                    </a:cubicBezTo>
                    <a:cubicBezTo>
                      <a:pt x="338794" y="92798"/>
                      <a:pt x="342508" y="106284"/>
                      <a:pt x="342984" y="119581"/>
                    </a:cubicBezTo>
                    <a:cubicBezTo>
                      <a:pt x="342984" y="122693"/>
                      <a:pt x="341841" y="125617"/>
                      <a:pt x="339651" y="128446"/>
                    </a:cubicBezTo>
                    <a:cubicBezTo>
                      <a:pt x="337461" y="131275"/>
                      <a:pt x="333843" y="132784"/>
                      <a:pt x="328987" y="132784"/>
                    </a:cubicBezTo>
                    <a:lnTo>
                      <a:pt x="293660" y="132784"/>
                    </a:lnTo>
                    <a:cubicBezTo>
                      <a:pt x="290517" y="132784"/>
                      <a:pt x="287280" y="131935"/>
                      <a:pt x="283947" y="130144"/>
                    </a:cubicBezTo>
                    <a:cubicBezTo>
                      <a:pt x="280615" y="128352"/>
                      <a:pt x="278044" y="125051"/>
                      <a:pt x="276330" y="120241"/>
                    </a:cubicBezTo>
                    <a:cubicBezTo>
                      <a:pt x="273664" y="102229"/>
                      <a:pt x="263475" y="87045"/>
                      <a:pt x="245669" y="74691"/>
                    </a:cubicBezTo>
                    <a:cubicBezTo>
                      <a:pt x="227863" y="62337"/>
                      <a:pt x="204819" y="56207"/>
                      <a:pt x="176348" y="56207"/>
                    </a:cubicBezTo>
                    <a:cubicBezTo>
                      <a:pt x="147496" y="56207"/>
                      <a:pt x="123977" y="61677"/>
                      <a:pt x="105980" y="72711"/>
                    </a:cubicBezTo>
                    <a:cubicBezTo>
                      <a:pt x="87984" y="83745"/>
                      <a:pt x="79033" y="100908"/>
                      <a:pt x="79033" y="124202"/>
                    </a:cubicBezTo>
                    <a:cubicBezTo>
                      <a:pt x="79033" y="139197"/>
                      <a:pt x="83223" y="151646"/>
                      <a:pt x="91697" y="161548"/>
                    </a:cubicBezTo>
                    <a:cubicBezTo>
                      <a:pt x="100172" y="171450"/>
                      <a:pt x="113503" y="180126"/>
                      <a:pt x="131690" y="187671"/>
                    </a:cubicBezTo>
                    <a:cubicBezTo>
                      <a:pt x="149877" y="195121"/>
                      <a:pt x="173682" y="203043"/>
                      <a:pt x="203010" y="211436"/>
                    </a:cubicBezTo>
                    <a:cubicBezTo>
                      <a:pt x="238527" y="221150"/>
                      <a:pt x="267665" y="231335"/>
                      <a:pt x="290327" y="242086"/>
                    </a:cubicBezTo>
                    <a:cubicBezTo>
                      <a:pt x="312990" y="252837"/>
                      <a:pt x="329748" y="266323"/>
                      <a:pt x="340699" y="282355"/>
                    </a:cubicBezTo>
                    <a:cubicBezTo>
                      <a:pt x="351554" y="298387"/>
                      <a:pt x="356981" y="318946"/>
                      <a:pt x="356981" y="344032"/>
                    </a:cubicBezTo>
                    <a:cubicBezTo>
                      <a:pt x="356981" y="371758"/>
                      <a:pt x="349650" y="395429"/>
                      <a:pt x="334986" y="414951"/>
                    </a:cubicBezTo>
                    <a:cubicBezTo>
                      <a:pt x="320322" y="434566"/>
                      <a:pt x="299754" y="449467"/>
                      <a:pt x="273283" y="459841"/>
                    </a:cubicBezTo>
                    <a:cubicBezTo>
                      <a:pt x="247097" y="470309"/>
                      <a:pt x="215960" y="475496"/>
                      <a:pt x="179967" y="47549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id="{554C66DD-D478-004E-B74D-753CFC5181DC}"/>
                  </a:ext>
                </a:extLst>
              </p:cNvPr>
              <p:cNvSpPr/>
              <p:nvPr/>
            </p:nvSpPr>
            <p:spPr>
              <a:xfrm>
                <a:off x="3974678" y="3297536"/>
                <a:ext cx="309847" cy="356480"/>
              </a:xfrm>
              <a:custGeom>
                <a:avLst/>
                <a:gdLst>
                  <a:gd name="connsiteX0" fmla="*/ 155305 w 309847"/>
                  <a:gd name="connsiteY0" fmla="*/ 356480 h 356480"/>
                  <a:gd name="connsiteX1" fmla="*/ 45325 w 309847"/>
                  <a:gd name="connsiteY1" fmla="*/ 314514 h 356480"/>
                  <a:gd name="connsiteX2" fmla="*/ 667 w 309847"/>
                  <a:gd name="connsiteY2" fmla="*/ 199931 h 356480"/>
                  <a:gd name="connsiteX3" fmla="*/ 0 w 309847"/>
                  <a:gd name="connsiteY3" fmla="*/ 177863 h 356480"/>
                  <a:gd name="connsiteX4" fmla="*/ 667 w 309847"/>
                  <a:gd name="connsiteY4" fmla="*/ 155701 h 356480"/>
                  <a:gd name="connsiteX5" fmla="*/ 22663 w 309847"/>
                  <a:gd name="connsiteY5" fmla="*/ 73559 h 356480"/>
                  <a:gd name="connsiteX6" fmla="*/ 75605 w 309847"/>
                  <a:gd name="connsiteY6" fmla="*/ 19144 h 356480"/>
                  <a:gd name="connsiteX7" fmla="*/ 154543 w 309847"/>
                  <a:gd name="connsiteY7" fmla="*/ 0 h 356480"/>
                  <a:gd name="connsiteX8" fmla="*/ 239575 w 309847"/>
                  <a:gd name="connsiteY8" fmla="*/ 21125 h 356480"/>
                  <a:gd name="connsiteX9" fmla="*/ 291851 w 309847"/>
                  <a:gd name="connsiteY9" fmla="*/ 81198 h 356480"/>
                  <a:gd name="connsiteX10" fmla="*/ 309847 w 309847"/>
                  <a:gd name="connsiteY10" fmla="*/ 172299 h 356480"/>
                  <a:gd name="connsiteX11" fmla="*/ 309847 w 309847"/>
                  <a:gd name="connsiteY11" fmla="*/ 183521 h 356480"/>
                  <a:gd name="connsiteX12" fmla="*/ 305467 w 309847"/>
                  <a:gd name="connsiteY12" fmla="*/ 194744 h 356480"/>
                  <a:gd name="connsiteX13" fmla="*/ 294517 w 309847"/>
                  <a:gd name="connsiteY13" fmla="*/ 198705 h 356480"/>
                  <a:gd name="connsiteX14" fmla="*/ 63893 w 309847"/>
                  <a:gd name="connsiteY14" fmla="*/ 198705 h 356480"/>
                  <a:gd name="connsiteX15" fmla="*/ 63893 w 309847"/>
                  <a:gd name="connsiteY15" fmla="*/ 201345 h 356480"/>
                  <a:gd name="connsiteX16" fmla="*/ 63893 w 309847"/>
                  <a:gd name="connsiteY16" fmla="*/ 204646 h 356480"/>
                  <a:gd name="connsiteX17" fmla="*/ 75891 w 309847"/>
                  <a:gd name="connsiteY17" fmla="*/ 255100 h 356480"/>
                  <a:gd name="connsiteX18" fmla="*/ 106837 w 309847"/>
                  <a:gd name="connsiteY18" fmla="*/ 293012 h 356480"/>
                  <a:gd name="connsiteX19" fmla="*/ 154448 w 309847"/>
                  <a:gd name="connsiteY19" fmla="*/ 307535 h 356480"/>
                  <a:gd name="connsiteX20" fmla="*/ 194440 w 309847"/>
                  <a:gd name="connsiteY20" fmla="*/ 300273 h 356480"/>
                  <a:gd name="connsiteX21" fmla="*/ 220435 w 309847"/>
                  <a:gd name="connsiteY21" fmla="*/ 284147 h 356480"/>
                  <a:gd name="connsiteX22" fmla="*/ 233766 w 309847"/>
                  <a:gd name="connsiteY22" fmla="*/ 269906 h 356480"/>
                  <a:gd name="connsiteX23" fmla="*/ 243098 w 309847"/>
                  <a:gd name="connsiteY23" fmla="*/ 260381 h 356480"/>
                  <a:gd name="connsiteX24" fmla="*/ 253762 w 309847"/>
                  <a:gd name="connsiteY24" fmla="*/ 258684 h 356480"/>
                  <a:gd name="connsiteX25" fmla="*/ 286423 w 309847"/>
                  <a:gd name="connsiteY25" fmla="*/ 258684 h 356480"/>
                  <a:gd name="connsiteX26" fmla="*/ 296802 w 309847"/>
                  <a:gd name="connsiteY26" fmla="*/ 262362 h 356480"/>
                  <a:gd name="connsiteX27" fmla="*/ 300420 w 309847"/>
                  <a:gd name="connsiteY27" fmla="*/ 272547 h 356480"/>
                  <a:gd name="connsiteX28" fmla="*/ 289756 w 309847"/>
                  <a:gd name="connsiteY28" fmla="*/ 296690 h 356480"/>
                  <a:gd name="connsiteX29" fmla="*/ 261380 w 309847"/>
                  <a:gd name="connsiteY29" fmla="*/ 324699 h 356480"/>
                  <a:gd name="connsiteX30" fmla="*/ 216055 w 309847"/>
                  <a:gd name="connsiteY30" fmla="*/ 347521 h 356480"/>
                  <a:gd name="connsiteX31" fmla="*/ 155305 w 309847"/>
                  <a:gd name="connsiteY31" fmla="*/ 356480 h 356480"/>
                  <a:gd name="connsiteX32" fmla="*/ 63988 w 309847"/>
                  <a:gd name="connsiteY32" fmla="*/ 153154 h 356480"/>
                  <a:gd name="connsiteX33" fmla="*/ 246621 w 309847"/>
                  <a:gd name="connsiteY33" fmla="*/ 153154 h 356480"/>
                  <a:gd name="connsiteX34" fmla="*/ 246621 w 309847"/>
                  <a:gd name="connsiteY34" fmla="*/ 151174 h 356480"/>
                  <a:gd name="connsiteX35" fmla="*/ 235575 w 309847"/>
                  <a:gd name="connsiteY35" fmla="*/ 98362 h 356480"/>
                  <a:gd name="connsiteX36" fmla="*/ 203962 w 309847"/>
                  <a:gd name="connsiteY36" fmla="*/ 61677 h 356480"/>
                  <a:gd name="connsiteX37" fmla="*/ 154638 w 309847"/>
                  <a:gd name="connsiteY37" fmla="*/ 48097 h 356480"/>
                  <a:gd name="connsiteX38" fmla="*/ 105599 w 309847"/>
                  <a:gd name="connsiteY38" fmla="*/ 61677 h 356480"/>
                  <a:gd name="connsiteX39" fmla="*/ 74653 w 309847"/>
                  <a:gd name="connsiteY39" fmla="*/ 98362 h 356480"/>
                  <a:gd name="connsiteX40" fmla="*/ 63988 w 309847"/>
                  <a:gd name="connsiteY40" fmla="*/ 151174 h 356480"/>
                  <a:gd name="connsiteX41" fmla="*/ 63988 w 309847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847" h="356480">
                    <a:moveTo>
                      <a:pt x="155305" y="356480"/>
                    </a:moveTo>
                    <a:cubicBezTo>
                      <a:pt x="109123" y="356480"/>
                      <a:pt x="72463" y="342523"/>
                      <a:pt x="45325" y="314514"/>
                    </a:cubicBezTo>
                    <a:cubicBezTo>
                      <a:pt x="18187" y="286599"/>
                      <a:pt x="3333" y="248404"/>
                      <a:pt x="667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7" y="155701"/>
                    </a:cubicBezTo>
                    <a:cubicBezTo>
                      <a:pt x="2476" y="124485"/>
                      <a:pt x="9808" y="97042"/>
                      <a:pt x="22663" y="73559"/>
                    </a:cubicBezTo>
                    <a:cubicBezTo>
                      <a:pt x="35517" y="49983"/>
                      <a:pt x="53228" y="31876"/>
                      <a:pt x="75605" y="19144"/>
                    </a:cubicBezTo>
                    <a:cubicBezTo>
                      <a:pt x="98077" y="6413"/>
                      <a:pt x="124358" y="0"/>
                      <a:pt x="154543" y="0"/>
                    </a:cubicBezTo>
                    <a:cubicBezTo>
                      <a:pt x="188346" y="0"/>
                      <a:pt x="216627" y="7073"/>
                      <a:pt x="239575" y="21125"/>
                    </a:cubicBezTo>
                    <a:cubicBezTo>
                      <a:pt x="262428" y="35176"/>
                      <a:pt x="279853" y="55264"/>
                      <a:pt x="291851" y="81198"/>
                    </a:cubicBezTo>
                    <a:cubicBezTo>
                      <a:pt x="303849" y="107133"/>
                      <a:pt x="309847" y="137499"/>
                      <a:pt x="309847" y="172299"/>
                    </a:cubicBezTo>
                    <a:lnTo>
                      <a:pt x="309847" y="183521"/>
                    </a:lnTo>
                    <a:cubicBezTo>
                      <a:pt x="309847" y="188331"/>
                      <a:pt x="308419" y="192103"/>
                      <a:pt x="305467" y="194744"/>
                    </a:cubicBezTo>
                    <a:cubicBezTo>
                      <a:pt x="302611" y="197384"/>
                      <a:pt x="298897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1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9" y="302725"/>
                      <a:pt x="136260" y="307535"/>
                      <a:pt x="154448" y="307535"/>
                    </a:cubicBezTo>
                    <a:cubicBezTo>
                      <a:pt x="170445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8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802" y="262362"/>
                    </a:cubicBezTo>
                    <a:cubicBezTo>
                      <a:pt x="299659" y="264814"/>
                      <a:pt x="300897" y="268209"/>
                      <a:pt x="300420" y="272547"/>
                    </a:cubicBezTo>
                    <a:cubicBezTo>
                      <a:pt x="299944" y="279149"/>
                      <a:pt x="296421" y="287165"/>
                      <a:pt x="289756" y="296690"/>
                    </a:cubicBezTo>
                    <a:cubicBezTo>
                      <a:pt x="283091" y="306120"/>
                      <a:pt x="273664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058" y="353462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2908" y="113734"/>
                      <a:pt x="235575" y="98362"/>
                    </a:cubicBezTo>
                    <a:cubicBezTo>
                      <a:pt x="228243" y="82990"/>
                      <a:pt x="217674" y="70730"/>
                      <a:pt x="203962" y="61677"/>
                    </a:cubicBezTo>
                    <a:cubicBezTo>
                      <a:pt x="190155" y="52623"/>
                      <a:pt x="173777" y="48097"/>
                      <a:pt x="154638" y="48097"/>
                    </a:cubicBezTo>
                    <a:cubicBezTo>
                      <a:pt x="135499" y="48097"/>
                      <a:pt x="119216" y="52623"/>
                      <a:pt x="105599" y="61677"/>
                    </a:cubicBezTo>
                    <a:cubicBezTo>
                      <a:pt x="92078" y="70730"/>
                      <a:pt x="81699" y="82896"/>
                      <a:pt x="74653" y="98362"/>
                    </a:cubicBezTo>
                    <a:cubicBezTo>
                      <a:pt x="67511" y="113734"/>
                      <a:pt x="63988" y="131370"/>
                      <a:pt x="63988" y="151174"/>
                    </a:cubicBezTo>
                    <a:lnTo>
                      <a:pt x="63988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id="{45E9D640-70EC-744F-89C7-D7473E6068E4}"/>
                  </a:ext>
                </a:extLst>
              </p:cNvPr>
              <p:cNvSpPr/>
              <p:nvPr/>
            </p:nvSpPr>
            <p:spPr>
              <a:xfrm>
                <a:off x="4338135" y="3297347"/>
                <a:ext cx="303942" cy="356668"/>
              </a:xfrm>
              <a:custGeom>
                <a:avLst/>
                <a:gdLst>
                  <a:gd name="connsiteX0" fmla="*/ 155209 w 303942"/>
                  <a:gd name="connsiteY0" fmla="*/ 356669 h 356668"/>
                  <a:gd name="connsiteX1" fmla="*/ 73605 w 303942"/>
                  <a:gd name="connsiteY1" fmla="*/ 338468 h 356668"/>
                  <a:gd name="connsiteX2" fmla="*/ 20663 w 303942"/>
                  <a:gd name="connsiteY2" fmla="*/ 286316 h 356668"/>
                  <a:gd name="connsiteX3" fmla="*/ 666 w 303942"/>
                  <a:gd name="connsiteY3" fmla="*/ 204740 h 356668"/>
                  <a:gd name="connsiteX4" fmla="*/ 0 w 303942"/>
                  <a:gd name="connsiteY4" fmla="*/ 178334 h 356668"/>
                  <a:gd name="connsiteX5" fmla="*/ 666 w 303942"/>
                  <a:gd name="connsiteY5" fmla="*/ 151928 h 356668"/>
                  <a:gd name="connsiteX6" fmla="*/ 20663 w 303942"/>
                  <a:gd name="connsiteY6" fmla="*/ 70353 h 356668"/>
                  <a:gd name="connsiteX7" fmla="*/ 73605 w 303942"/>
                  <a:gd name="connsiteY7" fmla="*/ 18201 h 356668"/>
                  <a:gd name="connsiteX8" fmla="*/ 155209 w 303942"/>
                  <a:gd name="connsiteY8" fmla="*/ 0 h 356668"/>
                  <a:gd name="connsiteX9" fmla="*/ 221578 w 303942"/>
                  <a:gd name="connsiteY9" fmla="*/ 10562 h 356668"/>
                  <a:gd name="connsiteX10" fmla="*/ 267189 w 303942"/>
                  <a:gd name="connsiteY10" fmla="*/ 37628 h 356668"/>
                  <a:gd name="connsiteX11" fmla="*/ 294136 w 303942"/>
                  <a:gd name="connsiteY11" fmla="*/ 73276 h 356668"/>
                  <a:gd name="connsiteX12" fmla="*/ 303848 w 303942"/>
                  <a:gd name="connsiteY12" fmla="*/ 109585 h 356668"/>
                  <a:gd name="connsiteX13" fmla="*/ 299849 w 303942"/>
                  <a:gd name="connsiteY13" fmla="*/ 120147 h 356668"/>
                  <a:gd name="connsiteX14" fmla="*/ 288518 w 303942"/>
                  <a:gd name="connsiteY14" fmla="*/ 124108 h 356668"/>
                  <a:gd name="connsiteX15" fmla="*/ 256524 w 303942"/>
                  <a:gd name="connsiteY15" fmla="*/ 124108 h 356668"/>
                  <a:gd name="connsiteX16" fmla="*/ 246526 w 303942"/>
                  <a:gd name="connsiteY16" fmla="*/ 121184 h 356668"/>
                  <a:gd name="connsiteX17" fmla="*/ 239860 w 303942"/>
                  <a:gd name="connsiteY17" fmla="*/ 110999 h 356668"/>
                  <a:gd name="connsiteX18" fmla="*/ 207200 w 303942"/>
                  <a:gd name="connsiteY18" fmla="*/ 65449 h 356668"/>
                  <a:gd name="connsiteX19" fmla="*/ 155876 w 303942"/>
                  <a:gd name="connsiteY19" fmla="*/ 52246 h 356668"/>
                  <a:gd name="connsiteX20" fmla="*/ 90840 w 303942"/>
                  <a:gd name="connsiteY20" fmla="*/ 76672 h 356668"/>
                  <a:gd name="connsiteX21" fmla="*/ 63893 w 303942"/>
                  <a:gd name="connsiteY21" fmla="*/ 155229 h 356668"/>
                  <a:gd name="connsiteX22" fmla="*/ 63893 w 303942"/>
                  <a:gd name="connsiteY22" fmla="*/ 201440 h 356668"/>
                  <a:gd name="connsiteX23" fmla="*/ 90840 w 303942"/>
                  <a:gd name="connsiteY23" fmla="*/ 280374 h 356668"/>
                  <a:gd name="connsiteX24" fmla="*/ 155876 w 303942"/>
                  <a:gd name="connsiteY24" fmla="*/ 304423 h 356668"/>
                  <a:gd name="connsiteX25" fmla="*/ 207200 w 303942"/>
                  <a:gd name="connsiteY25" fmla="*/ 291220 h 356668"/>
                  <a:gd name="connsiteX26" fmla="*/ 239860 w 303942"/>
                  <a:gd name="connsiteY26" fmla="*/ 245670 h 356668"/>
                  <a:gd name="connsiteX27" fmla="*/ 246526 w 303942"/>
                  <a:gd name="connsiteY27" fmla="*/ 235107 h 356668"/>
                  <a:gd name="connsiteX28" fmla="*/ 256524 w 303942"/>
                  <a:gd name="connsiteY28" fmla="*/ 231806 h 356668"/>
                  <a:gd name="connsiteX29" fmla="*/ 288518 w 303942"/>
                  <a:gd name="connsiteY29" fmla="*/ 231806 h 356668"/>
                  <a:gd name="connsiteX30" fmla="*/ 299849 w 303942"/>
                  <a:gd name="connsiteY30" fmla="*/ 236050 h 356668"/>
                  <a:gd name="connsiteX31" fmla="*/ 303848 w 303942"/>
                  <a:gd name="connsiteY31" fmla="*/ 246990 h 356668"/>
                  <a:gd name="connsiteX32" fmla="*/ 297850 w 303942"/>
                  <a:gd name="connsiteY32" fmla="*/ 275376 h 356668"/>
                  <a:gd name="connsiteX33" fmla="*/ 280900 w 303942"/>
                  <a:gd name="connsiteY33" fmla="*/ 304800 h 356668"/>
                  <a:gd name="connsiteX34" fmla="*/ 251858 w 303942"/>
                  <a:gd name="connsiteY34" fmla="*/ 331206 h 356668"/>
                  <a:gd name="connsiteX35" fmla="*/ 210532 w 303942"/>
                  <a:gd name="connsiteY35" fmla="*/ 349690 h 356668"/>
                  <a:gd name="connsiteX36" fmla="*/ 155209 w 303942"/>
                  <a:gd name="connsiteY36" fmla="*/ 356669 h 356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303942" h="356668">
                    <a:moveTo>
                      <a:pt x="155209" y="356669"/>
                    </a:moveTo>
                    <a:cubicBezTo>
                      <a:pt x="123691" y="356669"/>
                      <a:pt x="96458" y="350633"/>
                      <a:pt x="73605" y="338468"/>
                    </a:cubicBezTo>
                    <a:cubicBezTo>
                      <a:pt x="50752" y="326396"/>
                      <a:pt x="33041" y="308950"/>
                      <a:pt x="20663" y="286316"/>
                    </a:cubicBezTo>
                    <a:cubicBezTo>
                      <a:pt x="8189" y="263682"/>
                      <a:pt x="1523" y="236427"/>
                      <a:pt x="666" y="204740"/>
                    </a:cubicBezTo>
                    <a:cubicBezTo>
                      <a:pt x="190" y="198139"/>
                      <a:pt x="0" y="189368"/>
                      <a:pt x="0" y="178334"/>
                    </a:cubicBezTo>
                    <a:cubicBezTo>
                      <a:pt x="0" y="167300"/>
                      <a:pt x="190" y="158530"/>
                      <a:pt x="666" y="151928"/>
                    </a:cubicBezTo>
                    <a:cubicBezTo>
                      <a:pt x="1523" y="120241"/>
                      <a:pt x="8189" y="93081"/>
                      <a:pt x="20663" y="70353"/>
                    </a:cubicBezTo>
                    <a:cubicBezTo>
                      <a:pt x="33137" y="47719"/>
                      <a:pt x="50752" y="30273"/>
                      <a:pt x="73605" y="18201"/>
                    </a:cubicBezTo>
                    <a:cubicBezTo>
                      <a:pt x="96458" y="6130"/>
                      <a:pt x="123691" y="0"/>
                      <a:pt x="155209" y="0"/>
                    </a:cubicBezTo>
                    <a:cubicBezTo>
                      <a:pt x="181014" y="0"/>
                      <a:pt x="203105" y="3489"/>
                      <a:pt x="221578" y="10562"/>
                    </a:cubicBezTo>
                    <a:cubicBezTo>
                      <a:pt x="240051" y="17635"/>
                      <a:pt x="255191" y="26595"/>
                      <a:pt x="267189" y="37628"/>
                    </a:cubicBezTo>
                    <a:cubicBezTo>
                      <a:pt x="279186" y="48662"/>
                      <a:pt x="288232" y="60545"/>
                      <a:pt x="294136" y="73276"/>
                    </a:cubicBezTo>
                    <a:cubicBezTo>
                      <a:pt x="300135" y="86008"/>
                      <a:pt x="303372" y="98174"/>
                      <a:pt x="303848" y="109585"/>
                    </a:cubicBezTo>
                    <a:cubicBezTo>
                      <a:pt x="304325" y="114017"/>
                      <a:pt x="302991" y="117506"/>
                      <a:pt x="299849" y="120147"/>
                    </a:cubicBezTo>
                    <a:cubicBezTo>
                      <a:pt x="296707" y="122788"/>
                      <a:pt x="292993" y="124108"/>
                      <a:pt x="288518" y="124108"/>
                    </a:cubicBezTo>
                    <a:lnTo>
                      <a:pt x="256524" y="124108"/>
                    </a:lnTo>
                    <a:cubicBezTo>
                      <a:pt x="252048" y="124108"/>
                      <a:pt x="248716" y="123165"/>
                      <a:pt x="246526" y="121184"/>
                    </a:cubicBezTo>
                    <a:cubicBezTo>
                      <a:pt x="244335" y="119204"/>
                      <a:pt x="242050" y="115809"/>
                      <a:pt x="239860" y="110999"/>
                    </a:cubicBezTo>
                    <a:cubicBezTo>
                      <a:pt x="231862" y="89403"/>
                      <a:pt x="221007" y="74220"/>
                      <a:pt x="207200" y="65449"/>
                    </a:cubicBezTo>
                    <a:cubicBezTo>
                      <a:pt x="193393" y="56678"/>
                      <a:pt x="176348" y="52246"/>
                      <a:pt x="155876" y="52246"/>
                    </a:cubicBezTo>
                    <a:cubicBezTo>
                      <a:pt x="129214" y="52246"/>
                      <a:pt x="107504" y="60356"/>
                      <a:pt x="90840" y="76672"/>
                    </a:cubicBezTo>
                    <a:cubicBezTo>
                      <a:pt x="74177" y="92987"/>
                      <a:pt x="65226" y="119110"/>
                      <a:pt x="63893" y="155229"/>
                    </a:cubicBezTo>
                    <a:cubicBezTo>
                      <a:pt x="63417" y="171073"/>
                      <a:pt x="63417" y="186445"/>
                      <a:pt x="63893" y="201440"/>
                    </a:cubicBezTo>
                    <a:cubicBezTo>
                      <a:pt x="65226" y="237936"/>
                      <a:pt x="74177" y="264248"/>
                      <a:pt x="90840" y="280374"/>
                    </a:cubicBezTo>
                    <a:cubicBezTo>
                      <a:pt x="107504" y="296407"/>
                      <a:pt x="129119" y="304423"/>
                      <a:pt x="155876" y="304423"/>
                    </a:cubicBezTo>
                    <a:cubicBezTo>
                      <a:pt x="176348" y="304423"/>
                      <a:pt x="193393" y="299990"/>
                      <a:pt x="207200" y="291220"/>
                    </a:cubicBezTo>
                    <a:cubicBezTo>
                      <a:pt x="221007" y="282449"/>
                      <a:pt x="231862" y="267266"/>
                      <a:pt x="239860" y="245670"/>
                    </a:cubicBezTo>
                    <a:cubicBezTo>
                      <a:pt x="242050" y="240860"/>
                      <a:pt x="244335" y="237276"/>
                      <a:pt x="246526" y="235107"/>
                    </a:cubicBezTo>
                    <a:cubicBezTo>
                      <a:pt x="248716" y="232938"/>
                      <a:pt x="252048" y="231806"/>
                      <a:pt x="256524" y="231806"/>
                    </a:cubicBezTo>
                    <a:lnTo>
                      <a:pt x="288518" y="231806"/>
                    </a:lnTo>
                    <a:cubicBezTo>
                      <a:pt x="292993" y="231806"/>
                      <a:pt x="296707" y="233221"/>
                      <a:pt x="299849" y="236050"/>
                    </a:cubicBezTo>
                    <a:cubicBezTo>
                      <a:pt x="302991" y="238879"/>
                      <a:pt x="304325" y="242557"/>
                      <a:pt x="303848" y="246990"/>
                    </a:cubicBezTo>
                    <a:cubicBezTo>
                      <a:pt x="303372" y="256232"/>
                      <a:pt x="301373" y="265663"/>
                      <a:pt x="297850" y="275376"/>
                    </a:cubicBezTo>
                    <a:cubicBezTo>
                      <a:pt x="294326" y="285090"/>
                      <a:pt x="288613" y="294804"/>
                      <a:pt x="280900" y="304800"/>
                    </a:cubicBezTo>
                    <a:cubicBezTo>
                      <a:pt x="273092" y="314702"/>
                      <a:pt x="263475" y="323473"/>
                      <a:pt x="251858" y="331206"/>
                    </a:cubicBezTo>
                    <a:cubicBezTo>
                      <a:pt x="240336" y="338939"/>
                      <a:pt x="226529" y="345069"/>
                      <a:pt x="210532" y="349690"/>
                    </a:cubicBezTo>
                    <a:cubicBezTo>
                      <a:pt x="194535" y="354405"/>
                      <a:pt x="176158" y="356669"/>
                      <a:pt x="155209" y="3566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0" name="Freeform 99">
                <a:extLst>
                  <a:ext uri="{FF2B5EF4-FFF2-40B4-BE49-F238E27FC236}">
                    <a16:creationId xmlns:a16="http://schemas.microsoft.com/office/drawing/2014/main" id="{1DB1EA2C-D62F-7F4B-8590-3A29545DB1BB}"/>
                  </a:ext>
                </a:extLst>
              </p:cNvPr>
              <p:cNvSpPr/>
              <p:nvPr/>
            </p:nvSpPr>
            <p:spPr>
              <a:xfrm>
                <a:off x="4700924" y="3304137"/>
                <a:ext cx="305276" cy="349878"/>
              </a:xfrm>
              <a:custGeom>
                <a:avLst/>
                <a:gdLst>
                  <a:gd name="connsiteX0" fmla="*/ 132642 w 305276"/>
                  <a:gd name="connsiteY0" fmla="*/ 349879 h 349878"/>
                  <a:gd name="connsiteX1" fmla="*/ 60370 w 305276"/>
                  <a:gd name="connsiteY1" fmla="*/ 331017 h 349878"/>
                  <a:gd name="connsiteX2" fmla="*/ 15331 w 305276"/>
                  <a:gd name="connsiteY2" fmla="*/ 278583 h 349878"/>
                  <a:gd name="connsiteX3" fmla="*/ 0 w 305276"/>
                  <a:gd name="connsiteY3" fmla="*/ 201345 h 349878"/>
                  <a:gd name="connsiteX4" fmla="*/ 0 w 305276"/>
                  <a:gd name="connsiteY4" fmla="*/ 15183 h 349878"/>
                  <a:gd name="connsiteX5" fmla="*/ 4380 w 305276"/>
                  <a:gd name="connsiteY5" fmla="*/ 4338 h 349878"/>
                  <a:gd name="connsiteX6" fmla="*/ 15331 w 305276"/>
                  <a:gd name="connsiteY6" fmla="*/ 0 h 349878"/>
                  <a:gd name="connsiteX7" fmla="*/ 48658 w 305276"/>
                  <a:gd name="connsiteY7" fmla="*/ 0 h 349878"/>
                  <a:gd name="connsiteX8" fmla="*/ 59703 w 305276"/>
                  <a:gd name="connsiteY8" fmla="*/ 4338 h 349878"/>
                  <a:gd name="connsiteX9" fmla="*/ 63988 w 305276"/>
                  <a:gd name="connsiteY9" fmla="*/ 15183 h 349878"/>
                  <a:gd name="connsiteX10" fmla="*/ 63988 w 305276"/>
                  <a:gd name="connsiteY10" fmla="*/ 198045 h 349878"/>
                  <a:gd name="connsiteX11" fmla="*/ 150639 w 305276"/>
                  <a:gd name="connsiteY11" fmla="*/ 296407 h 349878"/>
                  <a:gd name="connsiteX12" fmla="*/ 217008 w 305276"/>
                  <a:gd name="connsiteY12" fmla="*/ 270378 h 349878"/>
                  <a:gd name="connsiteX13" fmla="*/ 241955 w 305276"/>
                  <a:gd name="connsiteY13" fmla="*/ 198045 h 349878"/>
                  <a:gd name="connsiteX14" fmla="*/ 241955 w 305276"/>
                  <a:gd name="connsiteY14" fmla="*/ 15183 h 349878"/>
                  <a:gd name="connsiteX15" fmla="*/ 246240 w 305276"/>
                  <a:gd name="connsiteY15" fmla="*/ 4338 h 349878"/>
                  <a:gd name="connsiteX16" fmla="*/ 257286 w 305276"/>
                  <a:gd name="connsiteY16" fmla="*/ 0 h 349878"/>
                  <a:gd name="connsiteX17" fmla="*/ 290613 w 305276"/>
                  <a:gd name="connsiteY17" fmla="*/ 0 h 349878"/>
                  <a:gd name="connsiteX18" fmla="*/ 301278 w 305276"/>
                  <a:gd name="connsiteY18" fmla="*/ 4338 h 349878"/>
                  <a:gd name="connsiteX19" fmla="*/ 305277 w 305276"/>
                  <a:gd name="connsiteY19" fmla="*/ 15183 h 349878"/>
                  <a:gd name="connsiteX20" fmla="*/ 305277 w 305276"/>
                  <a:gd name="connsiteY20" fmla="*/ 328094 h 349878"/>
                  <a:gd name="connsiteX21" fmla="*/ 301278 w 305276"/>
                  <a:gd name="connsiteY21" fmla="*/ 338939 h 349878"/>
                  <a:gd name="connsiteX22" fmla="*/ 290613 w 305276"/>
                  <a:gd name="connsiteY22" fmla="*/ 343277 h 349878"/>
                  <a:gd name="connsiteX23" fmla="*/ 259285 w 305276"/>
                  <a:gd name="connsiteY23" fmla="*/ 343277 h 349878"/>
                  <a:gd name="connsiteX24" fmla="*/ 248240 w 305276"/>
                  <a:gd name="connsiteY24" fmla="*/ 338939 h 349878"/>
                  <a:gd name="connsiteX25" fmla="*/ 243955 w 305276"/>
                  <a:gd name="connsiteY25" fmla="*/ 328094 h 349878"/>
                  <a:gd name="connsiteX26" fmla="*/ 243955 w 305276"/>
                  <a:gd name="connsiteY26" fmla="*/ 299047 h 349878"/>
                  <a:gd name="connsiteX27" fmla="*/ 200344 w 305276"/>
                  <a:gd name="connsiteY27" fmla="*/ 336016 h 349878"/>
                  <a:gd name="connsiteX28" fmla="*/ 132642 w 305276"/>
                  <a:gd name="connsiteY28" fmla="*/ 349879 h 349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05276" h="349878">
                    <a:moveTo>
                      <a:pt x="132642" y="349879"/>
                    </a:moveTo>
                    <a:cubicBezTo>
                      <a:pt x="104171" y="349879"/>
                      <a:pt x="80080" y="343560"/>
                      <a:pt x="60370" y="331017"/>
                    </a:cubicBezTo>
                    <a:cubicBezTo>
                      <a:pt x="40564" y="318475"/>
                      <a:pt x="25614" y="300933"/>
                      <a:pt x="15331" y="278583"/>
                    </a:cubicBezTo>
                    <a:cubicBezTo>
                      <a:pt x="5142" y="256138"/>
                      <a:pt x="0" y="230392"/>
                      <a:pt x="0" y="201345"/>
                    </a:cubicBezTo>
                    <a:lnTo>
                      <a:pt x="0" y="15183"/>
                    </a:lnTo>
                    <a:cubicBezTo>
                      <a:pt x="0" y="10751"/>
                      <a:pt x="1429" y="7167"/>
                      <a:pt x="4380" y="4338"/>
                    </a:cubicBezTo>
                    <a:cubicBezTo>
                      <a:pt x="7237" y="1509"/>
                      <a:pt x="10951" y="0"/>
                      <a:pt x="15331" y="0"/>
                    </a:cubicBezTo>
                    <a:lnTo>
                      <a:pt x="48658" y="0"/>
                    </a:lnTo>
                    <a:cubicBezTo>
                      <a:pt x="53133" y="0"/>
                      <a:pt x="56752" y="1415"/>
                      <a:pt x="59703" y="4338"/>
                    </a:cubicBezTo>
                    <a:cubicBezTo>
                      <a:pt x="62560" y="7167"/>
                      <a:pt x="63988" y="10845"/>
                      <a:pt x="63988" y="15183"/>
                    </a:cubicBezTo>
                    <a:lnTo>
                      <a:pt x="63988" y="198045"/>
                    </a:lnTo>
                    <a:cubicBezTo>
                      <a:pt x="63988" y="263588"/>
                      <a:pt x="92840" y="296407"/>
                      <a:pt x="150639" y="296407"/>
                    </a:cubicBezTo>
                    <a:cubicBezTo>
                      <a:pt x="178158" y="296407"/>
                      <a:pt x="200344" y="287730"/>
                      <a:pt x="217008" y="270378"/>
                    </a:cubicBezTo>
                    <a:cubicBezTo>
                      <a:pt x="233671" y="253025"/>
                      <a:pt x="241955" y="228883"/>
                      <a:pt x="241955" y="198045"/>
                    </a:cubicBezTo>
                    <a:lnTo>
                      <a:pt x="241955" y="15183"/>
                    </a:lnTo>
                    <a:cubicBezTo>
                      <a:pt x="241955" y="10751"/>
                      <a:pt x="243383" y="7167"/>
                      <a:pt x="246240" y="4338"/>
                    </a:cubicBezTo>
                    <a:cubicBezTo>
                      <a:pt x="249097" y="1509"/>
                      <a:pt x="252811" y="0"/>
                      <a:pt x="257286" y="0"/>
                    </a:cubicBezTo>
                    <a:lnTo>
                      <a:pt x="290613" y="0"/>
                    </a:lnTo>
                    <a:cubicBezTo>
                      <a:pt x="295088" y="0"/>
                      <a:pt x="298612" y="1415"/>
                      <a:pt x="301278" y="4338"/>
                    </a:cubicBezTo>
                    <a:cubicBezTo>
                      <a:pt x="303944" y="7167"/>
                      <a:pt x="305277" y="10845"/>
                      <a:pt x="305277" y="15183"/>
                    </a:cubicBezTo>
                    <a:lnTo>
                      <a:pt x="305277" y="328094"/>
                    </a:lnTo>
                    <a:cubicBezTo>
                      <a:pt x="305277" y="332526"/>
                      <a:pt x="303944" y="336110"/>
                      <a:pt x="301278" y="338939"/>
                    </a:cubicBezTo>
                    <a:cubicBezTo>
                      <a:pt x="298612" y="341768"/>
                      <a:pt x="295088" y="343277"/>
                      <a:pt x="290613" y="343277"/>
                    </a:cubicBezTo>
                    <a:lnTo>
                      <a:pt x="259285" y="343277"/>
                    </a:lnTo>
                    <a:cubicBezTo>
                      <a:pt x="254810" y="343277"/>
                      <a:pt x="251192" y="341863"/>
                      <a:pt x="248240" y="338939"/>
                    </a:cubicBezTo>
                    <a:cubicBezTo>
                      <a:pt x="245383" y="336110"/>
                      <a:pt x="243955" y="332432"/>
                      <a:pt x="243955" y="328094"/>
                    </a:cubicBezTo>
                    <a:lnTo>
                      <a:pt x="243955" y="299047"/>
                    </a:lnTo>
                    <a:cubicBezTo>
                      <a:pt x="231957" y="314419"/>
                      <a:pt x="217388" y="326774"/>
                      <a:pt x="200344" y="336016"/>
                    </a:cubicBezTo>
                    <a:cubicBezTo>
                      <a:pt x="183204" y="345258"/>
                      <a:pt x="160637" y="349879"/>
                      <a:pt x="132642" y="34987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1" name="Freeform 100">
                <a:extLst>
                  <a:ext uri="{FF2B5EF4-FFF2-40B4-BE49-F238E27FC236}">
                    <a16:creationId xmlns:a16="http://schemas.microsoft.com/office/drawing/2014/main" id="{0C2F60F0-F671-C94F-8CC1-1825A13AF303}"/>
                  </a:ext>
                </a:extLst>
              </p:cNvPr>
              <p:cNvSpPr/>
              <p:nvPr/>
            </p:nvSpPr>
            <p:spPr>
              <a:xfrm>
                <a:off x="5088472" y="3304137"/>
                <a:ext cx="196630" cy="343277"/>
              </a:xfrm>
              <a:custGeom>
                <a:avLst/>
                <a:gdLst>
                  <a:gd name="connsiteX0" fmla="*/ 15330 w 196630"/>
                  <a:gd name="connsiteY0" fmla="*/ 343277 h 343277"/>
                  <a:gd name="connsiteX1" fmla="*/ 4285 w 196630"/>
                  <a:gd name="connsiteY1" fmla="*/ 338939 h 343277"/>
                  <a:gd name="connsiteX2" fmla="*/ 0 w 196630"/>
                  <a:gd name="connsiteY2" fmla="*/ 328094 h 343277"/>
                  <a:gd name="connsiteX3" fmla="*/ 0 w 196630"/>
                  <a:gd name="connsiteY3" fmla="*/ 15844 h 343277"/>
                  <a:gd name="connsiteX4" fmla="*/ 4285 w 196630"/>
                  <a:gd name="connsiteY4" fmla="*/ 4621 h 343277"/>
                  <a:gd name="connsiteX5" fmla="*/ 15330 w 196630"/>
                  <a:gd name="connsiteY5" fmla="*/ 0 h 343277"/>
                  <a:gd name="connsiteX6" fmla="*/ 45991 w 196630"/>
                  <a:gd name="connsiteY6" fmla="*/ 0 h 343277"/>
                  <a:gd name="connsiteX7" fmla="*/ 57323 w 196630"/>
                  <a:gd name="connsiteY7" fmla="*/ 4621 h 343277"/>
                  <a:gd name="connsiteX8" fmla="*/ 61989 w 196630"/>
                  <a:gd name="connsiteY8" fmla="*/ 15844 h 343277"/>
                  <a:gd name="connsiteX9" fmla="*/ 61989 w 196630"/>
                  <a:gd name="connsiteY9" fmla="*/ 44890 h 343277"/>
                  <a:gd name="connsiteX10" fmla="*/ 98648 w 196630"/>
                  <a:gd name="connsiteY10" fmla="*/ 11223 h 343277"/>
                  <a:gd name="connsiteX11" fmla="*/ 155305 w 196630"/>
                  <a:gd name="connsiteY11" fmla="*/ 0 h 343277"/>
                  <a:gd name="connsiteX12" fmla="*/ 181300 w 196630"/>
                  <a:gd name="connsiteY12" fmla="*/ 0 h 343277"/>
                  <a:gd name="connsiteX13" fmla="*/ 192250 w 196630"/>
                  <a:gd name="connsiteY13" fmla="*/ 4338 h 343277"/>
                  <a:gd name="connsiteX14" fmla="*/ 196630 w 196630"/>
                  <a:gd name="connsiteY14" fmla="*/ 15183 h 343277"/>
                  <a:gd name="connsiteX15" fmla="*/ 196630 w 196630"/>
                  <a:gd name="connsiteY15" fmla="*/ 42250 h 343277"/>
                  <a:gd name="connsiteX16" fmla="*/ 192250 w 196630"/>
                  <a:gd name="connsiteY16" fmla="*/ 52812 h 343277"/>
                  <a:gd name="connsiteX17" fmla="*/ 181300 w 196630"/>
                  <a:gd name="connsiteY17" fmla="*/ 56773 h 343277"/>
                  <a:gd name="connsiteX18" fmla="*/ 141307 w 196630"/>
                  <a:gd name="connsiteY18" fmla="*/ 56773 h 343277"/>
                  <a:gd name="connsiteX19" fmla="*/ 84651 w 196630"/>
                  <a:gd name="connsiteY19" fmla="*/ 77615 h 343277"/>
                  <a:gd name="connsiteX20" fmla="*/ 63988 w 196630"/>
                  <a:gd name="connsiteY20" fmla="*/ 134010 h 343277"/>
                  <a:gd name="connsiteX21" fmla="*/ 63988 w 196630"/>
                  <a:gd name="connsiteY21" fmla="*/ 328094 h 343277"/>
                  <a:gd name="connsiteX22" fmla="*/ 59322 w 196630"/>
                  <a:gd name="connsiteY22" fmla="*/ 338939 h 343277"/>
                  <a:gd name="connsiteX23" fmla="*/ 47991 w 196630"/>
                  <a:gd name="connsiteY23" fmla="*/ 343277 h 343277"/>
                  <a:gd name="connsiteX24" fmla="*/ 15330 w 196630"/>
                  <a:gd name="connsiteY24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96630" h="343277">
                    <a:moveTo>
                      <a:pt x="15330" y="343277"/>
                    </a:moveTo>
                    <a:cubicBezTo>
                      <a:pt x="10855" y="343277"/>
                      <a:pt x="7237" y="341863"/>
                      <a:pt x="4285" y="338939"/>
                    </a:cubicBezTo>
                    <a:cubicBezTo>
                      <a:pt x="1428" y="336110"/>
                      <a:pt x="0" y="332432"/>
                      <a:pt x="0" y="328094"/>
                    </a:cubicBezTo>
                    <a:lnTo>
                      <a:pt x="0" y="15844"/>
                    </a:lnTo>
                    <a:cubicBezTo>
                      <a:pt x="0" y="11411"/>
                      <a:pt x="1428" y="7733"/>
                      <a:pt x="4285" y="4621"/>
                    </a:cubicBezTo>
                    <a:cubicBezTo>
                      <a:pt x="7142" y="1509"/>
                      <a:pt x="10855" y="0"/>
                      <a:pt x="15330" y="0"/>
                    </a:cubicBezTo>
                    <a:lnTo>
                      <a:pt x="45991" y="0"/>
                    </a:lnTo>
                    <a:cubicBezTo>
                      <a:pt x="50467" y="0"/>
                      <a:pt x="54180" y="1509"/>
                      <a:pt x="57323" y="4621"/>
                    </a:cubicBezTo>
                    <a:cubicBezTo>
                      <a:pt x="60465" y="7733"/>
                      <a:pt x="61989" y="11411"/>
                      <a:pt x="61989" y="15844"/>
                    </a:cubicBezTo>
                    <a:lnTo>
                      <a:pt x="61989" y="44890"/>
                    </a:lnTo>
                    <a:cubicBezTo>
                      <a:pt x="70844" y="29895"/>
                      <a:pt x="83128" y="18673"/>
                      <a:pt x="98648" y="11223"/>
                    </a:cubicBezTo>
                    <a:cubicBezTo>
                      <a:pt x="114169" y="3772"/>
                      <a:pt x="133118" y="0"/>
                      <a:pt x="155305" y="0"/>
                    </a:cubicBezTo>
                    <a:lnTo>
                      <a:pt x="181300" y="0"/>
                    </a:lnTo>
                    <a:cubicBezTo>
                      <a:pt x="185775" y="0"/>
                      <a:pt x="189393" y="1415"/>
                      <a:pt x="192250" y="4338"/>
                    </a:cubicBezTo>
                    <a:cubicBezTo>
                      <a:pt x="195107" y="7167"/>
                      <a:pt x="196630" y="10845"/>
                      <a:pt x="196630" y="15183"/>
                    </a:cubicBezTo>
                    <a:lnTo>
                      <a:pt x="196630" y="42250"/>
                    </a:lnTo>
                    <a:cubicBezTo>
                      <a:pt x="196630" y="46682"/>
                      <a:pt x="195202" y="50171"/>
                      <a:pt x="192250" y="52812"/>
                    </a:cubicBezTo>
                    <a:cubicBezTo>
                      <a:pt x="189393" y="55452"/>
                      <a:pt x="185680" y="56773"/>
                      <a:pt x="181300" y="56773"/>
                    </a:cubicBezTo>
                    <a:lnTo>
                      <a:pt x="141307" y="56773"/>
                    </a:lnTo>
                    <a:cubicBezTo>
                      <a:pt x="117312" y="56773"/>
                      <a:pt x="98458" y="63657"/>
                      <a:pt x="84651" y="77615"/>
                    </a:cubicBezTo>
                    <a:cubicBezTo>
                      <a:pt x="70844" y="91478"/>
                      <a:pt x="63988" y="110245"/>
                      <a:pt x="63988" y="134010"/>
                    </a:cubicBezTo>
                    <a:lnTo>
                      <a:pt x="63988" y="328094"/>
                    </a:lnTo>
                    <a:cubicBezTo>
                      <a:pt x="63988" y="332526"/>
                      <a:pt x="62465" y="336110"/>
                      <a:pt x="59322" y="338939"/>
                    </a:cubicBezTo>
                    <a:cubicBezTo>
                      <a:pt x="56180" y="341768"/>
                      <a:pt x="52467" y="343277"/>
                      <a:pt x="47991" y="343277"/>
                    </a:cubicBezTo>
                    <a:lnTo>
                      <a:pt x="15330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" name="Freeform 101">
                <a:extLst>
                  <a:ext uri="{FF2B5EF4-FFF2-40B4-BE49-F238E27FC236}">
                    <a16:creationId xmlns:a16="http://schemas.microsoft.com/office/drawing/2014/main" id="{7DC5D29A-470E-F04D-B664-72D47E015A79}"/>
                  </a:ext>
                </a:extLst>
              </p:cNvPr>
              <p:cNvSpPr/>
              <p:nvPr/>
            </p:nvSpPr>
            <p:spPr>
              <a:xfrm>
                <a:off x="5312906" y="3297536"/>
                <a:ext cx="309847" cy="356480"/>
              </a:xfrm>
              <a:custGeom>
                <a:avLst/>
                <a:gdLst>
                  <a:gd name="connsiteX0" fmla="*/ 155305 w 309847"/>
                  <a:gd name="connsiteY0" fmla="*/ 356480 h 356480"/>
                  <a:gd name="connsiteX1" fmla="*/ 45325 w 309847"/>
                  <a:gd name="connsiteY1" fmla="*/ 314514 h 356480"/>
                  <a:gd name="connsiteX2" fmla="*/ 666 w 309847"/>
                  <a:gd name="connsiteY2" fmla="*/ 199931 h 356480"/>
                  <a:gd name="connsiteX3" fmla="*/ 0 w 309847"/>
                  <a:gd name="connsiteY3" fmla="*/ 177863 h 356480"/>
                  <a:gd name="connsiteX4" fmla="*/ 666 w 309847"/>
                  <a:gd name="connsiteY4" fmla="*/ 155701 h 356480"/>
                  <a:gd name="connsiteX5" fmla="*/ 22663 w 309847"/>
                  <a:gd name="connsiteY5" fmla="*/ 73559 h 356480"/>
                  <a:gd name="connsiteX6" fmla="*/ 75605 w 309847"/>
                  <a:gd name="connsiteY6" fmla="*/ 19144 h 356480"/>
                  <a:gd name="connsiteX7" fmla="*/ 154543 w 309847"/>
                  <a:gd name="connsiteY7" fmla="*/ 0 h 356480"/>
                  <a:gd name="connsiteX8" fmla="*/ 239575 w 309847"/>
                  <a:gd name="connsiteY8" fmla="*/ 21125 h 356480"/>
                  <a:gd name="connsiteX9" fmla="*/ 291851 w 309847"/>
                  <a:gd name="connsiteY9" fmla="*/ 81198 h 356480"/>
                  <a:gd name="connsiteX10" fmla="*/ 309847 w 309847"/>
                  <a:gd name="connsiteY10" fmla="*/ 172299 h 356480"/>
                  <a:gd name="connsiteX11" fmla="*/ 309847 w 309847"/>
                  <a:gd name="connsiteY11" fmla="*/ 183521 h 356480"/>
                  <a:gd name="connsiteX12" fmla="*/ 305467 w 309847"/>
                  <a:gd name="connsiteY12" fmla="*/ 194744 h 356480"/>
                  <a:gd name="connsiteX13" fmla="*/ 294517 w 309847"/>
                  <a:gd name="connsiteY13" fmla="*/ 198705 h 356480"/>
                  <a:gd name="connsiteX14" fmla="*/ 63893 w 309847"/>
                  <a:gd name="connsiteY14" fmla="*/ 198705 h 356480"/>
                  <a:gd name="connsiteX15" fmla="*/ 63893 w 309847"/>
                  <a:gd name="connsiteY15" fmla="*/ 201345 h 356480"/>
                  <a:gd name="connsiteX16" fmla="*/ 63893 w 309847"/>
                  <a:gd name="connsiteY16" fmla="*/ 204646 h 356480"/>
                  <a:gd name="connsiteX17" fmla="*/ 75891 w 309847"/>
                  <a:gd name="connsiteY17" fmla="*/ 255100 h 356480"/>
                  <a:gd name="connsiteX18" fmla="*/ 106837 w 309847"/>
                  <a:gd name="connsiteY18" fmla="*/ 293012 h 356480"/>
                  <a:gd name="connsiteX19" fmla="*/ 154448 w 309847"/>
                  <a:gd name="connsiteY19" fmla="*/ 307535 h 356480"/>
                  <a:gd name="connsiteX20" fmla="*/ 194440 w 309847"/>
                  <a:gd name="connsiteY20" fmla="*/ 300273 h 356480"/>
                  <a:gd name="connsiteX21" fmla="*/ 220435 w 309847"/>
                  <a:gd name="connsiteY21" fmla="*/ 284147 h 356480"/>
                  <a:gd name="connsiteX22" fmla="*/ 233766 w 309847"/>
                  <a:gd name="connsiteY22" fmla="*/ 269906 h 356480"/>
                  <a:gd name="connsiteX23" fmla="*/ 243098 w 309847"/>
                  <a:gd name="connsiteY23" fmla="*/ 260381 h 356480"/>
                  <a:gd name="connsiteX24" fmla="*/ 253762 w 309847"/>
                  <a:gd name="connsiteY24" fmla="*/ 258684 h 356480"/>
                  <a:gd name="connsiteX25" fmla="*/ 286423 w 309847"/>
                  <a:gd name="connsiteY25" fmla="*/ 258684 h 356480"/>
                  <a:gd name="connsiteX26" fmla="*/ 296802 w 309847"/>
                  <a:gd name="connsiteY26" fmla="*/ 262362 h 356480"/>
                  <a:gd name="connsiteX27" fmla="*/ 300420 w 309847"/>
                  <a:gd name="connsiteY27" fmla="*/ 272547 h 356480"/>
                  <a:gd name="connsiteX28" fmla="*/ 289756 w 309847"/>
                  <a:gd name="connsiteY28" fmla="*/ 296690 h 356480"/>
                  <a:gd name="connsiteX29" fmla="*/ 261380 w 309847"/>
                  <a:gd name="connsiteY29" fmla="*/ 324699 h 356480"/>
                  <a:gd name="connsiteX30" fmla="*/ 216055 w 309847"/>
                  <a:gd name="connsiteY30" fmla="*/ 347521 h 356480"/>
                  <a:gd name="connsiteX31" fmla="*/ 155305 w 309847"/>
                  <a:gd name="connsiteY31" fmla="*/ 356480 h 356480"/>
                  <a:gd name="connsiteX32" fmla="*/ 63988 w 309847"/>
                  <a:gd name="connsiteY32" fmla="*/ 153154 h 356480"/>
                  <a:gd name="connsiteX33" fmla="*/ 246621 w 309847"/>
                  <a:gd name="connsiteY33" fmla="*/ 153154 h 356480"/>
                  <a:gd name="connsiteX34" fmla="*/ 246621 w 309847"/>
                  <a:gd name="connsiteY34" fmla="*/ 151174 h 356480"/>
                  <a:gd name="connsiteX35" fmla="*/ 235575 w 309847"/>
                  <a:gd name="connsiteY35" fmla="*/ 98362 h 356480"/>
                  <a:gd name="connsiteX36" fmla="*/ 203962 w 309847"/>
                  <a:gd name="connsiteY36" fmla="*/ 61677 h 356480"/>
                  <a:gd name="connsiteX37" fmla="*/ 154638 w 309847"/>
                  <a:gd name="connsiteY37" fmla="*/ 48097 h 356480"/>
                  <a:gd name="connsiteX38" fmla="*/ 105599 w 309847"/>
                  <a:gd name="connsiteY38" fmla="*/ 61677 h 356480"/>
                  <a:gd name="connsiteX39" fmla="*/ 74653 w 309847"/>
                  <a:gd name="connsiteY39" fmla="*/ 98362 h 356480"/>
                  <a:gd name="connsiteX40" fmla="*/ 63988 w 309847"/>
                  <a:gd name="connsiteY40" fmla="*/ 151174 h 356480"/>
                  <a:gd name="connsiteX41" fmla="*/ 63988 w 309847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847" h="356480">
                    <a:moveTo>
                      <a:pt x="155305" y="356480"/>
                    </a:moveTo>
                    <a:cubicBezTo>
                      <a:pt x="109123" y="356480"/>
                      <a:pt x="72463" y="342523"/>
                      <a:pt x="45325" y="314514"/>
                    </a:cubicBezTo>
                    <a:cubicBezTo>
                      <a:pt x="18187" y="286599"/>
                      <a:pt x="3332" y="248404"/>
                      <a:pt x="666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6" y="155701"/>
                    </a:cubicBezTo>
                    <a:cubicBezTo>
                      <a:pt x="2476" y="124485"/>
                      <a:pt x="9808" y="97042"/>
                      <a:pt x="22663" y="73559"/>
                    </a:cubicBezTo>
                    <a:cubicBezTo>
                      <a:pt x="35517" y="49983"/>
                      <a:pt x="53228" y="31876"/>
                      <a:pt x="75605" y="19144"/>
                    </a:cubicBezTo>
                    <a:cubicBezTo>
                      <a:pt x="98077" y="6413"/>
                      <a:pt x="124358" y="0"/>
                      <a:pt x="154543" y="0"/>
                    </a:cubicBezTo>
                    <a:cubicBezTo>
                      <a:pt x="188346" y="0"/>
                      <a:pt x="216627" y="7073"/>
                      <a:pt x="239575" y="21125"/>
                    </a:cubicBezTo>
                    <a:cubicBezTo>
                      <a:pt x="262428" y="35176"/>
                      <a:pt x="279853" y="55264"/>
                      <a:pt x="291851" y="81198"/>
                    </a:cubicBezTo>
                    <a:cubicBezTo>
                      <a:pt x="303849" y="107133"/>
                      <a:pt x="309847" y="137499"/>
                      <a:pt x="309847" y="172299"/>
                    </a:cubicBezTo>
                    <a:lnTo>
                      <a:pt x="309847" y="183521"/>
                    </a:lnTo>
                    <a:cubicBezTo>
                      <a:pt x="309847" y="188331"/>
                      <a:pt x="308419" y="192103"/>
                      <a:pt x="305467" y="194744"/>
                    </a:cubicBezTo>
                    <a:cubicBezTo>
                      <a:pt x="302611" y="197384"/>
                      <a:pt x="298897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1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9" y="302725"/>
                      <a:pt x="136260" y="307535"/>
                      <a:pt x="154448" y="307535"/>
                    </a:cubicBezTo>
                    <a:cubicBezTo>
                      <a:pt x="170445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8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802" y="262362"/>
                    </a:cubicBezTo>
                    <a:cubicBezTo>
                      <a:pt x="299659" y="264814"/>
                      <a:pt x="300896" y="268209"/>
                      <a:pt x="300420" y="272547"/>
                    </a:cubicBezTo>
                    <a:cubicBezTo>
                      <a:pt x="299944" y="279149"/>
                      <a:pt x="296421" y="287165"/>
                      <a:pt x="289756" y="296690"/>
                    </a:cubicBezTo>
                    <a:cubicBezTo>
                      <a:pt x="283090" y="306120"/>
                      <a:pt x="273664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058" y="353462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2907" y="113734"/>
                      <a:pt x="235575" y="98362"/>
                    </a:cubicBezTo>
                    <a:cubicBezTo>
                      <a:pt x="228243" y="82990"/>
                      <a:pt x="217674" y="70730"/>
                      <a:pt x="203962" y="61677"/>
                    </a:cubicBezTo>
                    <a:cubicBezTo>
                      <a:pt x="190155" y="52623"/>
                      <a:pt x="173777" y="48097"/>
                      <a:pt x="154638" y="48097"/>
                    </a:cubicBezTo>
                    <a:cubicBezTo>
                      <a:pt x="135499" y="48097"/>
                      <a:pt x="119216" y="52623"/>
                      <a:pt x="105599" y="61677"/>
                    </a:cubicBezTo>
                    <a:cubicBezTo>
                      <a:pt x="92078" y="70730"/>
                      <a:pt x="81699" y="82896"/>
                      <a:pt x="74653" y="98362"/>
                    </a:cubicBezTo>
                    <a:cubicBezTo>
                      <a:pt x="67511" y="113734"/>
                      <a:pt x="63988" y="131370"/>
                      <a:pt x="63988" y="151174"/>
                    </a:cubicBezTo>
                    <a:lnTo>
                      <a:pt x="63988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Freeform 102">
                <a:extLst>
                  <a:ext uri="{FF2B5EF4-FFF2-40B4-BE49-F238E27FC236}">
                    <a16:creationId xmlns:a16="http://schemas.microsoft.com/office/drawing/2014/main" id="{CF9E9B4C-AB3E-0143-831F-6D7CD769A8A3}"/>
                  </a:ext>
                </a:extLst>
              </p:cNvPr>
              <p:cNvSpPr/>
              <p:nvPr/>
            </p:nvSpPr>
            <p:spPr>
              <a:xfrm>
                <a:off x="5680648" y="3569517"/>
                <a:ext cx="79318" cy="77897"/>
              </a:xfrm>
              <a:custGeom>
                <a:avLst/>
                <a:gdLst>
                  <a:gd name="connsiteX0" fmla="*/ 15330 w 79318"/>
                  <a:gd name="connsiteY0" fmla="*/ 77898 h 77897"/>
                  <a:gd name="connsiteX1" fmla="*/ 4380 w 79318"/>
                  <a:gd name="connsiteY1" fmla="*/ 73559 h 77897"/>
                  <a:gd name="connsiteX2" fmla="*/ 0 w 79318"/>
                  <a:gd name="connsiteY2" fmla="*/ 62714 h 77897"/>
                  <a:gd name="connsiteX3" fmla="*/ 0 w 79318"/>
                  <a:gd name="connsiteY3" fmla="*/ 15183 h 77897"/>
                  <a:gd name="connsiteX4" fmla="*/ 4380 w 79318"/>
                  <a:gd name="connsiteY4" fmla="*/ 4244 h 77897"/>
                  <a:gd name="connsiteX5" fmla="*/ 15330 w 79318"/>
                  <a:gd name="connsiteY5" fmla="*/ 0 h 77897"/>
                  <a:gd name="connsiteX6" fmla="*/ 63322 w 79318"/>
                  <a:gd name="connsiteY6" fmla="*/ 0 h 77897"/>
                  <a:gd name="connsiteX7" fmla="*/ 74653 w 79318"/>
                  <a:gd name="connsiteY7" fmla="*/ 4244 h 77897"/>
                  <a:gd name="connsiteX8" fmla="*/ 79319 w 79318"/>
                  <a:gd name="connsiteY8" fmla="*/ 15183 h 77897"/>
                  <a:gd name="connsiteX9" fmla="*/ 79319 w 79318"/>
                  <a:gd name="connsiteY9" fmla="*/ 62714 h 77897"/>
                  <a:gd name="connsiteX10" fmla="*/ 74653 w 79318"/>
                  <a:gd name="connsiteY10" fmla="*/ 73559 h 77897"/>
                  <a:gd name="connsiteX11" fmla="*/ 63322 w 79318"/>
                  <a:gd name="connsiteY11" fmla="*/ 77898 h 77897"/>
                  <a:gd name="connsiteX12" fmla="*/ 15330 w 79318"/>
                  <a:gd name="connsiteY12" fmla="*/ 77898 h 77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18" h="77897">
                    <a:moveTo>
                      <a:pt x="15330" y="77898"/>
                    </a:moveTo>
                    <a:cubicBezTo>
                      <a:pt x="10855" y="77898"/>
                      <a:pt x="7237" y="76483"/>
                      <a:pt x="4380" y="73559"/>
                    </a:cubicBezTo>
                    <a:cubicBezTo>
                      <a:pt x="1524" y="70730"/>
                      <a:pt x="0" y="67052"/>
                      <a:pt x="0" y="62714"/>
                    </a:cubicBezTo>
                    <a:lnTo>
                      <a:pt x="0" y="15183"/>
                    </a:lnTo>
                    <a:cubicBezTo>
                      <a:pt x="0" y="10751"/>
                      <a:pt x="1428" y="7167"/>
                      <a:pt x="4380" y="4244"/>
                    </a:cubicBezTo>
                    <a:cubicBezTo>
                      <a:pt x="7237" y="1415"/>
                      <a:pt x="10950" y="0"/>
                      <a:pt x="15330" y="0"/>
                    </a:cubicBezTo>
                    <a:lnTo>
                      <a:pt x="63322" y="0"/>
                    </a:lnTo>
                    <a:cubicBezTo>
                      <a:pt x="67797" y="0"/>
                      <a:pt x="71511" y="1415"/>
                      <a:pt x="74653" y="4244"/>
                    </a:cubicBezTo>
                    <a:cubicBezTo>
                      <a:pt x="77795" y="7073"/>
                      <a:pt x="79319" y="10751"/>
                      <a:pt x="79319" y="15183"/>
                    </a:cubicBezTo>
                    <a:lnTo>
                      <a:pt x="79319" y="62714"/>
                    </a:lnTo>
                    <a:cubicBezTo>
                      <a:pt x="79319" y="67146"/>
                      <a:pt x="77795" y="70730"/>
                      <a:pt x="74653" y="73559"/>
                    </a:cubicBezTo>
                    <a:cubicBezTo>
                      <a:pt x="71511" y="76389"/>
                      <a:pt x="67797" y="77898"/>
                      <a:pt x="63322" y="77898"/>
                    </a:cubicBezTo>
                    <a:lnTo>
                      <a:pt x="15330" y="7789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Freeform 103">
                <a:extLst>
                  <a:ext uri="{FF2B5EF4-FFF2-40B4-BE49-F238E27FC236}">
                    <a16:creationId xmlns:a16="http://schemas.microsoft.com/office/drawing/2014/main" id="{2A39E216-8E62-3740-89FD-3E4A69707262}"/>
                  </a:ext>
                </a:extLst>
              </p:cNvPr>
              <p:cNvSpPr/>
              <p:nvPr/>
            </p:nvSpPr>
            <p:spPr>
              <a:xfrm>
                <a:off x="5980592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3999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8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2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2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981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4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2 w 419922"/>
                  <a:gd name="connsiteY20" fmla="*/ 458143 h 462103"/>
                  <a:gd name="connsiteX21" fmla="*/ 47324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7" y="462104"/>
                      <a:pt x="6666" y="460784"/>
                      <a:pt x="3999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1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3" y="1320"/>
                      <a:pt x="181110" y="0"/>
                      <a:pt x="187298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3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2" y="446732"/>
                      <a:pt x="419922" y="448901"/>
                    </a:cubicBezTo>
                    <a:cubicBezTo>
                      <a:pt x="419922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2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1" y="460784"/>
                      <a:pt x="360981" y="458143"/>
                    </a:cubicBezTo>
                    <a:cubicBezTo>
                      <a:pt x="358505" y="455502"/>
                      <a:pt x="356886" y="453050"/>
                      <a:pt x="355934" y="450881"/>
                    </a:cubicBezTo>
                    <a:lnTo>
                      <a:pt x="319274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2" y="458143"/>
                    </a:cubicBezTo>
                    <a:cubicBezTo>
                      <a:pt x="56656" y="460784"/>
                      <a:pt x="52657" y="462104"/>
                      <a:pt x="47324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24B24140-B570-E543-9935-DCF205C86114}"/>
                  </a:ext>
                </a:extLst>
              </p:cNvPr>
              <p:cNvSpPr/>
              <p:nvPr/>
            </p:nvSpPr>
            <p:spPr>
              <a:xfrm>
                <a:off x="6456314" y="3178615"/>
                <a:ext cx="61988" cy="468799"/>
              </a:xfrm>
              <a:custGeom>
                <a:avLst/>
                <a:gdLst>
                  <a:gd name="connsiteX0" fmla="*/ 15330 w 61988"/>
                  <a:gd name="connsiteY0" fmla="*/ 468800 h 468799"/>
                  <a:gd name="connsiteX1" fmla="*/ 4380 w 61988"/>
                  <a:gd name="connsiteY1" fmla="*/ 464462 h 468799"/>
                  <a:gd name="connsiteX2" fmla="*/ 0 w 61988"/>
                  <a:gd name="connsiteY2" fmla="*/ 453616 h 468799"/>
                  <a:gd name="connsiteX3" fmla="*/ 0 w 61988"/>
                  <a:gd name="connsiteY3" fmla="*/ 15278 h 468799"/>
                  <a:gd name="connsiteX4" fmla="*/ 4380 w 61988"/>
                  <a:gd name="connsiteY4" fmla="*/ 4338 h 468799"/>
                  <a:gd name="connsiteX5" fmla="*/ 15330 w 61988"/>
                  <a:gd name="connsiteY5" fmla="*/ 0 h 468799"/>
                  <a:gd name="connsiteX6" fmla="*/ 46658 w 61988"/>
                  <a:gd name="connsiteY6" fmla="*/ 0 h 468799"/>
                  <a:gd name="connsiteX7" fmla="*/ 57989 w 61988"/>
                  <a:gd name="connsiteY7" fmla="*/ 4338 h 468799"/>
                  <a:gd name="connsiteX8" fmla="*/ 61988 w 61988"/>
                  <a:gd name="connsiteY8" fmla="*/ 15278 h 468799"/>
                  <a:gd name="connsiteX9" fmla="*/ 61988 w 61988"/>
                  <a:gd name="connsiteY9" fmla="*/ 453616 h 468799"/>
                  <a:gd name="connsiteX10" fmla="*/ 57989 w 61988"/>
                  <a:gd name="connsiteY10" fmla="*/ 464462 h 468799"/>
                  <a:gd name="connsiteX11" fmla="*/ 46658 w 61988"/>
                  <a:gd name="connsiteY11" fmla="*/ 468800 h 468799"/>
                  <a:gd name="connsiteX12" fmla="*/ 15330 w 61988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988" h="468799">
                    <a:moveTo>
                      <a:pt x="15330" y="468800"/>
                    </a:moveTo>
                    <a:cubicBezTo>
                      <a:pt x="10855" y="468800"/>
                      <a:pt x="7236" y="467385"/>
                      <a:pt x="4380" y="464462"/>
                    </a:cubicBezTo>
                    <a:cubicBezTo>
                      <a:pt x="1523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8" y="7262"/>
                      <a:pt x="4380" y="4338"/>
                    </a:cubicBezTo>
                    <a:cubicBezTo>
                      <a:pt x="7236" y="1509"/>
                      <a:pt x="10950" y="0"/>
                      <a:pt x="15330" y="0"/>
                    </a:cubicBezTo>
                    <a:lnTo>
                      <a:pt x="46658" y="0"/>
                    </a:lnTo>
                    <a:cubicBezTo>
                      <a:pt x="51514" y="0"/>
                      <a:pt x="55323" y="1415"/>
                      <a:pt x="57989" y="4338"/>
                    </a:cubicBezTo>
                    <a:cubicBezTo>
                      <a:pt x="60655" y="7167"/>
                      <a:pt x="61988" y="10845"/>
                      <a:pt x="61988" y="15278"/>
                    </a:cubicBezTo>
                    <a:lnTo>
                      <a:pt x="61988" y="453616"/>
                    </a:lnTo>
                    <a:cubicBezTo>
                      <a:pt x="61988" y="458049"/>
                      <a:pt x="60655" y="461632"/>
                      <a:pt x="57989" y="464462"/>
                    </a:cubicBezTo>
                    <a:cubicBezTo>
                      <a:pt x="55323" y="467291"/>
                      <a:pt x="51514" y="468800"/>
                      <a:pt x="46658" y="468800"/>
                    </a:cubicBezTo>
                    <a:lnTo>
                      <a:pt x="15330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id="{7AFB750E-1B87-E34C-A620-9036F5A63219}"/>
                  </a:ext>
                </a:extLst>
              </p:cNvPr>
              <p:cNvSpPr/>
              <p:nvPr/>
            </p:nvSpPr>
            <p:spPr>
              <a:xfrm>
                <a:off x="6576387" y="3304137"/>
                <a:ext cx="486005" cy="343277"/>
              </a:xfrm>
              <a:custGeom>
                <a:avLst/>
                <a:gdLst>
                  <a:gd name="connsiteX0" fmla="*/ 117312 w 486005"/>
                  <a:gd name="connsiteY0" fmla="*/ 343277 h 343277"/>
                  <a:gd name="connsiteX1" fmla="*/ 103981 w 486005"/>
                  <a:gd name="connsiteY1" fmla="*/ 338939 h 343277"/>
                  <a:gd name="connsiteX2" fmla="*/ 95982 w 486005"/>
                  <a:gd name="connsiteY2" fmla="*/ 326774 h 343277"/>
                  <a:gd name="connsiteX3" fmla="*/ 1333 w 486005"/>
                  <a:gd name="connsiteY3" fmla="*/ 20465 h 343277"/>
                  <a:gd name="connsiteX4" fmla="*/ 0 w 486005"/>
                  <a:gd name="connsiteY4" fmla="*/ 13863 h 343277"/>
                  <a:gd name="connsiteX5" fmla="*/ 4380 w 486005"/>
                  <a:gd name="connsiteY5" fmla="*/ 3961 h 343277"/>
                  <a:gd name="connsiteX6" fmla="*/ 14092 w 486005"/>
                  <a:gd name="connsiteY6" fmla="*/ 0 h 343277"/>
                  <a:gd name="connsiteX7" fmla="*/ 43421 w 486005"/>
                  <a:gd name="connsiteY7" fmla="*/ 0 h 343277"/>
                  <a:gd name="connsiteX8" fmla="*/ 54752 w 486005"/>
                  <a:gd name="connsiteY8" fmla="*/ 3961 h 343277"/>
                  <a:gd name="connsiteX9" fmla="*/ 60084 w 486005"/>
                  <a:gd name="connsiteY9" fmla="*/ 11223 h 343277"/>
                  <a:gd name="connsiteX10" fmla="*/ 134071 w 486005"/>
                  <a:gd name="connsiteY10" fmla="*/ 260099 h 343277"/>
                  <a:gd name="connsiteX11" fmla="*/ 213389 w 486005"/>
                  <a:gd name="connsiteY11" fmla="*/ 13863 h 343277"/>
                  <a:gd name="connsiteX12" fmla="*/ 219007 w 486005"/>
                  <a:gd name="connsiteY12" fmla="*/ 4621 h 343277"/>
                  <a:gd name="connsiteX13" fmla="*/ 232052 w 486005"/>
                  <a:gd name="connsiteY13" fmla="*/ 0 h 343277"/>
                  <a:gd name="connsiteX14" fmla="*/ 254715 w 486005"/>
                  <a:gd name="connsiteY14" fmla="*/ 0 h 343277"/>
                  <a:gd name="connsiteX15" fmla="*/ 268045 w 486005"/>
                  <a:gd name="connsiteY15" fmla="*/ 4621 h 343277"/>
                  <a:gd name="connsiteX16" fmla="*/ 273378 w 486005"/>
                  <a:gd name="connsiteY16" fmla="*/ 13863 h 343277"/>
                  <a:gd name="connsiteX17" fmla="*/ 352696 w 486005"/>
                  <a:gd name="connsiteY17" fmla="*/ 260099 h 343277"/>
                  <a:gd name="connsiteX18" fmla="*/ 426683 w 486005"/>
                  <a:gd name="connsiteY18" fmla="*/ 11223 h 343277"/>
                  <a:gd name="connsiteX19" fmla="*/ 431349 w 486005"/>
                  <a:gd name="connsiteY19" fmla="*/ 3961 h 343277"/>
                  <a:gd name="connsiteX20" fmla="*/ 442680 w 486005"/>
                  <a:gd name="connsiteY20" fmla="*/ 0 h 343277"/>
                  <a:gd name="connsiteX21" fmla="*/ 472675 w 486005"/>
                  <a:gd name="connsiteY21" fmla="*/ 0 h 343277"/>
                  <a:gd name="connsiteX22" fmla="*/ 482006 w 486005"/>
                  <a:gd name="connsiteY22" fmla="*/ 3961 h 343277"/>
                  <a:gd name="connsiteX23" fmla="*/ 486005 w 486005"/>
                  <a:gd name="connsiteY23" fmla="*/ 13863 h 343277"/>
                  <a:gd name="connsiteX24" fmla="*/ 484672 w 486005"/>
                  <a:gd name="connsiteY24" fmla="*/ 20465 h 343277"/>
                  <a:gd name="connsiteX25" fmla="*/ 390689 w 486005"/>
                  <a:gd name="connsiteY25" fmla="*/ 326774 h 343277"/>
                  <a:gd name="connsiteX26" fmla="*/ 383358 w 486005"/>
                  <a:gd name="connsiteY26" fmla="*/ 338939 h 343277"/>
                  <a:gd name="connsiteX27" fmla="*/ 368693 w 486005"/>
                  <a:gd name="connsiteY27" fmla="*/ 343277 h 343277"/>
                  <a:gd name="connsiteX28" fmla="*/ 342698 w 486005"/>
                  <a:gd name="connsiteY28" fmla="*/ 343277 h 343277"/>
                  <a:gd name="connsiteX29" fmla="*/ 328415 w 486005"/>
                  <a:gd name="connsiteY29" fmla="*/ 338939 h 343277"/>
                  <a:gd name="connsiteX30" fmla="*/ 320798 w 486005"/>
                  <a:gd name="connsiteY30" fmla="*/ 326774 h 343277"/>
                  <a:gd name="connsiteX31" fmla="*/ 243479 w 486005"/>
                  <a:gd name="connsiteY31" fmla="*/ 90440 h 343277"/>
                  <a:gd name="connsiteX32" fmla="*/ 166160 w 486005"/>
                  <a:gd name="connsiteY32" fmla="*/ 326774 h 343277"/>
                  <a:gd name="connsiteX33" fmla="*/ 158161 w 486005"/>
                  <a:gd name="connsiteY33" fmla="*/ 338939 h 343277"/>
                  <a:gd name="connsiteX34" fmla="*/ 143497 w 486005"/>
                  <a:gd name="connsiteY34" fmla="*/ 343277 h 343277"/>
                  <a:gd name="connsiteX35" fmla="*/ 117312 w 486005"/>
                  <a:gd name="connsiteY35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86005" h="343277">
                    <a:moveTo>
                      <a:pt x="117312" y="343277"/>
                    </a:moveTo>
                    <a:cubicBezTo>
                      <a:pt x="111503" y="343277"/>
                      <a:pt x="107123" y="341863"/>
                      <a:pt x="103981" y="338939"/>
                    </a:cubicBezTo>
                    <a:cubicBezTo>
                      <a:pt x="100838" y="336110"/>
                      <a:pt x="98172" y="332055"/>
                      <a:pt x="95982" y="326774"/>
                    </a:cubicBezTo>
                    <a:lnTo>
                      <a:pt x="1333" y="20465"/>
                    </a:lnTo>
                    <a:cubicBezTo>
                      <a:pt x="476" y="18296"/>
                      <a:pt x="0" y="16032"/>
                      <a:pt x="0" y="13863"/>
                    </a:cubicBezTo>
                    <a:cubicBezTo>
                      <a:pt x="0" y="9902"/>
                      <a:pt x="1428" y="6601"/>
                      <a:pt x="4380" y="3961"/>
                    </a:cubicBezTo>
                    <a:cubicBezTo>
                      <a:pt x="7332" y="1320"/>
                      <a:pt x="10474" y="0"/>
                      <a:pt x="14092" y="0"/>
                    </a:cubicBezTo>
                    <a:lnTo>
                      <a:pt x="43421" y="0"/>
                    </a:lnTo>
                    <a:cubicBezTo>
                      <a:pt x="48277" y="0"/>
                      <a:pt x="52085" y="1320"/>
                      <a:pt x="54752" y="3961"/>
                    </a:cubicBezTo>
                    <a:cubicBezTo>
                      <a:pt x="57418" y="6601"/>
                      <a:pt x="59227" y="9053"/>
                      <a:pt x="60084" y="11223"/>
                    </a:cubicBezTo>
                    <a:lnTo>
                      <a:pt x="134071" y="260099"/>
                    </a:lnTo>
                    <a:lnTo>
                      <a:pt x="213389" y="13863"/>
                    </a:lnTo>
                    <a:cubicBezTo>
                      <a:pt x="214246" y="10751"/>
                      <a:pt x="216151" y="7733"/>
                      <a:pt x="219007" y="4621"/>
                    </a:cubicBezTo>
                    <a:cubicBezTo>
                      <a:pt x="221864" y="1509"/>
                      <a:pt x="226244" y="0"/>
                      <a:pt x="232052" y="0"/>
                    </a:cubicBezTo>
                    <a:lnTo>
                      <a:pt x="254715" y="0"/>
                    </a:lnTo>
                    <a:cubicBezTo>
                      <a:pt x="260523" y="0"/>
                      <a:pt x="264903" y="1509"/>
                      <a:pt x="268045" y="4621"/>
                    </a:cubicBezTo>
                    <a:cubicBezTo>
                      <a:pt x="271188" y="7733"/>
                      <a:pt x="272902" y="10751"/>
                      <a:pt x="273378" y="13863"/>
                    </a:cubicBezTo>
                    <a:lnTo>
                      <a:pt x="352696" y="260099"/>
                    </a:lnTo>
                    <a:lnTo>
                      <a:pt x="426683" y="11223"/>
                    </a:lnTo>
                    <a:cubicBezTo>
                      <a:pt x="427159" y="9053"/>
                      <a:pt x="428682" y="6601"/>
                      <a:pt x="431349" y="3961"/>
                    </a:cubicBezTo>
                    <a:cubicBezTo>
                      <a:pt x="434015" y="1320"/>
                      <a:pt x="437824" y="0"/>
                      <a:pt x="442680" y="0"/>
                    </a:cubicBezTo>
                    <a:lnTo>
                      <a:pt x="472675" y="0"/>
                    </a:lnTo>
                    <a:cubicBezTo>
                      <a:pt x="476198" y="0"/>
                      <a:pt x="479340" y="1320"/>
                      <a:pt x="482006" y="3961"/>
                    </a:cubicBezTo>
                    <a:cubicBezTo>
                      <a:pt x="484672" y="6601"/>
                      <a:pt x="486005" y="9902"/>
                      <a:pt x="486005" y="13863"/>
                    </a:cubicBezTo>
                    <a:cubicBezTo>
                      <a:pt x="486005" y="16032"/>
                      <a:pt x="485529" y="18296"/>
                      <a:pt x="484672" y="20465"/>
                    </a:cubicBezTo>
                    <a:lnTo>
                      <a:pt x="390689" y="326774"/>
                    </a:lnTo>
                    <a:cubicBezTo>
                      <a:pt x="388880" y="332055"/>
                      <a:pt x="386500" y="336110"/>
                      <a:pt x="383358" y="338939"/>
                    </a:cubicBezTo>
                    <a:cubicBezTo>
                      <a:pt x="380215" y="341768"/>
                      <a:pt x="375359" y="343277"/>
                      <a:pt x="368693" y="343277"/>
                    </a:cubicBezTo>
                    <a:lnTo>
                      <a:pt x="342698" y="343277"/>
                    </a:lnTo>
                    <a:cubicBezTo>
                      <a:pt x="336890" y="343277"/>
                      <a:pt x="332129" y="341863"/>
                      <a:pt x="328415" y="338939"/>
                    </a:cubicBezTo>
                    <a:cubicBezTo>
                      <a:pt x="324606" y="336110"/>
                      <a:pt x="322036" y="332055"/>
                      <a:pt x="320798" y="326774"/>
                    </a:cubicBezTo>
                    <a:lnTo>
                      <a:pt x="243479" y="90440"/>
                    </a:lnTo>
                    <a:lnTo>
                      <a:pt x="166160" y="326774"/>
                    </a:lnTo>
                    <a:cubicBezTo>
                      <a:pt x="164351" y="332055"/>
                      <a:pt x="161684" y="336110"/>
                      <a:pt x="158161" y="338939"/>
                    </a:cubicBezTo>
                    <a:cubicBezTo>
                      <a:pt x="154638" y="341768"/>
                      <a:pt x="149686" y="343277"/>
                      <a:pt x="143497" y="343277"/>
                    </a:cubicBezTo>
                    <a:lnTo>
                      <a:pt x="117312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7" name="Freeform 106">
                <a:extLst>
                  <a:ext uri="{FF2B5EF4-FFF2-40B4-BE49-F238E27FC236}">
                    <a16:creationId xmlns:a16="http://schemas.microsoft.com/office/drawing/2014/main" id="{1EC13DC2-1A93-AF4D-B5E5-6E72F649DF00}"/>
                  </a:ext>
                </a:extLst>
              </p:cNvPr>
              <p:cNvSpPr/>
              <p:nvPr/>
            </p:nvSpPr>
            <p:spPr>
              <a:xfrm>
                <a:off x="7089054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7 w 296611"/>
                  <a:gd name="connsiteY4" fmla="*/ 184181 h 356480"/>
                  <a:gd name="connsiteX5" fmla="*/ 134642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5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8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8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7 w 296611"/>
                  <a:gd name="connsiteY17" fmla="*/ 33007 h 356480"/>
                  <a:gd name="connsiteX18" fmla="*/ 95602 w 296611"/>
                  <a:gd name="connsiteY18" fmla="*/ 9619 h 356480"/>
                  <a:gd name="connsiteX19" fmla="*/ 156638 w 296611"/>
                  <a:gd name="connsiteY19" fmla="*/ 0 h 356480"/>
                  <a:gd name="connsiteX20" fmla="*/ 223959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6 w 296611"/>
                  <a:gd name="connsiteY22" fmla="*/ 76577 h 356480"/>
                  <a:gd name="connsiteX23" fmla="*/ 296612 w 296611"/>
                  <a:gd name="connsiteY23" fmla="*/ 120807 h 356480"/>
                  <a:gd name="connsiteX24" fmla="*/ 296612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6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7 w 296611"/>
                  <a:gd name="connsiteY36" fmla="*/ 259438 h 356480"/>
                  <a:gd name="connsiteX37" fmla="*/ 234052 w 296611"/>
                  <a:gd name="connsiteY37" fmla="*/ 198045 h 356480"/>
                  <a:gd name="connsiteX38" fmla="*/ 234052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3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8 w 296611"/>
                  <a:gd name="connsiteY42" fmla="*/ 282921 h 356480"/>
                  <a:gd name="connsiteX43" fmla="*/ 100363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5" y="356480"/>
                      <a:pt x="78843" y="352048"/>
                      <a:pt x="60655" y="343277"/>
                    </a:cubicBezTo>
                    <a:cubicBezTo>
                      <a:pt x="42469" y="334507"/>
                      <a:pt x="27805" y="322624"/>
                      <a:pt x="16664" y="307629"/>
                    </a:cubicBezTo>
                    <a:cubicBezTo>
                      <a:pt x="5523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7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5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9" y="97042"/>
                      <a:pt x="74653" y="100343"/>
                      <a:pt x="67988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8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9" y="51680"/>
                      <a:pt x="43992" y="42250"/>
                      <a:pt x="54657" y="33007"/>
                    </a:cubicBezTo>
                    <a:cubicBezTo>
                      <a:pt x="65322" y="23765"/>
                      <a:pt x="78938" y="15938"/>
                      <a:pt x="95602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2" y="3395"/>
                      <a:pt x="223959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900" y="62054"/>
                      <a:pt x="289566" y="76577"/>
                    </a:cubicBezTo>
                    <a:cubicBezTo>
                      <a:pt x="294231" y="91100"/>
                      <a:pt x="296612" y="105812"/>
                      <a:pt x="296612" y="120807"/>
                    </a:cubicBezTo>
                    <a:lnTo>
                      <a:pt x="296612" y="334695"/>
                    </a:lnTo>
                    <a:cubicBezTo>
                      <a:pt x="296612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8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4" y="322058"/>
                      <a:pt x="211866" y="329791"/>
                    </a:cubicBezTo>
                    <a:cubicBezTo>
                      <a:pt x="202058" y="337524"/>
                      <a:pt x="189870" y="343843"/>
                      <a:pt x="175206" y="348936"/>
                    </a:cubicBezTo>
                    <a:cubicBezTo>
                      <a:pt x="160542" y="354028"/>
                      <a:pt x="142641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40" y="287636"/>
                      <a:pt x="212247" y="275659"/>
                      <a:pt x="221007" y="259438"/>
                    </a:cubicBezTo>
                    <a:cubicBezTo>
                      <a:pt x="229672" y="243123"/>
                      <a:pt x="234052" y="222659"/>
                      <a:pt x="234052" y="198045"/>
                    </a:cubicBezTo>
                    <a:lnTo>
                      <a:pt x="234052" y="179560"/>
                    </a:lnTo>
                    <a:lnTo>
                      <a:pt x="156733" y="190783"/>
                    </a:lnTo>
                    <a:cubicBezTo>
                      <a:pt x="125215" y="195215"/>
                      <a:pt x="101410" y="202571"/>
                      <a:pt x="85413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6" y="274810"/>
                      <a:pt x="72368" y="282921"/>
                    </a:cubicBezTo>
                    <a:cubicBezTo>
                      <a:pt x="79699" y="291031"/>
                      <a:pt x="89031" y="297067"/>
                      <a:pt x="100363" y="301028"/>
                    </a:cubicBezTo>
                    <a:cubicBezTo>
                      <a:pt x="111599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8" name="Freeform 107">
                <a:extLst>
                  <a:ext uri="{FF2B5EF4-FFF2-40B4-BE49-F238E27FC236}">
                    <a16:creationId xmlns:a16="http://schemas.microsoft.com/office/drawing/2014/main" id="{D89281CE-6C96-5F4A-9D09-C1B881F30C38}"/>
                  </a:ext>
                </a:extLst>
              </p:cNvPr>
              <p:cNvSpPr/>
              <p:nvPr/>
            </p:nvSpPr>
            <p:spPr>
              <a:xfrm>
                <a:off x="7427943" y="3304137"/>
                <a:ext cx="329939" cy="468705"/>
              </a:xfrm>
              <a:custGeom>
                <a:avLst/>
                <a:gdLst>
                  <a:gd name="connsiteX0" fmla="*/ 89317 w 329939"/>
                  <a:gd name="connsiteY0" fmla="*/ 468705 h 468705"/>
                  <a:gd name="connsiteX1" fmla="*/ 79985 w 329939"/>
                  <a:gd name="connsiteY1" fmla="*/ 464745 h 468705"/>
                  <a:gd name="connsiteX2" fmla="*/ 75986 w 329939"/>
                  <a:gd name="connsiteY2" fmla="*/ 455502 h 468705"/>
                  <a:gd name="connsiteX3" fmla="*/ 76652 w 329939"/>
                  <a:gd name="connsiteY3" fmla="*/ 450221 h 468705"/>
                  <a:gd name="connsiteX4" fmla="*/ 79319 w 329939"/>
                  <a:gd name="connsiteY4" fmla="*/ 443620 h 468705"/>
                  <a:gd name="connsiteX5" fmla="*/ 130642 w 329939"/>
                  <a:gd name="connsiteY5" fmla="*/ 322813 h 468705"/>
                  <a:gd name="connsiteX6" fmla="*/ 3332 w 329939"/>
                  <a:gd name="connsiteY6" fmla="*/ 25086 h 468705"/>
                  <a:gd name="connsiteX7" fmla="*/ 0 w 329939"/>
                  <a:gd name="connsiteY7" fmla="*/ 13863 h 468705"/>
                  <a:gd name="connsiteX8" fmla="*/ 3999 w 329939"/>
                  <a:gd name="connsiteY8" fmla="*/ 3961 h 468705"/>
                  <a:gd name="connsiteX9" fmla="*/ 13997 w 329939"/>
                  <a:gd name="connsiteY9" fmla="*/ 0 h 468705"/>
                  <a:gd name="connsiteX10" fmla="*/ 46658 w 329939"/>
                  <a:gd name="connsiteY10" fmla="*/ 0 h 468705"/>
                  <a:gd name="connsiteX11" fmla="*/ 57323 w 329939"/>
                  <a:gd name="connsiteY11" fmla="*/ 3301 h 468705"/>
                  <a:gd name="connsiteX12" fmla="*/ 62655 w 329939"/>
                  <a:gd name="connsiteY12" fmla="*/ 11223 h 468705"/>
                  <a:gd name="connsiteX13" fmla="*/ 163969 w 329939"/>
                  <a:gd name="connsiteY13" fmla="*/ 251517 h 468705"/>
                  <a:gd name="connsiteX14" fmla="*/ 267951 w 329939"/>
                  <a:gd name="connsiteY14" fmla="*/ 11223 h 468705"/>
                  <a:gd name="connsiteX15" fmla="*/ 273664 w 329939"/>
                  <a:gd name="connsiteY15" fmla="*/ 3301 h 468705"/>
                  <a:gd name="connsiteX16" fmla="*/ 284614 w 329939"/>
                  <a:gd name="connsiteY16" fmla="*/ 0 h 468705"/>
                  <a:gd name="connsiteX17" fmla="*/ 315941 w 329939"/>
                  <a:gd name="connsiteY17" fmla="*/ 0 h 468705"/>
                  <a:gd name="connsiteX18" fmla="*/ 325939 w 329939"/>
                  <a:gd name="connsiteY18" fmla="*/ 3961 h 468705"/>
                  <a:gd name="connsiteX19" fmla="*/ 329939 w 329939"/>
                  <a:gd name="connsiteY19" fmla="*/ 13203 h 468705"/>
                  <a:gd name="connsiteX20" fmla="*/ 326606 w 329939"/>
                  <a:gd name="connsiteY20" fmla="*/ 25086 h 468705"/>
                  <a:gd name="connsiteX21" fmla="*/ 137308 w 329939"/>
                  <a:gd name="connsiteY21" fmla="*/ 457483 h 468705"/>
                  <a:gd name="connsiteX22" fmla="*/ 131690 w 329939"/>
                  <a:gd name="connsiteY22" fmla="*/ 465405 h 468705"/>
                  <a:gd name="connsiteX23" fmla="*/ 120644 w 329939"/>
                  <a:gd name="connsiteY23" fmla="*/ 468705 h 468705"/>
                  <a:gd name="connsiteX24" fmla="*/ 89317 w 329939"/>
                  <a:gd name="connsiteY24" fmla="*/ 468705 h 468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29939" h="468705">
                    <a:moveTo>
                      <a:pt x="89317" y="468705"/>
                    </a:moveTo>
                    <a:cubicBezTo>
                      <a:pt x="85794" y="468705"/>
                      <a:pt x="82651" y="467385"/>
                      <a:pt x="79985" y="464745"/>
                    </a:cubicBezTo>
                    <a:cubicBezTo>
                      <a:pt x="77319" y="462104"/>
                      <a:pt x="75986" y="458992"/>
                      <a:pt x="75986" y="455502"/>
                    </a:cubicBezTo>
                    <a:cubicBezTo>
                      <a:pt x="75986" y="453711"/>
                      <a:pt x="76176" y="452013"/>
                      <a:pt x="76652" y="450221"/>
                    </a:cubicBezTo>
                    <a:cubicBezTo>
                      <a:pt x="77128" y="448429"/>
                      <a:pt x="77986" y="446260"/>
                      <a:pt x="79319" y="443620"/>
                    </a:cubicBezTo>
                    <a:lnTo>
                      <a:pt x="130642" y="322813"/>
                    </a:lnTo>
                    <a:lnTo>
                      <a:pt x="3332" y="25086"/>
                    </a:lnTo>
                    <a:cubicBezTo>
                      <a:pt x="1143" y="19804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3999" y="3961"/>
                    </a:cubicBezTo>
                    <a:cubicBezTo>
                      <a:pt x="6666" y="1320"/>
                      <a:pt x="9998" y="0"/>
                      <a:pt x="13997" y="0"/>
                    </a:cubicBezTo>
                    <a:lnTo>
                      <a:pt x="46658" y="0"/>
                    </a:lnTo>
                    <a:cubicBezTo>
                      <a:pt x="51514" y="0"/>
                      <a:pt x="55132" y="1132"/>
                      <a:pt x="57323" y="3301"/>
                    </a:cubicBezTo>
                    <a:cubicBezTo>
                      <a:pt x="59513" y="5470"/>
                      <a:pt x="61322" y="8110"/>
                      <a:pt x="62655" y="11223"/>
                    </a:cubicBezTo>
                    <a:lnTo>
                      <a:pt x="163969" y="251517"/>
                    </a:lnTo>
                    <a:lnTo>
                      <a:pt x="267951" y="11223"/>
                    </a:lnTo>
                    <a:cubicBezTo>
                      <a:pt x="269283" y="8110"/>
                      <a:pt x="271188" y="5470"/>
                      <a:pt x="273664" y="3301"/>
                    </a:cubicBezTo>
                    <a:cubicBezTo>
                      <a:pt x="276139" y="1132"/>
                      <a:pt x="279758" y="0"/>
                      <a:pt x="284614" y="0"/>
                    </a:cubicBezTo>
                    <a:lnTo>
                      <a:pt x="315941" y="0"/>
                    </a:lnTo>
                    <a:cubicBezTo>
                      <a:pt x="319941" y="0"/>
                      <a:pt x="323274" y="1320"/>
                      <a:pt x="325939" y="3961"/>
                    </a:cubicBezTo>
                    <a:cubicBezTo>
                      <a:pt x="328606" y="6601"/>
                      <a:pt x="329939" y="9714"/>
                      <a:pt x="329939" y="13203"/>
                    </a:cubicBezTo>
                    <a:cubicBezTo>
                      <a:pt x="329939" y="15372"/>
                      <a:pt x="328796" y="19333"/>
                      <a:pt x="326606" y="25086"/>
                    </a:cubicBezTo>
                    <a:lnTo>
                      <a:pt x="137308" y="457483"/>
                    </a:lnTo>
                    <a:cubicBezTo>
                      <a:pt x="135975" y="460595"/>
                      <a:pt x="134071" y="463236"/>
                      <a:pt x="131690" y="465405"/>
                    </a:cubicBezTo>
                    <a:cubicBezTo>
                      <a:pt x="129214" y="467574"/>
                      <a:pt x="125596" y="468705"/>
                      <a:pt x="120644" y="468705"/>
                    </a:cubicBezTo>
                    <a:lnTo>
                      <a:pt x="89317" y="468705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9" name="Freeform 108">
                <a:extLst>
                  <a:ext uri="{FF2B5EF4-FFF2-40B4-BE49-F238E27FC236}">
                    <a16:creationId xmlns:a16="http://schemas.microsoft.com/office/drawing/2014/main" id="{0A4E99B3-A9CF-CD4A-9CC1-7740CC999020}"/>
                  </a:ext>
                </a:extLst>
              </p:cNvPr>
              <p:cNvSpPr/>
              <p:nvPr/>
            </p:nvSpPr>
            <p:spPr>
              <a:xfrm>
                <a:off x="7787224" y="3297630"/>
                <a:ext cx="283838" cy="356385"/>
              </a:xfrm>
              <a:custGeom>
                <a:avLst/>
                <a:gdLst>
                  <a:gd name="connsiteX0" fmla="*/ 141294 w 283838"/>
                  <a:gd name="connsiteY0" fmla="*/ 356386 h 356385"/>
                  <a:gd name="connsiteX1" fmla="*/ 77305 w 283838"/>
                  <a:gd name="connsiteY1" fmla="*/ 347144 h 356385"/>
                  <a:gd name="connsiteX2" fmla="*/ 33980 w 283838"/>
                  <a:gd name="connsiteY2" fmla="*/ 324699 h 356385"/>
                  <a:gd name="connsiteX3" fmla="*/ 9032 w 283838"/>
                  <a:gd name="connsiteY3" fmla="*/ 298293 h 356385"/>
                  <a:gd name="connsiteX4" fmla="*/ 81 w 283838"/>
                  <a:gd name="connsiteY4" fmla="*/ 277168 h 356385"/>
                  <a:gd name="connsiteX5" fmla="*/ 4747 w 283838"/>
                  <a:gd name="connsiteY5" fmla="*/ 265946 h 356385"/>
                  <a:gd name="connsiteX6" fmla="*/ 15412 w 283838"/>
                  <a:gd name="connsiteY6" fmla="*/ 261985 h 356385"/>
                  <a:gd name="connsiteX7" fmla="*/ 45406 w 283838"/>
                  <a:gd name="connsiteY7" fmla="*/ 261985 h 356385"/>
                  <a:gd name="connsiteX8" fmla="*/ 51024 w 283838"/>
                  <a:gd name="connsiteY8" fmla="*/ 262928 h 356385"/>
                  <a:gd name="connsiteX9" fmla="*/ 57404 w 283838"/>
                  <a:gd name="connsiteY9" fmla="*/ 268586 h 356385"/>
                  <a:gd name="connsiteX10" fmla="*/ 76734 w 283838"/>
                  <a:gd name="connsiteY10" fmla="*/ 287070 h 356385"/>
                  <a:gd name="connsiteX11" fmla="*/ 103015 w 283838"/>
                  <a:gd name="connsiteY11" fmla="*/ 302254 h 356385"/>
                  <a:gd name="connsiteX12" fmla="*/ 141960 w 283838"/>
                  <a:gd name="connsiteY12" fmla="*/ 308195 h 356385"/>
                  <a:gd name="connsiteX13" fmla="*/ 197950 w 283838"/>
                  <a:gd name="connsiteY13" fmla="*/ 295369 h 356385"/>
                  <a:gd name="connsiteX14" fmla="*/ 219946 w 283838"/>
                  <a:gd name="connsiteY14" fmla="*/ 257458 h 356385"/>
                  <a:gd name="connsiteX15" fmla="*/ 210900 w 283838"/>
                  <a:gd name="connsiteY15" fmla="*/ 231052 h 356385"/>
                  <a:gd name="connsiteX16" fmla="*/ 178906 w 283838"/>
                  <a:gd name="connsiteY16" fmla="*/ 213228 h 356385"/>
                  <a:gd name="connsiteX17" fmla="*/ 115870 w 283838"/>
                  <a:gd name="connsiteY17" fmla="*/ 196724 h 356385"/>
                  <a:gd name="connsiteX18" fmla="*/ 52548 w 283838"/>
                  <a:gd name="connsiteY18" fmla="*/ 173996 h 356385"/>
                  <a:gd name="connsiteX19" fmla="*/ 19221 w 283838"/>
                  <a:gd name="connsiteY19" fmla="*/ 141649 h 356385"/>
                  <a:gd name="connsiteX20" fmla="*/ 9223 w 283838"/>
                  <a:gd name="connsiteY20" fmla="*/ 99022 h 356385"/>
                  <a:gd name="connsiteX21" fmla="*/ 23887 w 283838"/>
                  <a:gd name="connsiteY21" fmla="*/ 51869 h 356385"/>
                  <a:gd name="connsiteX22" fmla="*/ 66831 w 283838"/>
                  <a:gd name="connsiteY22" fmla="*/ 14523 h 356385"/>
                  <a:gd name="connsiteX23" fmla="*/ 137866 w 283838"/>
                  <a:gd name="connsiteY23" fmla="*/ 0 h 356385"/>
                  <a:gd name="connsiteX24" fmla="*/ 197188 w 283838"/>
                  <a:gd name="connsiteY24" fmla="*/ 8582 h 356385"/>
                  <a:gd name="connsiteX25" fmla="*/ 237847 w 283838"/>
                  <a:gd name="connsiteY25" fmla="*/ 29990 h 356385"/>
                  <a:gd name="connsiteX26" fmla="*/ 261842 w 283838"/>
                  <a:gd name="connsiteY26" fmla="*/ 55358 h 356385"/>
                  <a:gd name="connsiteX27" fmla="*/ 270508 w 283838"/>
                  <a:gd name="connsiteY27" fmla="*/ 76483 h 356385"/>
                  <a:gd name="connsiteX28" fmla="*/ 266508 w 283838"/>
                  <a:gd name="connsiteY28" fmla="*/ 87328 h 356385"/>
                  <a:gd name="connsiteX29" fmla="*/ 255843 w 283838"/>
                  <a:gd name="connsiteY29" fmla="*/ 91666 h 356385"/>
                  <a:gd name="connsiteX30" fmla="*/ 227849 w 283838"/>
                  <a:gd name="connsiteY30" fmla="*/ 91666 h 356385"/>
                  <a:gd name="connsiteX31" fmla="*/ 220231 w 283838"/>
                  <a:gd name="connsiteY31" fmla="*/ 89686 h 356385"/>
                  <a:gd name="connsiteX32" fmla="*/ 214613 w 283838"/>
                  <a:gd name="connsiteY32" fmla="*/ 85065 h 356385"/>
                  <a:gd name="connsiteX33" fmla="*/ 198902 w 283838"/>
                  <a:gd name="connsiteY33" fmla="*/ 67901 h 356385"/>
                  <a:gd name="connsiteX34" fmla="*/ 175573 w 283838"/>
                  <a:gd name="connsiteY34" fmla="*/ 53755 h 356385"/>
                  <a:gd name="connsiteX35" fmla="*/ 137866 w 283838"/>
                  <a:gd name="connsiteY35" fmla="*/ 48097 h 356385"/>
                  <a:gd name="connsiteX36" fmla="*/ 87875 w 283838"/>
                  <a:gd name="connsiteY36" fmla="*/ 61960 h 356385"/>
                  <a:gd name="connsiteX37" fmla="*/ 71211 w 283838"/>
                  <a:gd name="connsiteY37" fmla="*/ 96948 h 356385"/>
                  <a:gd name="connsiteX38" fmla="*/ 78543 w 283838"/>
                  <a:gd name="connsiteY38" fmla="*/ 119393 h 356385"/>
                  <a:gd name="connsiteX39" fmla="*/ 106538 w 283838"/>
                  <a:gd name="connsiteY39" fmla="*/ 137217 h 356385"/>
                  <a:gd name="connsiteX40" fmla="*/ 167860 w 283838"/>
                  <a:gd name="connsiteY40" fmla="*/ 154380 h 356385"/>
                  <a:gd name="connsiteX41" fmla="*/ 237181 w 283838"/>
                  <a:gd name="connsiteY41" fmla="*/ 177486 h 356385"/>
                  <a:gd name="connsiteX42" fmla="*/ 273174 w 283838"/>
                  <a:gd name="connsiteY42" fmla="*/ 211153 h 356385"/>
                  <a:gd name="connsiteX43" fmla="*/ 283838 w 283838"/>
                  <a:gd name="connsiteY43" fmla="*/ 255383 h 356385"/>
                  <a:gd name="connsiteX44" fmla="*/ 267841 w 283838"/>
                  <a:gd name="connsiteY44" fmla="*/ 306215 h 356385"/>
                  <a:gd name="connsiteX45" fmla="*/ 219850 w 283838"/>
                  <a:gd name="connsiteY45" fmla="*/ 342900 h 356385"/>
                  <a:gd name="connsiteX46" fmla="*/ 141294 w 283838"/>
                  <a:gd name="connsiteY46" fmla="*/ 356386 h 35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83838" h="356385">
                    <a:moveTo>
                      <a:pt x="141294" y="356386"/>
                    </a:moveTo>
                    <a:cubicBezTo>
                      <a:pt x="116441" y="356386"/>
                      <a:pt x="95111" y="353274"/>
                      <a:pt x="77305" y="347144"/>
                    </a:cubicBezTo>
                    <a:cubicBezTo>
                      <a:pt x="59499" y="341014"/>
                      <a:pt x="45121" y="333469"/>
                      <a:pt x="33980" y="324699"/>
                    </a:cubicBezTo>
                    <a:cubicBezTo>
                      <a:pt x="22839" y="315928"/>
                      <a:pt x="14555" y="307063"/>
                      <a:pt x="9032" y="298293"/>
                    </a:cubicBezTo>
                    <a:cubicBezTo>
                      <a:pt x="3509" y="289522"/>
                      <a:pt x="462" y="282449"/>
                      <a:pt x="81" y="277168"/>
                    </a:cubicBezTo>
                    <a:cubicBezTo>
                      <a:pt x="-395" y="272358"/>
                      <a:pt x="1224" y="268586"/>
                      <a:pt x="4747" y="265946"/>
                    </a:cubicBezTo>
                    <a:cubicBezTo>
                      <a:pt x="8270" y="263305"/>
                      <a:pt x="11889" y="261985"/>
                      <a:pt x="15412" y="261985"/>
                    </a:cubicBezTo>
                    <a:lnTo>
                      <a:pt x="45406" y="261985"/>
                    </a:lnTo>
                    <a:cubicBezTo>
                      <a:pt x="47596" y="261985"/>
                      <a:pt x="49501" y="262362"/>
                      <a:pt x="51024" y="262928"/>
                    </a:cubicBezTo>
                    <a:cubicBezTo>
                      <a:pt x="52548" y="263588"/>
                      <a:pt x="54643" y="265474"/>
                      <a:pt x="57404" y="268586"/>
                    </a:cubicBezTo>
                    <a:cubicBezTo>
                      <a:pt x="63213" y="274716"/>
                      <a:pt x="69592" y="280940"/>
                      <a:pt x="76734" y="287070"/>
                    </a:cubicBezTo>
                    <a:cubicBezTo>
                      <a:pt x="83875" y="293200"/>
                      <a:pt x="92636" y="298293"/>
                      <a:pt x="103015" y="302254"/>
                    </a:cubicBezTo>
                    <a:cubicBezTo>
                      <a:pt x="113489" y="306215"/>
                      <a:pt x="126439" y="308195"/>
                      <a:pt x="141960" y="308195"/>
                    </a:cubicBezTo>
                    <a:cubicBezTo>
                      <a:pt x="164623" y="308195"/>
                      <a:pt x="183285" y="303857"/>
                      <a:pt x="197950" y="295369"/>
                    </a:cubicBezTo>
                    <a:cubicBezTo>
                      <a:pt x="212614" y="286787"/>
                      <a:pt x="219946" y="274150"/>
                      <a:pt x="219946" y="257458"/>
                    </a:cubicBezTo>
                    <a:cubicBezTo>
                      <a:pt x="219946" y="246424"/>
                      <a:pt x="216899" y="237653"/>
                      <a:pt x="210900" y="231052"/>
                    </a:cubicBezTo>
                    <a:cubicBezTo>
                      <a:pt x="204901" y="224450"/>
                      <a:pt x="194236" y="218509"/>
                      <a:pt x="178906" y="213228"/>
                    </a:cubicBezTo>
                    <a:cubicBezTo>
                      <a:pt x="163575" y="207947"/>
                      <a:pt x="142531" y="202477"/>
                      <a:pt x="115870" y="196724"/>
                    </a:cubicBezTo>
                    <a:cubicBezTo>
                      <a:pt x="89208" y="190594"/>
                      <a:pt x="68069" y="182955"/>
                      <a:pt x="52548" y="173996"/>
                    </a:cubicBezTo>
                    <a:cubicBezTo>
                      <a:pt x="37027" y="164943"/>
                      <a:pt x="25886" y="154192"/>
                      <a:pt x="19221" y="141649"/>
                    </a:cubicBezTo>
                    <a:cubicBezTo>
                      <a:pt x="12555" y="129106"/>
                      <a:pt x="9223" y="114960"/>
                      <a:pt x="9223" y="99022"/>
                    </a:cubicBezTo>
                    <a:cubicBezTo>
                      <a:pt x="9223" y="82707"/>
                      <a:pt x="14079" y="66958"/>
                      <a:pt x="23887" y="51869"/>
                    </a:cubicBezTo>
                    <a:cubicBezTo>
                      <a:pt x="33695" y="36685"/>
                      <a:pt x="47978" y="24237"/>
                      <a:pt x="66831" y="14523"/>
                    </a:cubicBezTo>
                    <a:cubicBezTo>
                      <a:pt x="85685" y="4810"/>
                      <a:pt x="109394" y="0"/>
                      <a:pt x="137866" y="0"/>
                    </a:cubicBezTo>
                    <a:cubicBezTo>
                      <a:pt x="161004" y="0"/>
                      <a:pt x="180715" y="2829"/>
                      <a:pt x="197188" y="8582"/>
                    </a:cubicBezTo>
                    <a:cubicBezTo>
                      <a:pt x="213661" y="14335"/>
                      <a:pt x="227182" y="21408"/>
                      <a:pt x="237847" y="29990"/>
                    </a:cubicBezTo>
                    <a:cubicBezTo>
                      <a:pt x="248512" y="38572"/>
                      <a:pt x="256510" y="47059"/>
                      <a:pt x="261842" y="55358"/>
                    </a:cubicBezTo>
                    <a:cubicBezTo>
                      <a:pt x="267175" y="63752"/>
                      <a:pt x="270031" y="70730"/>
                      <a:pt x="270508" y="76483"/>
                    </a:cubicBezTo>
                    <a:cubicBezTo>
                      <a:pt x="270984" y="80915"/>
                      <a:pt x="269651" y="84499"/>
                      <a:pt x="266508" y="87328"/>
                    </a:cubicBezTo>
                    <a:cubicBezTo>
                      <a:pt x="263366" y="90157"/>
                      <a:pt x="259843" y="91666"/>
                      <a:pt x="255843" y="91666"/>
                    </a:cubicBezTo>
                    <a:lnTo>
                      <a:pt x="227849" y="91666"/>
                    </a:lnTo>
                    <a:cubicBezTo>
                      <a:pt x="224707" y="91666"/>
                      <a:pt x="222231" y="91006"/>
                      <a:pt x="220231" y="89686"/>
                    </a:cubicBezTo>
                    <a:cubicBezTo>
                      <a:pt x="218232" y="88366"/>
                      <a:pt x="216327" y="86857"/>
                      <a:pt x="214613" y="85065"/>
                    </a:cubicBezTo>
                    <a:cubicBezTo>
                      <a:pt x="210138" y="79312"/>
                      <a:pt x="204901" y="73654"/>
                      <a:pt x="198902" y="67901"/>
                    </a:cubicBezTo>
                    <a:cubicBezTo>
                      <a:pt x="192903" y="62148"/>
                      <a:pt x="185095" y="57433"/>
                      <a:pt x="175573" y="53755"/>
                    </a:cubicBezTo>
                    <a:cubicBezTo>
                      <a:pt x="166051" y="49983"/>
                      <a:pt x="153481" y="48097"/>
                      <a:pt x="137866" y="48097"/>
                    </a:cubicBezTo>
                    <a:cubicBezTo>
                      <a:pt x="115679" y="48097"/>
                      <a:pt x="99016" y="52718"/>
                      <a:pt x="87875" y="61960"/>
                    </a:cubicBezTo>
                    <a:cubicBezTo>
                      <a:pt x="76734" y="71202"/>
                      <a:pt x="71211" y="82896"/>
                      <a:pt x="71211" y="96948"/>
                    </a:cubicBezTo>
                    <a:cubicBezTo>
                      <a:pt x="71211" y="105341"/>
                      <a:pt x="73687" y="112791"/>
                      <a:pt x="78543" y="119393"/>
                    </a:cubicBezTo>
                    <a:cubicBezTo>
                      <a:pt x="83399" y="125994"/>
                      <a:pt x="92731" y="131935"/>
                      <a:pt x="106538" y="137217"/>
                    </a:cubicBezTo>
                    <a:cubicBezTo>
                      <a:pt x="120345" y="142498"/>
                      <a:pt x="140722" y="148251"/>
                      <a:pt x="167860" y="154380"/>
                    </a:cubicBezTo>
                    <a:cubicBezTo>
                      <a:pt x="197188" y="160133"/>
                      <a:pt x="220326" y="167772"/>
                      <a:pt x="237181" y="177486"/>
                    </a:cubicBezTo>
                    <a:cubicBezTo>
                      <a:pt x="254034" y="187199"/>
                      <a:pt x="266032" y="198422"/>
                      <a:pt x="273174" y="211153"/>
                    </a:cubicBezTo>
                    <a:cubicBezTo>
                      <a:pt x="280315" y="223885"/>
                      <a:pt x="283838" y="238691"/>
                      <a:pt x="283838" y="255383"/>
                    </a:cubicBezTo>
                    <a:cubicBezTo>
                      <a:pt x="283838" y="273867"/>
                      <a:pt x="278506" y="290843"/>
                      <a:pt x="267841" y="306215"/>
                    </a:cubicBezTo>
                    <a:cubicBezTo>
                      <a:pt x="257177" y="321587"/>
                      <a:pt x="241180" y="333847"/>
                      <a:pt x="219850" y="342900"/>
                    </a:cubicBezTo>
                    <a:cubicBezTo>
                      <a:pt x="198616" y="351859"/>
                      <a:pt x="172430" y="356386"/>
                      <a:pt x="141294" y="35638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0" name="Freeform 109">
                <a:extLst>
                  <a:ext uri="{FF2B5EF4-FFF2-40B4-BE49-F238E27FC236}">
                    <a16:creationId xmlns:a16="http://schemas.microsoft.com/office/drawing/2014/main" id="{8FF413C1-E800-ED40-A5CA-87A6A897C44C}"/>
                  </a:ext>
                </a:extLst>
              </p:cNvPr>
              <p:cNvSpPr/>
              <p:nvPr/>
            </p:nvSpPr>
            <p:spPr>
              <a:xfrm>
                <a:off x="8275786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4000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9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3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2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886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5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3 w 419922"/>
                  <a:gd name="connsiteY20" fmla="*/ 458143 h 462103"/>
                  <a:gd name="connsiteX21" fmla="*/ 47325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8" y="462104"/>
                      <a:pt x="6666" y="460784"/>
                      <a:pt x="4000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1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4" y="1320"/>
                      <a:pt x="181110" y="0"/>
                      <a:pt x="187299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4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3" y="446732"/>
                      <a:pt x="419923" y="448901"/>
                    </a:cubicBezTo>
                    <a:cubicBezTo>
                      <a:pt x="419923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2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2" y="460784"/>
                      <a:pt x="360886" y="458143"/>
                    </a:cubicBezTo>
                    <a:cubicBezTo>
                      <a:pt x="358410" y="455502"/>
                      <a:pt x="356791" y="453050"/>
                      <a:pt x="355934" y="450881"/>
                    </a:cubicBezTo>
                    <a:lnTo>
                      <a:pt x="319275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3" y="458143"/>
                    </a:cubicBezTo>
                    <a:cubicBezTo>
                      <a:pt x="56656" y="460784"/>
                      <a:pt x="52657" y="462104"/>
                      <a:pt x="47325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Freeform 110">
                <a:extLst>
                  <a:ext uri="{FF2B5EF4-FFF2-40B4-BE49-F238E27FC236}">
                    <a16:creationId xmlns:a16="http://schemas.microsoft.com/office/drawing/2014/main" id="{940D0FDC-5A23-3E47-8225-0260BCC2E6C2}"/>
                  </a:ext>
                </a:extLst>
              </p:cNvPr>
              <p:cNvSpPr/>
              <p:nvPr/>
            </p:nvSpPr>
            <p:spPr>
              <a:xfrm>
                <a:off x="8686948" y="3304137"/>
                <a:ext cx="328034" cy="343277"/>
              </a:xfrm>
              <a:custGeom>
                <a:avLst/>
                <a:gdLst>
                  <a:gd name="connsiteX0" fmla="*/ 149306 w 328034"/>
                  <a:gd name="connsiteY0" fmla="*/ 343277 h 343277"/>
                  <a:gd name="connsiteX1" fmla="*/ 133690 w 328034"/>
                  <a:gd name="connsiteY1" fmla="*/ 338656 h 343277"/>
                  <a:gd name="connsiteX2" fmla="*/ 124644 w 328034"/>
                  <a:gd name="connsiteY2" fmla="*/ 326774 h 343277"/>
                  <a:gd name="connsiteX3" fmla="*/ 1333 w 328034"/>
                  <a:gd name="connsiteY3" fmla="*/ 20465 h 343277"/>
                  <a:gd name="connsiteX4" fmla="*/ 0 w 328034"/>
                  <a:gd name="connsiteY4" fmla="*/ 13863 h 343277"/>
                  <a:gd name="connsiteX5" fmla="*/ 4000 w 328034"/>
                  <a:gd name="connsiteY5" fmla="*/ 3961 h 343277"/>
                  <a:gd name="connsiteX6" fmla="*/ 13998 w 328034"/>
                  <a:gd name="connsiteY6" fmla="*/ 0 h 343277"/>
                  <a:gd name="connsiteX7" fmla="*/ 45992 w 328034"/>
                  <a:gd name="connsiteY7" fmla="*/ 0 h 343277"/>
                  <a:gd name="connsiteX8" fmla="*/ 57323 w 328034"/>
                  <a:gd name="connsiteY8" fmla="*/ 3961 h 343277"/>
                  <a:gd name="connsiteX9" fmla="*/ 62655 w 328034"/>
                  <a:gd name="connsiteY9" fmla="*/ 11223 h 343277"/>
                  <a:gd name="connsiteX10" fmla="*/ 163970 w 328034"/>
                  <a:gd name="connsiteY10" fmla="*/ 271321 h 343277"/>
                  <a:gd name="connsiteX11" fmla="*/ 265285 w 328034"/>
                  <a:gd name="connsiteY11" fmla="*/ 11223 h 343277"/>
                  <a:gd name="connsiteX12" fmla="*/ 270236 w 328034"/>
                  <a:gd name="connsiteY12" fmla="*/ 3961 h 343277"/>
                  <a:gd name="connsiteX13" fmla="*/ 281282 w 328034"/>
                  <a:gd name="connsiteY13" fmla="*/ 0 h 343277"/>
                  <a:gd name="connsiteX14" fmla="*/ 313942 w 328034"/>
                  <a:gd name="connsiteY14" fmla="*/ 0 h 343277"/>
                  <a:gd name="connsiteX15" fmla="*/ 323655 w 328034"/>
                  <a:gd name="connsiteY15" fmla="*/ 3961 h 343277"/>
                  <a:gd name="connsiteX16" fmla="*/ 328035 w 328034"/>
                  <a:gd name="connsiteY16" fmla="*/ 13863 h 343277"/>
                  <a:gd name="connsiteX17" fmla="*/ 326701 w 328034"/>
                  <a:gd name="connsiteY17" fmla="*/ 20465 h 343277"/>
                  <a:gd name="connsiteX18" fmla="*/ 202725 w 328034"/>
                  <a:gd name="connsiteY18" fmla="*/ 326774 h 343277"/>
                  <a:gd name="connsiteX19" fmla="*/ 194345 w 328034"/>
                  <a:gd name="connsiteY19" fmla="*/ 338656 h 343277"/>
                  <a:gd name="connsiteX20" fmla="*/ 178062 w 328034"/>
                  <a:gd name="connsiteY20" fmla="*/ 343277 h 343277"/>
                  <a:gd name="connsiteX21" fmla="*/ 149306 w 328034"/>
                  <a:gd name="connsiteY21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8034" h="343277">
                    <a:moveTo>
                      <a:pt x="149306" y="343277"/>
                    </a:moveTo>
                    <a:cubicBezTo>
                      <a:pt x="142641" y="343277"/>
                      <a:pt x="137404" y="341768"/>
                      <a:pt x="133690" y="338656"/>
                    </a:cubicBezTo>
                    <a:cubicBezTo>
                      <a:pt x="129881" y="335544"/>
                      <a:pt x="126929" y="331583"/>
                      <a:pt x="124644" y="326774"/>
                    </a:cubicBezTo>
                    <a:lnTo>
                      <a:pt x="1333" y="20465"/>
                    </a:lnTo>
                    <a:cubicBezTo>
                      <a:pt x="477" y="18296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4000" y="3961"/>
                    </a:cubicBezTo>
                    <a:cubicBezTo>
                      <a:pt x="6666" y="1320"/>
                      <a:pt x="9999" y="0"/>
                      <a:pt x="13998" y="0"/>
                    </a:cubicBezTo>
                    <a:lnTo>
                      <a:pt x="45992" y="0"/>
                    </a:lnTo>
                    <a:cubicBezTo>
                      <a:pt x="50848" y="0"/>
                      <a:pt x="54657" y="1320"/>
                      <a:pt x="57323" y="3961"/>
                    </a:cubicBezTo>
                    <a:cubicBezTo>
                      <a:pt x="59989" y="6601"/>
                      <a:pt x="61799" y="9053"/>
                      <a:pt x="62655" y="11223"/>
                    </a:cubicBezTo>
                    <a:lnTo>
                      <a:pt x="163970" y="271321"/>
                    </a:lnTo>
                    <a:lnTo>
                      <a:pt x="265285" y="11223"/>
                    </a:lnTo>
                    <a:cubicBezTo>
                      <a:pt x="266141" y="9053"/>
                      <a:pt x="267855" y="6601"/>
                      <a:pt x="270236" y="3961"/>
                    </a:cubicBezTo>
                    <a:cubicBezTo>
                      <a:pt x="272712" y="1320"/>
                      <a:pt x="276330" y="0"/>
                      <a:pt x="281282" y="0"/>
                    </a:cubicBezTo>
                    <a:lnTo>
                      <a:pt x="313942" y="0"/>
                    </a:lnTo>
                    <a:cubicBezTo>
                      <a:pt x="317465" y="0"/>
                      <a:pt x="320703" y="1320"/>
                      <a:pt x="323655" y="3961"/>
                    </a:cubicBezTo>
                    <a:cubicBezTo>
                      <a:pt x="326511" y="6601"/>
                      <a:pt x="328035" y="9902"/>
                      <a:pt x="328035" y="13863"/>
                    </a:cubicBezTo>
                    <a:cubicBezTo>
                      <a:pt x="328035" y="16032"/>
                      <a:pt x="327559" y="18296"/>
                      <a:pt x="326701" y="20465"/>
                    </a:cubicBezTo>
                    <a:lnTo>
                      <a:pt x="202725" y="326774"/>
                    </a:lnTo>
                    <a:cubicBezTo>
                      <a:pt x="200916" y="331583"/>
                      <a:pt x="198154" y="335544"/>
                      <a:pt x="194345" y="338656"/>
                    </a:cubicBezTo>
                    <a:cubicBezTo>
                      <a:pt x="190536" y="341768"/>
                      <a:pt x="185109" y="343277"/>
                      <a:pt x="178062" y="343277"/>
                    </a:cubicBezTo>
                    <a:lnTo>
                      <a:pt x="149306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Freeform 111">
                <a:extLst>
                  <a:ext uri="{FF2B5EF4-FFF2-40B4-BE49-F238E27FC236}">
                    <a16:creationId xmlns:a16="http://schemas.microsoft.com/office/drawing/2014/main" id="{9AE050DA-2D24-9A46-9B49-45BFD54FAB53}"/>
                  </a:ext>
                </a:extLst>
              </p:cNvPr>
              <p:cNvSpPr/>
              <p:nvPr/>
            </p:nvSpPr>
            <p:spPr>
              <a:xfrm>
                <a:off x="9024791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6 w 296611"/>
                  <a:gd name="connsiteY4" fmla="*/ 184181 h 356480"/>
                  <a:gd name="connsiteX5" fmla="*/ 134641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4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7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7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6 w 296611"/>
                  <a:gd name="connsiteY17" fmla="*/ 33007 h 356480"/>
                  <a:gd name="connsiteX18" fmla="*/ 95601 w 296611"/>
                  <a:gd name="connsiteY18" fmla="*/ 9619 h 356480"/>
                  <a:gd name="connsiteX19" fmla="*/ 156638 w 296611"/>
                  <a:gd name="connsiteY19" fmla="*/ 0 h 356480"/>
                  <a:gd name="connsiteX20" fmla="*/ 223958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5 w 296611"/>
                  <a:gd name="connsiteY22" fmla="*/ 76577 h 356480"/>
                  <a:gd name="connsiteX23" fmla="*/ 296611 w 296611"/>
                  <a:gd name="connsiteY23" fmla="*/ 120807 h 356480"/>
                  <a:gd name="connsiteX24" fmla="*/ 296611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5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6 w 296611"/>
                  <a:gd name="connsiteY36" fmla="*/ 259438 h 356480"/>
                  <a:gd name="connsiteX37" fmla="*/ 234051 w 296611"/>
                  <a:gd name="connsiteY37" fmla="*/ 198045 h 356480"/>
                  <a:gd name="connsiteX38" fmla="*/ 234051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2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7 w 296611"/>
                  <a:gd name="connsiteY42" fmla="*/ 282921 h 356480"/>
                  <a:gd name="connsiteX43" fmla="*/ 100362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4" y="356480"/>
                      <a:pt x="78842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2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1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4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8" y="97042"/>
                      <a:pt x="74653" y="100343"/>
                      <a:pt x="67987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8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899" y="62054"/>
                      <a:pt x="289565" y="76577"/>
                    </a:cubicBezTo>
                    <a:cubicBezTo>
                      <a:pt x="294231" y="91100"/>
                      <a:pt x="296611" y="105812"/>
                      <a:pt x="296611" y="120807"/>
                    </a:cubicBezTo>
                    <a:lnTo>
                      <a:pt x="296611" y="334695"/>
                    </a:lnTo>
                    <a:cubicBezTo>
                      <a:pt x="296611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7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3" y="322058"/>
                      <a:pt x="211866" y="329791"/>
                    </a:cubicBezTo>
                    <a:cubicBezTo>
                      <a:pt x="202058" y="337524"/>
                      <a:pt x="189870" y="343843"/>
                      <a:pt x="175205" y="348936"/>
                    </a:cubicBezTo>
                    <a:cubicBezTo>
                      <a:pt x="160542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6" y="259438"/>
                    </a:cubicBezTo>
                    <a:cubicBezTo>
                      <a:pt x="229672" y="243123"/>
                      <a:pt x="234051" y="222659"/>
                      <a:pt x="234051" y="198045"/>
                    </a:cubicBezTo>
                    <a:lnTo>
                      <a:pt x="234051" y="179560"/>
                    </a:lnTo>
                    <a:lnTo>
                      <a:pt x="156733" y="190783"/>
                    </a:lnTo>
                    <a:cubicBezTo>
                      <a:pt x="125215" y="195215"/>
                      <a:pt x="101409" y="202571"/>
                      <a:pt x="85412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5" y="274810"/>
                      <a:pt x="72367" y="282921"/>
                    </a:cubicBezTo>
                    <a:cubicBezTo>
                      <a:pt x="79699" y="291031"/>
                      <a:pt x="89031" y="297067"/>
                      <a:pt x="100362" y="301028"/>
                    </a:cubicBezTo>
                    <a:cubicBezTo>
                      <a:pt x="111693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Freeform 112">
                <a:extLst>
                  <a:ext uri="{FF2B5EF4-FFF2-40B4-BE49-F238E27FC236}">
                    <a16:creationId xmlns:a16="http://schemas.microsoft.com/office/drawing/2014/main" id="{7D8FB5BF-1858-F74C-85FF-93F41DDBCA0D}"/>
                  </a:ext>
                </a:extLst>
              </p:cNvPr>
              <p:cNvSpPr/>
              <p:nvPr/>
            </p:nvSpPr>
            <p:spPr>
              <a:xfrm>
                <a:off x="9395769" y="3173428"/>
                <a:ext cx="73415" cy="473986"/>
              </a:xfrm>
              <a:custGeom>
                <a:avLst/>
                <a:gdLst>
                  <a:gd name="connsiteX0" fmla="*/ 15426 w 73415"/>
                  <a:gd name="connsiteY0" fmla="*/ 66675 h 473986"/>
                  <a:gd name="connsiteX1" fmla="*/ 4380 w 73415"/>
                  <a:gd name="connsiteY1" fmla="*/ 62337 h 473986"/>
                  <a:gd name="connsiteX2" fmla="*/ 0 w 73415"/>
                  <a:gd name="connsiteY2" fmla="*/ 51492 h 473986"/>
                  <a:gd name="connsiteX3" fmla="*/ 0 w 73415"/>
                  <a:gd name="connsiteY3" fmla="*/ 15844 h 473986"/>
                  <a:gd name="connsiteX4" fmla="*/ 4380 w 73415"/>
                  <a:gd name="connsiteY4" fmla="*/ 4621 h 473986"/>
                  <a:gd name="connsiteX5" fmla="*/ 15426 w 73415"/>
                  <a:gd name="connsiteY5" fmla="*/ 0 h 473986"/>
                  <a:gd name="connsiteX6" fmla="*/ 57418 w 73415"/>
                  <a:gd name="connsiteY6" fmla="*/ 0 h 473986"/>
                  <a:gd name="connsiteX7" fmla="*/ 68749 w 73415"/>
                  <a:gd name="connsiteY7" fmla="*/ 4621 h 473986"/>
                  <a:gd name="connsiteX8" fmla="*/ 73415 w 73415"/>
                  <a:gd name="connsiteY8" fmla="*/ 15844 h 473986"/>
                  <a:gd name="connsiteX9" fmla="*/ 73415 w 73415"/>
                  <a:gd name="connsiteY9" fmla="*/ 51492 h 473986"/>
                  <a:gd name="connsiteX10" fmla="*/ 68749 w 73415"/>
                  <a:gd name="connsiteY10" fmla="*/ 62337 h 473986"/>
                  <a:gd name="connsiteX11" fmla="*/ 57418 w 73415"/>
                  <a:gd name="connsiteY11" fmla="*/ 66675 h 473986"/>
                  <a:gd name="connsiteX12" fmla="*/ 15426 w 73415"/>
                  <a:gd name="connsiteY12" fmla="*/ 66675 h 473986"/>
                  <a:gd name="connsiteX13" fmla="*/ 20663 w 73415"/>
                  <a:gd name="connsiteY13" fmla="*/ 473987 h 473986"/>
                  <a:gd name="connsiteX14" fmla="*/ 9617 w 73415"/>
                  <a:gd name="connsiteY14" fmla="*/ 469649 h 473986"/>
                  <a:gd name="connsiteX15" fmla="*/ 5238 w 73415"/>
                  <a:gd name="connsiteY15" fmla="*/ 458803 h 473986"/>
                  <a:gd name="connsiteX16" fmla="*/ 5238 w 73415"/>
                  <a:gd name="connsiteY16" fmla="*/ 145893 h 473986"/>
                  <a:gd name="connsiteX17" fmla="*/ 9617 w 73415"/>
                  <a:gd name="connsiteY17" fmla="*/ 135048 h 473986"/>
                  <a:gd name="connsiteX18" fmla="*/ 20663 w 73415"/>
                  <a:gd name="connsiteY18" fmla="*/ 130709 h 473986"/>
                  <a:gd name="connsiteX19" fmla="*/ 52657 w 73415"/>
                  <a:gd name="connsiteY19" fmla="*/ 130709 h 473986"/>
                  <a:gd name="connsiteX20" fmla="*/ 63607 w 73415"/>
                  <a:gd name="connsiteY20" fmla="*/ 135048 h 473986"/>
                  <a:gd name="connsiteX21" fmla="*/ 67988 w 73415"/>
                  <a:gd name="connsiteY21" fmla="*/ 145893 h 473986"/>
                  <a:gd name="connsiteX22" fmla="*/ 67988 w 73415"/>
                  <a:gd name="connsiteY22" fmla="*/ 458803 h 473986"/>
                  <a:gd name="connsiteX23" fmla="*/ 63607 w 73415"/>
                  <a:gd name="connsiteY23" fmla="*/ 469649 h 473986"/>
                  <a:gd name="connsiteX24" fmla="*/ 52657 w 73415"/>
                  <a:gd name="connsiteY24" fmla="*/ 473987 h 473986"/>
                  <a:gd name="connsiteX25" fmla="*/ 20663 w 73415"/>
                  <a:gd name="connsiteY25" fmla="*/ 473987 h 473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3415" h="473986">
                    <a:moveTo>
                      <a:pt x="15426" y="66675"/>
                    </a:moveTo>
                    <a:cubicBezTo>
                      <a:pt x="10951" y="66675"/>
                      <a:pt x="7332" y="65260"/>
                      <a:pt x="4380" y="62337"/>
                    </a:cubicBezTo>
                    <a:cubicBezTo>
                      <a:pt x="1524" y="59508"/>
                      <a:pt x="0" y="55830"/>
                      <a:pt x="0" y="51492"/>
                    </a:cubicBezTo>
                    <a:lnTo>
                      <a:pt x="0" y="15844"/>
                    </a:lnTo>
                    <a:cubicBezTo>
                      <a:pt x="0" y="11411"/>
                      <a:pt x="1429" y="7733"/>
                      <a:pt x="4380" y="4621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57418" y="0"/>
                    </a:lnTo>
                    <a:cubicBezTo>
                      <a:pt x="61893" y="0"/>
                      <a:pt x="65607" y="1509"/>
                      <a:pt x="68749" y="4621"/>
                    </a:cubicBezTo>
                    <a:cubicBezTo>
                      <a:pt x="71892" y="7733"/>
                      <a:pt x="73415" y="11411"/>
                      <a:pt x="73415" y="15844"/>
                    </a:cubicBezTo>
                    <a:lnTo>
                      <a:pt x="73415" y="51492"/>
                    </a:lnTo>
                    <a:cubicBezTo>
                      <a:pt x="73415" y="55924"/>
                      <a:pt x="71892" y="59508"/>
                      <a:pt x="68749" y="62337"/>
                    </a:cubicBezTo>
                    <a:cubicBezTo>
                      <a:pt x="65607" y="65166"/>
                      <a:pt x="61893" y="66675"/>
                      <a:pt x="57418" y="66675"/>
                    </a:cubicBezTo>
                    <a:lnTo>
                      <a:pt x="15426" y="66675"/>
                    </a:lnTo>
                    <a:close/>
                    <a:moveTo>
                      <a:pt x="20663" y="473987"/>
                    </a:moveTo>
                    <a:cubicBezTo>
                      <a:pt x="16188" y="473987"/>
                      <a:pt x="12569" y="472572"/>
                      <a:pt x="9617" y="469649"/>
                    </a:cubicBezTo>
                    <a:cubicBezTo>
                      <a:pt x="6761" y="466819"/>
                      <a:pt x="5238" y="463141"/>
                      <a:pt x="5238" y="458803"/>
                    </a:cubicBezTo>
                    <a:lnTo>
                      <a:pt x="5238" y="145893"/>
                    </a:lnTo>
                    <a:cubicBezTo>
                      <a:pt x="5238" y="141460"/>
                      <a:pt x="6666" y="137877"/>
                      <a:pt x="9617" y="135048"/>
                    </a:cubicBezTo>
                    <a:cubicBezTo>
                      <a:pt x="12474" y="132218"/>
                      <a:pt x="16188" y="130709"/>
                      <a:pt x="20663" y="130709"/>
                    </a:cubicBezTo>
                    <a:lnTo>
                      <a:pt x="52657" y="130709"/>
                    </a:lnTo>
                    <a:cubicBezTo>
                      <a:pt x="57132" y="130709"/>
                      <a:pt x="60751" y="132124"/>
                      <a:pt x="63607" y="135048"/>
                    </a:cubicBezTo>
                    <a:cubicBezTo>
                      <a:pt x="66464" y="137877"/>
                      <a:pt x="67988" y="141555"/>
                      <a:pt x="67988" y="145893"/>
                    </a:cubicBezTo>
                    <a:lnTo>
                      <a:pt x="67988" y="458803"/>
                    </a:lnTo>
                    <a:cubicBezTo>
                      <a:pt x="67988" y="463236"/>
                      <a:pt x="66560" y="466819"/>
                      <a:pt x="63607" y="469649"/>
                    </a:cubicBezTo>
                    <a:cubicBezTo>
                      <a:pt x="60751" y="472478"/>
                      <a:pt x="57038" y="473987"/>
                      <a:pt x="52657" y="473987"/>
                    </a:cubicBezTo>
                    <a:lnTo>
                      <a:pt x="20663" y="47398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Freeform 113">
                <a:extLst>
                  <a:ext uri="{FF2B5EF4-FFF2-40B4-BE49-F238E27FC236}">
                    <a16:creationId xmlns:a16="http://schemas.microsoft.com/office/drawing/2014/main" id="{F2E4D65C-7F78-824C-B3A8-52CF8EAEBCFE}"/>
                  </a:ext>
                </a:extLst>
              </p:cNvPr>
              <p:cNvSpPr/>
              <p:nvPr/>
            </p:nvSpPr>
            <p:spPr>
              <a:xfrm>
                <a:off x="9546313" y="3178615"/>
                <a:ext cx="62083" cy="468799"/>
              </a:xfrm>
              <a:custGeom>
                <a:avLst/>
                <a:gdLst>
                  <a:gd name="connsiteX0" fmla="*/ 15426 w 62083"/>
                  <a:gd name="connsiteY0" fmla="*/ 468800 h 468799"/>
                  <a:gd name="connsiteX1" fmla="*/ 4380 w 62083"/>
                  <a:gd name="connsiteY1" fmla="*/ 464462 h 468799"/>
                  <a:gd name="connsiteX2" fmla="*/ 0 w 62083"/>
                  <a:gd name="connsiteY2" fmla="*/ 453616 h 468799"/>
                  <a:gd name="connsiteX3" fmla="*/ 0 w 62083"/>
                  <a:gd name="connsiteY3" fmla="*/ 15278 h 468799"/>
                  <a:gd name="connsiteX4" fmla="*/ 4380 w 62083"/>
                  <a:gd name="connsiteY4" fmla="*/ 4338 h 468799"/>
                  <a:gd name="connsiteX5" fmla="*/ 15426 w 62083"/>
                  <a:gd name="connsiteY5" fmla="*/ 0 h 468799"/>
                  <a:gd name="connsiteX6" fmla="*/ 46754 w 62083"/>
                  <a:gd name="connsiteY6" fmla="*/ 0 h 468799"/>
                  <a:gd name="connsiteX7" fmla="*/ 58085 w 62083"/>
                  <a:gd name="connsiteY7" fmla="*/ 4338 h 468799"/>
                  <a:gd name="connsiteX8" fmla="*/ 62084 w 62083"/>
                  <a:gd name="connsiteY8" fmla="*/ 15278 h 468799"/>
                  <a:gd name="connsiteX9" fmla="*/ 62084 w 62083"/>
                  <a:gd name="connsiteY9" fmla="*/ 453616 h 468799"/>
                  <a:gd name="connsiteX10" fmla="*/ 58085 w 62083"/>
                  <a:gd name="connsiteY10" fmla="*/ 464462 h 468799"/>
                  <a:gd name="connsiteX11" fmla="*/ 46754 w 62083"/>
                  <a:gd name="connsiteY11" fmla="*/ 468800 h 468799"/>
                  <a:gd name="connsiteX12" fmla="*/ 15426 w 62083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083" h="468799">
                    <a:moveTo>
                      <a:pt x="15426" y="468800"/>
                    </a:move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6754" y="0"/>
                    </a:lnTo>
                    <a:cubicBezTo>
                      <a:pt x="51610" y="0"/>
                      <a:pt x="55418" y="1415"/>
                      <a:pt x="58085" y="4338"/>
                    </a:cubicBezTo>
                    <a:cubicBezTo>
                      <a:pt x="60751" y="7167"/>
                      <a:pt x="62084" y="10845"/>
                      <a:pt x="62084" y="15278"/>
                    </a:cubicBezTo>
                    <a:lnTo>
                      <a:pt x="62084" y="453616"/>
                    </a:lnTo>
                    <a:cubicBezTo>
                      <a:pt x="62084" y="458049"/>
                      <a:pt x="60751" y="461632"/>
                      <a:pt x="58085" y="464462"/>
                    </a:cubicBezTo>
                    <a:cubicBezTo>
                      <a:pt x="55418" y="467291"/>
                      <a:pt x="51610" y="468800"/>
                      <a:pt x="46754" y="468800"/>
                    </a:cubicBezTo>
                    <a:lnTo>
                      <a:pt x="15426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5" name="Freeform 114">
                <a:extLst>
                  <a:ext uri="{FF2B5EF4-FFF2-40B4-BE49-F238E27FC236}">
                    <a16:creationId xmlns:a16="http://schemas.microsoft.com/office/drawing/2014/main" id="{48AC7D12-886A-BC48-910A-43CF561D2181}"/>
                  </a:ext>
                </a:extLst>
              </p:cNvPr>
              <p:cNvSpPr/>
              <p:nvPr/>
            </p:nvSpPr>
            <p:spPr>
              <a:xfrm>
                <a:off x="9668100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6 w 296611"/>
                  <a:gd name="connsiteY4" fmla="*/ 184181 h 356480"/>
                  <a:gd name="connsiteX5" fmla="*/ 134642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4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8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7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6 w 296611"/>
                  <a:gd name="connsiteY17" fmla="*/ 33007 h 356480"/>
                  <a:gd name="connsiteX18" fmla="*/ 95601 w 296611"/>
                  <a:gd name="connsiteY18" fmla="*/ 9619 h 356480"/>
                  <a:gd name="connsiteX19" fmla="*/ 156638 w 296611"/>
                  <a:gd name="connsiteY19" fmla="*/ 0 h 356480"/>
                  <a:gd name="connsiteX20" fmla="*/ 223958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5 w 296611"/>
                  <a:gd name="connsiteY22" fmla="*/ 76577 h 356480"/>
                  <a:gd name="connsiteX23" fmla="*/ 296611 w 296611"/>
                  <a:gd name="connsiteY23" fmla="*/ 120807 h 356480"/>
                  <a:gd name="connsiteX24" fmla="*/ 296611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5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6 w 296611"/>
                  <a:gd name="connsiteY36" fmla="*/ 259438 h 356480"/>
                  <a:gd name="connsiteX37" fmla="*/ 234051 w 296611"/>
                  <a:gd name="connsiteY37" fmla="*/ 198045 h 356480"/>
                  <a:gd name="connsiteX38" fmla="*/ 234051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2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7 w 296611"/>
                  <a:gd name="connsiteY42" fmla="*/ 282921 h 356480"/>
                  <a:gd name="connsiteX43" fmla="*/ 100362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4" y="356480"/>
                      <a:pt x="78842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2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4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8" y="97042"/>
                      <a:pt x="74653" y="100343"/>
                      <a:pt x="67988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8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899" y="62054"/>
                      <a:pt x="289565" y="76577"/>
                    </a:cubicBezTo>
                    <a:cubicBezTo>
                      <a:pt x="294231" y="91100"/>
                      <a:pt x="296611" y="105812"/>
                      <a:pt x="296611" y="120807"/>
                    </a:cubicBezTo>
                    <a:lnTo>
                      <a:pt x="296611" y="334695"/>
                    </a:lnTo>
                    <a:cubicBezTo>
                      <a:pt x="296611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7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3" y="322058"/>
                      <a:pt x="211866" y="329791"/>
                    </a:cubicBezTo>
                    <a:cubicBezTo>
                      <a:pt x="202058" y="337524"/>
                      <a:pt x="189870" y="343843"/>
                      <a:pt x="175205" y="348936"/>
                    </a:cubicBezTo>
                    <a:cubicBezTo>
                      <a:pt x="160542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6" y="259438"/>
                    </a:cubicBezTo>
                    <a:cubicBezTo>
                      <a:pt x="229672" y="243123"/>
                      <a:pt x="234051" y="222659"/>
                      <a:pt x="234051" y="198045"/>
                    </a:cubicBezTo>
                    <a:lnTo>
                      <a:pt x="234051" y="179560"/>
                    </a:lnTo>
                    <a:lnTo>
                      <a:pt x="156733" y="190783"/>
                    </a:lnTo>
                    <a:cubicBezTo>
                      <a:pt x="125215" y="195215"/>
                      <a:pt x="101409" y="202571"/>
                      <a:pt x="85412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5" y="274810"/>
                      <a:pt x="72367" y="282921"/>
                    </a:cubicBezTo>
                    <a:cubicBezTo>
                      <a:pt x="79699" y="291031"/>
                      <a:pt x="89031" y="297067"/>
                      <a:pt x="100362" y="301028"/>
                    </a:cubicBezTo>
                    <a:cubicBezTo>
                      <a:pt x="111693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6" name="Freeform 115">
                <a:extLst>
                  <a:ext uri="{FF2B5EF4-FFF2-40B4-BE49-F238E27FC236}">
                    <a16:creationId xmlns:a16="http://schemas.microsoft.com/office/drawing/2014/main" id="{8C54CDB5-BD3A-8247-90E1-FB2DEF9472F3}"/>
                  </a:ext>
                </a:extLst>
              </p:cNvPr>
              <p:cNvSpPr/>
              <p:nvPr/>
            </p:nvSpPr>
            <p:spPr>
              <a:xfrm>
                <a:off x="10044982" y="3178615"/>
                <a:ext cx="314037" cy="475401"/>
              </a:xfrm>
              <a:custGeom>
                <a:avLst/>
                <a:gdLst>
                  <a:gd name="connsiteX0" fmla="*/ 170826 w 314037"/>
                  <a:gd name="connsiteY0" fmla="*/ 475401 h 475401"/>
                  <a:gd name="connsiteX1" fmla="*/ 104171 w 314037"/>
                  <a:gd name="connsiteY1" fmla="*/ 461161 h 475401"/>
                  <a:gd name="connsiteX2" fmla="*/ 61513 w 314037"/>
                  <a:gd name="connsiteY2" fmla="*/ 425890 h 475401"/>
                  <a:gd name="connsiteX3" fmla="*/ 61513 w 314037"/>
                  <a:gd name="connsiteY3" fmla="*/ 453616 h 475401"/>
                  <a:gd name="connsiteX4" fmla="*/ 57132 w 314037"/>
                  <a:gd name="connsiteY4" fmla="*/ 464462 h 475401"/>
                  <a:gd name="connsiteX5" fmla="*/ 46087 w 314037"/>
                  <a:gd name="connsiteY5" fmla="*/ 468800 h 475401"/>
                  <a:gd name="connsiteX6" fmla="*/ 15426 w 314037"/>
                  <a:gd name="connsiteY6" fmla="*/ 468800 h 475401"/>
                  <a:gd name="connsiteX7" fmla="*/ 4380 w 314037"/>
                  <a:gd name="connsiteY7" fmla="*/ 464462 h 475401"/>
                  <a:gd name="connsiteX8" fmla="*/ 0 w 314037"/>
                  <a:gd name="connsiteY8" fmla="*/ 453616 h 475401"/>
                  <a:gd name="connsiteX9" fmla="*/ 0 w 314037"/>
                  <a:gd name="connsiteY9" fmla="*/ 15278 h 475401"/>
                  <a:gd name="connsiteX10" fmla="*/ 4380 w 314037"/>
                  <a:gd name="connsiteY10" fmla="*/ 4338 h 475401"/>
                  <a:gd name="connsiteX11" fmla="*/ 15426 w 314037"/>
                  <a:gd name="connsiteY11" fmla="*/ 0 h 475401"/>
                  <a:gd name="connsiteX12" fmla="*/ 48087 w 314037"/>
                  <a:gd name="connsiteY12" fmla="*/ 0 h 475401"/>
                  <a:gd name="connsiteX13" fmla="*/ 58751 w 314037"/>
                  <a:gd name="connsiteY13" fmla="*/ 4338 h 475401"/>
                  <a:gd name="connsiteX14" fmla="*/ 62751 w 314037"/>
                  <a:gd name="connsiteY14" fmla="*/ 15278 h 475401"/>
                  <a:gd name="connsiteX15" fmla="*/ 62751 w 314037"/>
                  <a:gd name="connsiteY15" fmla="*/ 167112 h 475401"/>
                  <a:gd name="connsiteX16" fmla="*/ 105695 w 314037"/>
                  <a:gd name="connsiteY16" fmla="*/ 132784 h 475401"/>
                  <a:gd name="connsiteX17" fmla="*/ 170731 w 314037"/>
                  <a:gd name="connsiteY17" fmla="*/ 118921 h 475401"/>
                  <a:gd name="connsiteX18" fmla="*/ 234433 w 314037"/>
                  <a:gd name="connsiteY18" fmla="*/ 131841 h 475401"/>
                  <a:gd name="connsiteX19" fmla="*/ 277759 w 314037"/>
                  <a:gd name="connsiteY19" fmla="*/ 167112 h 475401"/>
                  <a:gd name="connsiteX20" fmla="*/ 303373 w 314037"/>
                  <a:gd name="connsiteY20" fmla="*/ 217943 h 475401"/>
                  <a:gd name="connsiteX21" fmla="*/ 313371 w 314037"/>
                  <a:gd name="connsiteY21" fmla="*/ 277357 h 475401"/>
                  <a:gd name="connsiteX22" fmla="*/ 314038 w 314037"/>
                  <a:gd name="connsiteY22" fmla="*/ 297161 h 475401"/>
                  <a:gd name="connsiteX23" fmla="*/ 313371 w 314037"/>
                  <a:gd name="connsiteY23" fmla="*/ 316966 h 475401"/>
                  <a:gd name="connsiteX24" fmla="*/ 303373 w 314037"/>
                  <a:gd name="connsiteY24" fmla="*/ 377039 h 475401"/>
                  <a:gd name="connsiteX25" fmla="*/ 277759 w 314037"/>
                  <a:gd name="connsiteY25" fmla="*/ 427493 h 475401"/>
                  <a:gd name="connsiteX26" fmla="*/ 234433 w 314037"/>
                  <a:gd name="connsiteY26" fmla="*/ 462481 h 475401"/>
                  <a:gd name="connsiteX27" fmla="*/ 170826 w 314037"/>
                  <a:gd name="connsiteY27" fmla="*/ 475401 h 475401"/>
                  <a:gd name="connsiteX28" fmla="*/ 156828 w 314037"/>
                  <a:gd name="connsiteY28" fmla="*/ 421929 h 475401"/>
                  <a:gd name="connsiteX29" fmla="*/ 211200 w 314037"/>
                  <a:gd name="connsiteY29" fmla="*/ 407123 h 475401"/>
                  <a:gd name="connsiteX30" fmla="*/ 239480 w 314037"/>
                  <a:gd name="connsiteY30" fmla="*/ 368174 h 475401"/>
                  <a:gd name="connsiteX31" fmla="*/ 249478 w 314037"/>
                  <a:gd name="connsiteY31" fmla="*/ 316305 h 475401"/>
                  <a:gd name="connsiteX32" fmla="*/ 249478 w 314037"/>
                  <a:gd name="connsiteY32" fmla="*/ 278017 h 475401"/>
                  <a:gd name="connsiteX33" fmla="*/ 239480 w 314037"/>
                  <a:gd name="connsiteY33" fmla="*/ 226148 h 475401"/>
                  <a:gd name="connsiteX34" fmla="*/ 211200 w 314037"/>
                  <a:gd name="connsiteY34" fmla="*/ 187199 h 475401"/>
                  <a:gd name="connsiteX35" fmla="*/ 156828 w 314037"/>
                  <a:gd name="connsiteY35" fmla="*/ 172299 h 475401"/>
                  <a:gd name="connsiteX36" fmla="*/ 104838 w 314037"/>
                  <a:gd name="connsiteY36" fmla="*/ 186822 h 475401"/>
                  <a:gd name="connsiteX37" fmla="*/ 73891 w 314037"/>
                  <a:gd name="connsiteY37" fmla="*/ 223790 h 475401"/>
                  <a:gd name="connsiteX38" fmla="*/ 62846 w 314037"/>
                  <a:gd name="connsiteY38" fmla="*/ 269341 h 475401"/>
                  <a:gd name="connsiteX39" fmla="*/ 62179 w 314037"/>
                  <a:gd name="connsiteY39" fmla="*/ 294803 h 475401"/>
                  <a:gd name="connsiteX40" fmla="*/ 62846 w 314037"/>
                  <a:gd name="connsiteY40" fmla="*/ 320172 h 475401"/>
                  <a:gd name="connsiteX41" fmla="*/ 73891 w 314037"/>
                  <a:gd name="connsiteY41" fmla="*/ 368080 h 475401"/>
                  <a:gd name="connsiteX42" fmla="*/ 103886 w 314037"/>
                  <a:gd name="connsiteY42" fmla="*/ 406651 h 475401"/>
                  <a:gd name="connsiteX43" fmla="*/ 156828 w 314037"/>
                  <a:gd name="connsiteY43" fmla="*/ 421929 h 475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14037" h="475401">
                    <a:moveTo>
                      <a:pt x="170826" y="475401"/>
                    </a:moveTo>
                    <a:cubicBezTo>
                      <a:pt x="144164" y="475401"/>
                      <a:pt x="121978" y="470686"/>
                      <a:pt x="104171" y="461161"/>
                    </a:cubicBezTo>
                    <a:cubicBezTo>
                      <a:pt x="86365" y="451730"/>
                      <a:pt x="72177" y="439942"/>
                      <a:pt x="61513" y="425890"/>
                    </a:cubicBezTo>
                    <a:lnTo>
                      <a:pt x="61513" y="453616"/>
                    </a:lnTo>
                    <a:cubicBezTo>
                      <a:pt x="61513" y="458049"/>
                      <a:pt x="60085" y="461632"/>
                      <a:pt x="57132" y="464462"/>
                    </a:cubicBezTo>
                    <a:cubicBezTo>
                      <a:pt x="54276" y="467291"/>
                      <a:pt x="50563" y="468800"/>
                      <a:pt x="46087" y="468800"/>
                    </a:cubicBezTo>
                    <a:lnTo>
                      <a:pt x="15426" y="468800"/>
                    </a:ln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8087" y="0"/>
                    </a:lnTo>
                    <a:cubicBezTo>
                      <a:pt x="52562" y="0"/>
                      <a:pt x="56085" y="1415"/>
                      <a:pt x="58751" y="4338"/>
                    </a:cubicBezTo>
                    <a:cubicBezTo>
                      <a:pt x="61417" y="7167"/>
                      <a:pt x="62751" y="10845"/>
                      <a:pt x="62751" y="15278"/>
                    </a:cubicBezTo>
                    <a:lnTo>
                      <a:pt x="62751" y="167112"/>
                    </a:lnTo>
                    <a:cubicBezTo>
                      <a:pt x="73891" y="153437"/>
                      <a:pt x="88174" y="142026"/>
                      <a:pt x="105695" y="132784"/>
                    </a:cubicBezTo>
                    <a:cubicBezTo>
                      <a:pt x="123215" y="123542"/>
                      <a:pt x="144926" y="118921"/>
                      <a:pt x="170731" y="118921"/>
                    </a:cubicBezTo>
                    <a:cubicBezTo>
                      <a:pt x="195583" y="118921"/>
                      <a:pt x="216817" y="123259"/>
                      <a:pt x="234433" y="131841"/>
                    </a:cubicBezTo>
                    <a:cubicBezTo>
                      <a:pt x="251954" y="140423"/>
                      <a:pt x="266427" y="152211"/>
                      <a:pt x="277759" y="167112"/>
                    </a:cubicBezTo>
                    <a:cubicBezTo>
                      <a:pt x="289090" y="182107"/>
                      <a:pt x="297659" y="198988"/>
                      <a:pt x="303373" y="217943"/>
                    </a:cubicBezTo>
                    <a:cubicBezTo>
                      <a:pt x="309181" y="236899"/>
                      <a:pt x="312514" y="256703"/>
                      <a:pt x="313371" y="277357"/>
                    </a:cubicBezTo>
                    <a:cubicBezTo>
                      <a:pt x="313847" y="284430"/>
                      <a:pt x="314038" y="291031"/>
                      <a:pt x="314038" y="297161"/>
                    </a:cubicBezTo>
                    <a:cubicBezTo>
                      <a:pt x="314038" y="303291"/>
                      <a:pt x="313847" y="309893"/>
                      <a:pt x="313371" y="316966"/>
                    </a:cubicBezTo>
                    <a:cubicBezTo>
                      <a:pt x="312514" y="338090"/>
                      <a:pt x="309181" y="358083"/>
                      <a:pt x="303373" y="377039"/>
                    </a:cubicBezTo>
                    <a:cubicBezTo>
                      <a:pt x="297564" y="395995"/>
                      <a:pt x="289090" y="412781"/>
                      <a:pt x="277759" y="427493"/>
                    </a:cubicBezTo>
                    <a:cubicBezTo>
                      <a:pt x="266427" y="442205"/>
                      <a:pt x="251954" y="453899"/>
                      <a:pt x="234433" y="462481"/>
                    </a:cubicBezTo>
                    <a:cubicBezTo>
                      <a:pt x="216913" y="471157"/>
                      <a:pt x="195774" y="475401"/>
                      <a:pt x="170826" y="475401"/>
                    </a:cubicBezTo>
                    <a:close/>
                    <a:moveTo>
                      <a:pt x="156828" y="421929"/>
                    </a:moveTo>
                    <a:cubicBezTo>
                      <a:pt x="179967" y="421929"/>
                      <a:pt x="198059" y="417025"/>
                      <a:pt x="211200" y="407123"/>
                    </a:cubicBezTo>
                    <a:cubicBezTo>
                      <a:pt x="224340" y="397221"/>
                      <a:pt x="233767" y="384206"/>
                      <a:pt x="239480" y="368174"/>
                    </a:cubicBezTo>
                    <a:cubicBezTo>
                      <a:pt x="245288" y="352142"/>
                      <a:pt x="248621" y="334790"/>
                      <a:pt x="249478" y="316305"/>
                    </a:cubicBezTo>
                    <a:cubicBezTo>
                      <a:pt x="249954" y="303574"/>
                      <a:pt x="249954" y="290748"/>
                      <a:pt x="249478" y="278017"/>
                    </a:cubicBezTo>
                    <a:cubicBezTo>
                      <a:pt x="248621" y="259533"/>
                      <a:pt x="245288" y="242274"/>
                      <a:pt x="239480" y="226148"/>
                    </a:cubicBezTo>
                    <a:cubicBezTo>
                      <a:pt x="233671" y="210116"/>
                      <a:pt x="224245" y="197101"/>
                      <a:pt x="211200" y="187199"/>
                    </a:cubicBezTo>
                    <a:cubicBezTo>
                      <a:pt x="198059" y="177297"/>
                      <a:pt x="179967" y="172299"/>
                      <a:pt x="156828" y="172299"/>
                    </a:cubicBezTo>
                    <a:cubicBezTo>
                      <a:pt x="135975" y="172299"/>
                      <a:pt x="118645" y="177108"/>
                      <a:pt x="104838" y="186822"/>
                    </a:cubicBezTo>
                    <a:cubicBezTo>
                      <a:pt x="91031" y="196536"/>
                      <a:pt x="80747" y="208796"/>
                      <a:pt x="73891" y="223790"/>
                    </a:cubicBezTo>
                    <a:cubicBezTo>
                      <a:pt x="67036" y="238785"/>
                      <a:pt x="63322" y="253969"/>
                      <a:pt x="62846" y="269341"/>
                    </a:cubicBezTo>
                    <a:cubicBezTo>
                      <a:pt x="62370" y="276414"/>
                      <a:pt x="62179" y="284901"/>
                      <a:pt x="62179" y="294803"/>
                    </a:cubicBezTo>
                    <a:cubicBezTo>
                      <a:pt x="62179" y="304706"/>
                      <a:pt x="62370" y="313193"/>
                      <a:pt x="62846" y="320172"/>
                    </a:cubicBezTo>
                    <a:cubicBezTo>
                      <a:pt x="63703" y="336487"/>
                      <a:pt x="67416" y="352425"/>
                      <a:pt x="73891" y="368080"/>
                    </a:cubicBezTo>
                    <a:cubicBezTo>
                      <a:pt x="80366" y="383735"/>
                      <a:pt x="90365" y="396561"/>
                      <a:pt x="103886" y="406651"/>
                    </a:cubicBezTo>
                    <a:cubicBezTo>
                      <a:pt x="117407" y="416931"/>
                      <a:pt x="135118" y="421929"/>
                      <a:pt x="156828" y="42192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Freeform 116">
                <a:extLst>
                  <a:ext uri="{FF2B5EF4-FFF2-40B4-BE49-F238E27FC236}">
                    <a16:creationId xmlns:a16="http://schemas.microsoft.com/office/drawing/2014/main" id="{7DA2C582-C7A4-174E-B64D-BCCFC774C179}"/>
                  </a:ext>
                </a:extLst>
              </p:cNvPr>
              <p:cNvSpPr/>
              <p:nvPr/>
            </p:nvSpPr>
            <p:spPr>
              <a:xfrm>
                <a:off x="10426626" y="3178615"/>
                <a:ext cx="62083" cy="468799"/>
              </a:xfrm>
              <a:custGeom>
                <a:avLst/>
                <a:gdLst>
                  <a:gd name="connsiteX0" fmla="*/ 15426 w 62083"/>
                  <a:gd name="connsiteY0" fmla="*/ 468800 h 468799"/>
                  <a:gd name="connsiteX1" fmla="*/ 4380 w 62083"/>
                  <a:gd name="connsiteY1" fmla="*/ 464462 h 468799"/>
                  <a:gd name="connsiteX2" fmla="*/ 0 w 62083"/>
                  <a:gd name="connsiteY2" fmla="*/ 453616 h 468799"/>
                  <a:gd name="connsiteX3" fmla="*/ 0 w 62083"/>
                  <a:gd name="connsiteY3" fmla="*/ 15278 h 468799"/>
                  <a:gd name="connsiteX4" fmla="*/ 4380 w 62083"/>
                  <a:gd name="connsiteY4" fmla="*/ 4338 h 468799"/>
                  <a:gd name="connsiteX5" fmla="*/ 15426 w 62083"/>
                  <a:gd name="connsiteY5" fmla="*/ 0 h 468799"/>
                  <a:gd name="connsiteX6" fmla="*/ 46754 w 62083"/>
                  <a:gd name="connsiteY6" fmla="*/ 0 h 468799"/>
                  <a:gd name="connsiteX7" fmla="*/ 58085 w 62083"/>
                  <a:gd name="connsiteY7" fmla="*/ 4338 h 468799"/>
                  <a:gd name="connsiteX8" fmla="*/ 62084 w 62083"/>
                  <a:gd name="connsiteY8" fmla="*/ 15278 h 468799"/>
                  <a:gd name="connsiteX9" fmla="*/ 62084 w 62083"/>
                  <a:gd name="connsiteY9" fmla="*/ 453616 h 468799"/>
                  <a:gd name="connsiteX10" fmla="*/ 58085 w 62083"/>
                  <a:gd name="connsiteY10" fmla="*/ 464462 h 468799"/>
                  <a:gd name="connsiteX11" fmla="*/ 46754 w 62083"/>
                  <a:gd name="connsiteY11" fmla="*/ 468800 h 468799"/>
                  <a:gd name="connsiteX12" fmla="*/ 15426 w 62083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083" h="468799">
                    <a:moveTo>
                      <a:pt x="15426" y="468800"/>
                    </a:move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6754" y="0"/>
                    </a:lnTo>
                    <a:cubicBezTo>
                      <a:pt x="51609" y="0"/>
                      <a:pt x="55418" y="1415"/>
                      <a:pt x="58085" y="4338"/>
                    </a:cubicBezTo>
                    <a:cubicBezTo>
                      <a:pt x="60751" y="7167"/>
                      <a:pt x="62084" y="10845"/>
                      <a:pt x="62084" y="15278"/>
                    </a:cubicBezTo>
                    <a:lnTo>
                      <a:pt x="62084" y="453616"/>
                    </a:lnTo>
                    <a:cubicBezTo>
                      <a:pt x="62084" y="458049"/>
                      <a:pt x="60751" y="461632"/>
                      <a:pt x="58085" y="464462"/>
                    </a:cubicBezTo>
                    <a:cubicBezTo>
                      <a:pt x="55418" y="467291"/>
                      <a:pt x="51609" y="468800"/>
                      <a:pt x="46754" y="468800"/>
                    </a:cubicBezTo>
                    <a:lnTo>
                      <a:pt x="15426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Freeform 117">
                <a:extLst>
                  <a:ext uri="{FF2B5EF4-FFF2-40B4-BE49-F238E27FC236}">
                    <a16:creationId xmlns:a16="http://schemas.microsoft.com/office/drawing/2014/main" id="{0B36036D-81EA-4043-B326-1DF923A116FA}"/>
                  </a:ext>
                </a:extLst>
              </p:cNvPr>
              <p:cNvSpPr/>
              <p:nvPr/>
            </p:nvSpPr>
            <p:spPr>
              <a:xfrm>
                <a:off x="10556698" y="3297536"/>
                <a:ext cx="309942" cy="356480"/>
              </a:xfrm>
              <a:custGeom>
                <a:avLst/>
                <a:gdLst>
                  <a:gd name="connsiteX0" fmla="*/ 155305 w 309942"/>
                  <a:gd name="connsiteY0" fmla="*/ 356480 h 356480"/>
                  <a:gd name="connsiteX1" fmla="*/ 45324 w 309942"/>
                  <a:gd name="connsiteY1" fmla="*/ 314514 h 356480"/>
                  <a:gd name="connsiteX2" fmla="*/ 667 w 309942"/>
                  <a:gd name="connsiteY2" fmla="*/ 199931 h 356480"/>
                  <a:gd name="connsiteX3" fmla="*/ 0 w 309942"/>
                  <a:gd name="connsiteY3" fmla="*/ 177863 h 356480"/>
                  <a:gd name="connsiteX4" fmla="*/ 667 w 309942"/>
                  <a:gd name="connsiteY4" fmla="*/ 155701 h 356480"/>
                  <a:gd name="connsiteX5" fmla="*/ 22663 w 309942"/>
                  <a:gd name="connsiteY5" fmla="*/ 73559 h 356480"/>
                  <a:gd name="connsiteX6" fmla="*/ 75700 w 309942"/>
                  <a:gd name="connsiteY6" fmla="*/ 19144 h 356480"/>
                  <a:gd name="connsiteX7" fmla="*/ 154638 w 309942"/>
                  <a:gd name="connsiteY7" fmla="*/ 0 h 356480"/>
                  <a:gd name="connsiteX8" fmla="*/ 239574 w 309942"/>
                  <a:gd name="connsiteY8" fmla="*/ 21125 h 356480"/>
                  <a:gd name="connsiteX9" fmla="*/ 291946 w 309942"/>
                  <a:gd name="connsiteY9" fmla="*/ 81198 h 356480"/>
                  <a:gd name="connsiteX10" fmla="*/ 309943 w 309942"/>
                  <a:gd name="connsiteY10" fmla="*/ 172299 h 356480"/>
                  <a:gd name="connsiteX11" fmla="*/ 309943 w 309942"/>
                  <a:gd name="connsiteY11" fmla="*/ 183521 h 356480"/>
                  <a:gd name="connsiteX12" fmla="*/ 305563 w 309942"/>
                  <a:gd name="connsiteY12" fmla="*/ 194744 h 356480"/>
                  <a:gd name="connsiteX13" fmla="*/ 294517 w 309942"/>
                  <a:gd name="connsiteY13" fmla="*/ 198705 h 356480"/>
                  <a:gd name="connsiteX14" fmla="*/ 63893 w 309942"/>
                  <a:gd name="connsiteY14" fmla="*/ 198705 h 356480"/>
                  <a:gd name="connsiteX15" fmla="*/ 63893 w 309942"/>
                  <a:gd name="connsiteY15" fmla="*/ 201345 h 356480"/>
                  <a:gd name="connsiteX16" fmla="*/ 63893 w 309942"/>
                  <a:gd name="connsiteY16" fmla="*/ 204646 h 356480"/>
                  <a:gd name="connsiteX17" fmla="*/ 75890 w 309942"/>
                  <a:gd name="connsiteY17" fmla="*/ 255100 h 356480"/>
                  <a:gd name="connsiteX18" fmla="*/ 106837 w 309942"/>
                  <a:gd name="connsiteY18" fmla="*/ 293012 h 356480"/>
                  <a:gd name="connsiteX19" fmla="*/ 154447 w 309942"/>
                  <a:gd name="connsiteY19" fmla="*/ 307535 h 356480"/>
                  <a:gd name="connsiteX20" fmla="*/ 194440 w 309942"/>
                  <a:gd name="connsiteY20" fmla="*/ 300273 h 356480"/>
                  <a:gd name="connsiteX21" fmla="*/ 220435 w 309942"/>
                  <a:gd name="connsiteY21" fmla="*/ 284147 h 356480"/>
                  <a:gd name="connsiteX22" fmla="*/ 233766 w 309942"/>
                  <a:gd name="connsiteY22" fmla="*/ 269906 h 356480"/>
                  <a:gd name="connsiteX23" fmla="*/ 243098 w 309942"/>
                  <a:gd name="connsiteY23" fmla="*/ 260381 h 356480"/>
                  <a:gd name="connsiteX24" fmla="*/ 253762 w 309942"/>
                  <a:gd name="connsiteY24" fmla="*/ 258684 h 356480"/>
                  <a:gd name="connsiteX25" fmla="*/ 286423 w 309942"/>
                  <a:gd name="connsiteY25" fmla="*/ 258684 h 356480"/>
                  <a:gd name="connsiteX26" fmla="*/ 296707 w 309942"/>
                  <a:gd name="connsiteY26" fmla="*/ 262362 h 356480"/>
                  <a:gd name="connsiteX27" fmla="*/ 300325 w 309942"/>
                  <a:gd name="connsiteY27" fmla="*/ 272547 h 356480"/>
                  <a:gd name="connsiteX28" fmla="*/ 289661 w 309942"/>
                  <a:gd name="connsiteY28" fmla="*/ 296690 h 356480"/>
                  <a:gd name="connsiteX29" fmla="*/ 261380 w 309942"/>
                  <a:gd name="connsiteY29" fmla="*/ 324699 h 356480"/>
                  <a:gd name="connsiteX30" fmla="*/ 216055 w 309942"/>
                  <a:gd name="connsiteY30" fmla="*/ 347521 h 356480"/>
                  <a:gd name="connsiteX31" fmla="*/ 155305 w 309942"/>
                  <a:gd name="connsiteY31" fmla="*/ 356480 h 356480"/>
                  <a:gd name="connsiteX32" fmla="*/ 63988 w 309942"/>
                  <a:gd name="connsiteY32" fmla="*/ 153154 h 356480"/>
                  <a:gd name="connsiteX33" fmla="*/ 246621 w 309942"/>
                  <a:gd name="connsiteY33" fmla="*/ 153154 h 356480"/>
                  <a:gd name="connsiteX34" fmla="*/ 246621 w 309942"/>
                  <a:gd name="connsiteY34" fmla="*/ 151174 h 356480"/>
                  <a:gd name="connsiteX35" fmla="*/ 235575 w 309942"/>
                  <a:gd name="connsiteY35" fmla="*/ 98362 h 356480"/>
                  <a:gd name="connsiteX36" fmla="*/ 203867 w 309942"/>
                  <a:gd name="connsiteY36" fmla="*/ 61677 h 356480"/>
                  <a:gd name="connsiteX37" fmla="*/ 154543 w 309942"/>
                  <a:gd name="connsiteY37" fmla="*/ 48097 h 356480"/>
                  <a:gd name="connsiteX38" fmla="*/ 105599 w 309942"/>
                  <a:gd name="connsiteY38" fmla="*/ 61677 h 356480"/>
                  <a:gd name="connsiteX39" fmla="*/ 74557 w 309942"/>
                  <a:gd name="connsiteY39" fmla="*/ 98362 h 356480"/>
                  <a:gd name="connsiteX40" fmla="*/ 63893 w 309942"/>
                  <a:gd name="connsiteY40" fmla="*/ 151174 h 356480"/>
                  <a:gd name="connsiteX41" fmla="*/ 63893 w 309942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942" h="356480">
                    <a:moveTo>
                      <a:pt x="155305" y="356480"/>
                    </a:moveTo>
                    <a:cubicBezTo>
                      <a:pt x="109122" y="356480"/>
                      <a:pt x="72463" y="342523"/>
                      <a:pt x="45324" y="314514"/>
                    </a:cubicBezTo>
                    <a:cubicBezTo>
                      <a:pt x="18187" y="286599"/>
                      <a:pt x="3332" y="248404"/>
                      <a:pt x="667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7" y="155701"/>
                    </a:cubicBezTo>
                    <a:cubicBezTo>
                      <a:pt x="2475" y="124485"/>
                      <a:pt x="9807" y="97042"/>
                      <a:pt x="22663" y="73559"/>
                    </a:cubicBezTo>
                    <a:cubicBezTo>
                      <a:pt x="35517" y="49983"/>
                      <a:pt x="53228" y="31876"/>
                      <a:pt x="75700" y="19144"/>
                    </a:cubicBezTo>
                    <a:cubicBezTo>
                      <a:pt x="98172" y="6413"/>
                      <a:pt x="124453" y="0"/>
                      <a:pt x="154638" y="0"/>
                    </a:cubicBezTo>
                    <a:cubicBezTo>
                      <a:pt x="188441" y="0"/>
                      <a:pt x="216721" y="7073"/>
                      <a:pt x="239574" y="21125"/>
                    </a:cubicBezTo>
                    <a:cubicBezTo>
                      <a:pt x="262428" y="35176"/>
                      <a:pt x="279948" y="55264"/>
                      <a:pt x="291946" y="81198"/>
                    </a:cubicBezTo>
                    <a:cubicBezTo>
                      <a:pt x="303944" y="107133"/>
                      <a:pt x="309943" y="137499"/>
                      <a:pt x="309943" y="172299"/>
                    </a:cubicBezTo>
                    <a:lnTo>
                      <a:pt x="309943" y="183521"/>
                    </a:lnTo>
                    <a:cubicBezTo>
                      <a:pt x="309943" y="188331"/>
                      <a:pt x="308514" y="192103"/>
                      <a:pt x="305563" y="194744"/>
                    </a:cubicBezTo>
                    <a:cubicBezTo>
                      <a:pt x="302706" y="197384"/>
                      <a:pt x="298992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0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8" y="302725"/>
                      <a:pt x="136260" y="307535"/>
                      <a:pt x="154447" y="307535"/>
                    </a:cubicBezTo>
                    <a:cubicBezTo>
                      <a:pt x="170444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7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707" y="262362"/>
                    </a:cubicBezTo>
                    <a:cubicBezTo>
                      <a:pt x="299564" y="264814"/>
                      <a:pt x="300802" y="268209"/>
                      <a:pt x="300325" y="272547"/>
                    </a:cubicBezTo>
                    <a:cubicBezTo>
                      <a:pt x="299849" y="279149"/>
                      <a:pt x="296325" y="287165"/>
                      <a:pt x="289661" y="296690"/>
                    </a:cubicBezTo>
                    <a:cubicBezTo>
                      <a:pt x="282996" y="306120"/>
                      <a:pt x="273568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344" y="353557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3002" y="113734"/>
                      <a:pt x="235575" y="98362"/>
                    </a:cubicBezTo>
                    <a:cubicBezTo>
                      <a:pt x="228244" y="82990"/>
                      <a:pt x="217673" y="70730"/>
                      <a:pt x="203867" y="61677"/>
                    </a:cubicBezTo>
                    <a:cubicBezTo>
                      <a:pt x="190060" y="52623"/>
                      <a:pt x="173681" y="48097"/>
                      <a:pt x="154543" y="48097"/>
                    </a:cubicBezTo>
                    <a:cubicBezTo>
                      <a:pt x="135403" y="48097"/>
                      <a:pt x="119120" y="52623"/>
                      <a:pt x="105599" y="61677"/>
                    </a:cubicBezTo>
                    <a:cubicBezTo>
                      <a:pt x="92078" y="70730"/>
                      <a:pt x="81699" y="82896"/>
                      <a:pt x="74557" y="98362"/>
                    </a:cubicBezTo>
                    <a:cubicBezTo>
                      <a:pt x="67416" y="113734"/>
                      <a:pt x="63893" y="131370"/>
                      <a:pt x="63893" y="151174"/>
                    </a:cubicBezTo>
                    <a:lnTo>
                      <a:pt x="63893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Freeform 118">
                <a:extLst>
                  <a:ext uri="{FF2B5EF4-FFF2-40B4-BE49-F238E27FC236}">
                    <a16:creationId xmlns:a16="http://schemas.microsoft.com/office/drawing/2014/main" id="{F6434CD8-CC86-AD4A-A36E-8E826832DBF7}"/>
                  </a:ext>
                </a:extLst>
              </p:cNvPr>
              <p:cNvSpPr/>
              <p:nvPr/>
            </p:nvSpPr>
            <p:spPr>
              <a:xfrm>
                <a:off x="10924534" y="3569517"/>
                <a:ext cx="79319" cy="77897"/>
              </a:xfrm>
              <a:custGeom>
                <a:avLst/>
                <a:gdLst>
                  <a:gd name="connsiteX0" fmla="*/ 15330 w 79319"/>
                  <a:gd name="connsiteY0" fmla="*/ 77898 h 77897"/>
                  <a:gd name="connsiteX1" fmla="*/ 4286 w 79319"/>
                  <a:gd name="connsiteY1" fmla="*/ 73559 h 77897"/>
                  <a:gd name="connsiteX2" fmla="*/ 0 w 79319"/>
                  <a:gd name="connsiteY2" fmla="*/ 62714 h 77897"/>
                  <a:gd name="connsiteX3" fmla="*/ 0 w 79319"/>
                  <a:gd name="connsiteY3" fmla="*/ 15183 h 77897"/>
                  <a:gd name="connsiteX4" fmla="*/ 4286 w 79319"/>
                  <a:gd name="connsiteY4" fmla="*/ 4244 h 77897"/>
                  <a:gd name="connsiteX5" fmla="*/ 15330 w 79319"/>
                  <a:gd name="connsiteY5" fmla="*/ 0 h 77897"/>
                  <a:gd name="connsiteX6" fmla="*/ 63322 w 79319"/>
                  <a:gd name="connsiteY6" fmla="*/ 0 h 77897"/>
                  <a:gd name="connsiteX7" fmla="*/ 74654 w 79319"/>
                  <a:gd name="connsiteY7" fmla="*/ 4244 h 77897"/>
                  <a:gd name="connsiteX8" fmla="*/ 79319 w 79319"/>
                  <a:gd name="connsiteY8" fmla="*/ 15183 h 77897"/>
                  <a:gd name="connsiteX9" fmla="*/ 79319 w 79319"/>
                  <a:gd name="connsiteY9" fmla="*/ 62714 h 77897"/>
                  <a:gd name="connsiteX10" fmla="*/ 74654 w 79319"/>
                  <a:gd name="connsiteY10" fmla="*/ 73559 h 77897"/>
                  <a:gd name="connsiteX11" fmla="*/ 63322 w 79319"/>
                  <a:gd name="connsiteY11" fmla="*/ 77898 h 77897"/>
                  <a:gd name="connsiteX12" fmla="*/ 15330 w 79319"/>
                  <a:gd name="connsiteY12" fmla="*/ 77898 h 77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19" h="77897">
                    <a:moveTo>
                      <a:pt x="15330" y="77898"/>
                    </a:moveTo>
                    <a:cubicBezTo>
                      <a:pt x="10855" y="77898"/>
                      <a:pt x="7237" y="76483"/>
                      <a:pt x="4286" y="73559"/>
                    </a:cubicBezTo>
                    <a:cubicBezTo>
                      <a:pt x="1429" y="70730"/>
                      <a:pt x="0" y="67052"/>
                      <a:pt x="0" y="62714"/>
                    </a:cubicBezTo>
                    <a:lnTo>
                      <a:pt x="0" y="15183"/>
                    </a:lnTo>
                    <a:cubicBezTo>
                      <a:pt x="0" y="10751"/>
                      <a:pt x="1429" y="7167"/>
                      <a:pt x="4286" y="4244"/>
                    </a:cubicBezTo>
                    <a:cubicBezTo>
                      <a:pt x="7142" y="1415"/>
                      <a:pt x="10855" y="0"/>
                      <a:pt x="15330" y="0"/>
                    </a:cubicBezTo>
                    <a:lnTo>
                      <a:pt x="63322" y="0"/>
                    </a:lnTo>
                    <a:cubicBezTo>
                      <a:pt x="67797" y="0"/>
                      <a:pt x="71511" y="1415"/>
                      <a:pt x="74654" y="4244"/>
                    </a:cubicBezTo>
                    <a:cubicBezTo>
                      <a:pt x="77796" y="7073"/>
                      <a:pt x="79319" y="10751"/>
                      <a:pt x="79319" y="15183"/>
                    </a:cubicBezTo>
                    <a:lnTo>
                      <a:pt x="79319" y="62714"/>
                    </a:lnTo>
                    <a:cubicBezTo>
                      <a:pt x="79319" y="67146"/>
                      <a:pt x="77796" y="70730"/>
                      <a:pt x="74654" y="73559"/>
                    </a:cubicBezTo>
                    <a:cubicBezTo>
                      <a:pt x="71511" y="76389"/>
                      <a:pt x="67797" y="77898"/>
                      <a:pt x="63322" y="77898"/>
                    </a:cubicBezTo>
                    <a:lnTo>
                      <a:pt x="15330" y="7789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CC659A84-1907-2F43-B121-CBDB338AB9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5071" y="1390148"/>
            <a:ext cx="8600836" cy="2305704"/>
          </a:xfrm>
          <a:prstGeom prst="rect">
            <a:avLst/>
          </a:prstGeom>
        </p:spPr>
        <p:txBody>
          <a:bodyPr anchor="b"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 02</a:t>
            </a:r>
          </a:p>
        </p:txBody>
      </p:sp>
      <p:sp>
        <p:nvSpPr>
          <p:cNvPr id="82" name="Text Placeholder 8">
            <a:extLst>
              <a:ext uri="{FF2B5EF4-FFF2-40B4-BE49-F238E27FC236}">
                <a16:creationId xmlns:a16="http://schemas.microsoft.com/office/drawing/2014/main" id="{ECFE355A-EB9F-7142-9AB5-64B2828255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146" y="3652261"/>
            <a:ext cx="8563060" cy="8602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Presentation Subhead</a:t>
            </a:r>
          </a:p>
        </p:txBody>
      </p:sp>
      <p:sp>
        <p:nvSpPr>
          <p:cNvPr id="83" name="Text Placeholder 8">
            <a:extLst>
              <a:ext uri="{FF2B5EF4-FFF2-40B4-BE49-F238E27FC236}">
                <a16:creationId xmlns:a16="http://schemas.microsoft.com/office/drawing/2014/main" id="{A07DEEA9-B54F-774D-9E0F-7D6B40DA29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3403" y="4676313"/>
            <a:ext cx="8558625" cy="3912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950">
                <a:solidFill>
                  <a:srgbClr val="EA3BAE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3ADA8839-2F25-D743-9BEA-780645062C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345" y="5115909"/>
            <a:ext cx="8558625" cy="3388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Presenter Title</a:t>
            </a:r>
          </a:p>
        </p:txBody>
      </p:sp>
      <p:sp>
        <p:nvSpPr>
          <p:cNvPr id="85" name="Text Placeholder 8">
            <a:extLst>
              <a:ext uri="{FF2B5EF4-FFF2-40B4-BE49-F238E27FC236}">
                <a16:creationId xmlns:a16="http://schemas.microsoft.com/office/drawing/2014/main" id="{D182AB50-110C-484A-8CB2-A6336ACDFB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8557" y="6058210"/>
            <a:ext cx="8554192" cy="3388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07185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3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CF252CC-6F9C-07E6-4DF2-0089A7E876A1}"/>
              </a:ext>
            </a:extLst>
          </p:cNvPr>
          <p:cNvGrpSpPr/>
          <p:nvPr userDrawn="1"/>
        </p:nvGrpSpPr>
        <p:grpSpPr>
          <a:xfrm>
            <a:off x="2386" y="1"/>
            <a:ext cx="12189615" cy="6858000"/>
            <a:chOff x="2385" y="1"/>
            <a:chExt cx="12189615" cy="6858000"/>
          </a:xfrm>
        </p:grpSpPr>
        <p:pic>
          <p:nvPicPr>
            <p:cNvPr id="7" name="Picture 6" descr="A road with red and blue lights&#10;&#10;AI-generated content may be incorrect.">
              <a:extLst>
                <a:ext uri="{FF2B5EF4-FFF2-40B4-BE49-F238E27FC236}">
                  <a16:creationId xmlns:a16="http://schemas.microsoft.com/office/drawing/2014/main" id="{99F495BD-9DDC-815B-36EC-2E9851F1B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185639" y="1"/>
              <a:ext cx="10006361" cy="685800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83F246-231C-1EFA-C511-A1290479BDDC}"/>
                </a:ext>
              </a:extLst>
            </p:cNvPr>
            <p:cNvSpPr/>
            <p:nvPr userDrawn="1"/>
          </p:nvSpPr>
          <p:spPr>
            <a:xfrm>
              <a:off x="2385" y="1"/>
              <a:ext cx="11718875" cy="6857999"/>
            </a:xfrm>
            <a:prstGeom prst="rect">
              <a:avLst/>
            </a:prstGeom>
            <a:gradFill flip="none" rotWithShape="1">
              <a:gsLst>
                <a:gs pos="23000">
                  <a:schemeClr val="tx2"/>
                </a:gs>
                <a:gs pos="95000">
                  <a:schemeClr val="accent1">
                    <a:lumMod val="50000"/>
                    <a:alpha val="0"/>
                  </a:scheme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474F2EED-5E9A-8F49-AB1C-40B9190FA208}"/>
              </a:ext>
            </a:extLst>
          </p:cNvPr>
          <p:cNvGrpSpPr/>
          <p:nvPr userDrawn="1"/>
        </p:nvGrpSpPr>
        <p:grpSpPr>
          <a:xfrm>
            <a:off x="623970" y="576397"/>
            <a:ext cx="2763799" cy="730369"/>
            <a:chOff x="686738" y="637460"/>
            <a:chExt cx="2594345" cy="685589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C1E78101-88AD-9341-8415-C88E10B67FD8}"/>
                </a:ext>
              </a:extLst>
            </p:cNvPr>
            <p:cNvGrpSpPr/>
            <p:nvPr/>
          </p:nvGrpSpPr>
          <p:grpSpPr>
            <a:xfrm>
              <a:off x="686738" y="637460"/>
              <a:ext cx="950700" cy="351253"/>
              <a:chOff x="686738" y="637460"/>
              <a:chExt cx="950700" cy="351253"/>
            </a:xfrm>
          </p:grpSpPr>
          <p:sp>
            <p:nvSpPr>
              <p:cNvPr id="120" name="Freeform 119">
                <a:extLst>
                  <a:ext uri="{FF2B5EF4-FFF2-40B4-BE49-F238E27FC236}">
                    <a16:creationId xmlns:a16="http://schemas.microsoft.com/office/drawing/2014/main" id="{4F03B5F1-E880-5946-91D5-511591614B90}"/>
                  </a:ext>
                </a:extLst>
              </p:cNvPr>
              <p:cNvSpPr/>
              <p:nvPr/>
            </p:nvSpPr>
            <p:spPr>
              <a:xfrm>
                <a:off x="686738" y="637460"/>
                <a:ext cx="536861" cy="350950"/>
              </a:xfrm>
              <a:custGeom>
                <a:avLst/>
                <a:gdLst>
                  <a:gd name="connsiteX0" fmla="*/ 1280732 w 1864709"/>
                  <a:gd name="connsiteY0" fmla="*/ 1218975 h 1218974"/>
                  <a:gd name="connsiteX1" fmla="*/ 1864709 w 1864709"/>
                  <a:gd name="connsiteY1" fmla="*/ 1218975 h 1218974"/>
                  <a:gd name="connsiteX2" fmla="*/ 1277303 w 1864709"/>
                  <a:gd name="connsiteY2" fmla="*/ 0 h 1218974"/>
                  <a:gd name="connsiteX3" fmla="*/ 642842 w 1864709"/>
                  <a:gd name="connsiteY3" fmla="*/ 0 h 1218974"/>
                  <a:gd name="connsiteX4" fmla="*/ 0 w 1864709"/>
                  <a:gd name="connsiteY4" fmla="*/ 1218975 h 1218974"/>
                  <a:gd name="connsiteX5" fmla="*/ 336709 w 1864709"/>
                  <a:gd name="connsiteY5" fmla="*/ 1218975 h 1218974"/>
                  <a:gd name="connsiteX6" fmla="*/ 510159 w 1864709"/>
                  <a:gd name="connsiteY6" fmla="*/ 891052 h 1218974"/>
                  <a:gd name="connsiteX7" fmla="*/ 1123760 w 1864709"/>
                  <a:gd name="connsiteY7" fmla="*/ 891052 h 1218974"/>
                  <a:gd name="connsiteX8" fmla="*/ 1280732 w 1864709"/>
                  <a:gd name="connsiteY8" fmla="*/ 1218975 h 1218974"/>
                  <a:gd name="connsiteX9" fmla="*/ 1025366 w 1864709"/>
                  <a:gd name="connsiteY9" fmla="*/ 686183 h 1218974"/>
                  <a:gd name="connsiteX10" fmla="*/ 618268 w 1864709"/>
                  <a:gd name="connsiteY10" fmla="*/ 686467 h 1218974"/>
                  <a:gd name="connsiteX11" fmla="*/ 831818 w 1864709"/>
                  <a:gd name="connsiteY11" fmla="*/ 282797 h 1218974"/>
                  <a:gd name="connsiteX12" fmla="*/ 1025366 w 1864709"/>
                  <a:gd name="connsiteY12" fmla="*/ 686183 h 1218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64709" h="1218974">
                    <a:moveTo>
                      <a:pt x="1280732" y="1218975"/>
                    </a:moveTo>
                    <a:lnTo>
                      <a:pt x="1864709" y="1218975"/>
                    </a:lnTo>
                    <a:lnTo>
                      <a:pt x="1277303" y="0"/>
                    </a:lnTo>
                    <a:lnTo>
                      <a:pt x="642842" y="0"/>
                    </a:lnTo>
                    <a:lnTo>
                      <a:pt x="0" y="1218975"/>
                    </a:lnTo>
                    <a:lnTo>
                      <a:pt x="336709" y="1218975"/>
                    </a:lnTo>
                    <a:lnTo>
                      <a:pt x="510159" y="891052"/>
                    </a:lnTo>
                    <a:lnTo>
                      <a:pt x="1123760" y="891052"/>
                    </a:lnTo>
                    <a:lnTo>
                      <a:pt x="1280732" y="1218975"/>
                    </a:lnTo>
                    <a:close/>
                    <a:moveTo>
                      <a:pt x="1025366" y="686183"/>
                    </a:moveTo>
                    <a:lnTo>
                      <a:pt x="618268" y="686467"/>
                    </a:lnTo>
                    <a:lnTo>
                      <a:pt x="831818" y="282797"/>
                    </a:lnTo>
                    <a:lnTo>
                      <a:pt x="1025366" y="686183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Freeform 120">
                <a:extLst>
                  <a:ext uri="{FF2B5EF4-FFF2-40B4-BE49-F238E27FC236}">
                    <a16:creationId xmlns:a16="http://schemas.microsoft.com/office/drawing/2014/main" id="{4EF4FF6B-1D00-4D40-A1FE-B3C80E04F46E}"/>
                  </a:ext>
                </a:extLst>
              </p:cNvPr>
              <p:cNvSpPr/>
              <p:nvPr/>
            </p:nvSpPr>
            <p:spPr>
              <a:xfrm>
                <a:off x="1354625" y="637487"/>
                <a:ext cx="282813" cy="351226"/>
              </a:xfrm>
              <a:custGeom>
                <a:avLst/>
                <a:gdLst>
                  <a:gd name="connsiteX0" fmla="*/ 952410 w 982310"/>
                  <a:gd name="connsiteY0" fmla="*/ 160122 h 1219933"/>
                  <a:gd name="connsiteX1" fmla="*/ 952410 w 982310"/>
                  <a:gd name="connsiteY1" fmla="*/ 160122 h 1219933"/>
                  <a:gd name="connsiteX2" fmla="*/ 750290 w 982310"/>
                  <a:gd name="connsiteY2" fmla="*/ 474 h 1219933"/>
                  <a:gd name="connsiteX3" fmla="*/ 490257 w 982310"/>
                  <a:gd name="connsiteY3" fmla="*/ 0 h 1219933"/>
                  <a:gd name="connsiteX4" fmla="*/ 232035 w 982310"/>
                  <a:gd name="connsiteY4" fmla="*/ 474 h 1219933"/>
                  <a:gd name="connsiteX5" fmla="*/ 30295 w 982310"/>
                  <a:gd name="connsiteY5" fmla="*/ 158890 h 1219933"/>
                  <a:gd name="connsiteX6" fmla="*/ 30200 w 982310"/>
                  <a:gd name="connsiteY6" fmla="*/ 158890 h 1219933"/>
                  <a:gd name="connsiteX7" fmla="*/ 101 w 982310"/>
                  <a:gd name="connsiteY7" fmla="*/ 609961 h 1219933"/>
                  <a:gd name="connsiteX8" fmla="*/ 30200 w 982310"/>
                  <a:gd name="connsiteY8" fmla="*/ 1061033 h 1219933"/>
                  <a:gd name="connsiteX9" fmla="*/ 30295 w 982310"/>
                  <a:gd name="connsiteY9" fmla="*/ 1061033 h 1219933"/>
                  <a:gd name="connsiteX10" fmla="*/ 232035 w 982310"/>
                  <a:gd name="connsiteY10" fmla="*/ 1219449 h 1219933"/>
                  <a:gd name="connsiteX11" fmla="*/ 490257 w 982310"/>
                  <a:gd name="connsiteY11" fmla="*/ 1219923 h 1219933"/>
                  <a:gd name="connsiteX12" fmla="*/ 750290 w 982310"/>
                  <a:gd name="connsiteY12" fmla="*/ 1219449 h 1219933"/>
                  <a:gd name="connsiteX13" fmla="*/ 952315 w 982310"/>
                  <a:gd name="connsiteY13" fmla="*/ 1059801 h 1219933"/>
                  <a:gd name="connsiteX14" fmla="*/ 952410 w 982310"/>
                  <a:gd name="connsiteY14" fmla="*/ 1059801 h 1219933"/>
                  <a:gd name="connsiteX15" fmla="*/ 982224 w 982310"/>
                  <a:gd name="connsiteY15" fmla="*/ 609961 h 1219933"/>
                  <a:gd name="connsiteX16" fmla="*/ 952410 w 982310"/>
                  <a:gd name="connsiteY16" fmla="*/ 160122 h 1219933"/>
                  <a:gd name="connsiteX17" fmla="*/ 626465 w 982310"/>
                  <a:gd name="connsiteY17" fmla="*/ 952200 h 1219933"/>
                  <a:gd name="connsiteX18" fmla="*/ 556361 w 982310"/>
                  <a:gd name="connsiteY18" fmla="*/ 1021690 h 1219933"/>
                  <a:gd name="connsiteX19" fmla="*/ 426059 w 982310"/>
                  <a:gd name="connsiteY19" fmla="*/ 1021690 h 1219933"/>
                  <a:gd name="connsiteX20" fmla="*/ 355955 w 982310"/>
                  <a:gd name="connsiteY20" fmla="*/ 952200 h 1219933"/>
                  <a:gd name="connsiteX21" fmla="*/ 355955 w 982310"/>
                  <a:gd name="connsiteY21" fmla="*/ 270283 h 1219933"/>
                  <a:gd name="connsiteX22" fmla="*/ 426059 w 982310"/>
                  <a:gd name="connsiteY22" fmla="*/ 200982 h 1219933"/>
                  <a:gd name="connsiteX23" fmla="*/ 556361 w 982310"/>
                  <a:gd name="connsiteY23" fmla="*/ 200982 h 1219933"/>
                  <a:gd name="connsiteX24" fmla="*/ 626465 w 982310"/>
                  <a:gd name="connsiteY24" fmla="*/ 270283 h 1219933"/>
                  <a:gd name="connsiteX25" fmla="*/ 626465 w 982310"/>
                  <a:gd name="connsiteY25" fmla="*/ 952200 h 1219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82310" h="1219933">
                    <a:moveTo>
                      <a:pt x="952410" y="160122"/>
                    </a:moveTo>
                    <a:lnTo>
                      <a:pt x="952410" y="160122"/>
                    </a:lnTo>
                    <a:cubicBezTo>
                      <a:pt x="930979" y="68637"/>
                      <a:pt x="848683" y="474"/>
                      <a:pt x="750290" y="474"/>
                    </a:cubicBezTo>
                    <a:cubicBezTo>
                      <a:pt x="750290" y="474"/>
                      <a:pt x="735240" y="0"/>
                      <a:pt x="490257" y="0"/>
                    </a:cubicBezTo>
                    <a:cubicBezTo>
                      <a:pt x="246703" y="0"/>
                      <a:pt x="232035" y="474"/>
                      <a:pt x="232035" y="474"/>
                    </a:cubicBezTo>
                    <a:cubicBezTo>
                      <a:pt x="134118" y="474"/>
                      <a:pt x="52203" y="68068"/>
                      <a:pt x="30295" y="158890"/>
                    </a:cubicBezTo>
                    <a:lnTo>
                      <a:pt x="30200" y="158890"/>
                    </a:lnTo>
                    <a:cubicBezTo>
                      <a:pt x="7435" y="245634"/>
                      <a:pt x="-1042" y="429267"/>
                      <a:pt x="101" y="609961"/>
                    </a:cubicBezTo>
                    <a:cubicBezTo>
                      <a:pt x="-1042" y="790656"/>
                      <a:pt x="7435" y="974289"/>
                      <a:pt x="30200" y="1061033"/>
                    </a:cubicBezTo>
                    <a:lnTo>
                      <a:pt x="30295" y="1061033"/>
                    </a:lnTo>
                    <a:cubicBezTo>
                      <a:pt x="52107" y="1151854"/>
                      <a:pt x="134023" y="1219449"/>
                      <a:pt x="232035" y="1219449"/>
                    </a:cubicBezTo>
                    <a:cubicBezTo>
                      <a:pt x="232035" y="1219449"/>
                      <a:pt x="246703" y="1220018"/>
                      <a:pt x="490257" y="1219923"/>
                    </a:cubicBezTo>
                    <a:cubicBezTo>
                      <a:pt x="735240" y="1219923"/>
                      <a:pt x="750290" y="1219449"/>
                      <a:pt x="750290" y="1219449"/>
                    </a:cubicBezTo>
                    <a:cubicBezTo>
                      <a:pt x="848683" y="1219449"/>
                      <a:pt x="930979" y="1151191"/>
                      <a:pt x="952315" y="1059801"/>
                    </a:cubicBezTo>
                    <a:lnTo>
                      <a:pt x="952410" y="1059801"/>
                    </a:lnTo>
                    <a:cubicBezTo>
                      <a:pt x="974985" y="972582"/>
                      <a:pt x="983271" y="789897"/>
                      <a:pt x="982224" y="609961"/>
                    </a:cubicBezTo>
                    <a:cubicBezTo>
                      <a:pt x="983271" y="430120"/>
                      <a:pt x="974985" y="247435"/>
                      <a:pt x="952410" y="160122"/>
                    </a:cubicBezTo>
                    <a:close/>
                    <a:moveTo>
                      <a:pt x="626465" y="952200"/>
                    </a:moveTo>
                    <a:cubicBezTo>
                      <a:pt x="626465" y="990595"/>
                      <a:pt x="595032" y="1021690"/>
                      <a:pt x="556361" y="1021690"/>
                    </a:cubicBezTo>
                    <a:lnTo>
                      <a:pt x="426059" y="1021690"/>
                    </a:lnTo>
                    <a:cubicBezTo>
                      <a:pt x="387197" y="1021690"/>
                      <a:pt x="355955" y="990689"/>
                      <a:pt x="355955" y="952200"/>
                    </a:cubicBezTo>
                    <a:lnTo>
                      <a:pt x="355955" y="270283"/>
                    </a:lnTo>
                    <a:cubicBezTo>
                      <a:pt x="355955" y="231983"/>
                      <a:pt x="387292" y="200982"/>
                      <a:pt x="426059" y="200982"/>
                    </a:cubicBezTo>
                    <a:lnTo>
                      <a:pt x="556361" y="200982"/>
                    </a:lnTo>
                    <a:cubicBezTo>
                      <a:pt x="595032" y="200982"/>
                      <a:pt x="626465" y="231983"/>
                      <a:pt x="626465" y="270283"/>
                    </a:cubicBezTo>
                    <a:lnTo>
                      <a:pt x="626465" y="95220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2" name="Freeform 121">
                <a:extLst>
                  <a:ext uri="{FF2B5EF4-FFF2-40B4-BE49-F238E27FC236}">
                    <a16:creationId xmlns:a16="http://schemas.microsoft.com/office/drawing/2014/main" id="{F77FBC40-D7A3-844B-AAE2-6BBAF2AC801C}"/>
                  </a:ext>
                </a:extLst>
              </p:cNvPr>
              <p:cNvSpPr/>
              <p:nvPr/>
            </p:nvSpPr>
            <p:spPr>
              <a:xfrm>
                <a:off x="1157592" y="637460"/>
                <a:ext cx="167829" cy="350922"/>
              </a:xfrm>
              <a:custGeom>
                <a:avLst/>
                <a:gdLst>
                  <a:gd name="connsiteX0" fmla="*/ 582930 w 582929"/>
                  <a:gd name="connsiteY0" fmla="*/ 1218880 h 1218879"/>
                  <a:gd name="connsiteX1" fmla="*/ 233934 w 582929"/>
                  <a:gd name="connsiteY1" fmla="*/ 1218880 h 1218879"/>
                  <a:gd name="connsiteX2" fmla="*/ 233934 w 582929"/>
                  <a:gd name="connsiteY2" fmla="*/ 419218 h 1218879"/>
                  <a:gd name="connsiteX3" fmla="*/ 0 w 582929"/>
                  <a:gd name="connsiteY3" fmla="*/ 419218 h 1218879"/>
                  <a:gd name="connsiteX4" fmla="*/ 0 w 582929"/>
                  <a:gd name="connsiteY4" fmla="*/ 202783 h 1218879"/>
                  <a:gd name="connsiteX5" fmla="*/ 376142 w 582929"/>
                  <a:gd name="connsiteY5" fmla="*/ 0 h 1218879"/>
                  <a:gd name="connsiteX6" fmla="*/ 582930 w 582929"/>
                  <a:gd name="connsiteY6" fmla="*/ 0 h 121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2929" h="1218879">
                    <a:moveTo>
                      <a:pt x="582930" y="1218880"/>
                    </a:moveTo>
                    <a:lnTo>
                      <a:pt x="233934" y="1218880"/>
                    </a:lnTo>
                    <a:lnTo>
                      <a:pt x="233934" y="419218"/>
                    </a:lnTo>
                    <a:lnTo>
                      <a:pt x="0" y="419218"/>
                    </a:lnTo>
                    <a:lnTo>
                      <a:pt x="0" y="202783"/>
                    </a:lnTo>
                    <a:lnTo>
                      <a:pt x="376142" y="0"/>
                    </a:lnTo>
                    <a:lnTo>
                      <a:pt x="58293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90" name="Graphic 33">
              <a:extLst>
                <a:ext uri="{FF2B5EF4-FFF2-40B4-BE49-F238E27FC236}">
                  <a16:creationId xmlns:a16="http://schemas.microsoft.com/office/drawing/2014/main" id="{E6A24437-9095-404C-8D1B-E26631FC4B2A}"/>
                </a:ext>
              </a:extLst>
            </p:cNvPr>
            <p:cNvGrpSpPr/>
            <p:nvPr/>
          </p:nvGrpSpPr>
          <p:grpSpPr>
            <a:xfrm>
              <a:off x="686739" y="1163571"/>
              <a:ext cx="2594344" cy="159478"/>
              <a:chOff x="1252706" y="3173428"/>
              <a:chExt cx="9751147" cy="599414"/>
            </a:xfrm>
            <a:solidFill>
              <a:schemeClr val="bg1"/>
            </a:solidFill>
          </p:grpSpPr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7EC72E87-F677-B94F-9634-16ED4E0B7BC9}"/>
                  </a:ext>
                </a:extLst>
              </p:cNvPr>
              <p:cNvSpPr/>
              <p:nvPr/>
            </p:nvSpPr>
            <p:spPr>
              <a:xfrm>
                <a:off x="1252706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3999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9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2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1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981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4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2 w 419922"/>
                  <a:gd name="connsiteY20" fmla="*/ 458143 h 462103"/>
                  <a:gd name="connsiteX21" fmla="*/ 47325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8" y="462104"/>
                      <a:pt x="6665" y="460784"/>
                      <a:pt x="3999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0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4" y="1320"/>
                      <a:pt x="181109" y="0"/>
                      <a:pt x="187299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3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2" y="446732"/>
                      <a:pt x="419922" y="448901"/>
                    </a:cubicBezTo>
                    <a:cubicBezTo>
                      <a:pt x="419922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1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1" y="460784"/>
                      <a:pt x="360981" y="458143"/>
                    </a:cubicBezTo>
                    <a:cubicBezTo>
                      <a:pt x="358505" y="455502"/>
                      <a:pt x="356886" y="453050"/>
                      <a:pt x="355934" y="450881"/>
                    </a:cubicBezTo>
                    <a:lnTo>
                      <a:pt x="319274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2" y="458143"/>
                    </a:cubicBezTo>
                    <a:cubicBezTo>
                      <a:pt x="56656" y="460784"/>
                      <a:pt x="52657" y="462104"/>
                      <a:pt x="47325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DEFE6BA1-5622-1849-B4FB-8EC76D2094B6}"/>
                  </a:ext>
                </a:extLst>
              </p:cNvPr>
              <p:cNvSpPr/>
              <p:nvPr/>
            </p:nvSpPr>
            <p:spPr>
              <a:xfrm>
                <a:off x="1728427" y="3178615"/>
                <a:ext cx="61988" cy="468799"/>
              </a:xfrm>
              <a:custGeom>
                <a:avLst/>
                <a:gdLst>
                  <a:gd name="connsiteX0" fmla="*/ 15331 w 61988"/>
                  <a:gd name="connsiteY0" fmla="*/ 468800 h 468799"/>
                  <a:gd name="connsiteX1" fmla="*/ 4380 w 61988"/>
                  <a:gd name="connsiteY1" fmla="*/ 464462 h 468799"/>
                  <a:gd name="connsiteX2" fmla="*/ 0 w 61988"/>
                  <a:gd name="connsiteY2" fmla="*/ 453616 h 468799"/>
                  <a:gd name="connsiteX3" fmla="*/ 0 w 61988"/>
                  <a:gd name="connsiteY3" fmla="*/ 15278 h 468799"/>
                  <a:gd name="connsiteX4" fmla="*/ 4380 w 61988"/>
                  <a:gd name="connsiteY4" fmla="*/ 4338 h 468799"/>
                  <a:gd name="connsiteX5" fmla="*/ 15331 w 61988"/>
                  <a:gd name="connsiteY5" fmla="*/ 0 h 468799"/>
                  <a:gd name="connsiteX6" fmla="*/ 46658 w 61988"/>
                  <a:gd name="connsiteY6" fmla="*/ 0 h 468799"/>
                  <a:gd name="connsiteX7" fmla="*/ 57989 w 61988"/>
                  <a:gd name="connsiteY7" fmla="*/ 4338 h 468799"/>
                  <a:gd name="connsiteX8" fmla="*/ 61989 w 61988"/>
                  <a:gd name="connsiteY8" fmla="*/ 15278 h 468799"/>
                  <a:gd name="connsiteX9" fmla="*/ 61989 w 61988"/>
                  <a:gd name="connsiteY9" fmla="*/ 453616 h 468799"/>
                  <a:gd name="connsiteX10" fmla="*/ 57989 w 61988"/>
                  <a:gd name="connsiteY10" fmla="*/ 464462 h 468799"/>
                  <a:gd name="connsiteX11" fmla="*/ 46658 w 61988"/>
                  <a:gd name="connsiteY11" fmla="*/ 468800 h 468799"/>
                  <a:gd name="connsiteX12" fmla="*/ 15331 w 61988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988" h="468799">
                    <a:moveTo>
                      <a:pt x="15331" y="468800"/>
                    </a:moveTo>
                    <a:cubicBezTo>
                      <a:pt x="10855" y="468800"/>
                      <a:pt x="7237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8" y="7262"/>
                      <a:pt x="4380" y="4338"/>
                    </a:cubicBezTo>
                    <a:cubicBezTo>
                      <a:pt x="7237" y="1509"/>
                      <a:pt x="10950" y="0"/>
                      <a:pt x="15331" y="0"/>
                    </a:cubicBezTo>
                    <a:lnTo>
                      <a:pt x="46658" y="0"/>
                    </a:lnTo>
                    <a:cubicBezTo>
                      <a:pt x="51514" y="0"/>
                      <a:pt x="55323" y="1415"/>
                      <a:pt x="57989" y="4338"/>
                    </a:cubicBezTo>
                    <a:cubicBezTo>
                      <a:pt x="60655" y="7167"/>
                      <a:pt x="61989" y="10845"/>
                      <a:pt x="61989" y="15278"/>
                    </a:cubicBezTo>
                    <a:lnTo>
                      <a:pt x="61989" y="453616"/>
                    </a:lnTo>
                    <a:cubicBezTo>
                      <a:pt x="61989" y="458049"/>
                      <a:pt x="60655" y="461632"/>
                      <a:pt x="57989" y="464462"/>
                    </a:cubicBezTo>
                    <a:cubicBezTo>
                      <a:pt x="55323" y="467291"/>
                      <a:pt x="51514" y="468800"/>
                      <a:pt x="46658" y="468800"/>
                    </a:cubicBezTo>
                    <a:lnTo>
                      <a:pt x="15331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FFAE1486-7F3E-BD49-A1DF-37BEABE60CE4}"/>
                  </a:ext>
                </a:extLst>
              </p:cNvPr>
              <p:cNvSpPr/>
              <p:nvPr/>
            </p:nvSpPr>
            <p:spPr>
              <a:xfrm>
                <a:off x="1848500" y="3304137"/>
                <a:ext cx="486005" cy="343277"/>
              </a:xfrm>
              <a:custGeom>
                <a:avLst/>
                <a:gdLst>
                  <a:gd name="connsiteX0" fmla="*/ 117312 w 486005"/>
                  <a:gd name="connsiteY0" fmla="*/ 343277 h 343277"/>
                  <a:gd name="connsiteX1" fmla="*/ 103981 w 486005"/>
                  <a:gd name="connsiteY1" fmla="*/ 338939 h 343277"/>
                  <a:gd name="connsiteX2" fmla="*/ 95982 w 486005"/>
                  <a:gd name="connsiteY2" fmla="*/ 326774 h 343277"/>
                  <a:gd name="connsiteX3" fmla="*/ 1333 w 486005"/>
                  <a:gd name="connsiteY3" fmla="*/ 20465 h 343277"/>
                  <a:gd name="connsiteX4" fmla="*/ 0 w 486005"/>
                  <a:gd name="connsiteY4" fmla="*/ 13863 h 343277"/>
                  <a:gd name="connsiteX5" fmla="*/ 4380 w 486005"/>
                  <a:gd name="connsiteY5" fmla="*/ 3961 h 343277"/>
                  <a:gd name="connsiteX6" fmla="*/ 14093 w 486005"/>
                  <a:gd name="connsiteY6" fmla="*/ 0 h 343277"/>
                  <a:gd name="connsiteX7" fmla="*/ 43421 w 486005"/>
                  <a:gd name="connsiteY7" fmla="*/ 0 h 343277"/>
                  <a:gd name="connsiteX8" fmla="*/ 54752 w 486005"/>
                  <a:gd name="connsiteY8" fmla="*/ 3961 h 343277"/>
                  <a:gd name="connsiteX9" fmla="*/ 60084 w 486005"/>
                  <a:gd name="connsiteY9" fmla="*/ 11223 h 343277"/>
                  <a:gd name="connsiteX10" fmla="*/ 134070 w 486005"/>
                  <a:gd name="connsiteY10" fmla="*/ 260099 h 343277"/>
                  <a:gd name="connsiteX11" fmla="*/ 213389 w 486005"/>
                  <a:gd name="connsiteY11" fmla="*/ 13863 h 343277"/>
                  <a:gd name="connsiteX12" fmla="*/ 219102 w 486005"/>
                  <a:gd name="connsiteY12" fmla="*/ 4621 h 343277"/>
                  <a:gd name="connsiteX13" fmla="*/ 232052 w 486005"/>
                  <a:gd name="connsiteY13" fmla="*/ 0 h 343277"/>
                  <a:gd name="connsiteX14" fmla="*/ 254715 w 486005"/>
                  <a:gd name="connsiteY14" fmla="*/ 0 h 343277"/>
                  <a:gd name="connsiteX15" fmla="*/ 268046 w 486005"/>
                  <a:gd name="connsiteY15" fmla="*/ 4621 h 343277"/>
                  <a:gd name="connsiteX16" fmla="*/ 273378 w 486005"/>
                  <a:gd name="connsiteY16" fmla="*/ 13863 h 343277"/>
                  <a:gd name="connsiteX17" fmla="*/ 352697 w 486005"/>
                  <a:gd name="connsiteY17" fmla="*/ 260099 h 343277"/>
                  <a:gd name="connsiteX18" fmla="*/ 426683 w 486005"/>
                  <a:gd name="connsiteY18" fmla="*/ 11223 h 343277"/>
                  <a:gd name="connsiteX19" fmla="*/ 431349 w 486005"/>
                  <a:gd name="connsiteY19" fmla="*/ 3961 h 343277"/>
                  <a:gd name="connsiteX20" fmla="*/ 442680 w 486005"/>
                  <a:gd name="connsiteY20" fmla="*/ 0 h 343277"/>
                  <a:gd name="connsiteX21" fmla="*/ 472674 w 486005"/>
                  <a:gd name="connsiteY21" fmla="*/ 0 h 343277"/>
                  <a:gd name="connsiteX22" fmla="*/ 482006 w 486005"/>
                  <a:gd name="connsiteY22" fmla="*/ 3961 h 343277"/>
                  <a:gd name="connsiteX23" fmla="*/ 486005 w 486005"/>
                  <a:gd name="connsiteY23" fmla="*/ 13863 h 343277"/>
                  <a:gd name="connsiteX24" fmla="*/ 484672 w 486005"/>
                  <a:gd name="connsiteY24" fmla="*/ 20465 h 343277"/>
                  <a:gd name="connsiteX25" fmla="*/ 390690 w 486005"/>
                  <a:gd name="connsiteY25" fmla="*/ 326774 h 343277"/>
                  <a:gd name="connsiteX26" fmla="*/ 383358 w 486005"/>
                  <a:gd name="connsiteY26" fmla="*/ 338939 h 343277"/>
                  <a:gd name="connsiteX27" fmla="*/ 368694 w 486005"/>
                  <a:gd name="connsiteY27" fmla="*/ 343277 h 343277"/>
                  <a:gd name="connsiteX28" fmla="*/ 342698 w 486005"/>
                  <a:gd name="connsiteY28" fmla="*/ 343277 h 343277"/>
                  <a:gd name="connsiteX29" fmla="*/ 328415 w 486005"/>
                  <a:gd name="connsiteY29" fmla="*/ 338939 h 343277"/>
                  <a:gd name="connsiteX30" fmla="*/ 320703 w 486005"/>
                  <a:gd name="connsiteY30" fmla="*/ 326774 h 343277"/>
                  <a:gd name="connsiteX31" fmla="*/ 243383 w 486005"/>
                  <a:gd name="connsiteY31" fmla="*/ 90440 h 343277"/>
                  <a:gd name="connsiteX32" fmla="*/ 166065 w 486005"/>
                  <a:gd name="connsiteY32" fmla="*/ 326774 h 343277"/>
                  <a:gd name="connsiteX33" fmla="*/ 158066 w 486005"/>
                  <a:gd name="connsiteY33" fmla="*/ 338939 h 343277"/>
                  <a:gd name="connsiteX34" fmla="*/ 143402 w 486005"/>
                  <a:gd name="connsiteY34" fmla="*/ 343277 h 343277"/>
                  <a:gd name="connsiteX35" fmla="*/ 117312 w 486005"/>
                  <a:gd name="connsiteY35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86005" h="343277">
                    <a:moveTo>
                      <a:pt x="117312" y="343277"/>
                    </a:moveTo>
                    <a:cubicBezTo>
                      <a:pt x="111503" y="343277"/>
                      <a:pt x="107123" y="341863"/>
                      <a:pt x="103981" y="338939"/>
                    </a:cubicBezTo>
                    <a:cubicBezTo>
                      <a:pt x="100838" y="336110"/>
                      <a:pt x="98172" y="332055"/>
                      <a:pt x="95982" y="326774"/>
                    </a:cubicBezTo>
                    <a:lnTo>
                      <a:pt x="1333" y="20465"/>
                    </a:lnTo>
                    <a:cubicBezTo>
                      <a:pt x="476" y="18296"/>
                      <a:pt x="0" y="16032"/>
                      <a:pt x="0" y="13863"/>
                    </a:cubicBezTo>
                    <a:cubicBezTo>
                      <a:pt x="0" y="9902"/>
                      <a:pt x="1428" y="6601"/>
                      <a:pt x="4380" y="3961"/>
                    </a:cubicBezTo>
                    <a:cubicBezTo>
                      <a:pt x="7237" y="1320"/>
                      <a:pt x="10474" y="0"/>
                      <a:pt x="14093" y="0"/>
                    </a:cubicBezTo>
                    <a:lnTo>
                      <a:pt x="43421" y="0"/>
                    </a:lnTo>
                    <a:cubicBezTo>
                      <a:pt x="48277" y="0"/>
                      <a:pt x="52086" y="1320"/>
                      <a:pt x="54752" y="3961"/>
                    </a:cubicBezTo>
                    <a:cubicBezTo>
                      <a:pt x="57418" y="6601"/>
                      <a:pt x="59227" y="9053"/>
                      <a:pt x="60084" y="11223"/>
                    </a:cubicBezTo>
                    <a:lnTo>
                      <a:pt x="134070" y="260099"/>
                    </a:lnTo>
                    <a:lnTo>
                      <a:pt x="213389" y="13863"/>
                    </a:lnTo>
                    <a:cubicBezTo>
                      <a:pt x="214246" y="10751"/>
                      <a:pt x="216150" y="7733"/>
                      <a:pt x="219102" y="4621"/>
                    </a:cubicBezTo>
                    <a:cubicBezTo>
                      <a:pt x="221959" y="1509"/>
                      <a:pt x="226339" y="0"/>
                      <a:pt x="232052" y="0"/>
                    </a:cubicBezTo>
                    <a:lnTo>
                      <a:pt x="254715" y="0"/>
                    </a:lnTo>
                    <a:cubicBezTo>
                      <a:pt x="260523" y="0"/>
                      <a:pt x="264903" y="1509"/>
                      <a:pt x="268046" y="4621"/>
                    </a:cubicBezTo>
                    <a:cubicBezTo>
                      <a:pt x="271188" y="7733"/>
                      <a:pt x="272902" y="10751"/>
                      <a:pt x="273378" y="13863"/>
                    </a:cubicBezTo>
                    <a:lnTo>
                      <a:pt x="352697" y="260099"/>
                    </a:lnTo>
                    <a:lnTo>
                      <a:pt x="426683" y="11223"/>
                    </a:lnTo>
                    <a:cubicBezTo>
                      <a:pt x="427159" y="9053"/>
                      <a:pt x="428683" y="6601"/>
                      <a:pt x="431349" y="3961"/>
                    </a:cubicBezTo>
                    <a:cubicBezTo>
                      <a:pt x="434015" y="1320"/>
                      <a:pt x="437824" y="0"/>
                      <a:pt x="442680" y="0"/>
                    </a:cubicBezTo>
                    <a:lnTo>
                      <a:pt x="472674" y="0"/>
                    </a:lnTo>
                    <a:cubicBezTo>
                      <a:pt x="476198" y="0"/>
                      <a:pt x="479340" y="1320"/>
                      <a:pt x="482006" y="3961"/>
                    </a:cubicBezTo>
                    <a:cubicBezTo>
                      <a:pt x="484672" y="6601"/>
                      <a:pt x="486005" y="9902"/>
                      <a:pt x="486005" y="13863"/>
                    </a:cubicBezTo>
                    <a:cubicBezTo>
                      <a:pt x="486005" y="16032"/>
                      <a:pt x="485529" y="18296"/>
                      <a:pt x="484672" y="20465"/>
                    </a:cubicBezTo>
                    <a:lnTo>
                      <a:pt x="390690" y="326774"/>
                    </a:lnTo>
                    <a:cubicBezTo>
                      <a:pt x="388880" y="332055"/>
                      <a:pt x="386500" y="336110"/>
                      <a:pt x="383358" y="338939"/>
                    </a:cubicBezTo>
                    <a:cubicBezTo>
                      <a:pt x="380215" y="341768"/>
                      <a:pt x="375359" y="343277"/>
                      <a:pt x="368694" y="343277"/>
                    </a:cubicBezTo>
                    <a:lnTo>
                      <a:pt x="342698" y="343277"/>
                    </a:lnTo>
                    <a:cubicBezTo>
                      <a:pt x="336890" y="343277"/>
                      <a:pt x="332129" y="341863"/>
                      <a:pt x="328415" y="338939"/>
                    </a:cubicBezTo>
                    <a:cubicBezTo>
                      <a:pt x="324607" y="336110"/>
                      <a:pt x="322036" y="332055"/>
                      <a:pt x="320703" y="326774"/>
                    </a:cubicBezTo>
                    <a:lnTo>
                      <a:pt x="243383" y="90440"/>
                    </a:lnTo>
                    <a:lnTo>
                      <a:pt x="166065" y="326774"/>
                    </a:lnTo>
                    <a:cubicBezTo>
                      <a:pt x="164255" y="332055"/>
                      <a:pt x="161589" y="336110"/>
                      <a:pt x="158066" y="338939"/>
                    </a:cubicBezTo>
                    <a:cubicBezTo>
                      <a:pt x="154543" y="341768"/>
                      <a:pt x="149591" y="343277"/>
                      <a:pt x="143402" y="343277"/>
                    </a:cubicBezTo>
                    <a:lnTo>
                      <a:pt x="117312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Freeform 93">
                <a:extLst>
                  <a:ext uri="{FF2B5EF4-FFF2-40B4-BE49-F238E27FC236}">
                    <a16:creationId xmlns:a16="http://schemas.microsoft.com/office/drawing/2014/main" id="{64886022-C8BF-824C-ADCF-01AF694D7D7F}"/>
                  </a:ext>
                </a:extLst>
              </p:cNvPr>
              <p:cNvSpPr/>
              <p:nvPr/>
            </p:nvSpPr>
            <p:spPr>
              <a:xfrm>
                <a:off x="2361167" y="3297536"/>
                <a:ext cx="296706" cy="356480"/>
              </a:xfrm>
              <a:custGeom>
                <a:avLst/>
                <a:gdLst>
                  <a:gd name="connsiteX0" fmla="*/ 121311 w 296706"/>
                  <a:gd name="connsiteY0" fmla="*/ 356480 h 356480"/>
                  <a:gd name="connsiteX1" fmla="*/ 60655 w 296706"/>
                  <a:gd name="connsiteY1" fmla="*/ 343277 h 356480"/>
                  <a:gd name="connsiteX2" fmla="*/ 16664 w 296706"/>
                  <a:gd name="connsiteY2" fmla="*/ 307629 h 356480"/>
                  <a:gd name="connsiteX3" fmla="*/ 0 w 296706"/>
                  <a:gd name="connsiteY3" fmla="*/ 256798 h 356480"/>
                  <a:gd name="connsiteX4" fmla="*/ 37326 w 296706"/>
                  <a:gd name="connsiteY4" fmla="*/ 184181 h 356480"/>
                  <a:gd name="connsiteX5" fmla="*/ 134642 w 296706"/>
                  <a:gd name="connsiteY5" fmla="*/ 148533 h 356480"/>
                  <a:gd name="connsiteX6" fmla="*/ 233957 w 296706"/>
                  <a:gd name="connsiteY6" fmla="*/ 134670 h 356480"/>
                  <a:gd name="connsiteX7" fmla="*/ 233957 w 296706"/>
                  <a:gd name="connsiteY7" fmla="*/ 115526 h 356480"/>
                  <a:gd name="connsiteX8" fmla="*/ 215579 w 296706"/>
                  <a:gd name="connsiteY8" fmla="*/ 66015 h 356480"/>
                  <a:gd name="connsiteX9" fmla="*/ 155971 w 296706"/>
                  <a:gd name="connsiteY9" fmla="*/ 48191 h 356480"/>
                  <a:gd name="connsiteX10" fmla="*/ 107980 w 296706"/>
                  <a:gd name="connsiteY10" fmla="*/ 60074 h 356480"/>
                  <a:gd name="connsiteX11" fmla="*/ 81985 w 296706"/>
                  <a:gd name="connsiteY11" fmla="*/ 90440 h 356480"/>
                  <a:gd name="connsiteX12" fmla="*/ 67987 w 296706"/>
                  <a:gd name="connsiteY12" fmla="*/ 100343 h 356480"/>
                  <a:gd name="connsiteX13" fmla="*/ 37993 w 296706"/>
                  <a:gd name="connsiteY13" fmla="*/ 100343 h 356480"/>
                  <a:gd name="connsiteX14" fmla="*/ 26947 w 296706"/>
                  <a:gd name="connsiteY14" fmla="*/ 96004 h 356480"/>
                  <a:gd name="connsiteX15" fmla="*/ 23329 w 296706"/>
                  <a:gd name="connsiteY15" fmla="*/ 85819 h 356480"/>
                  <a:gd name="connsiteX16" fmla="*/ 31042 w 296706"/>
                  <a:gd name="connsiteY16" fmla="*/ 61394 h 356480"/>
                  <a:gd name="connsiteX17" fmla="*/ 54656 w 296706"/>
                  <a:gd name="connsiteY17" fmla="*/ 33007 h 356480"/>
                  <a:gd name="connsiteX18" fmla="*/ 95601 w 296706"/>
                  <a:gd name="connsiteY18" fmla="*/ 9619 h 356480"/>
                  <a:gd name="connsiteX19" fmla="*/ 156638 w 296706"/>
                  <a:gd name="connsiteY19" fmla="*/ 0 h 356480"/>
                  <a:gd name="connsiteX20" fmla="*/ 223958 w 296706"/>
                  <a:gd name="connsiteY20" fmla="*/ 10185 h 356480"/>
                  <a:gd name="connsiteX21" fmla="*/ 266998 w 296706"/>
                  <a:gd name="connsiteY21" fmla="*/ 37628 h 356480"/>
                  <a:gd name="connsiteX22" fmla="*/ 289661 w 296706"/>
                  <a:gd name="connsiteY22" fmla="*/ 76577 h 356480"/>
                  <a:gd name="connsiteX23" fmla="*/ 296707 w 296706"/>
                  <a:gd name="connsiteY23" fmla="*/ 120807 h 356480"/>
                  <a:gd name="connsiteX24" fmla="*/ 296707 w 296706"/>
                  <a:gd name="connsiteY24" fmla="*/ 334695 h 356480"/>
                  <a:gd name="connsiteX25" fmla="*/ 292327 w 296706"/>
                  <a:gd name="connsiteY25" fmla="*/ 345541 h 356480"/>
                  <a:gd name="connsiteX26" fmla="*/ 281281 w 296706"/>
                  <a:gd name="connsiteY26" fmla="*/ 349879 h 356480"/>
                  <a:gd name="connsiteX27" fmla="*/ 250620 w 296706"/>
                  <a:gd name="connsiteY27" fmla="*/ 349879 h 356480"/>
                  <a:gd name="connsiteX28" fmla="*/ 239289 w 296706"/>
                  <a:gd name="connsiteY28" fmla="*/ 345541 h 356480"/>
                  <a:gd name="connsiteX29" fmla="*/ 235290 w 296706"/>
                  <a:gd name="connsiteY29" fmla="*/ 334695 h 356480"/>
                  <a:gd name="connsiteX30" fmla="*/ 235290 w 296706"/>
                  <a:gd name="connsiteY30" fmla="*/ 306309 h 356480"/>
                  <a:gd name="connsiteX31" fmla="*/ 211961 w 296706"/>
                  <a:gd name="connsiteY31" fmla="*/ 329791 h 356480"/>
                  <a:gd name="connsiteX32" fmla="*/ 175301 w 296706"/>
                  <a:gd name="connsiteY32" fmla="*/ 348936 h 356480"/>
                  <a:gd name="connsiteX33" fmla="*/ 121311 w 296706"/>
                  <a:gd name="connsiteY33" fmla="*/ 356480 h 356480"/>
                  <a:gd name="connsiteX34" fmla="*/ 135308 w 296706"/>
                  <a:gd name="connsiteY34" fmla="*/ 306969 h 356480"/>
                  <a:gd name="connsiteX35" fmla="*/ 185299 w 296706"/>
                  <a:gd name="connsiteY35" fmla="*/ 295369 h 356480"/>
                  <a:gd name="connsiteX36" fmla="*/ 221007 w 296706"/>
                  <a:gd name="connsiteY36" fmla="*/ 259438 h 356480"/>
                  <a:gd name="connsiteX37" fmla="*/ 234052 w 296706"/>
                  <a:gd name="connsiteY37" fmla="*/ 198045 h 356480"/>
                  <a:gd name="connsiteX38" fmla="*/ 234052 w 296706"/>
                  <a:gd name="connsiteY38" fmla="*/ 179560 h 356480"/>
                  <a:gd name="connsiteX39" fmla="*/ 156733 w 296706"/>
                  <a:gd name="connsiteY39" fmla="*/ 190783 h 356480"/>
                  <a:gd name="connsiteX40" fmla="*/ 85413 w 296706"/>
                  <a:gd name="connsiteY40" fmla="*/ 212945 h 356480"/>
                  <a:gd name="connsiteX41" fmla="*/ 61417 w 296706"/>
                  <a:gd name="connsiteY41" fmla="*/ 252271 h 356480"/>
                  <a:gd name="connsiteX42" fmla="*/ 72463 w 296706"/>
                  <a:gd name="connsiteY42" fmla="*/ 282921 h 356480"/>
                  <a:gd name="connsiteX43" fmla="*/ 100458 w 296706"/>
                  <a:gd name="connsiteY43" fmla="*/ 301028 h 356480"/>
                  <a:gd name="connsiteX44" fmla="*/ 135308 w 296706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706" h="356480">
                    <a:moveTo>
                      <a:pt x="121311" y="356480"/>
                    </a:moveTo>
                    <a:cubicBezTo>
                      <a:pt x="99124" y="356480"/>
                      <a:pt x="78843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3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579" y="66015"/>
                    </a:cubicBezTo>
                    <a:cubicBezTo>
                      <a:pt x="203391" y="54132"/>
                      <a:pt x="183490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9" y="97042"/>
                      <a:pt x="74653" y="100343"/>
                      <a:pt x="67987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1042" y="61394"/>
                    </a:cubicBezTo>
                    <a:cubicBezTo>
                      <a:pt x="36184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642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98" y="37628"/>
                    </a:cubicBezTo>
                    <a:cubicBezTo>
                      <a:pt x="277472" y="49040"/>
                      <a:pt x="284995" y="62054"/>
                      <a:pt x="289661" y="76577"/>
                    </a:cubicBezTo>
                    <a:cubicBezTo>
                      <a:pt x="294326" y="91100"/>
                      <a:pt x="296707" y="105812"/>
                      <a:pt x="296707" y="120807"/>
                    </a:cubicBezTo>
                    <a:lnTo>
                      <a:pt x="296707" y="334695"/>
                    </a:lnTo>
                    <a:cubicBezTo>
                      <a:pt x="296707" y="339128"/>
                      <a:pt x="295279" y="342711"/>
                      <a:pt x="292327" y="345541"/>
                    </a:cubicBezTo>
                    <a:cubicBezTo>
                      <a:pt x="289470" y="348370"/>
                      <a:pt x="285757" y="349879"/>
                      <a:pt x="281281" y="349879"/>
                    </a:cubicBezTo>
                    <a:lnTo>
                      <a:pt x="250620" y="349879"/>
                    </a:lnTo>
                    <a:cubicBezTo>
                      <a:pt x="245764" y="349879"/>
                      <a:pt x="241955" y="348464"/>
                      <a:pt x="239289" y="345541"/>
                    </a:cubicBezTo>
                    <a:cubicBezTo>
                      <a:pt x="236623" y="342711"/>
                      <a:pt x="235290" y="339033"/>
                      <a:pt x="235290" y="334695"/>
                    </a:cubicBezTo>
                    <a:lnTo>
                      <a:pt x="235290" y="306309"/>
                    </a:lnTo>
                    <a:cubicBezTo>
                      <a:pt x="229481" y="314231"/>
                      <a:pt x="221768" y="322058"/>
                      <a:pt x="211961" y="329791"/>
                    </a:cubicBezTo>
                    <a:cubicBezTo>
                      <a:pt x="202153" y="337524"/>
                      <a:pt x="189965" y="343843"/>
                      <a:pt x="175301" y="348936"/>
                    </a:cubicBezTo>
                    <a:cubicBezTo>
                      <a:pt x="160637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7" y="259438"/>
                    </a:cubicBezTo>
                    <a:cubicBezTo>
                      <a:pt x="229672" y="243123"/>
                      <a:pt x="234052" y="222659"/>
                      <a:pt x="234052" y="198045"/>
                    </a:cubicBezTo>
                    <a:lnTo>
                      <a:pt x="234052" y="179560"/>
                    </a:lnTo>
                    <a:lnTo>
                      <a:pt x="156733" y="190783"/>
                    </a:lnTo>
                    <a:cubicBezTo>
                      <a:pt x="125215" y="195215"/>
                      <a:pt x="101410" y="202571"/>
                      <a:pt x="85413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131" y="274810"/>
                      <a:pt x="72463" y="282921"/>
                    </a:cubicBezTo>
                    <a:cubicBezTo>
                      <a:pt x="79795" y="291031"/>
                      <a:pt x="89126" y="297067"/>
                      <a:pt x="100458" y="301028"/>
                    </a:cubicBezTo>
                    <a:cubicBezTo>
                      <a:pt x="111694" y="304989"/>
                      <a:pt x="123310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A79EA744-B891-984E-BA6D-046CEC1F2AE6}"/>
                  </a:ext>
                </a:extLst>
              </p:cNvPr>
              <p:cNvSpPr/>
              <p:nvPr/>
            </p:nvSpPr>
            <p:spPr>
              <a:xfrm>
                <a:off x="2700057" y="3304137"/>
                <a:ext cx="329938" cy="468705"/>
              </a:xfrm>
              <a:custGeom>
                <a:avLst/>
                <a:gdLst>
                  <a:gd name="connsiteX0" fmla="*/ 89317 w 329938"/>
                  <a:gd name="connsiteY0" fmla="*/ 468705 h 468705"/>
                  <a:gd name="connsiteX1" fmla="*/ 79985 w 329938"/>
                  <a:gd name="connsiteY1" fmla="*/ 464745 h 468705"/>
                  <a:gd name="connsiteX2" fmla="*/ 75986 w 329938"/>
                  <a:gd name="connsiteY2" fmla="*/ 455502 h 468705"/>
                  <a:gd name="connsiteX3" fmla="*/ 76653 w 329938"/>
                  <a:gd name="connsiteY3" fmla="*/ 450221 h 468705"/>
                  <a:gd name="connsiteX4" fmla="*/ 79319 w 329938"/>
                  <a:gd name="connsiteY4" fmla="*/ 443620 h 468705"/>
                  <a:gd name="connsiteX5" fmla="*/ 130642 w 329938"/>
                  <a:gd name="connsiteY5" fmla="*/ 322813 h 468705"/>
                  <a:gd name="connsiteX6" fmla="*/ 3333 w 329938"/>
                  <a:gd name="connsiteY6" fmla="*/ 25086 h 468705"/>
                  <a:gd name="connsiteX7" fmla="*/ 0 w 329938"/>
                  <a:gd name="connsiteY7" fmla="*/ 13863 h 468705"/>
                  <a:gd name="connsiteX8" fmla="*/ 3999 w 329938"/>
                  <a:gd name="connsiteY8" fmla="*/ 3961 h 468705"/>
                  <a:gd name="connsiteX9" fmla="*/ 13997 w 329938"/>
                  <a:gd name="connsiteY9" fmla="*/ 0 h 468705"/>
                  <a:gd name="connsiteX10" fmla="*/ 46658 w 329938"/>
                  <a:gd name="connsiteY10" fmla="*/ 0 h 468705"/>
                  <a:gd name="connsiteX11" fmla="*/ 57323 w 329938"/>
                  <a:gd name="connsiteY11" fmla="*/ 3301 h 468705"/>
                  <a:gd name="connsiteX12" fmla="*/ 62655 w 329938"/>
                  <a:gd name="connsiteY12" fmla="*/ 11223 h 468705"/>
                  <a:gd name="connsiteX13" fmla="*/ 163970 w 329938"/>
                  <a:gd name="connsiteY13" fmla="*/ 251517 h 468705"/>
                  <a:gd name="connsiteX14" fmla="*/ 267950 w 329938"/>
                  <a:gd name="connsiteY14" fmla="*/ 11223 h 468705"/>
                  <a:gd name="connsiteX15" fmla="*/ 273568 w 329938"/>
                  <a:gd name="connsiteY15" fmla="*/ 3301 h 468705"/>
                  <a:gd name="connsiteX16" fmla="*/ 284614 w 329938"/>
                  <a:gd name="connsiteY16" fmla="*/ 0 h 468705"/>
                  <a:gd name="connsiteX17" fmla="*/ 315941 w 329938"/>
                  <a:gd name="connsiteY17" fmla="*/ 0 h 468705"/>
                  <a:gd name="connsiteX18" fmla="*/ 325940 w 329938"/>
                  <a:gd name="connsiteY18" fmla="*/ 3961 h 468705"/>
                  <a:gd name="connsiteX19" fmla="*/ 329939 w 329938"/>
                  <a:gd name="connsiteY19" fmla="*/ 13203 h 468705"/>
                  <a:gd name="connsiteX20" fmla="*/ 326606 w 329938"/>
                  <a:gd name="connsiteY20" fmla="*/ 25086 h 468705"/>
                  <a:gd name="connsiteX21" fmla="*/ 137308 w 329938"/>
                  <a:gd name="connsiteY21" fmla="*/ 457483 h 468705"/>
                  <a:gd name="connsiteX22" fmla="*/ 131690 w 329938"/>
                  <a:gd name="connsiteY22" fmla="*/ 465405 h 468705"/>
                  <a:gd name="connsiteX23" fmla="*/ 120644 w 329938"/>
                  <a:gd name="connsiteY23" fmla="*/ 468705 h 468705"/>
                  <a:gd name="connsiteX24" fmla="*/ 89317 w 329938"/>
                  <a:gd name="connsiteY24" fmla="*/ 468705 h 468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29938" h="468705">
                    <a:moveTo>
                      <a:pt x="89317" y="468705"/>
                    </a:moveTo>
                    <a:cubicBezTo>
                      <a:pt x="85794" y="468705"/>
                      <a:pt x="82651" y="467385"/>
                      <a:pt x="79985" y="464745"/>
                    </a:cubicBezTo>
                    <a:cubicBezTo>
                      <a:pt x="77319" y="462104"/>
                      <a:pt x="75986" y="458992"/>
                      <a:pt x="75986" y="455502"/>
                    </a:cubicBezTo>
                    <a:cubicBezTo>
                      <a:pt x="75986" y="453711"/>
                      <a:pt x="76176" y="452013"/>
                      <a:pt x="76653" y="450221"/>
                    </a:cubicBezTo>
                    <a:cubicBezTo>
                      <a:pt x="77129" y="448429"/>
                      <a:pt x="77986" y="446260"/>
                      <a:pt x="79319" y="443620"/>
                    </a:cubicBezTo>
                    <a:lnTo>
                      <a:pt x="130642" y="322813"/>
                    </a:lnTo>
                    <a:lnTo>
                      <a:pt x="3333" y="25086"/>
                    </a:lnTo>
                    <a:cubicBezTo>
                      <a:pt x="1143" y="19804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3999" y="3961"/>
                    </a:cubicBezTo>
                    <a:cubicBezTo>
                      <a:pt x="6665" y="1320"/>
                      <a:pt x="9998" y="0"/>
                      <a:pt x="13997" y="0"/>
                    </a:cubicBezTo>
                    <a:lnTo>
                      <a:pt x="46658" y="0"/>
                    </a:lnTo>
                    <a:cubicBezTo>
                      <a:pt x="51514" y="0"/>
                      <a:pt x="55133" y="1132"/>
                      <a:pt x="57323" y="3301"/>
                    </a:cubicBezTo>
                    <a:cubicBezTo>
                      <a:pt x="59513" y="5470"/>
                      <a:pt x="61322" y="8110"/>
                      <a:pt x="62655" y="11223"/>
                    </a:cubicBezTo>
                    <a:lnTo>
                      <a:pt x="163970" y="251517"/>
                    </a:lnTo>
                    <a:lnTo>
                      <a:pt x="267950" y="11223"/>
                    </a:lnTo>
                    <a:cubicBezTo>
                      <a:pt x="269283" y="8110"/>
                      <a:pt x="271188" y="5470"/>
                      <a:pt x="273568" y="3301"/>
                    </a:cubicBezTo>
                    <a:cubicBezTo>
                      <a:pt x="276044" y="1132"/>
                      <a:pt x="279662" y="0"/>
                      <a:pt x="284614" y="0"/>
                    </a:cubicBezTo>
                    <a:lnTo>
                      <a:pt x="315941" y="0"/>
                    </a:lnTo>
                    <a:cubicBezTo>
                      <a:pt x="319941" y="0"/>
                      <a:pt x="323273" y="1320"/>
                      <a:pt x="325940" y="3961"/>
                    </a:cubicBezTo>
                    <a:cubicBezTo>
                      <a:pt x="328606" y="6601"/>
                      <a:pt x="329939" y="9714"/>
                      <a:pt x="329939" y="13203"/>
                    </a:cubicBezTo>
                    <a:cubicBezTo>
                      <a:pt x="329939" y="15372"/>
                      <a:pt x="328796" y="19333"/>
                      <a:pt x="326606" y="25086"/>
                    </a:cubicBezTo>
                    <a:lnTo>
                      <a:pt x="137308" y="457483"/>
                    </a:lnTo>
                    <a:cubicBezTo>
                      <a:pt x="135975" y="460595"/>
                      <a:pt x="134070" y="463236"/>
                      <a:pt x="131690" y="465405"/>
                    </a:cubicBezTo>
                    <a:cubicBezTo>
                      <a:pt x="129214" y="467574"/>
                      <a:pt x="125596" y="468705"/>
                      <a:pt x="120644" y="468705"/>
                    </a:cubicBezTo>
                    <a:lnTo>
                      <a:pt x="89317" y="468705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id="{7E0BC9A7-574A-D44E-B064-47CF5F7D011F}"/>
                  </a:ext>
                </a:extLst>
              </p:cNvPr>
              <p:cNvSpPr/>
              <p:nvPr/>
            </p:nvSpPr>
            <p:spPr>
              <a:xfrm>
                <a:off x="3059433" y="3297630"/>
                <a:ext cx="284219" cy="356385"/>
              </a:xfrm>
              <a:custGeom>
                <a:avLst/>
                <a:gdLst>
                  <a:gd name="connsiteX0" fmla="*/ 141293 w 284219"/>
                  <a:gd name="connsiteY0" fmla="*/ 356386 h 356385"/>
                  <a:gd name="connsiteX1" fmla="*/ 77305 w 284219"/>
                  <a:gd name="connsiteY1" fmla="*/ 347144 h 356385"/>
                  <a:gd name="connsiteX2" fmla="*/ 33980 w 284219"/>
                  <a:gd name="connsiteY2" fmla="*/ 324699 h 356385"/>
                  <a:gd name="connsiteX3" fmla="*/ 9032 w 284219"/>
                  <a:gd name="connsiteY3" fmla="*/ 298293 h 356385"/>
                  <a:gd name="connsiteX4" fmla="*/ 81 w 284219"/>
                  <a:gd name="connsiteY4" fmla="*/ 277168 h 356385"/>
                  <a:gd name="connsiteX5" fmla="*/ 4747 w 284219"/>
                  <a:gd name="connsiteY5" fmla="*/ 265946 h 356385"/>
                  <a:gd name="connsiteX6" fmla="*/ 15412 w 284219"/>
                  <a:gd name="connsiteY6" fmla="*/ 261985 h 356385"/>
                  <a:gd name="connsiteX7" fmla="*/ 45406 w 284219"/>
                  <a:gd name="connsiteY7" fmla="*/ 261985 h 356385"/>
                  <a:gd name="connsiteX8" fmla="*/ 51024 w 284219"/>
                  <a:gd name="connsiteY8" fmla="*/ 262928 h 356385"/>
                  <a:gd name="connsiteX9" fmla="*/ 57404 w 284219"/>
                  <a:gd name="connsiteY9" fmla="*/ 268586 h 356385"/>
                  <a:gd name="connsiteX10" fmla="*/ 76734 w 284219"/>
                  <a:gd name="connsiteY10" fmla="*/ 287070 h 356385"/>
                  <a:gd name="connsiteX11" fmla="*/ 103015 w 284219"/>
                  <a:gd name="connsiteY11" fmla="*/ 302254 h 356385"/>
                  <a:gd name="connsiteX12" fmla="*/ 142055 w 284219"/>
                  <a:gd name="connsiteY12" fmla="*/ 308195 h 356385"/>
                  <a:gd name="connsiteX13" fmla="*/ 198045 w 284219"/>
                  <a:gd name="connsiteY13" fmla="*/ 295369 h 356385"/>
                  <a:gd name="connsiteX14" fmla="*/ 220041 w 284219"/>
                  <a:gd name="connsiteY14" fmla="*/ 257458 h 356385"/>
                  <a:gd name="connsiteX15" fmla="*/ 211090 w 284219"/>
                  <a:gd name="connsiteY15" fmla="*/ 231052 h 356385"/>
                  <a:gd name="connsiteX16" fmla="*/ 179096 w 284219"/>
                  <a:gd name="connsiteY16" fmla="*/ 213228 h 356385"/>
                  <a:gd name="connsiteX17" fmla="*/ 116155 w 284219"/>
                  <a:gd name="connsiteY17" fmla="*/ 196724 h 356385"/>
                  <a:gd name="connsiteX18" fmla="*/ 52834 w 284219"/>
                  <a:gd name="connsiteY18" fmla="*/ 173996 h 356385"/>
                  <a:gd name="connsiteX19" fmla="*/ 19506 w 284219"/>
                  <a:gd name="connsiteY19" fmla="*/ 141649 h 356385"/>
                  <a:gd name="connsiteX20" fmla="*/ 9508 w 284219"/>
                  <a:gd name="connsiteY20" fmla="*/ 99022 h 356385"/>
                  <a:gd name="connsiteX21" fmla="*/ 24172 w 284219"/>
                  <a:gd name="connsiteY21" fmla="*/ 51869 h 356385"/>
                  <a:gd name="connsiteX22" fmla="*/ 67212 w 284219"/>
                  <a:gd name="connsiteY22" fmla="*/ 14523 h 356385"/>
                  <a:gd name="connsiteX23" fmla="*/ 138246 w 284219"/>
                  <a:gd name="connsiteY23" fmla="*/ 0 h 356385"/>
                  <a:gd name="connsiteX24" fmla="*/ 197569 w 284219"/>
                  <a:gd name="connsiteY24" fmla="*/ 8582 h 356385"/>
                  <a:gd name="connsiteX25" fmla="*/ 238228 w 284219"/>
                  <a:gd name="connsiteY25" fmla="*/ 29990 h 356385"/>
                  <a:gd name="connsiteX26" fmla="*/ 262223 w 284219"/>
                  <a:gd name="connsiteY26" fmla="*/ 55358 h 356385"/>
                  <a:gd name="connsiteX27" fmla="*/ 270888 w 284219"/>
                  <a:gd name="connsiteY27" fmla="*/ 76483 h 356385"/>
                  <a:gd name="connsiteX28" fmla="*/ 266889 w 284219"/>
                  <a:gd name="connsiteY28" fmla="*/ 87328 h 356385"/>
                  <a:gd name="connsiteX29" fmla="*/ 256224 w 284219"/>
                  <a:gd name="connsiteY29" fmla="*/ 91666 h 356385"/>
                  <a:gd name="connsiteX30" fmla="*/ 228230 w 284219"/>
                  <a:gd name="connsiteY30" fmla="*/ 91666 h 356385"/>
                  <a:gd name="connsiteX31" fmla="*/ 220612 w 284219"/>
                  <a:gd name="connsiteY31" fmla="*/ 89686 h 356385"/>
                  <a:gd name="connsiteX32" fmla="*/ 214899 w 284219"/>
                  <a:gd name="connsiteY32" fmla="*/ 85065 h 356385"/>
                  <a:gd name="connsiteX33" fmla="*/ 199187 w 284219"/>
                  <a:gd name="connsiteY33" fmla="*/ 67901 h 356385"/>
                  <a:gd name="connsiteX34" fmla="*/ 175858 w 284219"/>
                  <a:gd name="connsiteY34" fmla="*/ 53755 h 356385"/>
                  <a:gd name="connsiteX35" fmla="*/ 138246 w 284219"/>
                  <a:gd name="connsiteY35" fmla="*/ 48097 h 356385"/>
                  <a:gd name="connsiteX36" fmla="*/ 88256 w 284219"/>
                  <a:gd name="connsiteY36" fmla="*/ 61960 h 356385"/>
                  <a:gd name="connsiteX37" fmla="*/ 71592 w 284219"/>
                  <a:gd name="connsiteY37" fmla="*/ 96948 h 356385"/>
                  <a:gd name="connsiteX38" fmla="*/ 78924 w 284219"/>
                  <a:gd name="connsiteY38" fmla="*/ 119393 h 356385"/>
                  <a:gd name="connsiteX39" fmla="*/ 106919 w 284219"/>
                  <a:gd name="connsiteY39" fmla="*/ 137217 h 356385"/>
                  <a:gd name="connsiteX40" fmla="*/ 168241 w 284219"/>
                  <a:gd name="connsiteY40" fmla="*/ 154380 h 356385"/>
                  <a:gd name="connsiteX41" fmla="*/ 237561 w 284219"/>
                  <a:gd name="connsiteY41" fmla="*/ 177486 h 356385"/>
                  <a:gd name="connsiteX42" fmla="*/ 273555 w 284219"/>
                  <a:gd name="connsiteY42" fmla="*/ 211153 h 356385"/>
                  <a:gd name="connsiteX43" fmla="*/ 284219 w 284219"/>
                  <a:gd name="connsiteY43" fmla="*/ 255383 h 356385"/>
                  <a:gd name="connsiteX44" fmla="*/ 268222 w 284219"/>
                  <a:gd name="connsiteY44" fmla="*/ 306215 h 356385"/>
                  <a:gd name="connsiteX45" fmla="*/ 220231 w 284219"/>
                  <a:gd name="connsiteY45" fmla="*/ 342900 h 356385"/>
                  <a:gd name="connsiteX46" fmla="*/ 141293 w 284219"/>
                  <a:gd name="connsiteY46" fmla="*/ 356386 h 35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84219" h="356385">
                    <a:moveTo>
                      <a:pt x="141293" y="356386"/>
                    </a:moveTo>
                    <a:cubicBezTo>
                      <a:pt x="116441" y="356386"/>
                      <a:pt x="95111" y="353274"/>
                      <a:pt x="77305" y="347144"/>
                    </a:cubicBezTo>
                    <a:cubicBezTo>
                      <a:pt x="59499" y="341014"/>
                      <a:pt x="45121" y="333469"/>
                      <a:pt x="33980" y="324699"/>
                    </a:cubicBezTo>
                    <a:cubicBezTo>
                      <a:pt x="22839" y="315928"/>
                      <a:pt x="14555" y="307063"/>
                      <a:pt x="9032" y="298293"/>
                    </a:cubicBezTo>
                    <a:cubicBezTo>
                      <a:pt x="3509" y="289522"/>
                      <a:pt x="462" y="282449"/>
                      <a:pt x="81" y="277168"/>
                    </a:cubicBezTo>
                    <a:cubicBezTo>
                      <a:pt x="-395" y="272358"/>
                      <a:pt x="1224" y="268586"/>
                      <a:pt x="4747" y="265946"/>
                    </a:cubicBezTo>
                    <a:cubicBezTo>
                      <a:pt x="8270" y="263305"/>
                      <a:pt x="11889" y="261985"/>
                      <a:pt x="15412" y="261985"/>
                    </a:cubicBezTo>
                    <a:lnTo>
                      <a:pt x="45406" y="261985"/>
                    </a:lnTo>
                    <a:cubicBezTo>
                      <a:pt x="47597" y="261985"/>
                      <a:pt x="49501" y="262362"/>
                      <a:pt x="51024" y="262928"/>
                    </a:cubicBezTo>
                    <a:cubicBezTo>
                      <a:pt x="52548" y="263588"/>
                      <a:pt x="54738" y="265474"/>
                      <a:pt x="57404" y="268586"/>
                    </a:cubicBezTo>
                    <a:cubicBezTo>
                      <a:pt x="63213" y="274716"/>
                      <a:pt x="69592" y="280940"/>
                      <a:pt x="76734" y="287070"/>
                    </a:cubicBezTo>
                    <a:cubicBezTo>
                      <a:pt x="83875" y="293200"/>
                      <a:pt x="92636" y="298293"/>
                      <a:pt x="103015" y="302254"/>
                    </a:cubicBezTo>
                    <a:cubicBezTo>
                      <a:pt x="113489" y="306215"/>
                      <a:pt x="126439" y="308195"/>
                      <a:pt x="142055" y="308195"/>
                    </a:cubicBezTo>
                    <a:cubicBezTo>
                      <a:pt x="164718" y="308195"/>
                      <a:pt x="183381" y="303857"/>
                      <a:pt x="198045" y="295369"/>
                    </a:cubicBezTo>
                    <a:cubicBezTo>
                      <a:pt x="212709" y="286787"/>
                      <a:pt x="220041" y="274150"/>
                      <a:pt x="220041" y="257458"/>
                    </a:cubicBezTo>
                    <a:cubicBezTo>
                      <a:pt x="220041" y="246424"/>
                      <a:pt x="217089" y="237653"/>
                      <a:pt x="211090" y="231052"/>
                    </a:cubicBezTo>
                    <a:cubicBezTo>
                      <a:pt x="205091" y="224450"/>
                      <a:pt x="194426" y="218509"/>
                      <a:pt x="179096" y="213228"/>
                    </a:cubicBezTo>
                    <a:cubicBezTo>
                      <a:pt x="163765" y="207947"/>
                      <a:pt x="142817" y="202477"/>
                      <a:pt x="116155" y="196724"/>
                    </a:cubicBezTo>
                    <a:cubicBezTo>
                      <a:pt x="89493" y="190594"/>
                      <a:pt x="68355" y="182955"/>
                      <a:pt x="52834" y="173996"/>
                    </a:cubicBezTo>
                    <a:cubicBezTo>
                      <a:pt x="37313" y="164943"/>
                      <a:pt x="26172" y="154192"/>
                      <a:pt x="19506" y="141649"/>
                    </a:cubicBezTo>
                    <a:cubicBezTo>
                      <a:pt x="12841" y="129106"/>
                      <a:pt x="9508" y="114960"/>
                      <a:pt x="9508" y="99022"/>
                    </a:cubicBezTo>
                    <a:cubicBezTo>
                      <a:pt x="9508" y="82707"/>
                      <a:pt x="14365" y="66958"/>
                      <a:pt x="24172" y="51869"/>
                    </a:cubicBezTo>
                    <a:cubicBezTo>
                      <a:pt x="33980" y="36685"/>
                      <a:pt x="48263" y="24237"/>
                      <a:pt x="67212" y="14523"/>
                    </a:cubicBezTo>
                    <a:cubicBezTo>
                      <a:pt x="86066" y="4810"/>
                      <a:pt x="109775" y="0"/>
                      <a:pt x="138246" y="0"/>
                    </a:cubicBezTo>
                    <a:cubicBezTo>
                      <a:pt x="161385" y="0"/>
                      <a:pt x="181096" y="2829"/>
                      <a:pt x="197569" y="8582"/>
                    </a:cubicBezTo>
                    <a:cubicBezTo>
                      <a:pt x="214042" y="14335"/>
                      <a:pt x="227563" y="21408"/>
                      <a:pt x="238228" y="29990"/>
                    </a:cubicBezTo>
                    <a:cubicBezTo>
                      <a:pt x="248893" y="38572"/>
                      <a:pt x="256891" y="47059"/>
                      <a:pt x="262223" y="55358"/>
                    </a:cubicBezTo>
                    <a:cubicBezTo>
                      <a:pt x="267556" y="63752"/>
                      <a:pt x="270412" y="70730"/>
                      <a:pt x="270888" y="76483"/>
                    </a:cubicBezTo>
                    <a:cubicBezTo>
                      <a:pt x="271365" y="80915"/>
                      <a:pt x="270032" y="84499"/>
                      <a:pt x="266889" y="87328"/>
                    </a:cubicBezTo>
                    <a:cubicBezTo>
                      <a:pt x="263747" y="90157"/>
                      <a:pt x="260224" y="91666"/>
                      <a:pt x="256224" y="91666"/>
                    </a:cubicBezTo>
                    <a:lnTo>
                      <a:pt x="228230" y="91666"/>
                    </a:lnTo>
                    <a:cubicBezTo>
                      <a:pt x="225087" y="91666"/>
                      <a:pt x="222612" y="91006"/>
                      <a:pt x="220612" y="89686"/>
                    </a:cubicBezTo>
                    <a:cubicBezTo>
                      <a:pt x="218612" y="88366"/>
                      <a:pt x="216708" y="86857"/>
                      <a:pt x="214899" y="85065"/>
                    </a:cubicBezTo>
                    <a:cubicBezTo>
                      <a:pt x="210423" y="79312"/>
                      <a:pt x="205186" y="73654"/>
                      <a:pt x="199187" y="67901"/>
                    </a:cubicBezTo>
                    <a:cubicBezTo>
                      <a:pt x="193189" y="62148"/>
                      <a:pt x="185381" y="57433"/>
                      <a:pt x="175858" y="53755"/>
                    </a:cubicBezTo>
                    <a:cubicBezTo>
                      <a:pt x="166336" y="49983"/>
                      <a:pt x="153767" y="48097"/>
                      <a:pt x="138246" y="48097"/>
                    </a:cubicBezTo>
                    <a:cubicBezTo>
                      <a:pt x="116060" y="48097"/>
                      <a:pt x="99396" y="52718"/>
                      <a:pt x="88256" y="61960"/>
                    </a:cubicBezTo>
                    <a:cubicBezTo>
                      <a:pt x="77115" y="71202"/>
                      <a:pt x="71592" y="82896"/>
                      <a:pt x="71592" y="96948"/>
                    </a:cubicBezTo>
                    <a:cubicBezTo>
                      <a:pt x="71592" y="105341"/>
                      <a:pt x="74068" y="112791"/>
                      <a:pt x="78924" y="119393"/>
                    </a:cubicBezTo>
                    <a:cubicBezTo>
                      <a:pt x="83780" y="125994"/>
                      <a:pt x="93112" y="131935"/>
                      <a:pt x="106919" y="137217"/>
                    </a:cubicBezTo>
                    <a:cubicBezTo>
                      <a:pt x="120726" y="142498"/>
                      <a:pt x="141103" y="148251"/>
                      <a:pt x="168241" y="154380"/>
                    </a:cubicBezTo>
                    <a:cubicBezTo>
                      <a:pt x="197569" y="160133"/>
                      <a:pt x="220707" y="167772"/>
                      <a:pt x="237561" y="177486"/>
                    </a:cubicBezTo>
                    <a:cubicBezTo>
                      <a:pt x="254415" y="187199"/>
                      <a:pt x="266413" y="198422"/>
                      <a:pt x="273555" y="211153"/>
                    </a:cubicBezTo>
                    <a:cubicBezTo>
                      <a:pt x="280696" y="223885"/>
                      <a:pt x="284219" y="238691"/>
                      <a:pt x="284219" y="255383"/>
                    </a:cubicBezTo>
                    <a:cubicBezTo>
                      <a:pt x="284219" y="273867"/>
                      <a:pt x="278887" y="290843"/>
                      <a:pt x="268222" y="306215"/>
                    </a:cubicBezTo>
                    <a:cubicBezTo>
                      <a:pt x="257558" y="321587"/>
                      <a:pt x="241561" y="333847"/>
                      <a:pt x="220231" y="342900"/>
                    </a:cubicBezTo>
                    <a:cubicBezTo>
                      <a:pt x="198616" y="351859"/>
                      <a:pt x="172335" y="356386"/>
                      <a:pt x="141293" y="35638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7" name="Freeform 96">
                <a:extLst>
                  <a:ext uri="{FF2B5EF4-FFF2-40B4-BE49-F238E27FC236}">
                    <a16:creationId xmlns:a16="http://schemas.microsoft.com/office/drawing/2014/main" id="{69857E01-3B39-6C47-B917-12B25A83AA9F}"/>
                  </a:ext>
                </a:extLst>
              </p:cNvPr>
              <p:cNvSpPr/>
              <p:nvPr/>
            </p:nvSpPr>
            <p:spPr>
              <a:xfrm>
                <a:off x="3562659" y="3178520"/>
                <a:ext cx="356981" cy="475495"/>
              </a:xfrm>
              <a:custGeom>
                <a:avLst/>
                <a:gdLst>
                  <a:gd name="connsiteX0" fmla="*/ 179967 w 356981"/>
                  <a:gd name="connsiteY0" fmla="*/ 475496 h 475495"/>
                  <a:gd name="connsiteX1" fmla="*/ 82651 w 356981"/>
                  <a:gd name="connsiteY1" fmla="*/ 457672 h 475495"/>
                  <a:gd name="connsiteX2" fmla="*/ 22377 w 356981"/>
                  <a:gd name="connsiteY2" fmla="*/ 411744 h 475495"/>
                  <a:gd name="connsiteX3" fmla="*/ 0 w 356981"/>
                  <a:gd name="connsiteY3" fmla="*/ 352708 h 475495"/>
                  <a:gd name="connsiteX4" fmla="*/ 4380 w 356981"/>
                  <a:gd name="connsiteY4" fmla="*/ 343089 h 475495"/>
                  <a:gd name="connsiteX5" fmla="*/ 14664 w 356981"/>
                  <a:gd name="connsiteY5" fmla="*/ 338751 h 475495"/>
                  <a:gd name="connsiteX6" fmla="*/ 48658 w 356981"/>
                  <a:gd name="connsiteY6" fmla="*/ 338751 h 475495"/>
                  <a:gd name="connsiteX7" fmla="*/ 60655 w 356981"/>
                  <a:gd name="connsiteY7" fmla="*/ 342711 h 475495"/>
                  <a:gd name="connsiteX8" fmla="*/ 65988 w 356981"/>
                  <a:gd name="connsiteY8" fmla="*/ 351953 h 475495"/>
                  <a:gd name="connsiteX9" fmla="*/ 82651 w 356981"/>
                  <a:gd name="connsiteY9" fmla="*/ 383358 h 475495"/>
                  <a:gd name="connsiteX10" fmla="*/ 118930 w 356981"/>
                  <a:gd name="connsiteY10" fmla="*/ 409103 h 475495"/>
                  <a:gd name="connsiteX11" fmla="*/ 179871 w 356981"/>
                  <a:gd name="connsiteY11" fmla="*/ 419289 h 475495"/>
                  <a:gd name="connsiteX12" fmla="*/ 264141 w 356981"/>
                  <a:gd name="connsiteY12" fmla="*/ 399201 h 475495"/>
                  <a:gd name="connsiteX13" fmla="*/ 291089 w 356981"/>
                  <a:gd name="connsiteY13" fmla="*/ 345352 h 475495"/>
                  <a:gd name="connsiteX14" fmla="*/ 276806 w 356981"/>
                  <a:gd name="connsiteY14" fmla="*/ 308006 h 475495"/>
                  <a:gd name="connsiteX15" fmla="*/ 233195 w 356981"/>
                  <a:gd name="connsiteY15" fmla="*/ 282544 h 475495"/>
                  <a:gd name="connsiteX16" fmla="*/ 157209 w 356981"/>
                  <a:gd name="connsiteY16" fmla="*/ 258118 h 475495"/>
                  <a:gd name="connsiteX17" fmla="*/ 76557 w 356981"/>
                  <a:gd name="connsiteY17" fmla="*/ 227751 h 475495"/>
                  <a:gd name="connsiteX18" fmla="*/ 28852 w 356981"/>
                  <a:gd name="connsiteY18" fmla="*/ 186822 h 475495"/>
                  <a:gd name="connsiteX19" fmla="*/ 13140 w 356981"/>
                  <a:gd name="connsiteY19" fmla="*/ 124768 h 475495"/>
                  <a:gd name="connsiteX20" fmla="*/ 32470 w 356981"/>
                  <a:gd name="connsiteY20" fmla="*/ 61111 h 475495"/>
                  <a:gd name="connsiteX21" fmla="*/ 88460 w 356981"/>
                  <a:gd name="connsiteY21" fmla="*/ 16504 h 475495"/>
                  <a:gd name="connsiteX22" fmla="*/ 176444 w 356981"/>
                  <a:gd name="connsiteY22" fmla="*/ 0 h 475495"/>
                  <a:gd name="connsiteX23" fmla="*/ 248716 w 356981"/>
                  <a:gd name="connsiteY23" fmla="*/ 10940 h 475495"/>
                  <a:gd name="connsiteX24" fmla="*/ 300325 w 356981"/>
                  <a:gd name="connsiteY24" fmla="*/ 39986 h 475495"/>
                  <a:gd name="connsiteX25" fmla="*/ 331653 w 356981"/>
                  <a:gd name="connsiteY25" fmla="*/ 78935 h 475495"/>
                  <a:gd name="connsiteX26" fmla="*/ 342984 w 356981"/>
                  <a:gd name="connsiteY26" fmla="*/ 119581 h 475495"/>
                  <a:gd name="connsiteX27" fmla="*/ 339651 w 356981"/>
                  <a:gd name="connsiteY27" fmla="*/ 128446 h 475495"/>
                  <a:gd name="connsiteX28" fmla="*/ 328987 w 356981"/>
                  <a:gd name="connsiteY28" fmla="*/ 132784 h 475495"/>
                  <a:gd name="connsiteX29" fmla="*/ 293660 w 356981"/>
                  <a:gd name="connsiteY29" fmla="*/ 132784 h 475495"/>
                  <a:gd name="connsiteX30" fmla="*/ 283947 w 356981"/>
                  <a:gd name="connsiteY30" fmla="*/ 130144 h 475495"/>
                  <a:gd name="connsiteX31" fmla="*/ 276330 w 356981"/>
                  <a:gd name="connsiteY31" fmla="*/ 120241 h 475495"/>
                  <a:gd name="connsiteX32" fmla="*/ 245669 w 356981"/>
                  <a:gd name="connsiteY32" fmla="*/ 74691 h 475495"/>
                  <a:gd name="connsiteX33" fmla="*/ 176348 w 356981"/>
                  <a:gd name="connsiteY33" fmla="*/ 56207 h 475495"/>
                  <a:gd name="connsiteX34" fmla="*/ 105980 w 356981"/>
                  <a:gd name="connsiteY34" fmla="*/ 72711 h 475495"/>
                  <a:gd name="connsiteX35" fmla="*/ 79033 w 356981"/>
                  <a:gd name="connsiteY35" fmla="*/ 124202 h 475495"/>
                  <a:gd name="connsiteX36" fmla="*/ 91697 w 356981"/>
                  <a:gd name="connsiteY36" fmla="*/ 161548 h 475495"/>
                  <a:gd name="connsiteX37" fmla="*/ 131690 w 356981"/>
                  <a:gd name="connsiteY37" fmla="*/ 187671 h 475495"/>
                  <a:gd name="connsiteX38" fmla="*/ 203010 w 356981"/>
                  <a:gd name="connsiteY38" fmla="*/ 211436 h 475495"/>
                  <a:gd name="connsiteX39" fmla="*/ 290327 w 356981"/>
                  <a:gd name="connsiteY39" fmla="*/ 242086 h 475495"/>
                  <a:gd name="connsiteX40" fmla="*/ 340699 w 356981"/>
                  <a:gd name="connsiteY40" fmla="*/ 282355 h 475495"/>
                  <a:gd name="connsiteX41" fmla="*/ 356981 w 356981"/>
                  <a:gd name="connsiteY41" fmla="*/ 344032 h 475495"/>
                  <a:gd name="connsiteX42" fmla="*/ 334986 w 356981"/>
                  <a:gd name="connsiteY42" fmla="*/ 414951 h 475495"/>
                  <a:gd name="connsiteX43" fmla="*/ 273283 w 356981"/>
                  <a:gd name="connsiteY43" fmla="*/ 459841 h 475495"/>
                  <a:gd name="connsiteX44" fmla="*/ 179967 w 356981"/>
                  <a:gd name="connsiteY44" fmla="*/ 475496 h 475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356981" h="475495">
                    <a:moveTo>
                      <a:pt x="179967" y="475496"/>
                    </a:moveTo>
                    <a:cubicBezTo>
                      <a:pt x="141307" y="475496"/>
                      <a:pt x="108837" y="469554"/>
                      <a:pt x="82651" y="457672"/>
                    </a:cubicBezTo>
                    <a:cubicBezTo>
                      <a:pt x="56466" y="445789"/>
                      <a:pt x="36279" y="430511"/>
                      <a:pt x="22377" y="411744"/>
                    </a:cubicBezTo>
                    <a:cubicBezTo>
                      <a:pt x="8379" y="393071"/>
                      <a:pt x="952" y="373361"/>
                      <a:pt x="0" y="352708"/>
                    </a:cubicBezTo>
                    <a:cubicBezTo>
                      <a:pt x="0" y="349219"/>
                      <a:pt x="1428" y="346012"/>
                      <a:pt x="4380" y="343089"/>
                    </a:cubicBezTo>
                    <a:cubicBezTo>
                      <a:pt x="7237" y="340259"/>
                      <a:pt x="10760" y="338751"/>
                      <a:pt x="14664" y="338751"/>
                    </a:cubicBezTo>
                    <a:lnTo>
                      <a:pt x="48658" y="338751"/>
                    </a:lnTo>
                    <a:cubicBezTo>
                      <a:pt x="53990" y="338751"/>
                      <a:pt x="57989" y="340071"/>
                      <a:pt x="60655" y="342711"/>
                    </a:cubicBezTo>
                    <a:cubicBezTo>
                      <a:pt x="63322" y="345352"/>
                      <a:pt x="65131" y="348464"/>
                      <a:pt x="65988" y="351953"/>
                    </a:cubicBezTo>
                    <a:cubicBezTo>
                      <a:pt x="68654" y="362516"/>
                      <a:pt x="74177" y="372984"/>
                      <a:pt x="82651" y="383358"/>
                    </a:cubicBezTo>
                    <a:cubicBezTo>
                      <a:pt x="91126" y="393731"/>
                      <a:pt x="103219" y="402313"/>
                      <a:pt x="118930" y="409103"/>
                    </a:cubicBezTo>
                    <a:cubicBezTo>
                      <a:pt x="134737" y="415894"/>
                      <a:pt x="155019" y="419289"/>
                      <a:pt x="179871" y="419289"/>
                    </a:cubicBezTo>
                    <a:cubicBezTo>
                      <a:pt x="218055" y="419289"/>
                      <a:pt x="246240" y="412593"/>
                      <a:pt x="264141" y="399201"/>
                    </a:cubicBezTo>
                    <a:cubicBezTo>
                      <a:pt x="282138" y="385810"/>
                      <a:pt x="291089" y="367797"/>
                      <a:pt x="291089" y="345352"/>
                    </a:cubicBezTo>
                    <a:cubicBezTo>
                      <a:pt x="291089" y="329980"/>
                      <a:pt x="286328" y="317531"/>
                      <a:pt x="276806" y="308006"/>
                    </a:cubicBezTo>
                    <a:cubicBezTo>
                      <a:pt x="267284" y="298576"/>
                      <a:pt x="252715" y="290088"/>
                      <a:pt x="233195" y="282544"/>
                    </a:cubicBezTo>
                    <a:cubicBezTo>
                      <a:pt x="213675" y="275093"/>
                      <a:pt x="188346" y="266889"/>
                      <a:pt x="157209" y="258118"/>
                    </a:cubicBezTo>
                    <a:cubicBezTo>
                      <a:pt x="124739" y="248876"/>
                      <a:pt x="97887" y="238785"/>
                      <a:pt x="76557" y="227751"/>
                    </a:cubicBezTo>
                    <a:cubicBezTo>
                      <a:pt x="55228" y="216717"/>
                      <a:pt x="39326" y="203137"/>
                      <a:pt x="28852" y="186822"/>
                    </a:cubicBezTo>
                    <a:cubicBezTo>
                      <a:pt x="18377" y="170507"/>
                      <a:pt x="13140" y="149854"/>
                      <a:pt x="13140" y="124768"/>
                    </a:cubicBezTo>
                    <a:cubicBezTo>
                      <a:pt x="13140" y="101003"/>
                      <a:pt x="19615" y="79784"/>
                      <a:pt x="32470" y="61111"/>
                    </a:cubicBezTo>
                    <a:cubicBezTo>
                      <a:pt x="45325" y="42438"/>
                      <a:pt x="63988" y="27538"/>
                      <a:pt x="88460" y="16504"/>
                    </a:cubicBezTo>
                    <a:cubicBezTo>
                      <a:pt x="112931" y="5470"/>
                      <a:pt x="142259" y="0"/>
                      <a:pt x="176444" y="0"/>
                    </a:cubicBezTo>
                    <a:cubicBezTo>
                      <a:pt x="203962" y="0"/>
                      <a:pt x="228053" y="3678"/>
                      <a:pt x="248716" y="10940"/>
                    </a:cubicBezTo>
                    <a:cubicBezTo>
                      <a:pt x="269379" y="18201"/>
                      <a:pt x="286613" y="27915"/>
                      <a:pt x="300325" y="39986"/>
                    </a:cubicBezTo>
                    <a:cubicBezTo>
                      <a:pt x="314132" y="52057"/>
                      <a:pt x="324511" y="65072"/>
                      <a:pt x="331653" y="78935"/>
                    </a:cubicBezTo>
                    <a:cubicBezTo>
                      <a:pt x="338794" y="92798"/>
                      <a:pt x="342508" y="106284"/>
                      <a:pt x="342984" y="119581"/>
                    </a:cubicBezTo>
                    <a:cubicBezTo>
                      <a:pt x="342984" y="122693"/>
                      <a:pt x="341841" y="125617"/>
                      <a:pt x="339651" y="128446"/>
                    </a:cubicBezTo>
                    <a:cubicBezTo>
                      <a:pt x="337461" y="131275"/>
                      <a:pt x="333843" y="132784"/>
                      <a:pt x="328987" y="132784"/>
                    </a:cubicBezTo>
                    <a:lnTo>
                      <a:pt x="293660" y="132784"/>
                    </a:lnTo>
                    <a:cubicBezTo>
                      <a:pt x="290517" y="132784"/>
                      <a:pt x="287280" y="131935"/>
                      <a:pt x="283947" y="130144"/>
                    </a:cubicBezTo>
                    <a:cubicBezTo>
                      <a:pt x="280615" y="128352"/>
                      <a:pt x="278044" y="125051"/>
                      <a:pt x="276330" y="120241"/>
                    </a:cubicBezTo>
                    <a:cubicBezTo>
                      <a:pt x="273664" y="102229"/>
                      <a:pt x="263475" y="87045"/>
                      <a:pt x="245669" y="74691"/>
                    </a:cubicBezTo>
                    <a:cubicBezTo>
                      <a:pt x="227863" y="62337"/>
                      <a:pt x="204819" y="56207"/>
                      <a:pt x="176348" y="56207"/>
                    </a:cubicBezTo>
                    <a:cubicBezTo>
                      <a:pt x="147496" y="56207"/>
                      <a:pt x="123977" y="61677"/>
                      <a:pt x="105980" y="72711"/>
                    </a:cubicBezTo>
                    <a:cubicBezTo>
                      <a:pt x="87984" y="83745"/>
                      <a:pt x="79033" y="100908"/>
                      <a:pt x="79033" y="124202"/>
                    </a:cubicBezTo>
                    <a:cubicBezTo>
                      <a:pt x="79033" y="139197"/>
                      <a:pt x="83223" y="151646"/>
                      <a:pt x="91697" y="161548"/>
                    </a:cubicBezTo>
                    <a:cubicBezTo>
                      <a:pt x="100172" y="171450"/>
                      <a:pt x="113503" y="180126"/>
                      <a:pt x="131690" y="187671"/>
                    </a:cubicBezTo>
                    <a:cubicBezTo>
                      <a:pt x="149877" y="195121"/>
                      <a:pt x="173682" y="203043"/>
                      <a:pt x="203010" y="211436"/>
                    </a:cubicBezTo>
                    <a:cubicBezTo>
                      <a:pt x="238527" y="221150"/>
                      <a:pt x="267665" y="231335"/>
                      <a:pt x="290327" y="242086"/>
                    </a:cubicBezTo>
                    <a:cubicBezTo>
                      <a:pt x="312990" y="252837"/>
                      <a:pt x="329748" y="266323"/>
                      <a:pt x="340699" y="282355"/>
                    </a:cubicBezTo>
                    <a:cubicBezTo>
                      <a:pt x="351554" y="298387"/>
                      <a:pt x="356981" y="318946"/>
                      <a:pt x="356981" y="344032"/>
                    </a:cubicBezTo>
                    <a:cubicBezTo>
                      <a:pt x="356981" y="371758"/>
                      <a:pt x="349650" y="395429"/>
                      <a:pt x="334986" y="414951"/>
                    </a:cubicBezTo>
                    <a:cubicBezTo>
                      <a:pt x="320322" y="434566"/>
                      <a:pt x="299754" y="449467"/>
                      <a:pt x="273283" y="459841"/>
                    </a:cubicBezTo>
                    <a:cubicBezTo>
                      <a:pt x="247097" y="470309"/>
                      <a:pt x="215960" y="475496"/>
                      <a:pt x="179967" y="47549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id="{07C36D0F-A88D-4F4A-9CB9-F8B851939CA1}"/>
                  </a:ext>
                </a:extLst>
              </p:cNvPr>
              <p:cNvSpPr/>
              <p:nvPr/>
            </p:nvSpPr>
            <p:spPr>
              <a:xfrm>
                <a:off x="3974678" y="3297536"/>
                <a:ext cx="309847" cy="356480"/>
              </a:xfrm>
              <a:custGeom>
                <a:avLst/>
                <a:gdLst>
                  <a:gd name="connsiteX0" fmla="*/ 155305 w 309847"/>
                  <a:gd name="connsiteY0" fmla="*/ 356480 h 356480"/>
                  <a:gd name="connsiteX1" fmla="*/ 45325 w 309847"/>
                  <a:gd name="connsiteY1" fmla="*/ 314514 h 356480"/>
                  <a:gd name="connsiteX2" fmla="*/ 667 w 309847"/>
                  <a:gd name="connsiteY2" fmla="*/ 199931 h 356480"/>
                  <a:gd name="connsiteX3" fmla="*/ 0 w 309847"/>
                  <a:gd name="connsiteY3" fmla="*/ 177863 h 356480"/>
                  <a:gd name="connsiteX4" fmla="*/ 667 w 309847"/>
                  <a:gd name="connsiteY4" fmla="*/ 155701 h 356480"/>
                  <a:gd name="connsiteX5" fmla="*/ 22663 w 309847"/>
                  <a:gd name="connsiteY5" fmla="*/ 73559 h 356480"/>
                  <a:gd name="connsiteX6" fmla="*/ 75605 w 309847"/>
                  <a:gd name="connsiteY6" fmla="*/ 19144 h 356480"/>
                  <a:gd name="connsiteX7" fmla="*/ 154543 w 309847"/>
                  <a:gd name="connsiteY7" fmla="*/ 0 h 356480"/>
                  <a:gd name="connsiteX8" fmla="*/ 239575 w 309847"/>
                  <a:gd name="connsiteY8" fmla="*/ 21125 h 356480"/>
                  <a:gd name="connsiteX9" fmla="*/ 291851 w 309847"/>
                  <a:gd name="connsiteY9" fmla="*/ 81198 h 356480"/>
                  <a:gd name="connsiteX10" fmla="*/ 309847 w 309847"/>
                  <a:gd name="connsiteY10" fmla="*/ 172299 h 356480"/>
                  <a:gd name="connsiteX11" fmla="*/ 309847 w 309847"/>
                  <a:gd name="connsiteY11" fmla="*/ 183521 h 356480"/>
                  <a:gd name="connsiteX12" fmla="*/ 305467 w 309847"/>
                  <a:gd name="connsiteY12" fmla="*/ 194744 h 356480"/>
                  <a:gd name="connsiteX13" fmla="*/ 294517 w 309847"/>
                  <a:gd name="connsiteY13" fmla="*/ 198705 h 356480"/>
                  <a:gd name="connsiteX14" fmla="*/ 63893 w 309847"/>
                  <a:gd name="connsiteY14" fmla="*/ 198705 h 356480"/>
                  <a:gd name="connsiteX15" fmla="*/ 63893 w 309847"/>
                  <a:gd name="connsiteY15" fmla="*/ 201345 h 356480"/>
                  <a:gd name="connsiteX16" fmla="*/ 63893 w 309847"/>
                  <a:gd name="connsiteY16" fmla="*/ 204646 h 356480"/>
                  <a:gd name="connsiteX17" fmla="*/ 75891 w 309847"/>
                  <a:gd name="connsiteY17" fmla="*/ 255100 h 356480"/>
                  <a:gd name="connsiteX18" fmla="*/ 106837 w 309847"/>
                  <a:gd name="connsiteY18" fmla="*/ 293012 h 356480"/>
                  <a:gd name="connsiteX19" fmla="*/ 154448 w 309847"/>
                  <a:gd name="connsiteY19" fmla="*/ 307535 h 356480"/>
                  <a:gd name="connsiteX20" fmla="*/ 194440 w 309847"/>
                  <a:gd name="connsiteY20" fmla="*/ 300273 h 356480"/>
                  <a:gd name="connsiteX21" fmla="*/ 220435 w 309847"/>
                  <a:gd name="connsiteY21" fmla="*/ 284147 h 356480"/>
                  <a:gd name="connsiteX22" fmla="*/ 233766 w 309847"/>
                  <a:gd name="connsiteY22" fmla="*/ 269906 h 356480"/>
                  <a:gd name="connsiteX23" fmla="*/ 243098 w 309847"/>
                  <a:gd name="connsiteY23" fmla="*/ 260381 h 356480"/>
                  <a:gd name="connsiteX24" fmla="*/ 253762 w 309847"/>
                  <a:gd name="connsiteY24" fmla="*/ 258684 h 356480"/>
                  <a:gd name="connsiteX25" fmla="*/ 286423 w 309847"/>
                  <a:gd name="connsiteY25" fmla="*/ 258684 h 356480"/>
                  <a:gd name="connsiteX26" fmla="*/ 296802 w 309847"/>
                  <a:gd name="connsiteY26" fmla="*/ 262362 h 356480"/>
                  <a:gd name="connsiteX27" fmla="*/ 300420 w 309847"/>
                  <a:gd name="connsiteY27" fmla="*/ 272547 h 356480"/>
                  <a:gd name="connsiteX28" fmla="*/ 289756 w 309847"/>
                  <a:gd name="connsiteY28" fmla="*/ 296690 h 356480"/>
                  <a:gd name="connsiteX29" fmla="*/ 261380 w 309847"/>
                  <a:gd name="connsiteY29" fmla="*/ 324699 h 356480"/>
                  <a:gd name="connsiteX30" fmla="*/ 216055 w 309847"/>
                  <a:gd name="connsiteY30" fmla="*/ 347521 h 356480"/>
                  <a:gd name="connsiteX31" fmla="*/ 155305 w 309847"/>
                  <a:gd name="connsiteY31" fmla="*/ 356480 h 356480"/>
                  <a:gd name="connsiteX32" fmla="*/ 63988 w 309847"/>
                  <a:gd name="connsiteY32" fmla="*/ 153154 h 356480"/>
                  <a:gd name="connsiteX33" fmla="*/ 246621 w 309847"/>
                  <a:gd name="connsiteY33" fmla="*/ 153154 h 356480"/>
                  <a:gd name="connsiteX34" fmla="*/ 246621 w 309847"/>
                  <a:gd name="connsiteY34" fmla="*/ 151174 h 356480"/>
                  <a:gd name="connsiteX35" fmla="*/ 235575 w 309847"/>
                  <a:gd name="connsiteY35" fmla="*/ 98362 h 356480"/>
                  <a:gd name="connsiteX36" fmla="*/ 203962 w 309847"/>
                  <a:gd name="connsiteY36" fmla="*/ 61677 h 356480"/>
                  <a:gd name="connsiteX37" fmla="*/ 154638 w 309847"/>
                  <a:gd name="connsiteY37" fmla="*/ 48097 h 356480"/>
                  <a:gd name="connsiteX38" fmla="*/ 105599 w 309847"/>
                  <a:gd name="connsiteY38" fmla="*/ 61677 h 356480"/>
                  <a:gd name="connsiteX39" fmla="*/ 74653 w 309847"/>
                  <a:gd name="connsiteY39" fmla="*/ 98362 h 356480"/>
                  <a:gd name="connsiteX40" fmla="*/ 63988 w 309847"/>
                  <a:gd name="connsiteY40" fmla="*/ 151174 h 356480"/>
                  <a:gd name="connsiteX41" fmla="*/ 63988 w 309847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847" h="356480">
                    <a:moveTo>
                      <a:pt x="155305" y="356480"/>
                    </a:moveTo>
                    <a:cubicBezTo>
                      <a:pt x="109123" y="356480"/>
                      <a:pt x="72463" y="342523"/>
                      <a:pt x="45325" y="314514"/>
                    </a:cubicBezTo>
                    <a:cubicBezTo>
                      <a:pt x="18187" y="286599"/>
                      <a:pt x="3333" y="248404"/>
                      <a:pt x="667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7" y="155701"/>
                    </a:cubicBezTo>
                    <a:cubicBezTo>
                      <a:pt x="2476" y="124485"/>
                      <a:pt x="9808" y="97042"/>
                      <a:pt x="22663" y="73559"/>
                    </a:cubicBezTo>
                    <a:cubicBezTo>
                      <a:pt x="35517" y="49983"/>
                      <a:pt x="53228" y="31876"/>
                      <a:pt x="75605" y="19144"/>
                    </a:cubicBezTo>
                    <a:cubicBezTo>
                      <a:pt x="98077" y="6413"/>
                      <a:pt x="124358" y="0"/>
                      <a:pt x="154543" y="0"/>
                    </a:cubicBezTo>
                    <a:cubicBezTo>
                      <a:pt x="188346" y="0"/>
                      <a:pt x="216627" y="7073"/>
                      <a:pt x="239575" y="21125"/>
                    </a:cubicBezTo>
                    <a:cubicBezTo>
                      <a:pt x="262428" y="35176"/>
                      <a:pt x="279853" y="55264"/>
                      <a:pt x="291851" y="81198"/>
                    </a:cubicBezTo>
                    <a:cubicBezTo>
                      <a:pt x="303849" y="107133"/>
                      <a:pt x="309847" y="137499"/>
                      <a:pt x="309847" y="172299"/>
                    </a:cubicBezTo>
                    <a:lnTo>
                      <a:pt x="309847" y="183521"/>
                    </a:lnTo>
                    <a:cubicBezTo>
                      <a:pt x="309847" y="188331"/>
                      <a:pt x="308419" y="192103"/>
                      <a:pt x="305467" y="194744"/>
                    </a:cubicBezTo>
                    <a:cubicBezTo>
                      <a:pt x="302611" y="197384"/>
                      <a:pt x="298897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1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9" y="302725"/>
                      <a:pt x="136260" y="307535"/>
                      <a:pt x="154448" y="307535"/>
                    </a:cubicBezTo>
                    <a:cubicBezTo>
                      <a:pt x="170445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8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802" y="262362"/>
                    </a:cubicBezTo>
                    <a:cubicBezTo>
                      <a:pt x="299659" y="264814"/>
                      <a:pt x="300897" y="268209"/>
                      <a:pt x="300420" y="272547"/>
                    </a:cubicBezTo>
                    <a:cubicBezTo>
                      <a:pt x="299944" y="279149"/>
                      <a:pt x="296421" y="287165"/>
                      <a:pt x="289756" y="296690"/>
                    </a:cubicBezTo>
                    <a:cubicBezTo>
                      <a:pt x="283091" y="306120"/>
                      <a:pt x="273664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058" y="353462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2908" y="113734"/>
                      <a:pt x="235575" y="98362"/>
                    </a:cubicBezTo>
                    <a:cubicBezTo>
                      <a:pt x="228243" y="82990"/>
                      <a:pt x="217674" y="70730"/>
                      <a:pt x="203962" y="61677"/>
                    </a:cubicBezTo>
                    <a:cubicBezTo>
                      <a:pt x="190155" y="52623"/>
                      <a:pt x="173777" y="48097"/>
                      <a:pt x="154638" y="48097"/>
                    </a:cubicBezTo>
                    <a:cubicBezTo>
                      <a:pt x="135499" y="48097"/>
                      <a:pt x="119216" y="52623"/>
                      <a:pt x="105599" y="61677"/>
                    </a:cubicBezTo>
                    <a:cubicBezTo>
                      <a:pt x="92078" y="70730"/>
                      <a:pt x="81699" y="82896"/>
                      <a:pt x="74653" y="98362"/>
                    </a:cubicBezTo>
                    <a:cubicBezTo>
                      <a:pt x="67511" y="113734"/>
                      <a:pt x="63988" y="131370"/>
                      <a:pt x="63988" y="151174"/>
                    </a:cubicBezTo>
                    <a:lnTo>
                      <a:pt x="63988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id="{9329EAE0-7CB1-6247-81DC-63C04EC7104B}"/>
                  </a:ext>
                </a:extLst>
              </p:cNvPr>
              <p:cNvSpPr/>
              <p:nvPr/>
            </p:nvSpPr>
            <p:spPr>
              <a:xfrm>
                <a:off x="4338135" y="3297347"/>
                <a:ext cx="303942" cy="356668"/>
              </a:xfrm>
              <a:custGeom>
                <a:avLst/>
                <a:gdLst>
                  <a:gd name="connsiteX0" fmla="*/ 155209 w 303942"/>
                  <a:gd name="connsiteY0" fmla="*/ 356669 h 356668"/>
                  <a:gd name="connsiteX1" fmla="*/ 73605 w 303942"/>
                  <a:gd name="connsiteY1" fmla="*/ 338468 h 356668"/>
                  <a:gd name="connsiteX2" fmla="*/ 20663 w 303942"/>
                  <a:gd name="connsiteY2" fmla="*/ 286316 h 356668"/>
                  <a:gd name="connsiteX3" fmla="*/ 666 w 303942"/>
                  <a:gd name="connsiteY3" fmla="*/ 204740 h 356668"/>
                  <a:gd name="connsiteX4" fmla="*/ 0 w 303942"/>
                  <a:gd name="connsiteY4" fmla="*/ 178334 h 356668"/>
                  <a:gd name="connsiteX5" fmla="*/ 666 w 303942"/>
                  <a:gd name="connsiteY5" fmla="*/ 151928 h 356668"/>
                  <a:gd name="connsiteX6" fmla="*/ 20663 w 303942"/>
                  <a:gd name="connsiteY6" fmla="*/ 70353 h 356668"/>
                  <a:gd name="connsiteX7" fmla="*/ 73605 w 303942"/>
                  <a:gd name="connsiteY7" fmla="*/ 18201 h 356668"/>
                  <a:gd name="connsiteX8" fmla="*/ 155209 w 303942"/>
                  <a:gd name="connsiteY8" fmla="*/ 0 h 356668"/>
                  <a:gd name="connsiteX9" fmla="*/ 221578 w 303942"/>
                  <a:gd name="connsiteY9" fmla="*/ 10562 h 356668"/>
                  <a:gd name="connsiteX10" fmla="*/ 267189 w 303942"/>
                  <a:gd name="connsiteY10" fmla="*/ 37628 h 356668"/>
                  <a:gd name="connsiteX11" fmla="*/ 294136 w 303942"/>
                  <a:gd name="connsiteY11" fmla="*/ 73276 h 356668"/>
                  <a:gd name="connsiteX12" fmla="*/ 303848 w 303942"/>
                  <a:gd name="connsiteY12" fmla="*/ 109585 h 356668"/>
                  <a:gd name="connsiteX13" fmla="*/ 299849 w 303942"/>
                  <a:gd name="connsiteY13" fmla="*/ 120147 h 356668"/>
                  <a:gd name="connsiteX14" fmla="*/ 288518 w 303942"/>
                  <a:gd name="connsiteY14" fmla="*/ 124108 h 356668"/>
                  <a:gd name="connsiteX15" fmla="*/ 256524 w 303942"/>
                  <a:gd name="connsiteY15" fmla="*/ 124108 h 356668"/>
                  <a:gd name="connsiteX16" fmla="*/ 246526 w 303942"/>
                  <a:gd name="connsiteY16" fmla="*/ 121184 h 356668"/>
                  <a:gd name="connsiteX17" fmla="*/ 239860 w 303942"/>
                  <a:gd name="connsiteY17" fmla="*/ 110999 h 356668"/>
                  <a:gd name="connsiteX18" fmla="*/ 207200 w 303942"/>
                  <a:gd name="connsiteY18" fmla="*/ 65449 h 356668"/>
                  <a:gd name="connsiteX19" fmla="*/ 155876 w 303942"/>
                  <a:gd name="connsiteY19" fmla="*/ 52246 h 356668"/>
                  <a:gd name="connsiteX20" fmla="*/ 90840 w 303942"/>
                  <a:gd name="connsiteY20" fmla="*/ 76672 h 356668"/>
                  <a:gd name="connsiteX21" fmla="*/ 63893 w 303942"/>
                  <a:gd name="connsiteY21" fmla="*/ 155229 h 356668"/>
                  <a:gd name="connsiteX22" fmla="*/ 63893 w 303942"/>
                  <a:gd name="connsiteY22" fmla="*/ 201440 h 356668"/>
                  <a:gd name="connsiteX23" fmla="*/ 90840 w 303942"/>
                  <a:gd name="connsiteY23" fmla="*/ 280374 h 356668"/>
                  <a:gd name="connsiteX24" fmla="*/ 155876 w 303942"/>
                  <a:gd name="connsiteY24" fmla="*/ 304423 h 356668"/>
                  <a:gd name="connsiteX25" fmla="*/ 207200 w 303942"/>
                  <a:gd name="connsiteY25" fmla="*/ 291220 h 356668"/>
                  <a:gd name="connsiteX26" fmla="*/ 239860 w 303942"/>
                  <a:gd name="connsiteY26" fmla="*/ 245670 h 356668"/>
                  <a:gd name="connsiteX27" fmla="*/ 246526 w 303942"/>
                  <a:gd name="connsiteY27" fmla="*/ 235107 h 356668"/>
                  <a:gd name="connsiteX28" fmla="*/ 256524 w 303942"/>
                  <a:gd name="connsiteY28" fmla="*/ 231806 h 356668"/>
                  <a:gd name="connsiteX29" fmla="*/ 288518 w 303942"/>
                  <a:gd name="connsiteY29" fmla="*/ 231806 h 356668"/>
                  <a:gd name="connsiteX30" fmla="*/ 299849 w 303942"/>
                  <a:gd name="connsiteY30" fmla="*/ 236050 h 356668"/>
                  <a:gd name="connsiteX31" fmla="*/ 303848 w 303942"/>
                  <a:gd name="connsiteY31" fmla="*/ 246990 h 356668"/>
                  <a:gd name="connsiteX32" fmla="*/ 297850 w 303942"/>
                  <a:gd name="connsiteY32" fmla="*/ 275376 h 356668"/>
                  <a:gd name="connsiteX33" fmla="*/ 280900 w 303942"/>
                  <a:gd name="connsiteY33" fmla="*/ 304800 h 356668"/>
                  <a:gd name="connsiteX34" fmla="*/ 251858 w 303942"/>
                  <a:gd name="connsiteY34" fmla="*/ 331206 h 356668"/>
                  <a:gd name="connsiteX35" fmla="*/ 210532 w 303942"/>
                  <a:gd name="connsiteY35" fmla="*/ 349690 h 356668"/>
                  <a:gd name="connsiteX36" fmla="*/ 155209 w 303942"/>
                  <a:gd name="connsiteY36" fmla="*/ 356669 h 356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303942" h="356668">
                    <a:moveTo>
                      <a:pt x="155209" y="356669"/>
                    </a:moveTo>
                    <a:cubicBezTo>
                      <a:pt x="123691" y="356669"/>
                      <a:pt x="96458" y="350633"/>
                      <a:pt x="73605" y="338468"/>
                    </a:cubicBezTo>
                    <a:cubicBezTo>
                      <a:pt x="50752" y="326396"/>
                      <a:pt x="33041" y="308950"/>
                      <a:pt x="20663" y="286316"/>
                    </a:cubicBezTo>
                    <a:cubicBezTo>
                      <a:pt x="8189" y="263682"/>
                      <a:pt x="1523" y="236427"/>
                      <a:pt x="666" y="204740"/>
                    </a:cubicBezTo>
                    <a:cubicBezTo>
                      <a:pt x="190" y="198139"/>
                      <a:pt x="0" y="189368"/>
                      <a:pt x="0" y="178334"/>
                    </a:cubicBezTo>
                    <a:cubicBezTo>
                      <a:pt x="0" y="167300"/>
                      <a:pt x="190" y="158530"/>
                      <a:pt x="666" y="151928"/>
                    </a:cubicBezTo>
                    <a:cubicBezTo>
                      <a:pt x="1523" y="120241"/>
                      <a:pt x="8189" y="93081"/>
                      <a:pt x="20663" y="70353"/>
                    </a:cubicBezTo>
                    <a:cubicBezTo>
                      <a:pt x="33137" y="47719"/>
                      <a:pt x="50752" y="30273"/>
                      <a:pt x="73605" y="18201"/>
                    </a:cubicBezTo>
                    <a:cubicBezTo>
                      <a:pt x="96458" y="6130"/>
                      <a:pt x="123691" y="0"/>
                      <a:pt x="155209" y="0"/>
                    </a:cubicBezTo>
                    <a:cubicBezTo>
                      <a:pt x="181014" y="0"/>
                      <a:pt x="203105" y="3489"/>
                      <a:pt x="221578" y="10562"/>
                    </a:cubicBezTo>
                    <a:cubicBezTo>
                      <a:pt x="240051" y="17635"/>
                      <a:pt x="255191" y="26595"/>
                      <a:pt x="267189" y="37628"/>
                    </a:cubicBezTo>
                    <a:cubicBezTo>
                      <a:pt x="279186" y="48662"/>
                      <a:pt x="288232" y="60545"/>
                      <a:pt x="294136" y="73276"/>
                    </a:cubicBezTo>
                    <a:cubicBezTo>
                      <a:pt x="300135" y="86008"/>
                      <a:pt x="303372" y="98174"/>
                      <a:pt x="303848" y="109585"/>
                    </a:cubicBezTo>
                    <a:cubicBezTo>
                      <a:pt x="304325" y="114017"/>
                      <a:pt x="302991" y="117506"/>
                      <a:pt x="299849" y="120147"/>
                    </a:cubicBezTo>
                    <a:cubicBezTo>
                      <a:pt x="296707" y="122788"/>
                      <a:pt x="292993" y="124108"/>
                      <a:pt x="288518" y="124108"/>
                    </a:cubicBezTo>
                    <a:lnTo>
                      <a:pt x="256524" y="124108"/>
                    </a:lnTo>
                    <a:cubicBezTo>
                      <a:pt x="252048" y="124108"/>
                      <a:pt x="248716" y="123165"/>
                      <a:pt x="246526" y="121184"/>
                    </a:cubicBezTo>
                    <a:cubicBezTo>
                      <a:pt x="244335" y="119204"/>
                      <a:pt x="242050" y="115809"/>
                      <a:pt x="239860" y="110999"/>
                    </a:cubicBezTo>
                    <a:cubicBezTo>
                      <a:pt x="231862" y="89403"/>
                      <a:pt x="221007" y="74220"/>
                      <a:pt x="207200" y="65449"/>
                    </a:cubicBezTo>
                    <a:cubicBezTo>
                      <a:pt x="193393" y="56678"/>
                      <a:pt x="176348" y="52246"/>
                      <a:pt x="155876" y="52246"/>
                    </a:cubicBezTo>
                    <a:cubicBezTo>
                      <a:pt x="129214" y="52246"/>
                      <a:pt x="107504" y="60356"/>
                      <a:pt x="90840" y="76672"/>
                    </a:cubicBezTo>
                    <a:cubicBezTo>
                      <a:pt x="74177" y="92987"/>
                      <a:pt x="65226" y="119110"/>
                      <a:pt x="63893" y="155229"/>
                    </a:cubicBezTo>
                    <a:cubicBezTo>
                      <a:pt x="63417" y="171073"/>
                      <a:pt x="63417" y="186445"/>
                      <a:pt x="63893" y="201440"/>
                    </a:cubicBezTo>
                    <a:cubicBezTo>
                      <a:pt x="65226" y="237936"/>
                      <a:pt x="74177" y="264248"/>
                      <a:pt x="90840" y="280374"/>
                    </a:cubicBezTo>
                    <a:cubicBezTo>
                      <a:pt x="107504" y="296407"/>
                      <a:pt x="129119" y="304423"/>
                      <a:pt x="155876" y="304423"/>
                    </a:cubicBezTo>
                    <a:cubicBezTo>
                      <a:pt x="176348" y="304423"/>
                      <a:pt x="193393" y="299990"/>
                      <a:pt x="207200" y="291220"/>
                    </a:cubicBezTo>
                    <a:cubicBezTo>
                      <a:pt x="221007" y="282449"/>
                      <a:pt x="231862" y="267266"/>
                      <a:pt x="239860" y="245670"/>
                    </a:cubicBezTo>
                    <a:cubicBezTo>
                      <a:pt x="242050" y="240860"/>
                      <a:pt x="244335" y="237276"/>
                      <a:pt x="246526" y="235107"/>
                    </a:cubicBezTo>
                    <a:cubicBezTo>
                      <a:pt x="248716" y="232938"/>
                      <a:pt x="252048" y="231806"/>
                      <a:pt x="256524" y="231806"/>
                    </a:cubicBezTo>
                    <a:lnTo>
                      <a:pt x="288518" y="231806"/>
                    </a:lnTo>
                    <a:cubicBezTo>
                      <a:pt x="292993" y="231806"/>
                      <a:pt x="296707" y="233221"/>
                      <a:pt x="299849" y="236050"/>
                    </a:cubicBezTo>
                    <a:cubicBezTo>
                      <a:pt x="302991" y="238879"/>
                      <a:pt x="304325" y="242557"/>
                      <a:pt x="303848" y="246990"/>
                    </a:cubicBezTo>
                    <a:cubicBezTo>
                      <a:pt x="303372" y="256232"/>
                      <a:pt x="301373" y="265663"/>
                      <a:pt x="297850" y="275376"/>
                    </a:cubicBezTo>
                    <a:cubicBezTo>
                      <a:pt x="294326" y="285090"/>
                      <a:pt x="288613" y="294804"/>
                      <a:pt x="280900" y="304800"/>
                    </a:cubicBezTo>
                    <a:cubicBezTo>
                      <a:pt x="273092" y="314702"/>
                      <a:pt x="263475" y="323473"/>
                      <a:pt x="251858" y="331206"/>
                    </a:cubicBezTo>
                    <a:cubicBezTo>
                      <a:pt x="240336" y="338939"/>
                      <a:pt x="226529" y="345069"/>
                      <a:pt x="210532" y="349690"/>
                    </a:cubicBezTo>
                    <a:cubicBezTo>
                      <a:pt x="194535" y="354405"/>
                      <a:pt x="176158" y="356669"/>
                      <a:pt x="155209" y="3566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0" name="Freeform 99">
                <a:extLst>
                  <a:ext uri="{FF2B5EF4-FFF2-40B4-BE49-F238E27FC236}">
                    <a16:creationId xmlns:a16="http://schemas.microsoft.com/office/drawing/2014/main" id="{62E78AB8-D73B-2149-B9B3-6533359BC2F8}"/>
                  </a:ext>
                </a:extLst>
              </p:cNvPr>
              <p:cNvSpPr/>
              <p:nvPr/>
            </p:nvSpPr>
            <p:spPr>
              <a:xfrm>
                <a:off x="4700924" y="3304137"/>
                <a:ext cx="305276" cy="349878"/>
              </a:xfrm>
              <a:custGeom>
                <a:avLst/>
                <a:gdLst>
                  <a:gd name="connsiteX0" fmla="*/ 132642 w 305276"/>
                  <a:gd name="connsiteY0" fmla="*/ 349879 h 349878"/>
                  <a:gd name="connsiteX1" fmla="*/ 60370 w 305276"/>
                  <a:gd name="connsiteY1" fmla="*/ 331017 h 349878"/>
                  <a:gd name="connsiteX2" fmla="*/ 15331 w 305276"/>
                  <a:gd name="connsiteY2" fmla="*/ 278583 h 349878"/>
                  <a:gd name="connsiteX3" fmla="*/ 0 w 305276"/>
                  <a:gd name="connsiteY3" fmla="*/ 201345 h 349878"/>
                  <a:gd name="connsiteX4" fmla="*/ 0 w 305276"/>
                  <a:gd name="connsiteY4" fmla="*/ 15183 h 349878"/>
                  <a:gd name="connsiteX5" fmla="*/ 4380 w 305276"/>
                  <a:gd name="connsiteY5" fmla="*/ 4338 h 349878"/>
                  <a:gd name="connsiteX6" fmla="*/ 15331 w 305276"/>
                  <a:gd name="connsiteY6" fmla="*/ 0 h 349878"/>
                  <a:gd name="connsiteX7" fmla="*/ 48658 w 305276"/>
                  <a:gd name="connsiteY7" fmla="*/ 0 h 349878"/>
                  <a:gd name="connsiteX8" fmla="*/ 59703 w 305276"/>
                  <a:gd name="connsiteY8" fmla="*/ 4338 h 349878"/>
                  <a:gd name="connsiteX9" fmla="*/ 63988 w 305276"/>
                  <a:gd name="connsiteY9" fmla="*/ 15183 h 349878"/>
                  <a:gd name="connsiteX10" fmla="*/ 63988 w 305276"/>
                  <a:gd name="connsiteY10" fmla="*/ 198045 h 349878"/>
                  <a:gd name="connsiteX11" fmla="*/ 150639 w 305276"/>
                  <a:gd name="connsiteY11" fmla="*/ 296407 h 349878"/>
                  <a:gd name="connsiteX12" fmla="*/ 217008 w 305276"/>
                  <a:gd name="connsiteY12" fmla="*/ 270378 h 349878"/>
                  <a:gd name="connsiteX13" fmla="*/ 241955 w 305276"/>
                  <a:gd name="connsiteY13" fmla="*/ 198045 h 349878"/>
                  <a:gd name="connsiteX14" fmla="*/ 241955 w 305276"/>
                  <a:gd name="connsiteY14" fmla="*/ 15183 h 349878"/>
                  <a:gd name="connsiteX15" fmla="*/ 246240 w 305276"/>
                  <a:gd name="connsiteY15" fmla="*/ 4338 h 349878"/>
                  <a:gd name="connsiteX16" fmla="*/ 257286 w 305276"/>
                  <a:gd name="connsiteY16" fmla="*/ 0 h 349878"/>
                  <a:gd name="connsiteX17" fmla="*/ 290613 w 305276"/>
                  <a:gd name="connsiteY17" fmla="*/ 0 h 349878"/>
                  <a:gd name="connsiteX18" fmla="*/ 301278 w 305276"/>
                  <a:gd name="connsiteY18" fmla="*/ 4338 h 349878"/>
                  <a:gd name="connsiteX19" fmla="*/ 305277 w 305276"/>
                  <a:gd name="connsiteY19" fmla="*/ 15183 h 349878"/>
                  <a:gd name="connsiteX20" fmla="*/ 305277 w 305276"/>
                  <a:gd name="connsiteY20" fmla="*/ 328094 h 349878"/>
                  <a:gd name="connsiteX21" fmla="*/ 301278 w 305276"/>
                  <a:gd name="connsiteY21" fmla="*/ 338939 h 349878"/>
                  <a:gd name="connsiteX22" fmla="*/ 290613 w 305276"/>
                  <a:gd name="connsiteY22" fmla="*/ 343277 h 349878"/>
                  <a:gd name="connsiteX23" fmla="*/ 259285 w 305276"/>
                  <a:gd name="connsiteY23" fmla="*/ 343277 h 349878"/>
                  <a:gd name="connsiteX24" fmla="*/ 248240 w 305276"/>
                  <a:gd name="connsiteY24" fmla="*/ 338939 h 349878"/>
                  <a:gd name="connsiteX25" fmla="*/ 243955 w 305276"/>
                  <a:gd name="connsiteY25" fmla="*/ 328094 h 349878"/>
                  <a:gd name="connsiteX26" fmla="*/ 243955 w 305276"/>
                  <a:gd name="connsiteY26" fmla="*/ 299047 h 349878"/>
                  <a:gd name="connsiteX27" fmla="*/ 200344 w 305276"/>
                  <a:gd name="connsiteY27" fmla="*/ 336016 h 349878"/>
                  <a:gd name="connsiteX28" fmla="*/ 132642 w 305276"/>
                  <a:gd name="connsiteY28" fmla="*/ 349879 h 349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05276" h="349878">
                    <a:moveTo>
                      <a:pt x="132642" y="349879"/>
                    </a:moveTo>
                    <a:cubicBezTo>
                      <a:pt x="104171" y="349879"/>
                      <a:pt x="80080" y="343560"/>
                      <a:pt x="60370" y="331017"/>
                    </a:cubicBezTo>
                    <a:cubicBezTo>
                      <a:pt x="40564" y="318475"/>
                      <a:pt x="25614" y="300933"/>
                      <a:pt x="15331" y="278583"/>
                    </a:cubicBezTo>
                    <a:cubicBezTo>
                      <a:pt x="5142" y="256138"/>
                      <a:pt x="0" y="230392"/>
                      <a:pt x="0" y="201345"/>
                    </a:cubicBezTo>
                    <a:lnTo>
                      <a:pt x="0" y="15183"/>
                    </a:lnTo>
                    <a:cubicBezTo>
                      <a:pt x="0" y="10751"/>
                      <a:pt x="1429" y="7167"/>
                      <a:pt x="4380" y="4338"/>
                    </a:cubicBezTo>
                    <a:cubicBezTo>
                      <a:pt x="7237" y="1509"/>
                      <a:pt x="10951" y="0"/>
                      <a:pt x="15331" y="0"/>
                    </a:cubicBezTo>
                    <a:lnTo>
                      <a:pt x="48658" y="0"/>
                    </a:lnTo>
                    <a:cubicBezTo>
                      <a:pt x="53133" y="0"/>
                      <a:pt x="56752" y="1415"/>
                      <a:pt x="59703" y="4338"/>
                    </a:cubicBezTo>
                    <a:cubicBezTo>
                      <a:pt x="62560" y="7167"/>
                      <a:pt x="63988" y="10845"/>
                      <a:pt x="63988" y="15183"/>
                    </a:cubicBezTo>
                    <a:lnTo>
                      <a:pt x="63988" y="198045"/>
                    </a:lnTo>
                    <a:cubicBezTo>
                      <a:pt x="63988" y="263588"/>
                      <a:pt x="92840" y="296407"/>
                      <a:pt x="150639" y="296407"/>
                    </a:cubicBezTo>
                    <a:cubicBezTo>
                      <a:pt x="178158" y="296407"/>
                      <a:pt x="200344" y="287730"/>
                      <a:pt x="217008" y="270378"/>
                    </a:cubicBezTo>
                    <a:cubicBezTo>
                      <a:pt x="233671" y="253025"/>
                      <a:pt x="241955" y="228883"/>
                      <a:pt x="241955" y="198045"/>
                    </a:cubicBezTo>
                    <a:lnTo>
                      <a:pt x="241955" y="15183"/>
                    </a:lnTo>
                    <a:cubicBezTo>
                      <a:pt x="241955" y="10751"/>
                      <a:pt x="243383" y="7167"/>
                      <a:pt x="246240" y="4338"/>
                    </a:cubicBezTo>
                    <a:cubicBezTo>
                      <a:pt x="249097" y="1509"/>
                      <a:pt x="252811" y="0"/>
                      <a:pt x="257286" y="0"/>
                    </a:cubicBezTo>
                    <a:lnTo>
                      <a:pt x="290613" y="0"/>
                    </a:lnTo>
                    <a:cubicBezTo>
                      <a:pt x="295088" y="0"/>
                      <a:pt x="298612" y="1415"/>
                      <a:pt x="301278" y="4338"/>
                    </a:cubicBezTo>
                    <a:cubicBezTo>
                      <a:pt x="303944" y="7167"/>
                      <a:pt x="305277" y="10845"/>
                      <a:pt x="305277" y="15183"/>
                    </a:cubicBezTo>
                    <a:lnTo>
                      <a:pt x="305277" y="328094"/>
                    </a:lnTo>
                    <a:cubicBezTo>
                      <a:pt x="305277" y="332526"/>
                      <a:pt x="303944" y="336110"/>
                      <a:pt x="301278" y="338939"/>
                    </a:cubicBezTo>
                    <a:cubicBezTo>
                      <a:pt x="298612" y="341768"/>
                      <a:pt x="295088" y="343277"/>
                      <a:pt x="290613" y="343277"/>
                    </a:cubicBezTo>
                    <a:lnTo>
                      <a:pt x="259285" y="343277"/>
                    </a:lnTo>
                    <a:cubicBezTo>
                      <a:pt x="254810" y="343277"/>
                      <a:pt x="251192" y="341863"/>
                      <a:pt x="248240" y="338939"/>
                    </a:cubicBezTo>
                    <a:cubicBezTo>
                      <a:pt x="245383" y="336110"/>
                      <a:pt x="243955" y="332432"/>
                      <a:pt x="243955" y="328094"/>
                    </a:cubicBezTo>
                    <a:lnTo>
                      <a:pt x="243955" y="299047"/>
                    </a:lnTo>
                    <a:cubicBezTo>
                      <a:pt x="231957" y="314419"/>
                      <a:pt x="217388" y="326774"/>
                      <a:pt x="200344" y="336016"/>
                    </a:cubicBezTo>
                    <a:cubicBezTo>
                      <a:pt x="183204" y="345258"/>
                      <a:pt x="160637" y="349879"/>
                      <a:pt x="132642" y="34987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1" name="Freeform 100">
                <a:extLst>
                  <a:ext uri="{FF2B5EF4-FFF2-40B4-BE49-F238E27FC236}">
                    <a16:creationId xmlns:a16="http://schemas.microsoft.com/office/drawing/2014/main" id="{87E4C19E-A3D5-0641-913D-4C8B8E89B5D7}"/>
                  </a:ext>
                </a:extLst>
              </p:cNvPr>
              <p:cNvSpPr/>
              <p:nvPr/>
            </p:nvSpPr>
            <p:spPr>
              <a:xfrm>
                <a:off x="5088472" y="3304137"/>
                <a:ext cx="196630" cy="343277"/>
              </a:xfrm>
              <a:custGeom>
                <a:avLst/>
                <a:gdLst>
                  <a:gd name="connsiteX0" fmla="*/ 15330 w 196630"/>
                  <a:gd name="connsiteY0" fmla="*/ 343277 h 343277"/>
                  <a:gd name="connsiteX1" fmla="*/ 4285 w 196630"/>
                  <a:gd name="connsiteY1" fmla="*/ 338939 h 343277"/>
                  <a:gd name="connsiteX2" fmla="*/ 0 w 196630"/>
                  <a:gd name="connsiteY2" fmla="*/ 328094 h 343277"/>
                  <a:gd name="connsiteX3" fmla="*/ 0 w 196630"/>
                  <a:gd name="connsiteY3" fmla="*/ 15844 h 343277"/>
                  <a:gd name="connsiteX4" fmla="*/ 4285 w 196630"/>
                  <a:gd name="connsiteY4" fmla="*/ 4621 h 343277"/>
                  <a:gd name="connsiteX5" fmla="*/ 15330 w 196630"/>
                  <a:gd name="connsiteY5" fmla="*/ 0 h 343277"/>
                  <a:gd name="connsiteX6" fmla="*/ 45991 w 196630"/>
                  <a:gd name="connsiteY6" fmla="*/ 0 h 343277"/>
                  <a:gd name="connsiteX7" fmla="*/ 57323 w 196630"/>
                  <a:gd name="connsiteY7" fmla="*/ 4621 h 343277"/>
                  <a:gd name="connsiteX8" fmla="*/ 61989 w 196630"/>
                  <a:gd name="connsiteY8" fmla="*/ 15844 h 343277"/>
                  <a:gd name="connsiteX9" fmla="*/ 61989 w 196630"/>
                  <a:gd name="connsiteY9" fmla="*/ 44890 h 343277"/>
                  <a:gd name="connsiteX10" fmla="*/ 98648 w 196630"/>
                  <a:gd name="connsiteY10" fmla="*/ 11223 h 343277"/>
                  <a:gd name="connsiteX11" fmla="*/ 155305 w 196630"/>
                  <a:gd name="connsiteY11" fmla="*/ 0 h 343277"/>
                  <a:gd name="connsiteX12" fmla="*/ 181300 w 196630"/>
                  <a:gd name="connsiteY12" fmla="*/ 0 h 343277"/>
                  <a:gd name="connsiteX13" fmla="*/ 192250 w 196630"/>
                  <a:gd name="connsiteY13" fmla="*/ 4338 h 343277"/>
                  <a:gd name="connsiteX14" fmla="*/ 196630 w 196630"/>
                  <a:gd name="connsiteY14" fmla="*/ 15183 h 343277"/>
                  <a:gd name="connsiteX15" fmla="*/ 196630 w 196630"/>
                  <a:gd name="connsiteY15" fmla="*/ 42250 h 343277"/>
                  <a:gd name="connsiteX16" fmla="*/ 192250 w 196630"/>
                  <a:gd name="connsiteY16" fmla="*/ 52812 h 343277"/>
                  <a:gd name="connsiteX17" fmla="*/ 181300 w 196630"/>
                  <a:gd name="connsiteY17" fmla="*/ 56773 h 343277"/>
                  <a:gd name="connsiteX18" fmla="*/ 141307 w 196630"/>
                  <a:gd name="connsiteY18" fmla="*/ 56773 h 343277"/>
                  <a:gd name="connsiteX19" fmla="*/ 84651 w 196630"/>
                  <a:gd name="connsiteY19" fmla="*/ 77615 h 343277"/>
                  <a:gd name="connsiteX20" fmla="*/ 63988 w 196630"/>
                  <a:gd name="connsiteY20" fmla="*/ 134010 h 343277"/>
                  <a:gd name="connsiteX21" fmla="*/ 63988 w 196630"/>
                  <a:gd name="connsiteY21" fmla="*/ 328094 h 343277"/>
                  <a:gd name="connsiteX22" fmla="*/ 59322 w 196630"/>
                  <a:gd name="connsiteY22" fmla="*/ 338939 h 343277"/>
                  <a:gd name="connsiteX23" fmla="*/ 47991 w 196630"/>
                  <a:gd name="connsiteY23" fmla="*/ 343277 h 343277"/>
                  <a:gd name="connsiteX24" fmla="*/ 15330 w 196630"/>
                  <a:gd name="connsiteY24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96630" h="343277">
                    <a:moveTo>
                      <a:pt x="15330" y="343277"/>
                    </a:moveTo>
                    <a:cubicBezTo>
                      <a:pt x="10855" y="343277"/>
                      <a:pt x="7237" y="341863"/>
                      <a:pt x="4285" y="338939"/>
                    </a:cubicBezTo>
                    <a:cubicBezTo>
                      <a:pt x="1428" y="336110"/>
                      <a:pt x="0" y="332432"/>
                      <a:pt x="0" y="328094"/>
                    </a:cubicBezTo>
                    <a:lnTo>
                      <a:pt x="0" y="15844"/>
                    </a:lnTo>
                    <a:cubicBezTo>
                      <a:pt x="0" y="11411"/>
                      <a:pt x="1428" y="7733"/>
                      <a:pt x="4285" y="4621"/>
                    </a:cubicBezTo>
                    <a:cubicBezTo>
                      <a:pt x="7142" y="1509"/>
                      <a:pt x="10855" y="0"/>
                      <a:pt x="15330" y="0"/>
                    </a:cubicBezTo>
                    <a:lnTo>
                      <a:pt x="45991" y="0"/>
                    </a:lnTo>
                    <a:cubicBezTo>
                      <a:pt x="50467" y="0"/>
                      <a:pt x="54180" y="1509"/>
                      <a:pt x="57323" y="4621"/>
                    </a:cubicBezTo>
                    <a:cubicBezTo>
                      <a:pt x="60465" y="7733"/>
                      <a:pt x="61989" y="11411"/>
                      <a:pt x="61989" y="15844"/>
                    </a:cubicBezTo>
                    <a:lnTo>
                      <a:pt x="61989" y="44890"/>
                    </a:lnTo>
                    <a:cubicBezTo>
                      <a:pt x="70844" y="29895"/>
                      <a:pt x="83128" y="18673"/>
                      <a:pt x="98648" y="11223"/>
                    </a:cubicBezTo>
                    <a:cubicBezTo>
                      <a:pt x="114169" y="3772"/>
                      <a:pt x="133118" y="0"/>
                      <a:pt x="155305" y="0"/>
                    </a:cubicBezTo>
                    <a:lnTo>
                      <a:pt x="181300" y="0"/>
                    </a:lnTo>
                    <a:cubicBezTo>
                      <a:pt x="185775" y="0"/>
                      <a:pt x="189393" y="1415"/>
                      <a:pt x="192250" y="4338"/>
                    </a:cubicBezTo>
                    <a:cubicBezTo>
                      <a:pt x="195107" y="7167"/>
                      <a:pt x="196630" y="10845"/>
                      <a:pt x="196630" y="15183"/>
                    </a:cubicBezTo>
                    <a:lnTo>
                      <a:pt x="196630" y="42250"/>
                    </a:lnTo>
                    <a:cubicBezTo>
                      <a:pt x="196630" y="46682"/>
                      <a:pt x="195202" y="50171"/>
                      <a:pt x="192250" y="52812"/>
                    </a:cubicBezTo>
                    <a:cubicBezTo>
                      <a:pt x="189393" y="55452"/>
                      <a:pt x="185680" y="56773"/>
                      <a:pt x="181300" y="56773"/>
                    </a:cubicBezTo>
                    <a:lnTo>
                      <a:pt x="141307" y="56773"/>
                    </a:lnTo>
                    <a:cubicBezTo>
                      <a:pt x="117312" y="56773"/>
                      <a:pt x="98458" y="63657"/>
                      <a:pt x="84651" y="77615"/>
                    </a:cubicBezTo>
                    <a:cubicBezTo>
                      <a:pt x="70844" y="91478"/>
                      <a:pt x="63988" y="110245"/>
                      <a:pt x="63988" y="134010"/>
                    </a:cubicBezTo>
                    <a:lnTo>
                      <a:pt x="63988" y="328094"/>
                    </a:lnTo>
                    <a:cubicBezTo>
                      <a:pt x="63988" y="332526"/>
                      <a:pt x="62465" y="336110"/>
                      <a:pt x="59322" y="338939"/>
                    </a:cubicBezTo>
                    <a:cubicBezTo>
                      <a:pt x="56180" y="341768"/>
                      <a:pt x="52467" y="343277"/>
                      <a:pt x="47991" y="343277"/>
                    </a:cubicBezTo>
                    <a:lnTo>
                      <a:pt x="15330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" name="Freeform 101">
                <a:extLst>
                  <a:ext uri="{FF2B5EF4-FFF2-40B4-BE49-F238E27FC236}">
                    <a16:creationId xmlns:a16="http://schemas.microsoft.com/office/drawing/2014/main" id="{59EC120E-599F-2248-9DB3-ED5D61CF34B8}"/>
                  </a:ext>
                </a:extLst>
              </p:cNvPr>
              <p:cNvSpPr/>
              <p:nvPr/>
            </p:nvSpPr>
            <p:spPr>
              <a:xfrm>
                <a:off x="5312906" y="3297536"/>
                <a:ext cx="309847" cy="356480"/>
              </a:xfrm>
              <a:custGeom>
                <a:avLst/>
                <a:gdLst>
                  <a:gd name="connsiteX0" fmla="*/ 155305 w 309847"/>
                  <a:gd name="connsiteY0" fmla="*/ 356480 h 356480"/>
                  <a:gd name="connsiteX1" fmla="*/ 45325 w 309847"/>
                  <a:gd name="connsiteY1" fmla="*/ 314514 h 356480"/>
                  <a:gd name="connsiteX2" fmla="*/ 666 w 309847"/>
                  <a:gd name="connsiteY2" fmla="*/ 199931 h 356480"/>
                  <a:gd name="connsiteX3" fmla="*/ 0 w 309847"/>
                  <a:gd name="connsiteY3" fmla="*/ 177863 h 356480"/>
                  <a:gd name="connsiteX4" fmla="*/ 666 w 309847"/>
                  <a:gd name="connsiteY4" fmla="*/ 155701 h 356480"/>
                  <a:gd name="connsiteX5" fmla="*/ 22663 w 309847"/>
                  <a:gd name="connsiteY5" fmla="*/ 73559 h 356480"/>
                  <a:gd name="connsiteX6" fmla="*/ 75605 w 309847"/>
                  <a:gd name="connsiteY6" fmla="*/ 19144 h 356480"/>
                  <a:gd name="connsiteX7" fmla="*/ 154543 w 309847"/>
                  <a:gd name="connsiteY7" fmla="*/ 0 h 356480"/>
                  <a:gd name="connsiteX8" fmla="*/ 239575 w 309847"/>
                  <a:gd name="connsiteY8" fmla="*/ 21125 h 356480"/>
                  <a:gd name="connsiteX9" fmla="*/ 291851 w 309847"/>
                  <a:gd name="connsiteY9" fmla="*/ 81198 h 356480"/>
                  <a:gd name="connsiteX10" fmla="*/ 309847 w 309847"/>
                  <a:gd name="connsiteY10" fmla="*/ 172299 h 356480"/>
                  <a:gd name="connsiteX11" fmla="*/ 309847 w 309847"/>
                  <a:gd name="connsiteY11" fmla="*/ 183521 h 356480"/>
                  <a:gd name="connsiteX12" fmla="*/ 305467 w 309847"/>
                  <a:gd name="connsiteY12" fmla="*/ 194744 h 356480"/>
                  <a:gd name="connsiteX13" fmla="*/ 294517 w 309847"/>
                  <a:gd name="connsiteY13" fmla="*/ 198705 h 356480"/>
                  <a:gd name="connsiteX14" fmla="*/ 63893 w 309847"/>
                  <a:gd name="connsiteY14" fmla="*/ 198705 h 356480"/>
                  <a:gd name="connsiteX15" fmla="*/ 63893 w 309847"/>
                  <a:gd name="connsiteY15" fmla="*/ 201345 h 356480"/>
                  <a:gd name="connsiteX16" fmla="*/ 63893 w 309847"/>
                  <a:gd name="connsiteY16" fmla="*/ 204646 h 356480"/>
                  <a:gd name="connsiteX17" fmla="*/ 75891 w 309847"/>
                  <a:gd name="connsiteY17" fmla="*/ 255100 h 356480"/>
                  <a:gd name="connsiteX18" fmla="*/ 106837 w 309847"/>
                  <a:gd name="connsiteY18" fmla="*/ 293012 h 356480"/>
                  <a:gd name="connsiteX19" fmla="*/ 154448 w 309847"/>
                  <a:gd name="connsiteY19" fmla="*/ 307535 h 356480"/>
                  <a:gd name="connsiteX20" fmla="*/ 194440 w 309847"/>
                  <a:gd name="connsiteY20" fmla="*/ 300273 h 356480"/>
                  <a:gd name="connsiteX21" fmla="*/ 220435 w 309847"/>
                  <a:gd name="connsiteY21" fmla="*/ 284147 h 356480"/>
                  <a:gd name="connsiteX22" fmla="*/ 233766 w 309847"/>
                  <a:gd name="connsiteY22" fmla="*/ 269906 h 356480"/>
                  <a:gd name="connsiteX23" fmla="*/ 243098 w 309847"/>
                  <a:gd name="connsiteY23" fmla="*/ 260381 h 356480"/>
                  <a:gd name="connsiteX24" fmla="*/ 253762 w 309847"/>
                  <a:gd name="connsiteY24" fmla="*/ 258684 h 356480"/>
                  <a:gd name="connsiteX25" fmla="*/ 286423 w 309847"/>
                  <a:gd name="connsiteY25" fmla="*/ 258684 h 356480"/>
                  <a:gd name="connsiteX26" fmla="*/ 296802 w 309847"/>
                  <a:gd name="connsiteY26" fmla="*/ 262362 h 356480"/>
                  <a:gd name="connsiteX27" fmla="*/ 300420 w 309847"/>
                  <a:gd name="connsiteY27" fmla="*/ 272547 h 356480"/>
                  <a:gd name="connsiteX28" fmla="*/ 289756 w 309847"/>
                  <a:gd name="connsiteY28" fmla="*/ 296690 h 356480"/>
                  <a:gd name="connsiteX29" fmla="*/ 261380 w 309847"/>
                  <a:gd name="connsiteY29" fmla="*/ 324699 h 356480"/>
                  <a:gd name="connsiteX30" fmla="*/ 216055 w 309847"/>
                  <a:gd name="connsiteY30" fmla="*/ 347521 h 356480"/>
                  <a:gd name="connsiteX31" fmla="*/ 155305 w 309847"/>
                  <a:gd name="connsiteY31" fmla="*/ 356480 h 356480"/>
                  <a:gd name="connsiteX32" fmla="*/ 63988 w 309847"/>
                  <a:gd name="connsiteY32" fmla="*/ 153154 h 356480"/>
                  <a:gd name="connsiteX33" fmla="*/ 246621 w 309847"/>
                  <a:gd name="connsiteY33" fmla="*/ 153154 h 356480"/>
                  <a:gd name="connsiteX34" fmla="*/ 246621 w 309847"/>
                  <a:gd name="connsiteY34" fmla="*/ 151174 h 356480"/>
                  <a:gd name="connsiteX35" fmla="*/ 235575 w 309847"/>
                  <a:gd name="connsiteY35" fmla="*/ 98362 h 356480"/>
                  <a:gd name="connsiteX36" fmla="*/ 203962 w 309847"/>
                  <a:gd name="connsiteY36" fmla="*/ 61677 h 356480"/>
                  <a:gd name="connsiteX37" fmla="*/ 154638 w 309847"/>
                  <a:gd name="connsiteY37" fmla="*/ 48097 h 356480"/>
                  <a:gd name="connsiteX38" fmla="*/ 105599 w 309847"/>
                  <a:gd name="connsiteY38" fmla="*/ 61677 h 356480"/>
                  <a:gd name="connsiteX39" fmla="*/ 74653 w 309847"/>
                  <a:gd name="connsiteY39" fmla="*/ 98362 h 356480"/>
                  <a:gd name="connsiteX40" fmla="*/ 63988 w 309847"/>
                  <a:gd name="connsiteY40" fmla="*/ 151174 h 356480"/>
                  <a:gd name="connsiteX41" fmla="*/ 63988 w 309847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847" h="356480">
                    <a:moveTo>
                      <a:pt x="155305" y="356480"/>
                    </a:moveTo>
                    <a:cubicBezTo>
                      <a:pt x="109123" y="356480"/>
                      <a:pt x="72463" y="342523"/>
                      <a:pt x="45325" y="314514"/>
                    </a:cubicBezTo>
                    <a:cubicBezTo>
                      <a:pt x="18187" y="286599"/>
                      <a:pt x="3332" y="248404"/>
                      <a:pt x="666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6" y="155701"/>
                    </a:cubicBezTo>
                    <a:cubicBezTo>
                      <a:pt x="2476" y="124485"/>
                      <a:pt x="9808" y="97042"/>
                      <a:pt x="22663" y="73559"/>
                    </a:cubicBezTo>
                    <a:cubicBezTo>
                      <a:pt x="35517" y="49983"/>
                      <a:pt x="53228" y="31876"/>
                      <a:pt x="75605" y="19144"/>
                    </a:cubicBezTo>
                    <a:cubicBezTo>
                      <a:pt x="98077" y="6413"/>
                      <a:pt x="124358" y="0"/>
                      <a:pt x="154543" y="0"/>
                    </a:cubicBezTo>
                    <a:cubicBezTo>
                      <a:pt x="188346" y="0"/>
                      <a:pt x="216627" y="7073"/>
                      <a:pt x="239575" y="21125"/>
                    </a:cubicBezTo>
                    <a:cubicBezTo>
                      <a:pt x="262428" y="35176"/>
                      <a:pt x="279853" y="55264"/>
                      <a:pt x="291851" y="81198"/>
                    </a:cubicBezTo>
                    <a:cubicBezTo>
                      <a:pt x="303849" y="107133"/>
                      <a:pt x="309847" y="137499"/>
                      <a:pt x="309847" y="172299"/>
                    </a:cubicBezTo>
                    <a:lnTo>
                      <a:pt x="309847" y="183521"/>
                    </a:lnTo>
                    <a:cubicBezTo>
                      <a:pt x="309847" y="188331"/>
                      <a:pt x="308419" y="192103"/>
                      <a:pt x="305467" y="194744"/>
                    </a:cubicBezTo>
                    <a:cubicBezTo>
                      <a:pt x="302611" y="197384"/>
                      <a:pt x="298897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1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9" y="302725"/>
                      <a:pt x="136260" y="307535"/>
                      <a:pt x="154448" y="307535"/>
                    </a:cubicBezTo>
                    <a:cubicBezTo>
                      <a:pt x="170445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8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802" y="262362"/>
                    </a:cubicBezTo>
                    <a:cubicBezTo>
                      <a:pt x="299659" y="264814"/>
                      <a:pt x="300896" y="268209"/>
                      <a:pt x="300420" y="272547"/>
                    </a:cubicBezTo>
                    <a:cubicBezTo>
                      <a:pt x="299944" y="279149"/>
                      <a:pt x="296421" y="287165"/>
                      <a:pt x="289756" y="296690"/>
                    </a:cubicBezTo>
                    <a:cubicBezTo>
                      <a:pt x="283090" y="306120"/>
                      <a:pt x="273664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058" y="353462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2907" y="113734"/>
                      <a:pt x="235575" y="98362"/>
                    </a:cubicBezTo>
                    <a:cubicBezTo>
                      <a:pt x="228243" y="82990"/>
                      <a:pt x="217674" y="70730"/>
                      <a:pt x="203962" y="61677"/>
                    </a:cubicBezTo>
                    <a:cubicBezTo>
                      <a:pt x="190155" y="52623"/>
                      <a:pt x="173777" y="48097"/>
                      <a:pt x="154638" y="48097"/>
                    </a:cubicBezTo>
                    <a:cubicBezTo>
                      <a:pt x="135499" y="48097"/>
                      <a:pt x="119216" y="52623"/>
                      <a:pt x="105599" y="61677"/>
                    </a:cubicBezTo>
                    <a:cubicBezTo>
                      <a:pt x="92078" y="70730"/>
                      <a:pt x="81699" y="82896"/>
                      <a:pt x="74653" y="98362"/>
                    </a:cubicBezTo>
                    <a:cubicBezTo>
                      <a:pt x="67511" y="113734"/>
                      <a:pt x="63988" y="131370"/>
                      <a:pt x="63988" y="151174"/>
                    </a:cubicBezTo>
                    <a:lnTo>
                      <a:pt x="63988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Freeform 102">
                <a:extLst>
                  <a:ext uri="{FF2B5EF4-FFF2-40B4-BE49-F238E27FC236}">
                    <a16:creationId xmlns:a16="http://schemas.microsoft.com/office/drawing/2014/main" id="{4154D77A-B2FC-F24A-8D13-EEBD5EA315CC}"/>
                  </a:ext>
                </a:extLst>
              </p:cNvPr>
              <p:cNvSpPr/>
              <p:nvPr/>
            </p:nvSpPr>
            <p:spPr>
              <a:xfrm>
                <a:off x="5680648" y="3569517"/>
                <a:ext cx="79318" cy="77897"/>
              </a:xfrm>
              <a:custGeom>
                <a:avLst/>
                <a:gdLst>
                  <a:gd name="connsiteX0" fmla="*/ 15330 w 79318"/>
                  <a:gd name="connsiteY0" fmla="*/ 77898 h 77897"/>
                  <a:gd name="connsiteX1" fmla="*/ 4380 w 79318"/>
                  <a:gd name="connsiteY1" fmla="*/ 73559 h 77897"/>
                  <a:gd name="connsiteX2" fmla="*/ 0 w 79318"/>
                  <a:gd name="connsiteY2" fmla="*/ 62714 h 77897"/>
                  <a:gd name="connsiteX3" fmla="*/ 0 w 79318"/>
                  <a:gd name="connsiteY3" fmla="*/ 15183 h 77897"/>
                  <a:gd name="connsiteX4" fmla="*/ 4380 w 79318"/>
                  <a:gd name="connsiteY4" fmla="*/ 4244 h 77897"/>
                  <a:gd name="connsiteX5" fmla="*/ 15330 w 79318"/>
                  <a:gd name="connsiteY5" fmla="*/ 0 h 77897"/>
                  <a:gd name="connsiteX6" fmla="*/ 63322 w 79318"/>
                  <a:gd name="connsiteY6" fmla="*/ 0 h 77897"/>
                  <a:gd name="connsiteX7" fmla="*/ 74653 w 79318"/>
                  <a:gd name="connsiteY7" fmla="*/ 4244 h 77897"/>
                  <a:gd name="connsiteX8" fmla="*/ 79319 w 79318"/>
                  <a:gd name="connsiteY8" fmla="*/ 15183 h 77897"/>
                  <a:gd name="connsiteX9" fmla="*/ 79319 w 79318"/>
                  <a:gd name="connsiteY9" fmla="*/ 62714 h 77897"/>
                  <a:gd name="connsiteX10" fmla="*/ 74653 w 79318"/>
                  <a:gd name="connsiteY10" fmla="*/ 73559 h 77897"/>
                  <a:gd name="connsiteX11" fmla="*/ 63322 w 79318"/>
                  <a:gd name="connsiteY11" fmla="*/ 77898 h 77897"/>
                  <a:gd name="connsiteX12" fmla="*/ 15330 w 79318"/>
                  <a:gd name="connsiteY12" fmla="*/ 77898 h 77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18" h="77897">
                    <a:moveTo>
                      <a:pt x="15330" y="77898"/>
                    </a:moveTo>
                    <a:cubicBezTo>
                      <a:pt x="10855" y="77898"/>
                      <a:pt x="7237" y="76483"/>
                      <a:pt x="4380" y="73559"/>
                    </a:cubicBezTo>
                    <a:cubicBezTo>
                      <a:pt x="1524" y="70730"/>
                      <a:pt x="0" y="67052"/>
                      <a:pt x="0" y="62714"/>
                    </a:cubicBezTo>
                    <a:lnTo>
                      <a:pt x="0" y="15183"/>
                    </a:lnTo>
                    <a:cubicBezTo>
                      <a:pt x="0" y="10751"/>
                      <a:pt x="1428" y="7167"/>
                      <a:pt x="4380" y="4244"/>
                    </a:cubicBezTo>
                    <a:cubicBezTo>
                      <a:pt x="7237" y="1415"/>
                      <a:pt x="10950" y="0"/>
                      <a:pt x="15330" y="0"/>
                    </a:cubicBezTo>
                    <a:lnTo>
                      <a:pt x="63322" y="0"/>
                    </a:lnTo>
                    <a:cubicBezTo>
                      <a:pt x="67797" y="0"/>
                      <a:pt x="71511" y="1415"/>
                      <a:pt x="74653" y="4244"/>
                    </a:cubicBezTo>
                    <a:cubicBezTo>
                      <a:pt x="77795" y="7073"/>
                      <a:pt x="79319" y="10751"/>
                      <a:pt x="79319" y="15183"/>
                    </a:cubicBezTo>
                    <a:lnTo>
                      <a:pt x="79319" y="62714"/>
                    </a:lnTo>
                    <a:cubicBezTo>
                      <a:pt x="79319" y="67146"/>
                      <a:pt x="77795" y="70730"/>
                      <a:pt x="74653" y="73559"/>
                    </a:cubicBezTo>
                    <a:cubicBezTo>
                      <a:pt x="71511" y="76389"/>
                      <a:pt x="67797" y="77898"/>
                      <a:pt x="63322" y="77898"/>
                    </a:cubicBezTo>
                    <a:lnTo>
                      <a:pt x="15330" y="7789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Freeform 103">
                <a:extLst>
                  <a:ext uri="{FF2B5EF4-FFF2-40B4-BE49-F238E27FC236}">
                    <a16:creationId xmlns:a16="http://schemas.microsoft.com/office/drawing/2014/main" id="{AB8F051B-ACD0-0F4B-8771-E89826609C06}"/>
                  </a:ext>
                </a:extLst>
              </p:cNvPr>
              <p:cNvSpPr/>
              <p:nvPr/>
            </p:nvSpPr>
            <p:spPr>
              <a:xfrm>
                <a:off x="5980592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3999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8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2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2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981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4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2 w 419922"/>
                  <a:gd name="connsiteY20" fmla="*/ 458143 h 462103"/>
                  <a:gd name="connsiteX21" fmla="*/ 47324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7" y="462104"/>
                      <a:pt x="6666" y="460784"/>
                      <a:pt x="3999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1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3" y="1320"/>
                      <a:pt x="181110" y="0"/>
                      <a:pt x="187298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3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2" y="446732"/>
                      <a:pt x="419922" y="448901"/>
                    </a:cubicBezTo>
                    <a:cubicBezTo>
                      <a:pt x="419922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2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1" y="460784"/>
                      <a:pt x="360981" y="458143"/>
                    </a:cubicBezTo>
                    <a:cubicBezTo>
                      <a:pt x="358505" y="455502"/>
                      <a:pt x="356886" y="453050"/>
                      <a:pt x="355934" y="450881"/>
                    </a:cubicBezTo>
                    <a:lnTo>
                      <a:pt x="319274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2" y="458143"/>
                    </a:cubicBezTo>
                    <a:cubicBezTo>
                      <a:pt x="56656" y="460784"/>
                      <a:pt x="52657" y="462104"/>
                      <a:pt x="47324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E9D64CE5-B331-BD43-BB71-CD306E2A6C5D}"/>
                  </a:ext>
                </a:extLst>
              </p:cNvPr>
              <p:cNvSpPr/>
              <p:nvPr/>
            </p:nvSpPr>
            <p:spPr>
              <a:xfrm>
                <a:off x="6456314" y="3178615"/>
                <a:ext cx="61988" cy="468799"/>
              </a:xfrm>
              <a:custGeom>
                <a:avLst/>
                <a:gdLst>
                  <a:gd name="connsiteX0" fmla="*/ 15330 w 61988"/>
                  <a:gd name="connsiteY0" fmla="*/ 468800 h 468799"/>
                  <a:gd name="connsiteX1" fmla="*/ 4380 w 61988"/>
                  <a:gd name="connsiteY1" fmla="*/ 464462 h 468799"/>
                  <a:gd name="connsiteX2" fmla="*/ 0 w 61988"/>
                  <a:gd name="connsiteY2" fmla="*/ 453616 h 468799"/>
                  <a:gd name="connsiteX3" fmla="*/ 0 w 61988"/>
                  <a:gd name="connsiteY3" fmla="*/ 15278 h 468799"/>
                  <a:gd name="connsiteX4" fmla="*/ 4380 w 61988"/>
                  <a:gd name="connsiteY4" fmla="*/ 4338 h 468799"/>
                  <a:gd name="connsiteX5" fmla="*/ 15330 w 61988"/>
                  <a:gd name="connsiteY5" fmla="*/ 0 h 468799"/>
                  <a:gd name="connsiteX6" fmla="*/ 46658 w 61988"/>
                  <a:gd name="connsiteY6" fmla="*/ 0 h 468799"/>
                  <a:gd name="connsiteX7" fmla="*/ 57989 w 61988"/>
                  <a:gd name="connsiteY7" fmla="*/ 4338 h 468799"/>
                  <a:gd name="connsiteX8" fmla="*/ 61988 w 61988"/>
                  <a:gd name="connsiteY8" fmla="*/ 15278 h 468799"/>
                  <a:gd name="connsiteX9" fmla="*/ 61988 w 61988"/>
                  <a:gd name="connsiteY9" fmla="*/ 453616 h 468799"/>
                  <a:gd name="connsiteX10" fmla="*/ 57989 w 61988"/>
                  <a:gd name="connsiteY10" fmla="*/ 464462 h 468799"/>
                  <a:gd name="connsiteX11" fmla="*/ 46658 w 61988"/>
                  <a:gd name="connsiteY11" fmla="*/ 468800 h 468799"/>
                  <a:gd name="connsiteX12" fmla="*/ 15330 w 61988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988" h="468799">
                    <a:moveTo>
                      <a:pt x="15330" y="468800"/>
                    </a:moveTo>
                    <a:cubicBezTo>
                      <a:pt x="10855" y="468800"/>
                      <a:pt x="7236" y="467385"/>
                      <a:pt x="4380" y="464462"/>
                    </a:cubicBezTo>
                    <a:cubicBezTo>
                      <a:pt x="1523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8" y="7262"/>
                      <a:pt x="4380" y="4338"/>
                    </a:cubicBezTo>
                    <a:cubicBezTo>
                      <a:pt x="7236" y="1509"/>
                      <a:pt x="10950" y="0"/>
                      <a:pt x="15330" y="0"/>
                    </a:cubicBezTo>
                    <a:lnTo>
                      <a:pt x="46658" y="0"/>
                    </a:lnTo>
                    <a:cubicBezTo>
                      <a:pt x="51514" y="0"/>
                      <a:pt x="55323" y="1415"/>
                      <a:pt x="57989" y="4338"/>
                    </a:cubicBezTo>
                    <a:cubicBezTo>
                      <a:pt x="60655" y="7167"/>
                      <a:pt x="61988" y="10845"/>
                      <a:pt x="61988" y="15278"/>
                    </a:cubicBezTo>
                    <a:lnTo>
                      <a:pt x="61988" y="453616"/>
                    </a:lnTo>
                    <a:cubicBezTo>
                      <a:pt x="61988" y="458049"/>
                      <a:pt x="60655" y="461632"/>
                      <a:pt x="57989" y="464462"/>
                    </a:cubicBezTo>
                    <a:cubicBezTo>
                      <a:pt x="55323" y="467291"/>
                      <a:pt x="51514" y="468800"/>
                      <a:pt x="46658" y="468800"/>
                    </a:cubicBezTo>
                    <a:lnTo>
                      <a:pt x="15330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id="{556F1552-B7E4-2D46-8C27-9A269374507B}"/>
                  </a:ext>
                </a:extLst>
              </p:cNvPr>
              <p:cNvSpPr/>
              <p:nvPr/>
            </p:nvSpPr>
            <p:spPr>
              <a:xfrm>
                <a:off x="6576387" y="3304137"/>
                <a:ext cx="486005" cy="343277"/>
              </a:xfrm>
              <a:custGeom>
                <a:avLst/>
                <a:gdLst>
                  <a:gd name="connsiteX0" fmla="*/ 117312 w 486005"/>
                  <a:gd name="connsiteY0" fmla="*/ 343277 h 343277"/>
                  <a:gd name="connsiteX1" fmla="*/ 103981 w 486005"/>
                  <a:gd name="connsiteY1" fmla="*/ 338939 h 343277"/>
                  <a:gd name="connsiteX2" fmla="*/ 95982 w 486005"/>
                  <a:gd name="connsiteY2" fmla="*/ 326774 h 343277"/>
                  <a:gd name="connsiteX3" fmla="*/ 1333 w 486005"/>
                  <a:gd name="connsiteY3" fmla="*/ 20465 h 343277"/>
                  <a:gd name="connsiteX4" fmla="*/ 0 w 486005"/>
                  <a:gd name="connsiteY4" fmla="*/ 13863 h 343277"/>
                  <a:gd name="connsiteX5" fmla="*/ 4380 w 486005"/>
                  <a:gd name="connsiteY5" fmla="*/ 3961 h 343277"/>
                  <a:gd name="connsiteX6" fmla="*/ 14092 w 486005"/>
                  <a:gd name="connsiteY6" fmla="*/ 0 h 343277"/>
                  <a:gd name="connsiteX7" fmla="*/ 43421 w 486005"/>
                  <a:gd name="connsiteY7" fmla="*/ 0 h 343277"/>
                  <a:gd name="connsiteX8" fmla="*/ 54752 w 486005"/>
                  <a:gd name="connsiteY8" fmla="*/ 3961 h 343277"/>
                  <a:gd name="connsiteX9" fmla="*/ 60084 w 486005"/>
                  <a:gd name="connsiteY9" fmla="*/ 11223 h 343277"/>
                  <a:gd name="connsiteX10" fmla="*/ 134071 w 486005"/>
                  <a:gd name="connsiteY10" fmla="*/ 260099 h 343277"/>
                  <a:gd name="connsiteX11" fmla="*/ 213389 w 486005"/>
                  <a:gd name="connsiteY11" fmla="*/ 13863 h 343277"/>
                  <a:gd name="connsiteX12" fmla="*/ 219007 w 486005"/>
                  <a:gd name="connsiteY12" fmla="*/ 4621 h 343277"/>
                  <a:gd name="connsiteX13" fmla="*/ 232052 w 486005"/>
                  <a:gd name="connsiteY13" fmla="*/ 0 h 343277"/>
                  <a:gd name="connsiteX14" fmla="*/ 254715 w 486005"/>
                  <a:gd name="connsiteY14" fmla="*/ 0 h 343277"/>
                  <a:gd name="connsiteX15" fmla="*/ 268045 w 486005"/>
                  <a:gd name="connsiteY15" fmla="*/ 4621 h 343277"/>
                  <a:gd name="connsiteX16" fmla="*/ 273378 w 486005"/>
                  <a:gd name="connsiteY16" fmla="*/ 13863 h 343277"/>
                  <a:gd name="connsiteX17" fmla="*/ 352696 w 486005"/>
                  <a:gd name="connsiteY17" fmla="*/ 260099 h 343277"/>
                  <a:gd name="connsiteX18" fmla="*/ 426683 w 486005"/>
                  <a:gd name="connsiteY18" fmla="*/ 11223 h 343277"/>
                  <a:gd name="connsiteX19" fmla="*/ 431349 w 486005"/>
                  <a:gd name="connsiteY19" fmla="*/ 3961 h 343277"/>
                  <a:gd name="connsiteX20" fmla="*/ 442680 w 486005"/>
                  <a:gd name="connsiteY20" fmla="*/ 0 h 343277"/>
                  <a:gd name="connsiteX21" fmla="*/ 472675 w 486005"/>
                  <a:gd name="connsiteY21" fmla="*/ 0 h 343277"/>
                  <a:gd name="connsiteX22" fmla="*/ 482006 w 486005"/>
                  <a:gd name="connsiteY22" fmla="*/ 3961 h 343277"/>
                  <a:gd name="connsiteX23" fmla="*/ 486005 w 486005"/>
                  <a:gd name="connsiteY23" fmla="*/ 13863 h 343277"/>
                  <a:gd name="connsiteX24" fmla="*/ 484672 w 486005"/>
                  <a:gd name="connsiteY24" fmla="*/ 20465 h 343277"/>
                  <a:gd name="connsiteX25" fmla="*/ 390689 w 486005"/>
                  <a:gd name="connsiteY25" fmla="*/ 326774 h 343277"/>
                  <a:gd name="connsiteX26" fmla="*/ 383358 w 486005"/>
                  <a:gd name="connsiteY26" fmla="*/ 338939 h 343277"/>
                  <a:gd name="connsiteX27" fmla="*/ 368693 w 486005"/>
                  <a:gd name="connsiteY27" fmla="*/ 343277 h 343277"/>
                  <a:gd name="connsiteX28" fmla="*/ 342698 w 486005"/>
                  <a:gd name="connsiteY28" fmla="*/ 343277 h 343277"/>
                  <a:gd name="connsiteX29" fmla="*/ 328415 w 486005"/>
                  <a:gd name="connsiteY29" fmla="*/ 338939 h 343277"/>
                  <a:gd name="connsiteX30" fmla="*/ 320798 w 486005"/>
                  <a:gd name="connsiteY30" fmla="*/ 326774 h 343277"/>
                  <a:gd name="connsiteX31" fmla="*/ 243479 w 486005"/>
                  <a:gd name="connsiteY31" fmla="*/ 90440 h 343277"/>
                  <a:gd name="connsiteX32" fmla="*/ 166160 w 486005"/>
                  <a:gd name="connsiteY32" fmla="*/ 326774 h 343277"/>
                  <a:gd name="connsiteX33" fmla="*/ 158161 w 486005"/>
                  <a:gd name="connsiteY33" fmla="*/ 338939 h 343277"/>
                  <a:gd name="connsiteX34" fmla="*/ 143497 w 486005"/>
                  <a:gd name="connsiteY34" fmla="*/ 343277 h 343277"/>
                  <a:gd name="connsiteX35" fmla="*/ 117312 w 486005"/>
                  <a:gd name="connsiteY35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86005" h="343277">
                    <a:moveTo>
                      <a:pt x="117312" y="343277"/>
                    </a:moveTo>
                    <a:cubicBezTo>
                      <a:pt x="111503" y="343277"/>
                      <a:pt x="107123" y="341863"/>
                      <a:pt x="103981" y="338939"/>
                    </a:cubicBezTo>
                    <a:cubicBezTo>
                      <a:pt x="100838" y="336110"/>
                      <a:pt x="98172" y="332055"/>
                      <a:pt x="95982" y="326774"/>
                    </a:cubicBezTo>
                    <a:lnTo>
                      <a:pt x="1333" y="20465"/>
                    </a:lnTo>
                    <a:cubicBezTo>
                      <a:pt x="476" y="18296"/>
                      <a:pt x="0" y="16032"/>
                      <a:pt x="0" y="13863"/>
                    </a:cubicBezTo>
                    <a:cubicBezTo>
                      <a:pt x="0" y="9902"/>
                      <a:pt x="1428" y="6601"/>
                      <a:pt x="4380" y="3961"/>
                    </a:cubicBezTo>
                    <a:cubicBezTo>
                      <a:pt x="7332" y="1320"/>
                      <a:pt x="10474" y="0"/>
                      <a:pt x="14092" y="0"/>
                    </a:cubicBezTo>
                    <a:lnTo>
                      <a:pt x="43421" y="0"/>
                    </a:lnTo>
                    <a:cubicBezTo>
                      <a:pt x="48277" y="0"/>
                      <a:pt x="52085" y="1320"/>
                      <a:pt x="54752" y="3961"/>
                    </a:cubicBezTo>
                    <a:cubicBezTo>
                      <a:pt x="57418" y="6601"/>
                      <a:pt x="59227" y="9053"/>
                      <a:pt x="60084" y="11223"/>
                    </a:cubicBezTo>
                    <a:lnTo>
                      <a:pt x="134071" y="260099"/>
                    </a:lnTo>
                    <a:lnTo>
                      <a:pt x="213389" y="13863"/>
                    </a:lnTo>
                    <a:cubicBezTo>
                      <a:pt x="214246" y="10751"/>
                      <a:pt x="216151" y="7733"/>
                      <a:pt x="219007" y="4621"/>
                    </a:cubicBezTo>
                    <a:cubicBezTo>
                      <a:pt x="221864" y="1509"/>
                      <a:pt x="226244" y="0"/>
                      <a:pt x="232052" y="0"/>
                    </a:cubicBezTo>
                    <a:lnTo>
                      <a:pt x="254715" y="0"/>
                    </a:lnTo>
                    <a:cubicBezTo>
                      <a:pt x="260523" y="0"/>
                      <a:pt x="264903" y="1509"/>
                      <a:pt x="268045" y="4621"/>
                    </a:cubicBezTo>
                    <a:cubicBezTo>
                      <a:pt x="271188" y="7733"/>
                      <a:pt x="272902" y="10751"/>
                      <a:pt x="273378" y="13863"/>
                    </a:cubicBezTo>
                    <a:lnTo>
                      <a:pt x="352696" y="260099"/>
                    </a:lnTo>
                    <a:lnTo>
                      <a:pt x="426683" y="11223"/>
                    </a:lnTo>
                    <a:cubicBezTo>
                      <a:pt x="427159" y="9053"/>
                      <a:pt x="428682" y="6601"/>
                      <a:pt x="431349" y="3961"/>
                    </a:cubicBezTo>
                    <a:cubicBezTo>
                      <a:pt x="434015" y="1320"/>
                      <a:pt x="437824" y="0"/>
                      <a:pt x="442680" y="0"/>
                    </a:cubicBezTo>
                    <a:lnTo>
                      <a:pt x="472675" y="0"/>
                    </a:lnTo>
                    <a:cubicBezTo>
                      <a:pt x="476198" y="0"/>
                      <a:pt x="479340" y="1320"/>
                      <a:pt x="482006" y="3961"/>
                    </a:cubicBezTo>
                    <a:cubicBezTo>
                      <a:pt x="484672" y="6601"/>
                      <a:pt x="486005" y="9902"/>
                      <a:pt x="486005" y="13863"/>
                    </a:cubicBezTo>
                    <a:cubicBezTo>
                      <a:pt x="486005" y="16032"/>
                      <a:pt x="485529" y="18296"/>
                      <a:pt x="484672" y="20465"/>
                    </a:cubicBezTo>
                    <a:lnTo>
                      <a:pt x="390689" y="326774"/>
                    </a:lnTo>
                    <a:cubicBezTo>
                      <a:pt x="388880" y="332055"/>
                      <a:pt x="386500" y="336110"/>
                      <a:pt x="383358" y="338939"/>
                    </a:cubicBezTo>
                    <a:cubicBezTo>
                      <a:pt x="380215" y="341768"/>
                      <a:pt x="375359" y="343277"/>
                      <a:pt x="368693" y="343277"/>
                    </a:cubicBezTo>
                    <a:lnTo>
                      <a:pt x="342698" y="343277"/>
                    </a:lnTo>
                    <a:cubicBezTo>
                      <a:pt x="336890" y="343277"/>
                      <a:pt x="332129" y="341863"/>
                      <a:pt x="328415" y="338939"/>
                    </a:cubicBezTo>
                    <a:cubicBezTo>
                      <a:pt x="324606" y="336110"/>
                      <a:pt x="322036" y="332055"/>
                      <a:pt x="320798" y="326774"/>
                    </a:cubicBezTo>
                    <a:lnTo>
                      <a:pt x="243479" y="90440"/>
                    </a:lnTo>
                    <a:lnTo>
                      <a:pt x="166160" y="326774"/>
                    </a:lnTo>
                    <a:cubicBezTo>
                      <a:pt x="164351" y="332055"/>
                      <a:pt x="161684" y="336110"/>
                      <a:pt x="158161" y="338939"/>
                    </a:cubicBezTo>
                    <a:cubicBezTo>
                      <a:pt x="154638" y="341768"/>
                      <a:pt x="149686" y="343277"/>
                      <a:pt x="143497" y="343277"/>
                    </a:cubicBezTo>
                    <a:lnTo>
                      <a:pt x="117312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7" name="Freeform 106">
                <a:extLst>
                  <a:ext uri="{FF2B5EF4-FFF2-40B4-BE49-F238E27FC236}">
                    <a16:creationId xmlns:a16="http://schemas.microsoft.com/office/drawing/2014/main" id="{411247E0-EF60-7544-96E1-DE4CD329D55E}"/>
                  </a:ext>
                </a:extLst>
              </p:cNvPr>
              <p:cNvSpPr/>
              <p:nvPr/>
            </p:nvSpPr>
            <p:spPr>
              <a:xfrm>
                <a:off x="7089054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7 w 296611"/>
                  <a:gd name="connsiteY4" fmla="*/ 184181 h 356480"/>
                  <a:gd name="connsiteX5" fmla="*/ 134642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5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8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8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7 w 296611"/>
                  <a:gd name="connsiteY17" fmla="*/ 33007 h 356480"/>
                  <a:gd name="connsiteX18" fmla="*/ 95602 w 296611"/>
                  <a:gd name="connsiteY18" fmla="*/ 9619 h 356480"/>
                  <a:gd name="connsiteX19" fmla="*/ 156638 w 296611"/>
                  <a:gd name="connsiteY19" fmla="*/ 0 h 356480"/>
                  <a:gd name="connsiteX20" fmla="*/ 223959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6 w 296611"/>
                  <a:gd name="connsiteY22" fmla="*/ 76577 h 356480"/>
                  <a:gd name="connsiteX23" fmla="*/ 296612 w 296611"/>
                  <a:gd name="connsiteY23" fmla="*/ 120807 h 356480"/>
                  <a:gd name="connsiteX24" fmla="*/ 296612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6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7 w 296611"/>
                  <a:gd name="connsiteY36" fmla="*/ 259438 h 356480"/>
                  <a:gd name="connsiteX37" fmla="*/ 234052 w 296611"/>
                  <a:gd name="connsiteY37" fmla="*/ 198045 h 356480"/>
                  <a:gd name="connsiteX38" fmla="*/ 234052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3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8 w 296611"/>
                  <a:gd name="connsiteY42" fmla="*/ 282921 h 356480"/>
                  <a:gd name="connsiteX43" fmla="*/ 100363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5" y="356480"/>
                      <a:pt x="78843" y="352048"/>
                      <a:pt x="60655" y="343277"/>
                    </a:cubicBezTo>
                    <a:cubicBezTo>
                      <a:pt x="42469" y="334507"/>
                      <a:pt x="27805" y="322624"/>
                      <a:pt x="16664" y="307629"/>
                    </a:cubicBezTo>
                    <a:cubicBezTo>
                      <a:pt x="5523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7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5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9" y="97042"/>
                      <a:pt x="74653" y="100343"/>
                      <a:pt x="67988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8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9" y="51680"/>
                      <a:pt x="43992" y="42250"/>
                      <a:pt x="54657" y="33007"/>
                    </a:cubicBezTo>
                    <a:cubicBezTo>
                      <a:pt x="65322" y="23765"/>
                      <a:pt x="78938" y="15938"/>
                      <a:pt x="95602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2" y="3395"/>
                      <a:pt x="223959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900" y="62054"/>
                      <a:pt x="289566" y="76577"/>
                    </a:cubicBezTo>
                    <a:cubicBezTo>
                      <a:pt x="294231" y="91100"/>
                      <a:pt x="296612" y="105812"/>
                      <a:pt x="296612" y="120807"/>
                    </a:cubicBezTo>
                    <a:lnTo>
                      <a:pt x="296612" y="334695"/>
                    </a:lnTo>
                    <a:cubicBezTo>
                      <a:pt x="296612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8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4" y="322058"/>
                      <a:pt x="211866" y="329791"/>
                    </a:cubicBezTo>
                    <a:cubicBezTo>
                      <a:pt x="202058" y="337524"/>
                      <a:pt x="189870" y="343843"/>
                      <a:pt x="175206" y="348936"/>
                    </a:cubicBezTo>
                    <a:cubicBezTo>
                      <a:pt x="160542" y="354028"/>
                      <a:pt x="142641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40" y="287636"/>
                      <a:pt x="212247" y="275659"/>
                      <a:pt x="221007" y="259438"/>
                    </a:cubicBezTo>
                    <a:cubicBezTo>
                      <a:pt x="229672" y="243123"/>
                      <a:pt x="234052" y="222659"/>
                      <a:pt x="234052" y="198045"/>
                    </a:cubicBezTo>
                    <a:lnTo>
                      <a:pt x="234052" y="179560"/>
                    </a:lnTo>
                    <a:lnTo>
                      <a:pt x="156733" y="190783"/>
                    </a:lnTo>
                    <a:cubicBezTo>
                      <a:pt x="125215" y="195215"/>
                      <a:pt x="101410" y="202571"/>
                      <a:pt x="85413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6" y="274810"/>
                      <a:pt x="72368" y="282921"/>
                    </a:cubicBezTo>
                    <a:cubicBezTo>
                      <a:pt x="79699" y="291031"/>
                      <a:pt x="89031" y="297067"/>
                      <a:pt x="100363" y="301028"/>
                    </a:cubicBezTo>
                    <a:cubicBezTo>
                      <a:pt x="111599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8" name="Freeform 107">
                <a:extLst>
                  <a:ext uri="{FF2B5EF4-FFF2-40B4-BE49-F238E27FC236}">
                    <a16:creationId xmlns:a16="http://schemas.microsoft.com/office/drawing/2014/main" id="{5CCCF4B0-7326-E344-8505-F7E8A327E81C}"/>
                  </a:ext>
                </a:extLst>
              </p:cNvPr>
              <p:cNvSpPr/>
              <p:nvPr/>
            </p:nvSpPr>
            <p:spPr>
              <a:xfrm>
                <a:off x="7427943" y="3304137"/>
                <a:ext cx="329939" cy="468705"/>
              </a:xfrm>
              <a:custGeom>
                <a:avLst/>
                <a:gdLst>
                  <a:gd name="connsiteX0" fmla="*/ 89317 w 329939"/>
                  <a:gd name="connsiteY0" fmla="*/ 468705 h 468705"/>
                  <a:gd name="connsiteX1" fmla="*/ 79985 w 329939"/>
                  <a:gd name="connsiteY1" fmla="*/ 464745 h 468705"/>
                  <a:gd name="connsiteX2" fmla="*/ 75986 w 329939"/>
                  <a:gd name="connsiteY2" fmla="*/ 455502 h 468705"/>
                  <a:gd name="connsiteX3" fmla="*/ 76652 w 329939"/>
                  <a:gd name="connsiteY3" fmla="*/ 450221 h 468705"/>
                  <a:gd name="connsiteX4" fmla="*/ 79319 w 329939"/>
                  <a:gd name="connsiteY4" fmla="*/ 443620 h 468705"/>
                  <a:gd name="connsiteX5" fmla="*/ 130642 w 329939"/>
                  <a:gd name="connsiteY5" fmla="*/ 322813 h 468705"/>
                  <a:gd name="connsiteX6" fmla="*/ 3332 w 329939"/>
                  <a:gd name="connsiteY6" fmla="*/ 25086 h 468705"/>
                  <a:gd name="connsiteX7" fmla="*/ 0 w 329939"/>
                  <a:gd name="connsiteY7" fmla="*/ 13863 h 468705"/>
                  <a:gd name="connsiteX8" fmla="*/ 3999 w 329939"/>
                  <a:gd name="connsiteY8" fmla="*/ 3961 h 468705"/>
                  <a:gd name="connsiteX9" fmla="*/ 13997 w 329939"/>
                  <a:gd name="connsiteY9" fmla="*/ 0 h 468705"/>
                  <a:gd name="connsiteX10" fmla="*/ 46658 w 329939"/>
                  <a:gd name="connsiteY10" fmla="*/ 0 h 468705"/>
                  <a:gd name="connsiteX11" fmla="*/ 57323 w 329939"/>
                  <a:gd name="connsiteY11" fmla="*/ 3301 h 468705"/>
                  <a:gd name="connsiteX12" fmla="*/ 62655 w 329939"/>
                  <a:gd name="connsiteY12" fmla="*/ 11223 h 468705"/>
                  <a:gd name="connsiteX13" fmla="*/ 163969 w 329939"/>
                  <a:gd name="connsiteY13" fmla="*/ 251517 h 468705"/>
                  <a:gd name="connsiteX14" fmla="*/ 267951 w 329939"/>
                  <a:gd name="connsiteY14" fmla="*/ 11223 h 468705"/>
                  <a:gd name="connsiteX15" fmla="*/ 273664 w 329939"/>
                  <a:gd name="connsiteY15" fmla="*/ 3301 h 468705"/>
                  <a:gd name="connsiteX16" fmla="*/ 284614 w 329939"/>
                  <a:gd name="connsiteY16" fmla="*/ 0 h 468705"/>
                  <a:gd name="connsiteX17" fmla="*/ 315941 w 329939"/>
                  <a:gd name="connsiteY17" fmla="*/ 0 h 468705"/>
                  <a:gd name="connsiteX18" fmla="*/ 325939 w 329939"/>
                  <a:gd name="connsiteY18" fmla="*/ 3961 h 468705"/>
                  <a:gd name="connsiteX19" fmla="*/ 329939 w 329939"/>
                  <a:gd name="connsiteY19" fmla="*/ 13203 h 468705"/>
                  <a:gd name="connsiteX20" fmla="*/ 326606 w 329939"/>
                  <a:gd name="connsiteY20" fmla="*/ 25086 h 468705"/>
                  <a:gd name="connsiteX21" fmla="*/ 137308 w 329939"/>
                  <a:gd name="connsiteY21" fmla="*/ 457483 h 468705"/>
                  <a:gd name="connsiteX22" fmla="*/ 131690 w 329939"/>
                  <a:gd name="connsiteY22" fmla="*/ 465405 h 468705"/>
                  <a:gd name="connsiteX23" fmla="*/ 120644 w 329939"/>
                  <a:gd name="connsiteY23" fmla="*/ 468705 h 468705"/>
                  <a:gd name="connsiteX24" fmla="*/ 89317 w 329939"/>
                  <a:gd name="connsiteY24" fmla="*/ 468705 h 468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29939" h="468705">
                    <a:moveTo>
                      <a:pt x="89317" y="468705"/>
                    </a:moveTo>
                    <a:cubicBezTo>
                      <a:pt x="85794" y="468705"/>
                      <a:pt x="82651" y="467385"/>
                      <a:pt x="79985" y="464745"/>
                    </a:cubicBezTo>
                    <a:cubicBezTo>
                      <a:pt x="77319" y="462104"/>
                      <a:pt x="75986" y="458992"/>
                      <a:pt x="75986" y="455502"/>
                    </a:cubicBezTo>
                    <a:cubicBezTo>
                      <a:pt x="75986" y="453711"/>
                      <a:pt x="76176" y="452013"/>
                      <a:pt x="76652" y="450221"/>
                    </a:cubicBezTo>
                    <a:cubicBezTo>
                      <a:pt x="77128" y="448429"/>
                      <a:pt x="77986" y="446260"/>
                      <a:pt x="79319" y="443620"/>
                    </a:cubicBezTo>
                    <a:lnTo>
                      <a:pt x="130642" y="322813"/>
                    </a:lnTo>
                    <a:lnTo>
                      <a:pt x="3332" y="25086"/>
                    </a:lnTo>
                    <a:cubicBezTo>
                      <a:pt x="1143" y="19804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3999" y="3961"/>
                    </a:cubicBezTo>
                    <a:cubicBezTo>
                      <a:pt x="6666" y="1320"/>
                      <a:pt x="9998" y="0"/>
                      <a:pt x="13997" y="0"/>
                    </a:cubicBezTo>
                    <a:lnTo>
                      <a:pt x="46658" y="0"/>
                    </a:lnTo>
                    <a:cubicBezTo>
                      <a:pt x="51514" y="0"/>
                      <a:pt x="55132" y="1132"/>
                      <a:pt x="57323" y="3301"/>
                    </a:cubicBezTo>
                    <a:cubicBezTo>
                      <a:pt x="59513" y="5470"/>
                      <a:pt x="61322" y="8110"/>
                      <a:pt x="62655" y="11223"/>
                    </a:cubicBezTo>
                    <a:lnTo>
                      <a:pt x="163969" y="251517"/>
                    </a:lnTo>
                    <a:lnTo>
                      <a:pt x="267951" y="11223"/>
                    </a:lnTo>
                    <a:cubicBezTo>
                      <a:pt x="269283" y="8110"/>
                      <a:pt x="271188" y="5470"/>
                      <a:pt x="273664" y="3301"/>
                    </a:cubicBezTo>
                    <a:cubicBezTo>
                      <a:pt x="276139" y="1132"/>
                      <a:pt x="279758" y="0"/>
                      <a:pt x="284614" y="0"/>
                    </a:cubicBezTo>
                    <a:lnTo>
                      <a:pt x="315941" y="0"/>
                    </a:lnTo>
                    <a:cubicBezTo>
                      <a:pt x="319941" y="0"/>
                      <a:pt x="323274" y="1320"/>
                      <a:pt x="325939" y="3961"/>
                    </a:cubicBezTo>
                    <a:cubicBezTo>
                      <a:pt x="328606" y="6601"/>
                      <a:pt x="329939" y="9714"/>
                      <a:pt x="329939" y="13203"/>
                    </a:cubicBezTo>
                    <a:cubicBezTo>
                      <a:pt x="329939" y="15372"/>
                      <a:pt x="328796" y="19333"/>
                      <a:pt x="326606" y="25086"/>
                    </a:cubicBezTo>
                    <a:lnTo>
                      <a:pt x="137308" y="457483"/>
                    </a:lnTo>
                    <a:cubicBezTo>
                      <a:pt x="135975" y="460595"/>
                      <a:pt x="134071" y="463236"/>
                      <a:pt x="131690" y="465405"/>
                    </a:cubicBezTo>
                    <a:cubicBezTo>
                      <a:pt x="129214" y="467574"/>
                      <a:pt x="125596" y="468705"/>
                      <a:pt x="120644" y="468705"/>
                    </a:cubicBezTo>
                    <a:lnTo>
                      <a:pt x="89317" y="468705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9" name="Freeform 108">
                <a:extLst>
                  <a:ext uri="{FF2B5EF4-FFF2-40B4-BE49-F238E27FC236}">
                    <a16:creationId xmlns:a16="http://schemas.microsoft.com/office/drawing/2014/main" id="{97C365C0-86D9-A04D-8B67-A5B2ED17943C}"/>
                  </a:ext>
                </a:extLst>
              </p:cNvPr>
              <p:cNvSpPr/>
              <p:nvPr/>
            </p:nvSpPr>
            <p:spPr>
              <a:xfrm>
                <a:off x="7787224" y="3297630"/>
                <a:ext cx="283838" cy="356385"/>
              </a:xfrm>
              <a:custGeom>
                <a:avLst/>
                <a:gdLst>
                  <a:gd name="connsiteX0" fmla="*/ 141294 w 283838"/>
                  <a:gd name="connsiteY0" fmla="*/ 356386 h 356385"/>
                  <a:gd name="connsiteX1" fmla="*/ 77305 w 283838"/>
                  <a:gd name="connsiteY1" fmla="*/ 347144 h 356385"/>
                  <a:gd name="connsiteX2" fmla="*/ 33980 w 283838"/>
                  <a:gd name="connsiteY2" fmla="*/ 324699 h 356385"/>
                  <a:gd name="connsiteX3" fmla="*/ 9032 w 283838"/>
                  <a:gd name="connsiteY3" fmla="*/ 298293 h 356385"/>
                  <a:gd name="connsiteX4" fmla="*/ 81 w 283838"/>
                  <a:gd name="connsiteY4" fmla="*/ 277168 h 356385"/>
                  <a:gd name="connsiteX5" fmla="*/ 4747 w 283838"/>
                  <a:gd name="connsiteY5" fmla="*/ 265946 h 356385"/>
                  <a:gd name="connsiteX6" fmla="*/ 15412 w 283838"/>
                  <a:gd name="connsiteY6" fmla="*/ 261985 h 356385"/>
                  <a:gd name="connsiteX7" fmla="*/ 45406 w 283838"/>
                  <a:gd name="connsiteY7" fmla="*/ 261985 h 356385"/>
                  <a:gd name="connsiteX8" fmla="*/ 51024 w 283838"/>
                  <a:gd name="connsiteY8" fmla="*/ 262928 h 356385"/>
                  <a:gd name="connsiteX9" fmla="*/ 57404 w 283838"/>
                  <a:gd name="connsiteY9" fmla="*/ 268586 h 356385"/>
                  <a:gd name="connsiteX10" fmla="*/ 76734 w 283838"/>
                  <a:gd name="connsiteY10" fmla="*/ 287070 h 356385"/>
                  <a:gd name="connsiteX11" fmla="*/ 103015 w 283838"/>
                  <a:gd name="connsiteY11" fmla="*/ 302254 h 356385"/>
                  <a:gd name="connsiteX12" fmla="*/ 141960 w 283838"/>
                  <a:gd name="connsiteY12" fmla="*/ 308195 h 356385"/>
                  <a:gd name="connsiteX13" fmla="*/ 197950 w 283838"/>
                  <a:gd name="connsiteY13" fmla="*/ 295369 h 356385"/>
                  <a:gd name="connsiteX14" fmla="*/ 219946 w 283838"/>
                  <a:gd name="connsiteY14" fmla="*/ 257458 h 356385"/>
                  <a:gd name="connsiteX15" fmla="*/ 210900 w 283838"/>
                  <a:gd name="connsiteY15" fmla="*/ 231052 h 356385"/>
                  <a:gd name="connsiteX16" fmla="*/ 178906 w 283838"/>
                  <a:gd name="connsiteY16" fmla="*/ 213228 h 356385"/>
                  <a:gd name="connsiteX17" fmla="*/ 115870 w 283838"/>
                  <a:gd name="connsiteY17" fmla="*/ 196724 h 356385"/>
                  <a:gd name="connsiteX18" fmla="*/ 52548 w 283838"/>
                  <a:gd name="connsiteY18" fmla="*/ 173996 h 356385"/>
                  <a:gd name="connsiteX19" fmla="*/ 19221 w 283838"/>
                  <a:gd name="connsiteY19" fmla="*/ 141649 h 356385"/>
                  <a:gd name="connsiteX20" fmla="*/ 9223 w 283838"/>
                  <a:gd name="connsiteY20" fmla="*/ 99022 h 356385"/>
                  <a:gd name="connsiteX21" fmla="*/ 23887 w 283838"/>
                  <a:gd name="connsiteY21" fmla="*/ 51869 h 356385"/>
                  <a:gd name="connsiteX22" fmla="*/ 66831 w 283838"/>
                  <a:gd name="connsiteY22" fmla="*/ 14523 h 356385"/>
                  <a:gd name="connsiteX23" fmla="*/ 137866 w 283838"/>
                  <a:gd name="connsiteY23" fmla="*/ 0 h 356385"/>
                  <a:gd name="connsiteX24" fmla="*/ 197188 w 283838"/>
                  <a:gd name="connsiteY24" fmla="*/ 8582 h 356385"/>
                  <a:gd name="connsiteX25" fmla="*/ 237847 w 283838"/>
                  <a:gd name="connsiteY25" fmla="*/ 29990 h 356385"/>
                  <a:gd name="connsiteX26" fmla="*/ 261842 w 283838"/>
                  <a:gd name="connsiteY26" fmla="*/ 55358 h 356385"/>
                  <a:gd name="connsiteX27" fmla="*/ 270508 w 283838"/>
                  <a:gd name="connsiteY27" fmla="*/ 76483 h 356385"/>
                  <a:gd name="connsiteX28" fmla="*/ 266508 w 283838"/>
                  <a:gd name="connsiteY28" fmla="*/ 87328 h 356385"/>
                  <a:gd name="connsiteX29" fmla="*/ 255843 w 283838"/>
                  <a:gd name="connsiteY29" fmla="*/ 91666 h 356385"/>
                  <a:gd name="connsiteX30" fmla="*/ 227849 w 283838"/>
                  <a:gd name="connsiteY30" fmla="*/ 91666 h 356385"/>
                  <a:gd name="connsiteX31" fmla="*/ 220231 w 283838"/>
                  <a:gd name="connsiteY31" fmla="*/ 89686 h 356385"/>
                  <a:gd name="connsiteX32" fmla="*/ 214613 w 283838"/>
                  <a:gd name="connsiteY32" fmla="*/ 85065 h 356385"/>
                  <a:gd name="connsiteX33" fmla="*/ 198902 w 283838"/>
                  <a:gd name="connsiteY33" fmla="*/ 67901 h 356385"/>
                  <a:gd name="connsiteX34" fmla="*/ 175573 w 283838"/>
                  <a:gd name="connsiteY34" fmla="*/ 53755 h 356385"/>
                  <a:gd name="connsiteX35" fmla="*/ 137866 w 283838"/>
                  <a:gd name="connsiteY35" fmla="*/ 48097 h 356385"/>
                  <a:gd name="connsiteX36" fmla="*/ 87875 w 283838"/>
                  <a:gd name="connsiteY36" fmla="*/ 61960 h 356385"/>
                  <a:gd name="connsiteX37" fmla="*/ 71211 w 283838"/>
                  <a:gd name="connsiteY37" fmla="*/ 96948 h 356385"/>
                  <a:gd name="connsiteX38" fmla="*/ 78543 w 283838"/>
                  <a:gd name="connsiteY38" fmla="*/ 119393 h 356385"/>
                  <a:gd name="connsiteX39" fmla="*/ 106538 w 283838"/>
                  <a:gd name="connsiteY39" fmla="*/ 137217 h 356385"/>
                  <a:gd name="connsiteX40" fmla="*/ 167860 w 283838"/>
                  <a:gd name="connsiteY40" fmla="*/ 154380 h 356385"/>
                  <a:gd name="connsiteX41" fmla="*/ 237181 w 283838"/>
                  <a:gd name="connsiteY41" fmla="*/ 177486 h 356385"/>
                  <a:gd name="connsiteX42" fmla="*/ 273174 w 283838"/>
                  <a:gd name="connsiteY42" fmla="*/ 211153 h 356385"/>
                  <a:gd name="connsiteX43" fmla="*/ 283838 w 283838"/>
                  <a:gd name="connsiteY43" fmla="*/ 255383 h 356385"/>
                  <a:gd name="connsiteX44" fmla="*/ 267841 w 283838"/>
                  <a:gd name="connsiteY44" fmla="*/ 306215 h 356385"/>
                  <a:gd name="connsiteX45" fmla="*/ 219850 w 283838"/>
                  <a:gd name="connsiteY45" fmla="*/ 342900 h 356385"/>
                  <a:gd name="connsiteX46" fmla="*/ 141294 w 283838"/>
                  <a:gd name="connsiteY46" fmla="*/ 356386 h 35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83838" h="356385">
                    <a:moveTo>
                      <a:pt x="141294" y="356386"/>
                    </a:moveTo>
                    <a:cubicBezTo>
                      <a:pt x="116441" y="356386"/>
                      <a:pt x="95111" y="353274"/>
                      <a:pt x="77305" y="347144"/>
                    </a:cubicBezTo>
                    <a:cubicBezTo>
                      <a:pt x="59499" y="341014"/>
                      <a:pt x="45121" y="333469"/>
                      <a:pt x="33980" y="324699"/>
                    </a:cubicBezTo>
                    <a:cubicBezTo>
                      <a:pt x="22839" y="315928"/>
                      <a:pt x="14555" y="307063"/>
                      <a:pt x="9032" y="298293"/>
                    </a:cubicBezTo>
                    <a:cubicBezTo>
                      <a:pt x="3509" y="289522"/>
                      <a:pt x="462" y="282449"/>
                      <a:pt x="81" y="277168"/>
                    </a:cubicBezTo>
                    <a:cubicBezTo>
                      <a:pt x="-395" y="272358"/>
                      <a:pt x="1224" y="268586"/>
                      <a:pt x="4747" y="265946"/>
                    </a:cubicBezTo>
                    <a:cubicBezTo>
                      <a:pt x="8270" y="263305"/>
                      <a:pt x="11889" y="261985"/>
                      <a:pt x="15412" y="261985"/>
                    </a:cubicBezTo>
                    <a:lnTo>
                      <a:pt x="45406" y="261985"/>
                    </a:lnTo>
                    <a:cubicBezTo>
                      <a:pt x="47596" y="261985"/>
                      <a:pt x="49501" y="262362"/>
                      <a:pt x="51024" y="262928"/>
                    </a:cubicBezTo>
                    <a:cubicBezTo>
                      <a:pt x="52548" y="263588"/>
                      <a:pt x="54643" y="265474"/>
                      <a:pt x="57404" y="268586"/>
                    </a:cubicBezTo>
                    <a:cubicBezTo>
                      <a:pt x="63213" y="274716"/>
                      <a:pt x="69592" y="280940"/>
                      <a:pt x="76734" y="287070"/>
                    </a:cubicBezTo>
                    <a:cubicBezTo>
                      <a:pt x="83875" y="293200"/>
                      <a:pt x="92636" y="298293"/>
                      <a:pt x="103015" y="302254"/>
                    </a:cubicBezTo>
                    <a:cubicBezTo>
                      <a:pt x="113489" y="306215"/>
                      <a:pt x="126439" y="308195"/>
                      <a:pt x="141960" y="308195"/>
                    </a:cubicBezTo>
                    <a:cubicBezTo>
                      <a:pt x="164623" y="308195"/>
                      <a:pt x="183285" y="303857"/>
                      <a:pt x="197950" y="295369"/>
                    </a:cubicBezTo>
                    <a:cubicBezTo>
                      <a:pt x="212614" y="286787"/>
                      <a:pt x="219946" y="274150"/>
                      <a:pt x="219946" y="257458"/>
                    </a:cubicBezTo>
                    <a:cubicBezTo>
                      <a:pt x="219946" y="246424"/>
                      <a:pt x="216899" y="237653"/>
                      <a:pt x="210900" y="231052"/>
                    </a:cubicBezTo>
                    <a:cubicBezTo>
                      <a:pt x="204901" y="224450"/>
                      <a:pt x="194236" y="218509"/>
                      <a:pt x="178906" y="213228"/>
                    </a:cubicBezTo>
                    <a:cubicBezTo>
                      <a:pt x="163575" y="207947"/>
                      <a:pt x="142531" y="202477"/>
                      <a:pt x="115870" y="196724"/>
                    </a:cubicBezTo>
                    <a:cubicBezTo>
                      <a:pt x="89208" y="190594"/>
                      <a:pt x="68069" y="182955"/>
                      <a:pt x="52548" y="173996"/>
                    </a:cubicBezTo>
                    <a:cubicBezTo>
                      <a:pt x="37027" y="164943"/>
                      <a:pt x="25886" y="154192"/>
                      <a:pt x="19221" y="141649"/>
                    </a:cubicBezTo>
                    <a:cubicBezTo>
                      <a:pt x="12555" y="129106"/>
                      <a:pt x="9223" y="114960"/>
                      <a:pt x="9223" y="99022"/>
                    </a:cubicBezTo>
                    <a:cubicBezTo>
                      <a:pt x="9223" y="82707"/>
                      <a:pt x="14079" y="66958"/>
                      <a:pt x="23887" y="51869"/>
                    </a:cubicBezTo>
                    <a:cubicBezTo>
                      <a:pt x="33695" y="36685"/>
                      <a:pt x="47978" y="24237"/>
                      <a:pt x="66831" y="14523"/>
                    </a:cubicBezTo>
                    <a:cubicBezTo>
                      <a:pt x="85685" y="4810"/>
                      <a:pt x="109394" y="0"/>
                      <a:pt x="137866" y="0"/>
                    </a:cubicBezTo>
                    <a:cubicBezTo>
                      <a:pt x="161004" y="0"/>
                      <a:pt x="180715" y="2829"/>
                      <a:pt x="197188" y="8582"/>
                    </a:cubicBezTo>
                    <a:cubicBezTo>
                      <a:pt x="213661" y="14335"/>
                      <a:pt x="227182" y="21408"/>
                      <a:pt x="237847" y="29990"/>
                    </a:cubicBezTo>
                    <a:cubicBezTo>
                      <a:pt x="248512" y="38572"/>
                      <a:pt x="256510" y="47059"/>
                      <a:pt x="261842" y="55358"/>
                    </a:cubicBezTo>
                    <a:cubicBezTo>
                      <a:pt x="267175" y="63752"/>
                      <a:pt x="270031" y="70730"/>
                      <a:pt x="270508" y="76483"/>
                    </a:cubicBezTo>
                    <a:cubicBezTo>
                      <a:pt x="270984" y="80915"/>
                      <a:pt x="269651" y="84499"/>
                      <a:pt x="266508" y="87328"/>
                    </a:cubicBezTo>
                    <a:cubicBezTo>
                      <a:pt x="263366" y="90157"/>
                      <a:pt x="259843" y="91666"/>
                      <a:pt x="255843" y="91666"/>
                    </a:cubicBezTo>
                    <a:lnTo>
                      <a:pt x="227849" y="91666"/>
                    </a:lnTo>
                    <a:cubicBezTo>
                      <a:pt x="224707" y="91666"/>
                      <a:pt x="222231" y="91006"/>
                      <a:pt x="220231" y="89686"/>
                    </a:cubicBezTo>
                    <a:cubicBezTo>
                      <a:pt x="218232" y="88366"/>
                      <a:pt x="216327" y="86857"/>
                      <a:pt x="214613" y="85065"/>
                    </a:cubicBezTo>
                    <a:cubicBezTo>
                      <a:pt x="210138" y="79312"/>
                      <a:pt x="204901" y="73654"/>
                      <a:pt x="198902" y="67901"/>
                    </a:cubicBezTo>
                    <a:cubicBezTo>
                      <a:pt x="192903" y="62148"/>
                      <a:pt x="185095" y="57433"/>
                      <a:pt x="175573" y="53755"/>
                    </a:cubicBezTo>
                    <a:cubicBezTo>
                      <a:pt x="166051" y="49983"/>
                      <a:pt x="153481" y="48097"/>
                      <a:pt x="137866" y="48097"/>
                    </a:cubicBezTo>
                    <a:cubicBezTo>
                      <a:pt x="115679" y="48097"/>
                      <a:pt x="99016" y="52718"/>
                      <a:pt x="87875" y="61960"/>
                    </a:cubicBezTo>
                    <a:cubicBezTo>
                      <a:pt x="76734" y="71202"/>
                      <a:pt x="71211" y="82896"/>
                      <a:pt x="71211" y="96948"/>
                    </a:cubicBezTo>
                    <a:cubicBezTo>
                      <a:pt x="71211" y="105341"/>
                      <a:pt x="73687" y="112791"/>
                      <a:pt x="78543" y="119393"/>
                    </a:cubicBezTo>
                    <a:cubicBezTo>
                      <a:pt x="83399" y="125994"/>
                      <a:pt x="92731" y="131935"/>
                      <a:pt x="106538" y="137217"/>
                    </a:cubicBezTo>
                    <a:cubicBezTo>
                      <a:pt x="120345" y="142498"/>
                      <a:pt x="140722" y="148251"/>
                      <a:pt x="167860" y="154380"/>
                    </a:cubicBezTo>
                    <a:cubicBezTo>
                      <a:pt x="197188" y="160133"/>
                      <a:pt x="220326" y="167772"/>
                      <a:pt x="237181" y="177486"/>
                    </a:cubicBezTo>
                    <a:cubicBezTo>
                      <a:pt x="254034" y="187199"/>
                      <a:pt x="266032" y="198422"/>
                      <a:pt x="273174" y="211153"/>
                    </a:cubicBezTo>
                    <a:cubicBezTo>
                      <a:pt x="280315" y="223885"/>
                      <a:pt x="283838" y="238691"/>
                      <a:pt x="283838" y="255383"/>
                    </a:cubicBezTo>
                    <a:cubicBezTo>
                      <a:pt x="283838" y="273867"/>
                      <a:pt x="278506" y="290843"/>
                      <a:pt x="267841" y="306215"/>
                    </a:cubicBezTo>
                    <a:cubicBezTo>
                      <a:pt x="257177" y="321587"/>
                      <a:pt x="241180" y="333847"/>
                      <a:pt x="219850" y="342900"/>
                    </a:cubicBezTo>
                    <a:cubicBezTo>
                      <a:pt x="198616" y="351859"/>
                      <a:pt x="172430" y="356386"/>
                      <a:pt x="141294" y="35638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0" name="Freeform 109">
                <a:extLst>
                  <a:ext uri="{FF2B5EF4-FFF2-40B4-BE49-F238E27FC236}">
                    <a16:creationId xmlns:a16="http://schemas.microsoft.com/office/drawing/2014/main" id="{D78FC6D0-D66E-4A45-A70D-E2D6AAC5B37F}"/>
                  </a:ext>
                </a:extLst>
              </p:cNvPr>
              <p:cNvSpPr/>
              <p:nvPr/>
            </p:nvSpPr>
            <p:spPr>
              <a:xfrm>
                <a:off x="8275786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4000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9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3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2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886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5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3 w 419922"/>
                  <a:gd name="connsiteY20" fmla="*/ 458143 h 462103"/>
                  <a:gd name="connsiteX21" fmla="*/ 47325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8" y="462104"/>
                      <a:pt x="6666" y="460784"/>
                      <a:pt x="4000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1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4" y="1320"/>
                      <a:pt x="181110" y="0"/>
                      <a:pt x="187299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4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3" y="446732"/>
                      <a:pt x="419923" y="448901"/>
                    </a:cubicBezTo>
                    <a:cubicBezTo>
                      <a:pt x="419923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2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2" y="460784"/>
                      <a:pt x="360886" y="458143"/>
                    </a:cubicBezTo>
                    <a:cubicBezTo>
                      <a:pt x="358410" y="455502"/>
                      <a:pt x="356791" y="453050"/>
                      <a:pt x="355934" y="450881"/>
                    </a:cubicBezTo>
                    <a:lnTo>
                      <a:pt x="319275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3" y="458143"/>
                    </a:cubicBezTo>
                    <a:cubicBezTo>
                      <a:pt x="56656" y="460784"/>
                      <a:pt x="52657" y="462104"/>
                      <a:pt x="47325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Freeform 110">
                <a:extLst>
                  <a:ext uri="{FF2B5EF4-FFF2-40B4-BE49-F238E27FC236}">
                    <a16:creationId xmlns:a16="http://schemas.microsoft.com/office/drawing/2014/main" id="{622B7E1B-E210-4346-A0E5-7E6E1AC216E7}"/>
                  </a:ext>
                </a:extLst>
              </p:cNvPr>
              <p:cNvSpPr/>
              <p:nvPr/>
            </p:nvSpPr>
            <p:spPr>
              <a:xfrm>
                <a:off x="8686948" y="3304137"/>
                <a:ext cx="328034" cy="343277"/>
              </a:xfrm>
              <a:custGeom>
                <a:avLst/>
                <a:gdLst>
                  <a:gd name="connsiteX0" fmla="*/ 149306 w 328034"/>
                  <a:gd name="connsiteY0" fmla="*/ 343277 h 343277"/>
                  <a:gd name="connsiteX1" fmla="*/ 133690 w 328034"/>
                  <a:gd name="connsiteY1" fmla="*/ 338656 h 343277"/>
                  <a:gd name="connsiteX2" fmla="*/ 124644 w 328034"/>
                  <a:gd name="connsiteY2" fmla="*/ 326774 h 343277"/>
                  <a:gd name="connsiteX3" fmla="*/ 1333 w 328034"/>
                  <a:gd name="connsiteY3" fmla="*/ 20465 h 343277"/>
                  <a:gd name="connsiteX4" fmla="*/ 0 w 328034"/>
                  <a:gd name="connsiteY4" fmla="*/ 13863 h 343277"/>
                  <a:gd name="connsiteX5" fmla="*/ 4000 w 328034"/>
                  <a:gd name="connsiteY5" fmla="*/ 3961 h 343277"/>
                  <a:gd name="connsiteX6" fmla="*/ 13998 w 328034"/>
                  <a:gd name="connsiteY6" fmla="*/ 0 h 343277"/>
                  <a:gd name="connsiteX7" fmla="*/ 45992 w 328034"/>
                  <a:gd name="connsiteY7" fmla="*/ 0 h 343277"/>
                  <a:gd name="connsiteX8" fmla="*/ 57323 w 328034"/>
                  <a:gd name="connsiteY8" fmla="*/ 3961 h 343277"/>
                  <a:gd name="connsiteX9" fmla="*/ 62655 w 328034"/>
                  <a:gd name="connsiteY9" fmla="*/ 11223 h 343277"/>
                  <a:gd name="connsiteX10" fmla="*/ 163970 w 328034"/>
                  <a:gd name="connsiteY10" fmla="*/ 271321 h 343277"/>
                  <a:gd name="connsiteX11" fmla="*/ 265285 w 328034"/>
                  <a:gd name="connsiteY11" fmla="*/ 11223 h 343277"/>
                  <a:gd name="connsiteX12" fmla="*/ 270236 w 328034"/>
                  <a:gd name="connsiteY12" fmla="*/ 3961 h 343277"/>
                  <a:gd name="connsiteX13" fmla="*/ 281282 w 328034"/>
                  <a:gd name="connsiteY13" fmla="*/ 0 h 343277"/>
                  <a:gd name="connsiteX14" fmla="*/ 313942 w 328034"/>
                  <a:gd name="connsiteY14" fmla="*/ 0 h 343277"/>
                  <a:gd name="connsiteX15" fmla="*/ 323655 w 328034"/>
                  <a:gd name="connsiteY15" fmla="*/ 3961 h 343277"/>
                  <a:gd name="connsiteX16" fmla="*/ 328035 w 328034"/>
                  <a:gd name="connsiteY16" fmla="*/ 13863 h 343277"/>
                  <a:gd name="connsiteX17" fmla="*/ 326701 w 328034"/>
                  <a:gd name="connsiteY17" fmla="*/ 20465 h 343277"/>
                  <a:gd name="connsiteX18" fmla="*/ 202725 w 328034"/>
                  <a:gd name="connsiteY18" fmla="*/ 326774 h 343277"/>
                  <a:gd name="connsiteX19" fmla="*/ 194345 w 328034"/>
                  <a:gd name="connsiteY19" fmla="*/ 338656 h 343277"/>
                  <a:gd name="connsiteX20" fmla="*/ 178062 w 328034"/>
                  <a:gd name="connsiteY20" fmla="*/ 343277 h 343277"/>
                  <a:gd name="connsiteX21" fmla="*/ 149306 w 328034"/>
                  <a:gd name="connsiteY21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8034" h="343277">
                    <a:moveTo>
                      <a:pt x="149306" y="343277"/>
                    </a:moveTo>
                    <a:cubicBezTo>
                      <a:pt x="142641" y="343277"/>
                      <a:pt x="137404" y="341768"/>
                      <a:pt x="133690" y="338656"/>
                    </a:cubicBezTo>
                    <a:cubicBezTo>
                      <a:pt x="129881" y="335544"/>
                      <a:pt x="126929" y="331583"/>
                      <a:pt x="124644" y="326774"/>
                    </a:cubicBezTo>
                    <a:lnTo>
                      <a:pt x="1333" y="20465"/>
                    </a:lnTo>
                    <a:cubicBezTo>
                      <a:pt x="477" y="18296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4000" y="3961"/>
                    </a:cubicBezTo>
                    <a:cubicBezTo>
                      <a:pt x="6666" y="1320"/>
                      <a:pt x="9999" y="0"/>
                      <a:pt x="13998" y="0"/>
                    </a:cubicBezTo>
                    <a:lnTo>
                      <a:pt x="45992" y="0"/>
                    </a:lnTo>
                    <a:cubicBezTo>
                      <a:pt x="50848" y="0"/>
                      <a:pt x="54657" y="1320"/>
                      <a:pt x="57323" y="3961"/>
                    </a:cubicBezTo>
                    <a:cubicBezTo>
                      <a:pt x="59989" y="6601"/>
                      <a:pt x="61799" y="9053"/>
                      <a:pt x="62655" y="11223"/>
                    </a:cubicBezTo>
                    <a:lnTo>
                      <a:pt x="163970" y="271321"/>
                    </a:lnTo>
                    <a:lnTo>
                      <a:pt x="265285" y="11223"/>
                    </a:lnTo>
                    <a:cubicBezTo>
                      <a:pt x="266141" y="9053"/>
                      <a:pt x="267855" y="6601"/>
                      <a:pt x="270236" y="3961"/>
                    </a:cubicBezTo>
                    <a:cubicBezTo>
                      <a:pt x="272712" y="1320"/>
                      <a:pt x="276330" y="0"/>
                      <a:pt x="281282" y="0"/>
                    </a:cubicBezTo>
                    <a:lnTo>
                      <a:pt x="313942" y="0"/>
                    </a:lnTo>
                    <a:cubicBezTo>
                      <a:pt x="317465" y="0"/>
                      <a:pt x="320703" y="1320"/>
                      <a:pt x="323655" y="3961"/>
                    </a:cubicBezTo>
                    <a:cubicBezTo>
                      <a:pt x="326511" y="6601"/>
                      <a:pt x="328035" y="9902"/>
                      <a:pt x="328035" y="13863"/>
                    </a:cubicBezTo>
                    <a:cubicBezTo>
                      <a:pt x="328035" y="16032"/>
                      <a:pt x="327559" y="18296"/>
                      <a:pt x="326701" y="20465"/>
                    </a:cubicBezTo>
                    <a:lnTo>
                      <a:pt x="202725" y="326774"/>
                    </a:lnTo>
                    <a:cubicBezTo>
                      <a:pt x="200916" y="331583"/>
                      <a:pt x="198154" y="335544"/>
                      <a:pt x="194345" y="338656"/>
                    </a:cubicBezTo>
                    <a:cubicBezTo>
                      <a:pt x="190536" y="341768"/>
                      <a:pt x="185109" y="343277"/>
                      <a:pt x="178062" y="343277"/>
                    </a:cubicBezTo>
                    <a:lnTo>
                      <a:pt x="149306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Freeform 111">
                <a:extLst>
                  <a:ext uri="{FF2B5EF4-FFF2-40B4-BE49-F238E27FC236}">
                    <a16:creationId xmlns:a16="http://schemas.microsoft.com/office/drawing/2014/main" id="{A905BE94-4D73-5742-B483-E5E1999C9451}"/>
                  </a:ext>
                </a:extLst>
              </p:cNvPr>
              <p:cNvSpPr/>
              <p:nvPr/>
            </p:nvSpPr>
            <p:spPr>
              <a:xfrm>
                <a:off x="9024791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6 w 296611"/>
                  <a:gd name="connsiteY4" fmla="*/ 184181 h 356480"/>
                  <a:gd name="connsiteX5" fmla="*/ 134641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4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7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7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6 w 296611"/>
                  <a:gd name="connsiteY17" fmla="*/ 33007 h 356480"/>
                  <a:gd name="connsiteX18" fmla="*/ 95601 w 296611"/>
                  <a:gd name="connsiteY18" fmla="*/ 9619 h 356480"/>
                  <a:gd name="connsiteX19" fmla="*/ 156638 w 296611"/>
                  <a:gd name="connsiteY19" fmla="*/ 0 h 356480"/>
                  <a:gd name="connsiteX20" fmla="*/ 223958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5 w 296611"/>
                  <a:gd name="connsiteY22" fmla="*/ 76577 h 356480"/>
                  <a:gd name="connsiteX23" fmla="*/ 296611 w 296611"/>
                  <a:gd name="connsiteY23" fmla="*/ 120807 h 356480"/>
                  <a:gd name="connsiteX24" fmla="*/ 296611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5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6 w 296611"/>
                  <a:gd name="connsiteY36" fmla="*/ 259438 h 356480"/>
                  <a:gd name="connsiteX37" fmla="*/ 234051 w 296611"/>
                  <a:gd name="connsiteY37" fmla="*/ 198045 h 356480"/>
                  <a:gd name="connsiteX38" fmla="*/ 234051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2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7 w 296611"/>
                  <a:gd name="connsiteY42" fmla="*/ 282921 h 356480"/>
                  <a:gd name="connsiteX43" fmla="*/ 100362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4" y="356480"/>
                      <a:pt x="78842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2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1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4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8" y="97042"/>
                      <a:pt x="74653" y="100343"/>
                      <a:pt x="67987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8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899" y="62054"/>
                      <a:pt x="289565" y="76577"/>
                    </a:cubicBezTo>
                    <a:cubicBezTo>
                      <a:pt x="294231" y="91100"/>
                      <a:pt x="296611" y="105812"/>
                      <a:pt x="296611" y="120807"/>
                    </a:cubicBezTo>
                    <a:lnTo>
                      <a:pt x="296611" y="334695"/>
                    </a:lnTo>
                    <a:cubicBezTo>
                      <a:pt x="296611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7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3" y="322058"/>
                      <a:pt x="211866" y="329791"/>
                    </a:cubicBezTo>
                    <a:cubicBezTo>
                      <a:pt x="202058" y="337524"/>
                      <a:pt x="189870" y="343843"/>
                      <a:pt x="175205" y="348936"/>
                    </a:cubicBezTo>
                    <a:cubicBezTo>
                      <a:pt x="160542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6" y="259438"/>
                    </a:cubicBezTo>
                    <a:cubicBezTo>
                      <a:pt x="229672" y="243123"/>
                      <a:pt x="234051" y="222659"/>
                      <a:pt x="234051" y="198045"/>
                    </a:cubicBezTo>
                    <a:lnTo>
                      <a:pt x="234051" y="179560"/>
                    </a:lnTo>
                    <a:lnTo>
                      <a:pt x="156733" y="190783"/>
                    </a:lnTo>
                    <a:cubicBezTo>
                      <a:pt x="125215" y="195215"/>
                      <a:pt x="101409" y="202571"/>
                      <a:pt x="85412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5" y="274810"/>
                      <a:pt x="72367" y="282921"/>
                    </a:cubicBezTo>
                    <a:cubicBezTo>
                      <a:pt x="79699" y="291031"/>
                      <a:pt x="89031" y="297067"/>
                      <a:pt x="100362" y="301028"/>
                    </a:cubicBezTo>
                    <a:cubicBezTo>
                      <a:pt x="111693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Freeform 112">
                <a:extLst>
                  <a:ext uri="{FF2B5EF4-FFF2-40B4-BE49-F238E27FC236}">
                    <a16:creationId xmlns:a16="http://schemas.microsoft.com/office/drawing/2014/main" id="{48211275-39CF-5049-B3BB-8538830ABF69}"/>
                  </a:ext>
                </a:extLst>
              </p:cNvPr>
              <p:cNvSpPr/>
              <p:nvPr/>
            </p:nvSpPr>
            <p:spPr>
              <a:xfrm>
                <a:off x="9395769" y="3173428"/>
                <a:ext cx="73415" cy="473986"/>
              </a:xfrm>
              <a:custGeom>
                <a:avLst/>
                <a:gdLst>
                  <a:gd name="connsiteX0" fmla="*/ 15426 w 73415"/>
                  <a:gd name="connsiteY0" fmla="*/ 66675 h 473986"/>
                  <a:gd name="connsiteX1" fmla="*/ 4380 w 73415"/>
                  <a:gd name="connsiteY1" fmla="*/ 62337 h 473986"/>
                  <a:gd name="connsiteX2" fmla="*/ 0 w 73415"/>
                  <a:gd name="connsiteY2" fmla="*/ 51492 h 473986"/>
                  <a:gd name="connsiteX3" fmla="*/ 0 w 73415"/>
                  <a:gd name="connsiteY3" fmla="*/ 15844 h 473986"/>
                  <a:gd name="connsiteX4" fmla="*/ 4380 w 73415"/>
                  <a:gd name="connsiteY4" fmla="*/ 4621 h 473986"/>
                  <a:gd name="connsiteX5" fmla="*/ 15426 w 73415"/>
                  <a:gd name="connsiteY5" fmla="*/ 0 h 473986"/>
                  <a:gd name="connsiteX6" fmla="*/ 57418 w 73415"/>
                  <a:gd name="connsiteY6" fmla="*/ 0 h 473986"/>
                  <a:gd name="connsiteX7" fmla="*/ 68749 w 73415"/>
                  <a:gd name="connsiteY7" fmla="*/ 4621 h 473986"/>
                  <a:gd name="connsiteX8" fmla="*/ 73415 w 73415"/>
                  <a:gd name="connsiteY8" fmla="*/ 15844 h 473986"/>
                  <a:gd name="connsiteX9" fmla="*/ 73415 w 73415"/>
                  <a:gd name="connsiteY9" fmla="*/ 51492 h 473986"/>
                  <a:gd name="connsiteX10" fmla="*/ 68749 w 73415"/>
                  <a:gd name="connsiteY10" fmla="*/ 62337 h 473986"/>
                  <a:gd name="connsiteX11" fmla="*/ 57418 w 73415"/>
                  <a:gd name="connsiteY11" fmla="*/ 66675 h 473986"/>
                  <a:gd name="connsiteX12" fmla="*/ 15426 w 73415"/>
                  <a:gd name="connsiteY12" fmla="*/ 66675 h 473986"/>
                  <a:gd name="connsiteX13" fmla="*/ 20663 w 73415"/>
                  <a:gd name="connsiteY13" fmla="*/ 473987 h 473986"/>
                  <a:gd name="connsiteX14" fmla="*/ 9617 w 73415"/>
                  <a:gd name="connsiteY14" fmla="*/ 469649 h 473986"/>
                  <a:gd name="connsiteX15" fmla="*/ 5238 w 73415"/>
                  <a:gd name="connsiteY15" fmla="*/ 458803 h 473986"/>
                  <a:gd name="connsiteX16" fmla="*/ 5238 w 73415"/>
                  <a:gd name="connsiteY16" fmla="*/ 145893 h 473986"/>
                  <a:gd name="connsiteX17" fmla="*/ 9617 w 73415"/>
                  <a:gd name="connsiteY17" fmla="*/ 135048 h 473986"/>
                  <a:gd name="connsiteX18" fmla="*/ 20663 w 73415"/>
                  <a:gd name="connsiteY18" fmla="*/ 130709 h 473986"/>
                  <a:gd name="connsiteX19" fmla="*/ 52657 w 73415"/>
                  <a:gd name="connsiteY19" fmla="*/ 130709 h 473986"/>
                  <a:gd name="connsiteX20" fmla="*/ 63607 w 73415"/>
                  <a:gd name="connsiteY20" fmla="*/ 135048 h 473986"/>
                  <a:gd name="connsiteX21" fmla="*/ 67988 w 73415"/>
                  <a:gd name="connsiteY21" fmla="*/ 145893 h 473986"/>
                  <a:gd name="connsiteX22" fmla="*/ 67988 w 73415"/>
                  <a:gd name="connsiteY22" fmla="*/ 458803 h 473986"/>
                  <a:gd name="connsiteX23" fmla="*/ 63607 w 73415"/>
                  <a:gd name="connsiteY23" fmla="*/ 469649 h 473986"/>
                  <a:gd name="connsiteX24" fmla="*/ 52657 w 73415"/>
                  <a:gd name="connsiteY24" fmla="*/ 473987 h 473986"/>
                  <a:gd name="connsiteX25" fmla="*/ 20663 w 73415"/>
                  <a:gd name="connsiteY25" fmla="*/ 473987 h 473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3415" h="473986">
                    <a:moveTo>
                      <a:pt x="15426" y="66675"/>
                    </a:moveTo>
                    <a:cubicBezTo>
                      <a:pt x="10951" y="66675"/>
                      <a:pt x="7332" y="65260"/>
                      <a:pt x="4380" y="62337"/>
                    </a:cubicBezTo>
                    <a:cubicBezTo>
                      <a:pt x="1524" y="59508"/>
                      <a:pt x="0" y="55830"/>
                      <a:pt x="0" y="51492"/>
                    </a:cubicBezTo>
                    <a:lnTo>
                      <a:pt x="0" y="15844"/>
                    </a:lnTo>
                    <a:cubicBezTo>
                      <a:pt x="0" y="11411"/>
                      <a:pt x="1429" y="7733"/>
                      <a:pt x="4380" y="4621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57418" y="0"/>
                    </a:lnTo>
                    <a:cubicBezTo>
                      <a:pt x="61893" y="0"/>
                      <a:pt x="65607" y="1509"/>
                      <a:pt x="68749" y="4621"/>
                    </a:cubicBezTo>
                    <a:cubicBezTo>
                      <a:pt x="71892" y="7733"/>
                      <a:pt x="73415" y="11411"/>
                      <a:pt x="73415" y="15844"/>
                    </a:cubicBezTo>
                    <a:lnTo>
                      <a:pt x="73415" y="51492"/>
                    </a:lnTo>
                    <a:cubicBezTo>
                      <a:pt x="73415" y="55924"/>
                      <a:pt x="71892" y="59508"/>
                      <a:pt x="68749" y="62337"/>
                    </a:cubicBezTo>
                    <a:cubicBezTo>
                      <a:pt x="65607" y="65166"/>
                      <a:pt x="61893" y="66675"/>
                      <a:pt x="57418" y="66675"/>
                    </a:cubicBezTo>
                    <a:lnTo>
                      <a:pt x="15426" y="66675"/>
                    </a:lnTo>
                    <a:close/>
                    <a:moveTo>
                      <a:pt x="20663" y="473987"/>
                    </a:moveTo>
                    <a:cubicBezTo>
                      <a:pt x="16188" y="473987"/>
                      <a:pt x="12569" y="472572"/>
                      <a:pt x="9617" y="469649"/>
                    </a:cubicBezTo>
                    <a:cubicBezTo>
                      <a:pt x="6761" y="466819"/>
                      <a:pt x="5238" y="463141"/>
                      <a:pt x="5238" y="458803"/>
                    </a:cubicBezTo>
                    <a:lnTo>
                      <a:pt x="5238" y="145893"/>
                    </a:lnTo>
                    <a:cubicBezTo>
                      <a:pt x="5238" y="141460"/>
                      <a:pt x="6666" y="137877"/>
                      <a:pt x="9617" y="135048"/>
                    </a:cubicBezTo>
                    <a:cubicBezTo>
                      <a:pt x="12474" y="132218"/>
                      <a:pt x="16188" y="130709"/>
                      <a:pt x="20663" y="130709"/>
                    </a:cubicBezTo>
                    <a:lnTo>
                      <a:pt x="52657" y="130709"/>
                    </a:lnTo>
                    <a:cubicBezTo>
                      <a:pt x="57132" y="130709"/>
                      <a:pt x="60751" y="132124"/>
                      <a:pt x="63607" y="135048"/>
                    </a:cubicBezTo>
                    <a:cubicBezTo>
                      <a:pt x="66464" y="137877"/>
                      <a:pt x="67988" y="141555"/>
                      <a:pt x="67988" y="145893"/>
                    </a:cubicBezTo>
                    <a:lnTo>
                      <a:pt x="67988" y="458803"/>
                    </a:lnTo>
                    <a:cubicBezTo>
                      <a:pt x="67988" y="463236"/>
                      <a:pt x="66560" y="466819"/>
                      <a:pt x="63607" y="469649"/>
                    </a:cubicBezTo>
                    <a:cubicBezTo>
                      <a:pt x="60751" y="472478"/>
                      <a:pt x="57038" y="473987"/>
                      <a:pt x="52657" y="473987"/>
                    </a:cubicBezTo>
                    <a:lnTo>
                      <a:pt x="20663" y="47398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Freeform 113">
                <a:extLst>
                  <a:ext uri="{FF2B5EF4-FFF2-40B4-BE49-F238E27FC236}">
                    <a16:creationId xmlns:a16="http://schemas.microsoft.com/office/drawing/2014/main" id="{23B06993-20AB-2240-B31F-6002B3EB4876}"/>
                  </a:ext>
                </a:extLst>
              </p:cNvPr>
              <p:cNvSpPr/>
              <p:nvPr/>
            </p:nvSpPr>
            <p:spPr>
              <a:xfrm>
                <a:off x="9546313" y="3178615"/>
                <a:ext cx="62083" cy="468799"/>
              </a:xfrm>
              <a:custGeom>
                <a:avLst/>
                <a:gdLst>
                  <a:gd name="connsiteX0" fmla="*/ 15426 w 62083"/>
                  <a:gd name="connsiteY0" fmla="*/ 468800 h 468799"/>
                  <a:gd name="connsiteX1" fmla="*/ 4380 w 62083"/>
                  <a:gd name="connsiteY1" fmla="*/ 464462 h 468799"/>
                  <a:gd name="connsiteX2" fmla="*/ 0 w 62083"/>
                  <a:gd name="connsiteY2" fmla="*/ 453616 h 468799"/>
                  <a:gd name="connsiteX3" fmla="*/ 0 w 62083"/>
                  <a:gd name="connsiteY3" fmla="*/ 15278 h 468799"/>
                  <a:gd name="connsiteX4" fmla="*/ 4380 w 62083"/>
                  <a:gd name="connsiteY4" fmla="*/ 4338 h 468799"/>
                  <a:gd name="connsiteX5" fmla="*/ 15426 w 62083"/>
                  <a:gd name="connsiteY5" fmla="*/ 0 h 468799"/>
                  <a:gd name="connsiteX6" fmla="*/ 46754 w 62083"/>
                  <a:gd name="connsiteY6" fmla="*/ 0 h 468799"/>
                  <a:gd name="connsiteX7" fmla="*/ 58085 w 62083"/>
                  <a:gd name="connsiteY7" fmla="*/ 4338 h 468799"/>
                  <a:gd name="connsiteX8" fmla="*/ 62084 w 62083"/>
                  <a:gd name="connsiteY8" fmla="*/ 15278 h 468799"/>
                  <a:gd name="connsiteX9" fmla="*/ 62084 w 62083"/>
                  <a:gd name="connsiteY9" fmla="*/ 453616 h 468799"/>
                  <a:gd name="connsiteX10" fmla="*/ 58085 w 62083"/>
                  <a:gd name="connsiteY10" fmla="*/ 464462 h 468799"/>
                  <a:gd name="connsiteX11" fmla="*/ 46754 w 62083"/>
                  <a:gd name="connsiteY11" fmla="*/ 468800 h 468799"/>
                  <a:gd name="connsiteX12" fmla="*/ 15426 w 62083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083" h="468799">
                    <a:moveTo>
                      <a:pt x="15426" y="468800"/>
                    </a:move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6754" y="0"/>
                    </a:lnTo>
                    <a:cubicBezTo>
                      <a:pt x="51610" y="0"/>
                      <a:pt x="55418" y="1415"/>
                      <a:pt x="58085" y="4338"/>
                    </a:cubicBezTo>
                    <a:cubicBezTo>
                      <a:pt x="60751" y="7167"/>
                      <a:pt x="62084" y="10845"/>
                      <a:pt x="62084" y="15278"/>
                    </a:cubicBezTo>
                    <a:lnTo>
                      <a:pt x="62084" y="453616"/>
                    </a:lnTo>
                    <a:cubicBezTo>
                      <a:pt x="62084" y="458049"/>
                      <a:pt x="60751" y="461632"/>
                      <a:pt x="58085" y="464462"/>
                    </a:cubicBezTo>
                    <a:cubicBezTo>
                      <a:pt x="55418" y="467291"/>
                      <a:pt x="51610" y="468800"/>
                      <a:pt x="46754" y="468800"/>
                    </a:cubicBezTo>
                    <a:lnTo>
                      <a:pt x="15426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5" name="Freeform 114">
                <a:extLst>
                  <a:ext uri="{FF2B5EF4-FFF2-40B4-BE49-F238E27FC236}">
                    <a16:creationId xmlns:a16="http://schemas.microsoft.com/office/drawing/2014/main" id="{28589B76-FC54-F34A-B6EF-6A680B7FE8FA}"/>
                  </a:ext>
                </a:extLst>
              </p:cNvPr>
              <p:cNvSpPr/>
              <p:nvPr/>
            </p:nvSpPr>
            <p:spPr>
              <a:xfrm>
                <a:off x="9668100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6 w 296611"/>
                  <a:gd name="connsiteY4" fmla="*/ 184181 h 356480"/>
                  <a:gd name="connsiteX5" fmla="*/ 134642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4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8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7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6 w 296611"/>
                  <a:gd name="connsiteY17" fmla="*/ 33007 h 356480"/>
                  <a:gd name="connsiteX18" fmla="*/ 95601 w 296611"/>
                  <a:gd name="connsiteY18" fmla="*/ 9619 h 356480"/>
                  <a:gd name="connsiteX19" fmla="*/ 156638 w 296611"/>
                  <a:gd name="connsiteY19" fmla="*/ 0 h 356480"/>
                  <a:gd name="connsiteX20" fmla="*/ 223958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5 w 296611"/>
                  <a:gd name="connsiteY22" fmla="*/ 76577 h 356480"/>
                  <a:gd name="connsiteX23" fmla="*/ 296611 w 296611"/>
                  <a:gd name="connsiteY23" fmla="*/ 120807 h 356480"/>
                  <a:gd name="connsiteX24" fmla="*/ 296611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5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6 w 296611"/>
                  <a:gd name="connsiteY36" fmla="*/ 259438 h 356480"/>
                  <a:gd name="connsiteX37" fmla="*/ 234051 w 296611"/>
                  <a:gd name="connsiteY37" fmla="*/ 198045 h 356480"/>
                  <a:gd name="connsiteX38" fmla="*/ 234051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2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7 w 296611"/>
                  <a:gd name="connsiteY42" fmla="*/ 282921 h 356480"/>
                  <a:gd name="connsiteX43" fmla="*/ 100362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4" y="356480"/>
                      <a:pt x="78842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2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4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8" y="97042"/>
                      <a:pt x="74653" y="100343"/>
                      <a:pt x="67988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8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899" y="62054"/>
                      <a:pt x="289565" y="76577"/>
                    </a:cubicBezTo>
                    <a:cubicBezTo>
                      <a:pt x="294231" y="91100"/>
                      <a:pt x="296611" y="105812"/>
                      <a:pt x="296611" y="120807"/>
                    </a:cubicBezTo>
                    <a:lnTo>
                      <a:pt x="296611" y="334695"/>
                    </a:lnTo>
                    <a:cubicBezTo>
                      <a:pt x="296611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7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3" y="322058"/>
                      <a:pt x="211866" y="329791"/>
                    </a:cubicBezTo>
                    <a:cubicBezTo>
                      <a:pt x="202058" y="337524"/>
                      <a:pt x="189870" y="343843"/>
                      <a:pt x="175205" y="348936"/>
                    </a:cubicBezTo>
                    <a:cubicBezTo>
                      <a:pt x="160542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6" y="259438"/>
                    </a:cubicBezTo>
                    <a:cubicBezTo>
                      <a:pt x="229672" y="243123"/>
                      <a:pt x="234051" y="222659"/>
                      <a:pt x="234051" y="198045"/>
                    </a:cubicBezTo>
                    <a:lnTo>
                      <a:pt x="234051" y="179560"/>
                    </a:lnTo>
                    <a:lnTo>
                      <a:pt x="156733" y="190783"/>
                    </a:lnTo>
                    <a:cubicBezTo>
                      <a:pt x="125215" y="195215"/>
                      <a:pt x="101409" y="202571"/>
                      <a:pt x="85412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5" y="274810"/>
                      <a:pt x="72367" y="282921"/>
                    </a:cubicBezTo>
                    <a:cubicBezTo>
                      <a:pt x="79699" y="291031"/>
                      <a:pt x="89031" y="297067"/>
                      <a:pt x="100362" y="301028"/>
                    </a:cubicBezTo>
                    <a:cubicBezTo>
                      <a:pt x="111693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6" name="Freeform 115">
                <a:extLst>
                  <a:ext uri="{FF2B5EF4-FFF2-40B4-BE49-F238E27FC236}">
                    <a16:creationId xmlns:a16="http://schemas.microsoft.com/office/drawing/2014/main" id="{D0C9E399-2C2E-3F42-9383-AC75B5AB4B62}"/>
                  </a:ext>
                </a:extLst>
              </p:cNvPr>
              <p:cNvSpPr/>
              <p:nvPr/>
            </p:nvSpPr>
            <p:spPr>
              <a:xfrm>
                <a:off x="10044982" y="3178615"/>
                <a:ext cx="314037" cy="475401"/>
              </a:xfrm>
              <a:custGeom>
                <a:avLst/>
                <a:gdLst>
                  <a:gd name="connsiteX0" fmla="*/ 170826 w 314037"/>
                  <a:gd name="connsiteY0" fmla="*/ 475401 h 475401"/>
                  <a:gd name="connsiteX1" fmla="*/ 104171 w 314037"/>
                  <a:gd name="connsiteY1" fmla="*/ 461161 h 475401"/>
                  <a:gd name="connsiteX2" fmla="*/ 61513 w 314037"/>
                  <a:gd name="connsiteY2" fmla="*/ 425890 h 475401"/>
                  <a:gd name="connsiteX3" fmla="*/ 61513 w 314037"/>
                  <a:gd name="connsiteY3" fmla="*/ 453616 h 475401"/>
                  <a:gd name="connsiteX4" fmla="*/ 57132 w 314037"/>
                  <a:gd name="connsiteY4" fmla="*/ 464462 h 475401"/>
                  <a:gd name="connsiteX5" fmla="*/ 46087 w 314037"/>
                  <a:gd name="connsiteY5" fmla="*/ 468800 h 475401"/>
                  <a:gd name="connsiteX6" fmla="*/ 15426 w 314037"/>
                  <a:gd name="connsiteY6" fmla="*/ 468800 h 475401"/>
                  <a:gd name="connsiteX7" fmla="*/ 4380 w 314037"/>
                  <a:gd name="connsiteY7" fmla="*/ 464462 h 475401"/>
                  <a:gd name="connsiteX8" fmla="*/ 0 w 314037"/>
                  <a:gd name="connsiteY8" fmla="*/ 453616 h 475401"/>
                  <a:gd name="connsiteX9" fmla="*/ 0 w 314037"/>
                  <a:gd name="connsiteY9" fmla="*/ 15278 h 475401"/>
                  <a:gd name="connsiteX10" fmla="*/ 4380 w 314037"/>
                  <a:gd name="connsiteY10" fmla="*/ 4338 h 475401"/>
                  <a:gd name="connsiteX11" fmla="*/ 15426 w 314037"/>
                  <a:gd name="connsiteY11" fmla="*/ 0 h 475401"/>
                  <a:gd name="connsiteX12" fmla="*/ 48087 w 314037"/>
                  <a:gd name="connsiteY12" fmla="*/ 0 h 475401"/>
                  <a:gd name="connsiteX13" fmla="*/ 58751 w 314037"/>
                  <a:gd name="connsiteY13" fmla="*/ 4338 h 475401"/>
                  <a:gd name="connsiteX14" fmla="*/ 62751 w 314037"/>
                  <a:gd name="connsiteY14" fmla="*/ 15278 h 475401"/>
                  <a:gd name="connsiteX15" fmla="*/ 62751 w 314037"/>
                  <a:gd name="connsiteY15" fmla="*/ 167112 h 475401"/>
                  <a:gd name="connsiteX16" fmla="*/ 105695 w 314037"/>
                  <a:gd name="connsiteY16" fmla="*/ 132784 h 475401"/>
                  <a:gd name="connsiteX17" fmla="*/ 170731 w 314037"/>
                  <a:gd name="connsiteY17" fmla="*/ 118921 h 475401"/>
                  <a:gd name="connsiteX18" fmla="*/ 234433 w 314037"/>
                  <a:gd name="connsiteY18" fmla="*/ 131841 h 475401"/>
                  <a:gd name="connsiteX19" fmla="*/ 277759 w 314037"/>
                  <a:gd name="connsiteY19" fmla="*/ 167112 h 475401"/>
                  <a:gd name="connsiteX20" fmla="*/ 303373 w 314037"/>
                  <a:gd name="connsiteY20" fmla="*/ 217943 h 475401"/>
                  <a:gd name="connsiteX21" fmla="*/ 313371 w 314037"/>
                  <a:gd name="connsiteY21" fmla="*/ 277357 h 475401"/>
                  <a:gd name="connsiteX22" fmla="*/ 314038 w 314037"/>
                  <a:gd name="connsiteY22" fmla="*/ 297161 h 475401"/>
                  <a:gd name="connsiteX23" fmla="*/ 313371 w 314037"/>
                  <a:gd name="connsiteY23" fmla="*/ 316966 h 475401"/>
                  <a:gd name="connsiteX24" fmla="*/ 303373 w 314037"/>
                  <a:gd name="connsiteY24" fmla="*/ 377039 h 475401"/>
                  <a:gd name="connsiteX25" fmla="*/ 277759 w 314037"/>
                  <a:gd name="connsiteY25" fmla="*/ 427493 h 475401"/>
                  <a:gd name="connsiteX26" fmla="*/ 234433 w 314037"/>
                  <a:gd name="connsiteY26" fmla="*/ 462481 h 475401"/>
                  <a:gd name="connsiteX27" fmla="*/ 170826 w 314037"/>
                  <a:gd name="connsiteY27" fmla="*/ 475401 h 475401"/>
                  <a:gd name="connsiteX28" fmla="*/ 156828 w 314037"/>
                  <a:gd name="connsiteY28" fmla="*/ 421929 h 475401"/>
                  <a:gd name="connsiteX29" fmla="*/ 211200 w 314037"/>
                  <a:gd name="connsiteY29" fmla="*/ 407123 h 475401"/>
                  <a:gd name="connsiteX30" fmla="*/ 239480 w 314037"/>
                  <a:gd name="connsiteY30" fmla="*/ 368174 h 475401"/>
                  <a:gd name="connsiteX31" fmla="*/ 249478 w 314037"/>
                  <a:gd name="connsiteY31" fmla="*/ 316305 h 475401"/>
                  <a:gd name="connsiteX32" fmla="*/ 249478 w 314037"/>
                  <a:gd name="connsiteY32" fmla="*/ 278017 h 475401"/>
                  <a:gd name="connsiteX33" fmla="*/ 239480 w 314037"/>
                  <a:gd name="connsiteY33" fmla="*/ 226148 h 475401"/>
                  <a:gd name="connsiteX34" fmla="*/ 211200 w 314037"/>
                  <a:gd name="connsiteY34" fmla="*/ 187199 h 475401"/>
                  <a:gd name="connsiteX35" fmla="*/ 156828 w 314037"/>
                  <a:gd name="connsiteY35" fmla="*/ 172299 h 475401"/>
                  <a:gd name="connsiteX36" fmla="*/ 104838 w 314037"/>
                  <a:gd name="connsiteY36" fmla="*/ 186822 h 475401"/>
                  <a:gd name="connsiteX37" fmla="*/ 73891 w 314037"/>
                  <a:gd name="connsiteY37" fmla="*/ 223790 h 475401"/>
                  <a:gd name="connsiteX38" fmla="*/ 62846 w 314037"/>
                  <a:gd name="connsiteY38" fmla="*/ 269341 h 475401"/>
                  <a:gd name="connsiteX39" fmla="*/ 62179 w 314037"/>
                  <a:gd name="connsiteY39" fmla="*/ 294803 h 475401"/>
                  <a:gd name="connsiteX40" fmla="*/ 62846 w 314037"/>
                  <a:gd name="connsiteY40" fmla="*/ 320172 h 475401"/>
                  <a:gd name="connsiteX41" fmla="*/ 73891 w 314037"/>
                  <a:gd name="connsiteY41" fmla="*/ 368080 h 475401"/>
                  <a:gd name="connsiteX42" fmla="*/ 103886 w 314037"/>
                  <a:gd name="connsiteY42" fmla="*/ 406651 h 475401"/>
                  <a:gd name="connsiteX43" fmla="*/ 156828 w 314037"/>
                  <a:gd name="connsiteY43" fmla="*/ 421929 h 475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14037" h="475401">
                    <a:moveTo>
                      <a:pt x="170826" y="475401"/>
                    </a:moveTo>
                    <a:cubicBezTo>
                      <a:pt x="144164" y="475401"/>
                      <a:pt x="121978" y="470686"/>
                      <a:pt x="104171" y="461161"/>
                    </a:cubicBezTo>
                    <a:cubicBezTo>
                      <a:pt x="86365" y="451730"/>
                      <a:pt x="72177" y="439942"/>
                      <a:pt x="61513" y="425890"/>
                    </a:cubicBezTo>
                    <a:lnTo>
                      <a:pt x="61513" y="453616"/>
                    </a:lnTo>
                    <a:cubicBezTo>
                      <a:pt x="61513" y="458049"/>
                      <a:pt x="60085" y="461632"/>
                      <a:pt x="57132" y="464462"/>
                    </a:cubicBezTo>
                    <a:cubicBezTo>
                      <a:pt x="54276" y="467291"/>
                      <a:pt x="50563" y="468800"/>
                      <a:pt x="46087" y="468800"/>
                    </a:cubicBezTo>
                    <a:lnTo>
                      <a:pt x="15426" y="468800"/>
                    </a:ln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8087" y="0"/>
                    </a:lnTo>
                    <a:cubicBezTo>
                      <a:pt x="52562" y="0"/>
                      <a:pt x="56085" y="1415"/>
                      <a:pt x="58751" y="4338"/>
                    </a:cubicBezTo>
                    <a:cubicBezTo>
                      <a:pt x="61417" y="7167"/>
                      <a:pt x="62751" y="10845"/>
                      <a:pt x="62751" y="15278"/>
                    </a:cubicBezTo>
                    <a:lnTo>
                      <a:pt x="62751" y="167112"/>
                    </a:lnTo>
                    <a:cubicBezTo>
                      <a:pt x="73891" y="153437"/>
                      <a:pt x="88174" y="142026"/>
                      <a:pt x="105695" y="132784"/>
                    </a:cubicBezTo>
                    <a:cubicBezTo>
                      <a:pt x="123215" y="123542"/>
                      <a:pt x="144926" y="118921"/>
                      <a:pt x="170731" y="118921"/>
                    </a:cubicBezTo>
                    <a:cubicBezTo>
                      <a:pt x="195583" y="118921"/>
                      <a:pt x="216817" y="123259"/>
                      <a:pt x="234433" y="131841"/>
                    </a:cubicBezTo>
                    <a:cubicBezTo>
                      <a:pt x="251954" y="140423"/>
                      <a:pt x="266427" y="152211"/>
                      <a:pt x="277759" y="167112"/>
                    </a:cubicBezTo>
                    <a:cubicBezTo>
                      <a:pt x="289090" y="182107"/>
                      <a:pt x="297659" y="198988"/>
                      <a:pt x="303373" y="217943"/>
                    </a:cubicBezTo>
                    <a:cubicBezTo>
                      <a:pt x="309181" y="236899"/>
                      <a:pt x="312514" y="256703"/>
                      <a:pt x="313371" y="277357"/>
                    </a:cubicBezTo>
                    <a:cubicBezTo>
                      <a:pt x="313847" y="284430"/>
                      <a:pt x="314038" y="291031"/>
                      <a:pt x="314038" y="297161"/>
                    </a:cubicBezTo>
                    <a:cubicBezTo>
                      <a:pt x="314038" y="303291"/>
                      <a:pt x="313847" y="309893"/>
                      <a:pt x="313371" y="316966"/>
                    </a:cubicBezTo>
                    <a:cubicBezTo>
                      <a:pt x="312514" y="338090"/>
                      <a:pt x="309181" y="358083"/>
                      <a:pt x="303373" y="377039"/>
                    </a:cubicBezTo>
                    <a:cubicBezTo>
                      <a:pt x="297564" y="395995"/>
                      <a:pt x="289090" y="412781"/>
                      <a:pt x="277759" y="427493"/>
                    </a:cubicBezTo>
                    <a:cubicBezTo>
                      <a:pt x="266427" y="442205"/>
                      <a:pt x="251954" y="453899"/>
                      <a:pt x="234433" y="462481"/>
                    </a:cubicBezTo>
                    <a:cubicBezTo>
                      <a:pt x="216913" y="471157"/>
                      <a:pt x="195774" y="475401"/>
                      <a:pt x="170826" y="475401"/>
                    </a:cubicBezTo>
                    <a:close/>
                    <a:moveTo>
                      <a:pt x="156828" y="421929"/>
                    </a:moveTo>
                    <a:cubicBezTo>
                      <a:pt x="179967" y="421929"/>
                      <a:pt x="198059" y="417025"/>
                      <a:pt x="211200" y="407123"/>
                    </a:cubicBezTo>
                    <a:cubicBezTo>
                      <a:pt x="224340" y="397221"/>
                      <a:pt x="233767" y="384206"/>
                      <a:pt x="239480" y="368174"/>
                    </a:cubicBezTo>
                    <a:cubicBezTo>
                      <a:pt x="245288" y="352142"/>
                      <a:pt x="248621" y="334790"/>
                      <a:pt x="249478" y="316305"/>
                    </a:cubicBezTo>
                    <a:cubicBezTo>
                      <a:pt x="249954" y="303574"/>
                      <a:pt x="249954" y="290748"/>
                      <a:pt x="249478" y="278017"/>
                    </a:cubicBezTo>
                    <a:cubicBezTo>
                      <a:pt x="248621" y="259533"/>
                      <a:pt x="245288" y="242274"/>
                      <a:pt x="239480" y="226148"/>
                    </a:cubicBezTo>
                    <a:cubicBezTo>
                      <a:pt x="233671" y="210116"/>
                      <a:pt x="224245" y="197101"/>
                      <a:pt x="211200" y="187199"/>
                    </a:cubicBezTo>
                    <a:cubicBezTo>
                      <a:pt x="198059" y="177297"/>
                      <a:pt x="179967" y="172299"/>
                      <a:pt x="156828" y="172299"/>
                    </a:cubicBezTo>
                    <a:cubicBezTo>
                      <a:pt x="135975" y="172299"/>
                      <a:pt x="118645" y="177108"/>
                      <a:pt x="104838" y="186822"/>
                    </a:cubicBezTo>
                    <a:cubicBezTo>
                      <a:pt x="91031" y="196536"/>
                      <a:pt x="80747" y="208796"/>
                      <a:pt x="73891" y="223790"/>
                    </a:cubicBezTo>
                    <a:cubicBezTo>
                      <a:pt x="67036" y="238785"/>
                      <a:pt x="63322" y="253969"/>
                      <a:pt x="62846" y="269341"/>
                    </a:cubicBezTo>
                    <a:cubicBezTo>
                      <a:pt x="62370" y="276414"/>
                      <a:pt x="62179" y="284901"/>
                      <a:pt x="62179" y="294803"/>
                    </a:cubicBezTo>
                    <a:cubicBezTo>
                      <a:pt x="62179" y="304706"/>
                      <a:pt x="62370" y="313193"/>
                      <a:pt x="62846" y="320172"/>
                    </a:cubicBezTo>
                    <a:cubicBezTo>
                      <a:pt x="63703" y="336487"/>
                      <a:pt x="67416" y="352425"/>
                      <a:pt x="73891" y="368080"/>
                    </a:cubicBezTo>
                    <a:cubicBezTo>
                      <a:pt x="80366" y="383735"/>
                      <a:pt x="90365" y="396561"/>
                      <a:pt x="103886" y="406651"/>
                    </a:cubicBezTo>
                    <a:cubicBezTo>
                      <a:pt x="117407" y="416931"/>
                      <a:pt x="135118" y="421929"/>
                      <a:pt x="156828" y="42192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Freeform 116">
                <a:extLst>
                  <a:ext uri="{FF2B5EF4-FFF2-40B4-BE49-F238E27FC236}">
                    <a16:creationId xmlns:a16="http://schemas.microsoft.com/office/drawing/2014/main" id="{84C808C1-FE4A-D942-93BC-FB296B5A5888}"/>
                  </a:ext>
                </a:extLst>
              </p:cNvPr>
              <p:cNvSpPr/>
              <p:nvPr/>
            </p:nvSpPr>
            <p:spPr>
              <a:xfrm>
                <a:off x="10426626" y="3178615"/>
                <a:ext cx="62083" cy="468799"/>
              </a:xfrm>
              <a:custGeom>
                <a:avLst/>
                <a:gdLst>
                  <a:gd name="connsiteX0" fmla="*/ 15426 w 62083"/>
                  <a:gd name="connsiteY0" fmla="*/ 468800 h 468799"/>
                  <a:gd name="connsiteX1" fmla="*/ 4380 w 62083"/>
                  <a:gd name="connsiteY1" fmla="*/ 464462 h 468799"/>
                  <a:gd name="connsiteX2" fmla="*/ 0 w 62083"/>
                  <a:gd name="connsiteY2" fmla="*/ 453616 h 468799"/>
                  <a:gd name="connsiteX3" fmla="*/ 0 w 62083"/>
                  <a:gd name="connsiteY3" fmla="*/ 15278 h 468799"/>
                  <a:gd name="connsiteX4" fmla="*/ 4380 w 62083"/>
                  <a:gd name="connsiteY4" fmla="*/ 4338 h 468799"/>
                  <a:gd name="connsiteX5" fmla="*/ 15426 w 62083"/>
                  <a:gd name="connsiteY5" fmla="*/ 0 h 468799"/>
                  <a:gd name="connsiteX6" fmla="*/ 46754 w 62083"/>
                  <a:gd name="connsiteY6" fmla="*/ 0 h 468799"/>
                  <a:gd name="connsiteX7" fmla="*/ 58085 w 62083"/>
                  <a:gd name="connsiteY7" fmla="*/ 4338 h 468799"/>
                  <a:gd name="connsiteX8" fmla="*/ 62084 w 62083"/>
                  <a:gd name="connsiteY8" fmla="*/ 15278 h 468799"/>
                  <a:gd name="connsiteX9" fmla="*/ 62084 w 62083"/>
                  <a:gd name="connsiteY9" fmla="*/ 453616 h 468799"/>
                  <a:gd name="connsiteX10" fmla="*/ 58085 w 62083"/>
                  <a:gd name="connsiteY10" fmla="*/ 464462 h 468799"/>
                  <a:gd name="connsiteX11" fmla="*/ 46754 w 62083"/>
                  <a:gd name="connsiteY11" fmla="*/ 468800 h 468799"/>
                  <a:gd name="connsiteX12" fmla="*/ 15426 w 62083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083" h="468799">
                    <a:moveTo>
                      <a:pt x="15426" y="468800"/>
                    </a:move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6754" y="0"/>
                    </a:lnTo>
                    <a:cubicBezTo>
                      <a:pt x="51609" y="0"/>
                      <a:pt x="55418" y="1415"/>
                      <a:pt x="58085" y="4338"/>
                    </a:cubicBezTo>
                    <a:cubicBezTo>
                      <a:pt x="60751" y="7167"/>
                      <a:pt x="62084" y="10845"/>
                      <a:pt x="62084" y="15278"/>
                    </a:cubicBezTo>
                    <a:lnTo>
                      <a:pt x="62084" y="453616"/>
                    </a:lnTo>
                    <a:cubicBezTo>
                      <a:pt x="62084" y="458049"/>
                      <a:pt x="60751" y="461632"/>
                      <a:pt x="58085" y="464462"/>
                    </a:cubicBezTo>
                    <a:cubicBezTo>
                      <a:pt x="55418" y="467291"/>
                      <a:pt x="51609" y="468800"/>
                      <a:pt x="46754" y="468800"/>
                    </a:cubicBezTo>
                    <a:lnTo>
                      <a:pt x="15426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Freeform 117">
                <a:extLst>
                  <a:ext uri="{FF2B5EF4-FFF2-40B4-BE49-F238E27FC236}">
                    <a16:creationId xmlns:a16="http://schemas.microsoft.com/office/drawing/2014/main" id="{531C7960-A8B9-0E4F-8F99-971358104315}"/>
                  </a:ext>
                </a:extLst>
              </p:cNvPr>
              <p:cNvSpPr/>
              <p:nvPr/>
            </p:nvSpPr>
            <p:spPr>
              <a:xfrm>
                <a:off x="10556698" y="3297536"/>
                <a:ext cx="309942" cy="356480"/>
              </a:xfrm>
              <a:custGeom>
                <a:avLst/>
                <a:gdLst>
                  <a:gd name="connsiteX0" fmla="*/ 155305 w 309942"/>
                  <a:gd name="connsiteY0" fmla="*/ 356480 h 356480"/>
                  <a:gd name="connsiteX1" fmla="*/ 45324 w 309942"/>
                  <a:gd name="connsiteY1" fmla="*/ 314514 h 356480"/>
                  <a:gd name="connsiteX2" fmla="*/ 667 w 309942"/>
                  <a:gd name="connsiteY2" fmla="*/ 199931 h 356480"/>
                  <a:gd name="connsiteX3" fmla="*/ 0 w 309942"/>
                  <a:gd name="connsiteY3" fmla="*/ 177863 h 356480"/>
                  <a:gd name="connsiteX4" fmla="*/ 667 w 309942"/>
                  <a:gd name="connsiteY4" fmla="*/ 155701 h 356480"/>
                  <a:gd name="connsiteX5" fmla="*/ 22663 w 309942"/>
                  <a:gd name="connsiteY5" fmla="*/ 73559 h 356480"/>
                  <a:gd name="connsiteX6" fmla="*/ 75700 w 309942"/>
                  <a:gd name="connsiteY6" fmla="*/ 19144 h 356480"/>
                  <a:gd name="connsiteX7" fmla="*/ 154638 w 309942"/>
                  <a:gd name="connsiteY7" fmla="*/ 0 h 356480"/>
                  <a:gd name="connsiteX8" fmla="*/ 239574 w 309942"/>
                  <a:gd name="connsiteY8" fmla="*/ 21125 h 356480"/>
                  <a:gd name="connsiteX9" fmla="*/ 291946 w 309942"/>
                  <a:gd name="connsiteY9" fmla="*/ 81198 h 356480"/>
                  <a:gd name="connsiteX10" fmla="*/ 309943 w 309942"/>
                  <a:gd name="connsiteY10" fmla="*/ 172299 h 356480"/>
                  <a:gd name="connsiteX11" fmla="*/ 309943 w 309942"/>
                  <a:gd name="connsiteY11" fmla="*/ 183521 h 356480"/>
                  <a:gd name="connsiteX12" fmla="*/ 305563 w 309942"/>
                  <a:gd name="connsiteY12" fmla="*/ 194744 h 356480"/>
                  <a:gd name="connsiteX13" fmla="*/ 294517 w 309942"/>
                  <a:gd name="connsiteY13" fmla="*/ 198705 h 356480"/>
                  <a:gd name="connsiteX14" fmla="*/ 63893 w 309942"/>
                  <a:gd name="connsiteY14" fmla="*/ 198705 h 356480"/>
                  <a:gd name="connsiteX15" fmla="*/ 63893 w 309942"/>
                  <a:gd name="connsiteY15" fmla="*/ 201345 h 356480"/>
                  <a:gd name="connsiteX16" fmla="*/ 63893 w 309942"/>
                  <a:gd name="connsiteY16" fmla="*/ 204646 h 356480"/>
                  <a:gd name="connsiteX17" fmla="*/ 75890 w 309942"/>
                  <a:gd name="connsiteY17" fmla="*/ 255100 h 356480"/>
                  <a:gd name="connsiteX18" fmla="*/ 106837 w 309942"/>
                  <a:gd name="connsiteY18" fmla="*/ 293012 h 356480"/>
                  <a:gd name="connsiteX19" fmla="*/ 154447 w 309942"/>
                  <a:gd name="connsiteY19" fmla="*/ 307535 h 356480"/>
                  <a:gd name="connsiteX20" fmla="*/ 194440 w 309942"/>
                  <a:gd name="connsiteY20" fmla="*/ 300273 h 356480"/>
                  <a:gd name="connsiteX21" fmla="*/ 220435 w 309942"/>
                  <a:gd name="connsiteY21" fmla="*/ 284147 h 356480"/>
                  <a:gd name="connsiteX22" fmla="*/ 233766 w 309942"/>
                  <a:gd name="connsiteY22" fmla="*/ 269906 h 356480"/>
                  <a:gd name="connsiteX23" fmla="*/ 243098 w 309942"/>
                  <a:gd name="connsiteY23" fmla="*/ 260381 h 356480"/>
                  <a:gd name="connsiteX24" fmla="*/ 253762 w 309942"/>
                  <a:gd name="connsiteY24" fmla="*/ 258684 h 356480"/>
                  <a:gd name="connsiteX25" fmla="*/ 286423 w 309942"/>
                  <a:gd name="connsiteY25" fmla="*/ 258684 h 356480"/>
                  <a:gd name="connsiteX26" fmla="*/ 296707 w 309942"/>
                  <a:gd name="connsiteY26" fmla="*/ 262362 h 356480"/>
                  <a:gd name="connsiteX27" fmla="*/ 300325 w 309942"/>
                  <a:gd name="connsiteY27" fmla="*/ 272547 h 356480"/>
                  <a:gd name="connsiteX28" fmla="*/ 289661 w 309942"/>
                  <a:gd name="connsiteY28" fmla="*/ 296690 h 356480"/>
                  <a:gd name="connsiteX29" fmla="*/ 261380 w 309942"/>
                  <a:gd name="connsiteY29" fmla="*/ 324699 h 356480"/>
                  <a:gd name="connsiteX30" fmla="*/ 216055 w 309942"/>
                  <a:gd name="connsiteY30" fmla="*/ 347521 h 356480"/>
                  <a:gd name="connsiteX31" fmla="*/ 155305 w 309942"/>
                  <a:gd name="connsiteY31" fmla="*/ 356480 h 356480"/>
                  <a:gd name="connsiteX32" fmla="*/ 63988 w 309942"/>
                  <a:gd name="connsiteY32" fmla="*/ 153154 h 356480"/>
                  <a:gd name="connsiteX33" fmla="*/ 246621 w 309942"/>
                  <a:gd name="connsiteY33" fmla="*/ 153154 h 356480"/>
                  <a:gd name="connsiteX34" fmla="*/ 246621 w 309942"/>
                  <a:gd name="connsiteY34" fmla="*/ 151174 h 356480"/>
                  <a:gd name="connsiteX35" fmla="*/ 235575 w 309942"/>
                  <a:gd name="connsiteY35" fmla="*/ 98362 h 356480"/>
                  <a:gd name="connsiteX36" fmla="*/ 203867 w 309942"/>
                  <a:gd name="connsiteY36" fmla="*/ 61677 h 356480"/>
                  <a:gd name="connsiteX37" fmla="*/ 154543 w 309942"/>
                  <a:gd name="connsiteY37" fmla="*/ 48097 h 356480"/>
                  <a:gd name="connsiteX38" fmla="*/ 105599 w 309942"/>
                  <a:gd name="connsiteY38" fmla="*/ 61677 h 356480"/>
                  <a:gd name="connsiteX39" fmla="*/ 74557 w 309942"/>
                  <a:gd name="connsiteY39" fmla="*/ 98362 h 356480"/>
                  <a:gd name="connsiteX40" fmla="*/ 63893 w 309942"/>
                  <a:gd name="connsiteY40" fmla="*/ 151174 h 356480"/>
                  <a:gd name="connsiteX41" fmla="*/ 63893 w 309942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942" h="356480">
                    <a:moveTo>
                      <a:pt x="155305" y="356480"/>
                    </a:moveTo>
                    <a:cubicBezTo>
                      <a:pt x="109122" y="356480"/>
                      <a:pt x="72463" y="342523"/>
                      <a:pt x="45324" y="314514"/>
                    </a:cubicBezTo>
                    <a:cubicBezTo>
                      <a:pt x="18187" y="286599"/>
                      <a:pt x="3332" y="248404"/>
                      <a:pt x="667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7" y="155701"/>
                    </a:cubicBezTo>
                    <a:cubicBezTo>
                      <a:pt x="2475" y="124485"/>
                      <a:pt x="9807" y="97042"/>
                      <a:pt x="22663" y="73559"/>
                    </a:cubicBezTo>
                    <a:cubicBezTo>
                      <a:pt x="35517" y="49983"/>
                      <a:pt x="53228" y="31876"/>
                      <a:pt x="75700" y="19144"/>
                    </a:cubicBezTo>
                    <a:cubicBezTo>
                      <a:pt x="98172" y="6413"/>
                      <a:pt x="124453" y="0"/>
                      <a:pt x="154638" y="0"/>
                    </a:cubicBezTo>
                    <a:cubicBezTo>
                      <a:pt x="188441" y="0"/>
                      <a:pt x="216721" y="7073"/>
                      <a:pt x="239574" y="21125"/>
                    </a:cubicBezTo>
                    <a:cubicBezTo>
                      <a:pt x="262428" y="35176"/>
                      <a:pt x="279948" y="55264"/>
                      <a:pt x="291946" y="81198"/>
                    </a:cubicBezTo>
                    <a:cubicBezTo>
                      <a:pt x="303944" y="107133"/>
                      <a:pt x="309943" y="137499"/>
                      <a:pt x="309943" y="172299"/>
                    </a:cubicBezTo>
                    <a:lnTo>
                      <a:pt x="309943" y="183521"/>
                    </a:lnTo>
                    <a:cubicBezTo>
                      <a:pt x="309943" y="188331"/>
                      <a:pt x="308514" y="192103"/>
                      <a:pt x="305563" y="194744"/>
                    </a:cubicBezTo>
                    <a:cubicBezTo>
                      <a:pt x="302706" y="197384"/>
                      <a:pt x="298992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0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8" y="302725"/>
                      <a:pt x="136260" y="307535"/>
                      <a:pt x="154447" y="307535"/>
                    </a:cubicBezTo>
                    <a:cubicBezTo>
                      <a:pt x="170444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7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707" y="262362"/>
                    </a:cubicBezTo>
                    <a:cubicBezTo>
                      <a:pt x="299564" y="264814"/>
                      <a:pt x="300802" y="268209"/>
                      <a:pt x="300325" y="272547"/>
                    </a:cubicBezTo>
                    <a:cubicBezTo>
                      <a:pt x="299849" y="279149"/>
                      <a:pt x="296325" y="287165"/>
                      <a:pt x="289661" y="296690"/>
                    </a:cubicBezTo>
                    <a:cubicBezTo>
                      <a:pt x="282996" y="306120"/>
                      <a:pt x="273568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344" y="353557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3002" y="113734"/>
                      <a:pt x="235575" y="98362"/>
                    </a:cubicBezTo>
                    <a:cubicBezTo>
                      <a:pt x="228244" y="82990"/>
                      <a:pt x="217673" y="70730"/>
                      <a:pt x="203867" y="61677"/>
                    </a:cubicBezTo>
                    <a:cubicBezTo>
                      <a:pt x="190060" y="52623"/>
                      <a:pt x="173681" y="48097"/>
                      <a:pt x="154543" y="48097"/>
                    </a:cubicBezTo>
                    <a:cubicBezTo>
                      <a:pt x="135403" y="48097"/>
                      <a:pt x="119120" y="52623"/>
                      <a:pt x="105599" y="61677"/>
                    </a:cubicBezTo>
                    <a:cubicBezTo>
                      <a:pt x="92078" y="70730"/>
                      <a:pt x="81699" y="82896"/>
                      <a:pt x="74557" y="98362"/>
                    </a:cubicBezTo>
                    <a:cubicBezTo>
                      <a:pt x="67416" y="113734"/>
                      <a:pt x="63893" y="131370"/>
                      <a:pt x="63893" y="151174"/>
                    </a:cubicBezTo>
                    <a:lnTo>
                      <a:pt x="63893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Freeform 118">
                <a:extLst>
                  <a:ext uri="{FF2B5EF4-FFF2-40B4-BE49-F238E27FC236}">
                    <a16:creationId xmlns:a16="http://schemas.microsoft.com/office/drawing/2014/main" id="{CFF35DB9-4D82-5E45-A95B-E9FB4EFE970B}"/>
                  </a:ext>
                </a:extLst>
              </p:cNvPr>
              <p:cNvSpPr/>
              <p:nvPr/>
            </p:nvSpPr>
            <p:spPr>
              <a:xfrm>
                <a:off x="10924534" y="3569517"/>
                <a:ext cx="79319" cy="77897"/>
              </a:xfrm>
              <a:custGeom>
                <a:avLst/>
                <a:gdLst>
                  <a:gd name="connsiteX0" fmla="*/ 15330 w 79319"/>
                  <a:gd name="connsiteY0" fmla="*/ 77898 h 77897"/>
                  <a:gd name="connsiteX1" fmla="*/ 4286 w 79319"/>
                  <a:gd name="connsiteY1" fmla="*/ 73559 h 77897"/>
                  <a:gd name="connsiteX2" fmla="*/ 0 w 79319"/>
                  <a:gd name="connsiteY2" fmla="*/ 62714 h 77897"/>
                  <a:gd name="connsiteX3" fmla="*/ 0 w 79319"/>
                  <a:gd name="connsiteY3" fmla="*/ 15183 h 77897"/>
                  <a:gd name="connsiteX4" fmla="*/ 4286 w 79319"/>
                  <a:gd name="connsiteY4" fmla="*/ 4244 h 77897"/>
                  <a:gd name="connsiteX5" fmla="*/ 15330 w 79319"/>
                  <a:gd name="connsiteY5" fmla="*/ 0 h 77897"/>
                  <a:gd name="connsiteX6" fmla="*/ 63322 w 79319"/>
                  <a:gd name="connsiteY6" fmla="*/ 0 h 77897"/>
                  <a:gd name="connsiteX7" fmla="*/ 74654 w 79319"/>
                  <a:gd name="connsiteY7" fmla="*/ 4244 h 77897"/>
                  <a:gd name="connsiteX8" fmla="*/ 79319 w 79319"/>
                  <a:gd name="connsiteY8" fmla="*/ 15183 h 77897"/>
                  <a:gd name="connsiteX9" fmla="*/ 79319 w 79319"/>
                  <a:gd name="connsiteY9" fmla="*/ 62714 h 77897"/>
                  <a:gd name="connsiteX10" fmla="*/ 74654 w 79319"/>
                  <a:gd name="connsiteY10" fmla="*/ 73559 h 77897"/>
                  <a:gd name="connsiteX11" fmla="*/ 63322 w 79319"/>
                  <a:gd name="connsiteY11" fmla="*/ 77898 h 77897"/>
                  <a:gd name="connsiteX12" fmla="*/ 15330 w 79319"/>
                  <a:gd name="connsiteY12" fmla="*/ 77898 h 77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19" h="77897">
                    <a:moveTo>
                      <a:pt x="15330" y="77898"/>
                    </a:moveTo>
                    <a:cubicBezTo>
                      <a:pt x="10855" y="77898"/>
                      <a:pt x="7237" y="76483"/>
                      <a:pt x="4286" y="73559"/>
                    </a:cubicBezTo>
                    <a:cubicBezTo>
                      <a:pt x="1429" y="70730"/>
                      <a:pt x="0" y="67052"/>
                      <a:pt x="0" y="62714"/>
                    </a:cubicBezTo>
                    <a:lnTo>
                      <a:pt x="0" y="15183"/>
                    </a:lnTo>
                    <a:cubicBezTo>
                      <a:pt x="0" y="10751"/>
                      <a:pt x="1429" y="7167"/>
                      <a:pt x="4286" y="4244"/>
                    </a:cubicBezTo>
                    <a:cubicBezTo>
                      <a:pt x="7142" y="1415"/>
                      <a:pt x="10855" y="0"/>
                      <a:pt x="15330" y="0"/>
                    </a:cubicBezTo>
                    <a:lnTo>
                      <a:pt x="63322" y="0"/>
                    </a:lnTo>
                    <a:cubicBezTo>
                      <a:pt x="67797" y="0"/>
                      <a:pt x="71511" y="1415"/>
                      <a:pt x="74654" y="4244"/>
                    </a:cubicBezTo>
                    <a:cubicBezTo>
                      <a:pt x="77796" y="7073"/>
                      <a:pt x="79319" y="10751"/>
                      <a:pt x="79319" y="15183"/>
                    </a:cubicBezTo>
                    <a:lnTo>
                      <a:pt x="79319" y="62714"/>
                    </a:lnTo>
                    <a:cubicBezTo>
                      <a:pt x="79319" y="67146"/>
                      <a:pt x="77796" y="70730"/>
                      <a:pt x="74654" y="73559"/>
                    </a:cubicBezTo>
                    <a:cubicBezTo>
                      <a:pt x="71511" y="76389"/>
                      <a:pt x="67797" y="77898"/>
                      <a:pt x="63322" y="77898"/>
                    </a:cubicBezTo>
                    <a:lnTo>
                      <a:pt x="15330" y="7789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5" name="Title 1">
            <a:extLst>
              <a:ext uri="{FF2B5EF4-FFF2-40B4-BE49-F238E27FC236}">
                <a16:creationId xmlns:a16="http://schemas.microsoft.com/office/drawing/2014/main" id="{EDC206C5-AE98-054D-B013-78D2EF396C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5071" y="1390148"/>
            <a:ext cx="8600836" cy="2305704"/>
          </a:xfrm>
          <a:prstGeom prst="rect">
            <a:avLst/>
          </a:prstGeom>
        </p:spPr>
        <p:txBody>
          <a:bodyPr anchor="b"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 03</a:t>
            </a:r>
          </a:p>
        </p:txBody>
      </p:sp>
      <p:sp>
        <p:nvSpPr>
          <p:cNvPr id="87" name="Text Placeholder 8">
            <a:extLst>
              <a:ext uri="{FF2B5EF4-FFF2-40B4-BE49-F238E27FC236}">
                <a16:creationId xmlns:a16="http://schemas.microsoft.com/office/drawing/2014/main" id="{C2BAEC6B-A858-4540-8E10-4AB25159D7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146" y="3652261"/>
            <a:ext cx="8563060" cy="8602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Presentation Subhead</a:t>
            </a:r>
          </a:p>
        </p:txBody>
      </p:sp>
    </p:spTree>
    <p:extLst>
      <p:ext uri="{BB962C8B-B14F-4D97-AF65-F5344CB8AC3E}">
        <p14:creationId xmlns:p14="http://schemas.microsoft.com/office/powerpoint/2010/main" val="62637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3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peaker Profile Phot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409C944-3F47-6080-670A-38E17523F1BB}"/>
              </a:ext>
            </a:extLst>
          </p:cNvPr>
          <p:cNvGrpSpPr/>
          <p:nvPr userDrawn="1"/>
        </p:nvGrpSpPr>
        <p:grpSpPr>
          <a:xfrm>
            <a:off x="2" y="2"/>
            <a:ext cx="12191999" cy="6857999"/>
            <a:chOff x="0" y="1"/>
            <a:chExt cx="9143999" cy="514349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52E41FF-21DB-D122-0730-D94DAF5727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5300"/>
                      </a14:imgEffect>
                      <a14:imgEffect>
                        <a14:saturation sat="200000"/>
                      </a14:imgEffect>
                      <a14:imgEffect>
                        <a14:brightnessContrast contras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" y="15587"/>
              <a:ext cx="9143996" cy="5112325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AAFE109-1095-1D04-3BA0-12FAF4ADC8B0}"/>
                </a:ext>
              </a:extLst>
            </p:cNvPr>
            <p:cNvSpPr/>
            <p:nvPr userDrawn="1"/>
          </p:nvSpPr>
          <p:spPr>
            <a:xfrm>
              <a:off x="0" y="1"/>
              <a:ext cx="9143999" cy="5143499"/>
            </a:xfrm>
            <a:prstGeom prst="rect">
              <a:avLst/>
            </a:prstGeom>
            <a:gradFill flip="none" rotWithShape="1">
              <a:gsLst>
                <a:gs pos="0">
                  <a:schemeClr val="tx2"/>
                </a:gs>
                <a:gs pos="55000">
                  <a:schemeClr val="tx2">
                    <a:alpha val="72694"/>
                  </a:schemeClr>
                </a:gs>
                <a:gs pos="100000">
                  <a:schemeClr val="tx2">
                    <a:alpha val="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CC659A84-1907-2F43-B121-CBDB338AB9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720" y="2705100"/>
            <a:ext cx="6872117" cy="774852"/>
          </a:xfrm>
          <a:prstGeom prst="rect">
            <a:avLst/>
          </a:prstGeom>
        </p:spPr>
        <p:txBody>
          <a:bodyPr anchor="b"/>
          <a:lstStyle>
            <a:lvl1pPr>
              <a:defRPr sz="3150">
                <a:solidFill>
                  <a:schemeClr val="bg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83" name="Text Placeholder 8">
            <a:extLst>
              <a:ext uri="{FF2B5EF4-FFF2-40B4-BE49-F238E27FC236}">
                <a16:creationId xmlns:a16="http://schemas.microsoft.com/office/drawing/2014/main" id="{A07DEEA9-B54F-774D-9E0F-7D6B40DA29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3403" y="3520634"/>
            <a:ext cx="6847435" cy="3912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rgbClr val="EA3BAE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3ADA8839-2F25-D743-9BEA-780645062C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344" y="3936581"/>
            <a:ext cx="6838493" cy="3388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Presenter Title</a:t>
            </a:r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27BD5DD2-7DF1-385C-DF44-7BC8BE6C663E}"/>
              </a:ext>
            </a:extLst>
          </p:cNvPr>
          <p:cNvSpPr/>
          <p:nvPr userDrawn="1"/>
        </p:nvSpPr>
        <p:spPr>
          <a:xfrm>
            <a:off x="7180976" y="1853828"/>
            <a:ext cx="4313635" cy="3150344"/>
          </a:xfrm>
          <a:prstGeom prst="parallelogram">
            <a:avLst>
              <a:gd name="adj" fmla="val 5268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9746D4-1C39-C938-E538-5382A901998D}"/>
              </a:ext>
            </a:extLst>
          </p:cNvPr>
          <p:cNvSpPr txBox="1"/>
          <p:nvPr userDrawn="1"/>
        </p:nvSpPr>
        <p:spPr>
          <a:xfrm>
            <a:off x="496840" y="6446278"/>
            <a:ext cx="4815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038FA5F-2E09-3F4E-A813-4BB0F55EBEDB}" type="slidenum">
              <a:rPr lang="en-US" sz="700" smtClean="0">
                <a:solidFill>
                  <a:schemeClr val="bg1">
                    <a:alpha val="80000"/>
                  </a:schemeClr>
                </a:solidFill>
                <a:latin typeface="+mn-lt"/>
              </a:rPr>
              <a:pPr/>
              <a:t>‹#›</a:t>
            </a:fld>
            <a:endParaRPr lang="en-US" sz="700">
              <a:solidFill>
                <a:schemeClr val="bg1">
                  <a:alpha val="80000"/>
                </a:schemeClr>
              </a:solidFill>
              <a:latin typeface="+mn-lt"/>
            </a:endParaRP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A54B3C5D-7360-C21D-106A-57B84ABC1A19}"/>
              </a:ext>
            </a:extLst>
          </p:cNvPr>
          <p:cNvSpPr txBox="1">
            <a:spLocks/>
          </p:cNvSpPr>
          <p:nvPr userDrawn="1"/>
        </p:nvSpPr>
        <p:spPr>
          <a:xfrm>
            <a:off x="849480" y="6464451"/>
            <a:ext cx="6617533" cy="3077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D62598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700">
                <a:solidFill>
                  <a:schemeClr val="bg1">
                    <a:alpha val="80000"/>
                  </a:schemeClr>
                </a:solidFill>
                <a:latin typeface="+mn-lt"/>
              </a:rPr>
              <a:t>©2026 A10 Networks, Inc. All rights reserved. 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847214E-DB82-4639-5CE0-ED363E39D19D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925151" y="2014851"/>
            <a:ext cx="2825275" cy="28282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ctr">
              <a:buNone/>
              <a:defRPr sz="2700">
                <a:solidFill>
                  <a:schemeClr val="tx1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/>
              <a:t>Add Profile Photo Here</a:t>
            </a:r>
          </a:p>
        </p:txBody>
      </p:sp>
    </p:spTree>
    <p:extLst>
      <p:ext uri="{BB962C8B-B14F-4D97-AF65-F5344CB8AC3E}">
        <p14:creationId xmlns:p14="http://schemas.microsoft.com/office/powerpoint/2010/main" val="71049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3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75055B-DC45-37C7-BBE7-52909D5F6D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6065748" y="1"/>
            <a:ext cx="6126253" cy="685799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08E4D5B-8A03-9CE9-0016-BE81A31759E6}"/>
              </a:ext>
            </a:extLst>
          </p:cNvPr>
          <p:cNvSpPr/>
          <p:nvPr userDrawn="1"/>
        </p:nvSpPr>
        <p:spPr>
          <a:xfrm>
            <a:off x="1238491" y="-3173"/>
            <a:ext cx="9086609" cy="6866465"/>
          </a:xfrm>
          <a:prstGeom prst="rect">
            <a:avLst/>
          </a:prstGeom>
          <a:gradFill flip="none" rotWithShape="1">
            <a:gsLst>
              <a:gs pos="34000">
                <a:schemeClr val="tx2"/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 1">
            <a:extLst>
              <a:ext uri="{FF2B5EF4-FFF2-40B4-BE49-F238E27FC236}">
                <a16:creationId xmlns:a16="http://schemas.microsoft.com/office/drawing/2014/main" id="{E4FF559E-13D2-38DC-4DE0-F722EBA711B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3841" y="-3175"/>
            <a:ext cx="9449724" cy="6868581"/>
          </a:xfrm>
          <a:custGeom>
            <a:avLst/>
            <a:gdLst>
              <a:gd name="T0" fmla="*/ 25034 w 25035"/>
              <a:gd name="T1" fmla="*/ 0 h 18170"/>
              <a:gd name="T2" fmla="*/ 15499 w 25035"/>
              <a:gd name="T3" fmla="*/ 18169 h 18170"/>
              <a:gd name="T4" fmla="*/ 0 w 25035"/>
              <a:gd name="T5" fmla="*/ 18169 h 18170"/>
              <a:gd name="T6" fmla="*/ 0 w 25035"/>
              <a:gd name="T7" fmla="*/ 0 h 18170"/>
              <a:gd name="T8" fmla="*/ 25034 w 25035"/>
              <a:gd name="T9" fmla="*/ 0 h 18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035" h="18170">
                <a:moveTo>
                  <a:pt x="25034" y="0"/>
                </a:moveTo>
                <a:lnTo>
                  <a:pt x="15499" y="18169"/>
                </a:lnTo>
                <a:lnTo>
                  <a:pt x="0" y="18169"/>
                </a:lnTo>
                <a:lnTo>
                  <a:pt x="0" y="0"/>
                </a:lnTo>
                <a:lnTo>
                  <a:pt x="25034" y="0"/>
                </a:lnTo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487A9F91-B7F5-F27C-D228-AA8F820F96B3}"/>
              </a:ext>
            </a:extLst>
          </p:cNvPr>
          <p:cNvSpPr txBox="1">
            <a:spLocks/>
          </p:cNvSpPr>
          <p:nvPr userDrawn="1"/>
        </p:nvSpPr>
        <p:spPr>
          <a:xfrm>
            <a:off x="849480" y="6464451"/>
            <a:ext cx="6617533" cy="3077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D62598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700">
                <a:solidFill>
                  <a:schemeClr val="bg1">
                    <a:alpha val="80000"/>
                  </a:schemeClr>
                </a:solidFill>
                <a:latin typeface="+mn-lt"/>
              </a:rPr>
              <a:t>©2026 A10 Networks, Inc. All rights reserved.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1ED869-49C2-7981-E0C7-4B7EFCED9BC2}"/>
              </a:ext>
            </a:extLst>
          </p:cNvPr>
          <p:cNvSpPr txBox="1"/>
          <p:nvPr userDrawn="1"/>
        </p:nvSpPr>
        <p:spPr>
          <a:xfrm>
            <a:off x="496840" y="6446278"/>
            <a:ext cx="4815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038FA5F-2E09-3F4E-A813-4BB0F55EBEDB}" type="slidenum">
              <a:rPr lang="en-US" sz="700" smtClean="0">
                <a:solidFill>
                  <a:schemeClr val="bg1">
                    <a:alpha val="80000"/>
                  </a:schemeClr>
                </a:solidFill>
                <a:latin typeface="+mn-lt"/>
              </a:rPr>
              <a:pPr/>
              <a:t>‹#›</a:t>
            </a:fld>
            <a:endParaRPr lang="en-US" sz="700">
              <a:solidFill>
                <a:schemeClr val="bg1">
                  <a:alpha val="80000"/>
                </a:schemeClr>
              </a:solidFill>
              <a:latin typeface="+mn-lt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7E04669-2C4F-2822-08B2-DB884B1A2F7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8488" y="1252728"/>
            <a:ext cx="7258672" cy="502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r>
              <a:rPr lang="en-US"/>
              <a:t>First item</a:t>
            </a:r>
          </a:p>
          <a:p>
            <a:r>
              <a:rPr lang="en-US"/>
              <a:t>Second item</a:t>
            </a:r>
          </a:p>
          <a:p>
            <a:r>
              <a:rPr lang="en-US"/>
              <a:t>Third item</a:t>
            </a:r>
          </a:p>
          <a:p>
            <a:r>
              <a:rPr lang="en-US"/>
              <a:t>Fourth item</a:t>
            </a:r>
          </a:p>
          <a:p>
            <a:r>
              <a:rPr lang="en-US"/>
              <a:t>Fifth item</a:t>
            </a:r>
          </a:p>
          <a:p>
            <a:r>
              <a:rPr lang="en-US"/>
              <a:t>Sixth item</a:t>
            </a:r>
          </a:p>
          <a:p>
            <a:r>
              <a:rPr lang="en-US"/>
              <a:t>Seventh item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B30D03-996A-944C-A9CE-61BA721AA8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8490" y="392919"/>
            <a:ext cx="11204447" cy="69111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69658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86A4D21-9F65-E749-A9A7-EC252694B96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8488" y="1252728"/>
            <a:ext cx="11201400" cy="502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>
                <a:latin typeface="+mn-lt"/>
              </a:rPr>
              <a:t>Main bullet</a:t>
            </a:r>
            <a:endParaRPr lang="en-US"/>
          </a:p>
          <a:p>
            <a:pPr lvl="1"/>
            <a:r>
              <a:rPr lang="en-US"/>
              <a:t>Secondary bullet</a:t>
            </a:r>
          </a:p>
          <a:p>
            <a:pPr lvl="2"/>
            <a:r>
              <a:rPr lang="en-US"/>
              <a:t>Tertiary bullet</a:t>
            </a:r>
          </a:p>
          <a:p>
            <a:pPr lvl="3"/>
            <a:r>
              <a:rPr lang="en-US"/>
              <a:t>Quaternary bullet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AF1B9F4-41F2-4D47-ABB5-429E831D37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8490" y="392919"/>
            <a:ext cx="11204447" cy="691116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624273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86A4D21-9F65-E749-A9A7-EC252694B96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8488" y="1253333"/>
            <a:ext cx="5486400" cy="5020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>
                <a:latin typeface="+mn-lt"/>
              </a:rPr>
              <a:t>Main bullet</a:t>
            </a:r>
            <a:endParaRPr lang="en-US"/>
          </a:p>
          <a:p>
            <a:pPr lvl="1"/>
            <a:r>
              <a:rPr lang="en-US"/>
              <a:t>Secondary bullet</a:t>
            </a:r>
          </a:p>
          <a:p>
            <a:pPr lvl="2"/>
            <a:r>
              <a:rPr lang="en-US"/>
              <a:t>Tertiary bullet</a:t>
            </a:r>
          </a:p>
          <a:p>
            <a:pPr lvl="3"/>
            <a:r>
              <a:rPr lang="en-US"/>
              <a:t>Quaternary bullet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7ABA9ED-9ADE-6247-9F23-5F0032E75A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8490" y="392919"/>
            <a:ext cx="11204447" cy="691116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3FC6E3F0-14E4-564E-9D67-4676D6377A3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92472" y="1253333"/>
            <a:ext cx="5486400" cy="5020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>
                <a:latin typeface="+mn-lt"/>
              </a:rPr>
              <a:t>Main bullet</a:t>
            </a:r>
            <a:endParaRPr lang="en-US"/>
          </a:p>
          <a:p>
            <a:pPr lvl="1"/>
            <a:r>
              <a:rPr lang="en-US"/>
              <a:t>Secondary bullet</a:t>
            </a:r>
          </a:p>
          <a:p>
            <a:pPr lvl="2"/>
            <a:r>
              <a:rPr lang="en-US"/>
              <a:t>Tertiary bullet</a:t>
            </a:r>
          </a:p>
          <a:p>
            <a:pPr lvl="3"/>
            <a:r>
              <a:rPr lang="en-US"/>
              <a:t>Quaternary bullet</a:t>
            </a:r>
          </a:p>
        </p:txBody>
      </p:sp>
    </p:spTree>
    <p:extLst>
      <p:ext uri="{BB962C8B-B14F-4D97-AF65-F5344CB8AC3E}">
        <p14:creationId xmlns:p14="http://schemas.microsoft.com/office/powerpoint/2010/main" val="306017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B4F79A5-45CE-CA4B-A5A5-0188D55E81C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4091" y="1252730"/>
            <a:ext cx="6399817" cy="21617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>
                <a:latin typeface="+mn-lt"/>
              </a:rPr>
              <a:t>Main bullet</a:t>
            </a:r>
            <a:endParaRPr lang="en-US"/>
          </a:p>
          <a:p>
            <a:pPr lvl="1"/>
            <a:r>
              <a:rPr lang="en-US"/>
              <a:t>Secondary bullet</a:t>
            </a:r>
          </a:p>
          <a:p>
            <a:pPr lvl="2"/>
            <a:r>
              <a:rPr lang="en-US"/>
              <a:t>Tertiary bullet</a:t>
            </a:r>
          </a:p>
          <a:p>
            <a:pPr lvl="3"/>
            <a:r>
              <a:rPr lang="en-US"/>
              <a:t>Quaternary bullet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960BE2DD-3285-014F-B817-F3F306EB3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39426" y="1238040"/>
            <a:ext cx="4437028" cy="4446959"/>
          </a:xfrm>
          <a:solidFill>
            <a:schemeClr val="tx2">
              <a:lumMod val="75000"/>
              <a:lumOff val="25000"/>
            </a:schemeClr>
          </a:solidFill>
          <a:ln>
            <a:noFill/>
          </a:ln>
        </p:spPr>
        <p:txBody>
          <a:bodyPr rIns="91440" anchor="ctr" anchorCtr="1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2400">
                <a:solidFill>
                  <a:schemeClr val="bg1"/>
                </a:solidFill>
                <a:latin typeface="+mj-lt"/>
              </a:defRPr>
            </a:lvl1pPr>
            <a:lvl2pPr marL="342892" indent="0">
              <a:buNone/>
              <a:defRPr>
                <a:solidFill>
                  <a:schemeClr val="bg1"/>
                </a:solidFill>
              </a:defRPr>
            </a:lvl2pPr>
            <a:lvl3pPr marL="685783" indent="0">
              <a:buNone/>
              <a:defRPr>
                <a:solidFill>
                  <a:schemeClr val="bg1"/>
                </a:solidFill>
              </a:defRPr>
            </a:lvl3pPr>
            <a:lvl4pPr marL="1028675" indent="0">
              <a:buNone/>
              <a:defRPr>
                <a:solidFill>
                  <a:schemeClr val="bg1"/>
                </a:solidFill>
              </a:defRPr>
            </a:lvl4pPr>
            <a:lvl5pPr marL="1371566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6C1FDF66-64FF-6A41-A325-C1485F7FD5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6070" y="3523292"/>
            <a:ext cx="6400108" cy="2161707"/>
          </a:xfrm>
        </p:spPr>
        <p:txBody>
          <a:bodyPr/>
          <a:lstStyle/>
          <a:p>
            <a:pPr lvl="0"/>
            <a:r>
              <a:rPr lang="en-US">
                <a:latin typeface="+mn-lt"/>
              </a:rPr>
              <a:t>Main bullet</a:t>
            </a:r>
            <a:endParaRPr lang="en-US"/>
          </a:p>
          <a:p>
            <a:pPr lvl="1"/>
            <a:r>
              <a:rPr lang="en-US"/>
              <a:t>Secondary bullet</a:t>
            </a:r>
          </a:p>
          <a:p>
            <a:pPr lvl="2"/>
            <a:r>
              <a:rPr lang="en-US"/>
              <a:t>Tertiary bullet</a:t>
            </a:r>
          </a:p>
          <a:p>
            <a:pPr lvl="3"/>
            <a:r>
              <a:rPr lang="en-US"/>
              <a:t>Quaternary bullet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94A6EC04-7912-6F40-B3F7-4E687326C5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091" y="392919"/>
            <a:ext cx="11204447" cy="691116"/>
          </a:xfrm>
        </p:spPr>
        <p:txBody>
          <a:bodyPr/>
          <a:lstStyle/>
          <a:p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64481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30D03-996A-944C-A9CE-61BA721AA8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8490" y="392919"/>
            <a:ext cx="11204447" cy="69111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477811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189DB11-F4B5-246F-B325-5F51D87BE5C9}"/>
              </a:ext>
            </a:extLst>
          </p:cNvPr>
          <p:cNvGrpSpPr/>
          <p:nvPr userDrawn="1"/>
        </p:nvGrpSpPr>
        <p:grpSpPr>
          <a:xfrm>
            <a:off x="2386" y="1"/>
            <a:ext cx="12189615" cy="6858000"/>
            <a:chOff x="2385" y="1"/>
            <a:chExt cx="12189615" cy="6858000"/>
          </a:xfrm>
        </p:grpSpPr>
        <p:pic>
          <p:nvPicPr>
            <p:cNvPr id="7" name="Picture 6" descr="A road with red and blue lights&#10;&#10;AI-generated content may be incorrect.">
              <a:extLst>
                <a:ext uri="{FF2B5EF4-FFF2-40B4-BE49-F238E27FC236}">
                  <a16:creationId xmlns:a16="http://schemas.microsoft.com/office/drawing/2014/main" id="{4B35187E-0004-7A96-31FC-D5248EB2AB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185639" y="1"/>
              <a:ext cx="10006361" cy="685800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12BB663-F774-C652-36BC-7EA8F95D4FAF}"/>
                </a:ext>
              </a:extLst>
            </p:cNvPr>
            <p:cNvSpPr/>
            <p:nvPr userDrawn="1"/>
          </p:nvSpPr>
          <p:spPr>
            <a:xfrm>
              <a:off x="2385" y="1"/>
              <a:ext cx="11718875" cy="6857999"/>
            </a:xfrm>
            <a:prstGeom prst="rect">
              <a:avLst/>
            </a:prstGeom>
            <a:gradFill flip="none" rotWithShape="1">
              <a:gsLst>
                <a:gs pos="23000">
                  <a:schemeClr val="tx2"/>
                </a:gs>
                <a:gs pos="95000">
                  <a:schemeClr val="accent1">
                    <a:lumMod val="50000"/>
                    <a:alpha val="0"/>
                  </a:scheme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474F2EED-5E9A-8F49-AB1C-40B9190FA208}"/>
              </a:ext>
            </a:extLst>
          </p:cNvPr>
          <p:cNvGrpSpPr/>
          <p:nvPr userDrawn="1"/>
        </p:nvGrpSpPr>
        <p:grpSpPr>
          <a:xfrm>
            <a:off x="623970" y="576397"/>
            <a:ext cx="2763799" cy="730369"/>
            <a:chOff x="686738" y="637460"/>
            <a:chExt cx="2594345" cy="685589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C1E78101-88AD-9341-8415-C88E10B67FD8}"/>
                </a:ext>
              </a:extLst>
            </p:cNvPr>
            <p:cNvGrpSpPr/>
            <p:nvPr/>
          </p:nvGrpSpPr>
          <p:grpSpPr>
            <a:xfrm>
              <a:off x="686738" y="637460"/>
              <a:ext cx="950700" cy="351253"/>
              <a:chOff x="686738" y="637460"/>
              <a:chExt cx="950700" cy="351253"/>
            </a:xfrm>
          </p:grpSpPr>
          <p:sp>
            <p:nvSpPr>
              <p:cNvPr id="120" name="Freeform 119">
                <a:extLst>
                  <a:ext uri="{FF2B5EF4-FFF2-40B4-BE49-F238E27FC236}">
                    <a16:creationId xmlns:a16="http://schemas.microsoft.com/office/drawing/2014/main" id="{4F03B5F1-E880-5946-91D5-511591614B90}"/>
                  </a:ext>
                </a:extLst>
              </p:cNvPr>
              <p:cNvSpPr/>
              <p:nvPr/>
            </p:nvSpPr>
            <p:spPr>
              <a:xfrm>
                <a:off x="686738" y="637460"/>
                <a:ext cx="536861" cy="350950"/>
              </a:xfrm>
              <a:custGeom>
                <a:avLst/>
                <a:gdLst>
                  <a:gd name="connsiteX0" fmla="*/ 1280732 w 1864709"/>
                  <a:gd name="connsiteY0" fmla="*/ 1218975 h 1218974"/>
                  <a:gd name="connsiteX1" fmla="*/ 1864709 w 1864709"/>
                  <a:gd name="connsiteY1" fmla="*/ 1218975 h 1218974"/>
                  <a:gd name="connsiteX2" fmla="*/ 1277303 w 1864709"/>
                  <a:gd name="connsiteY2" fmla="*/ 0 h 1218974"/>
                  <a:gd name="connsiteX3" fmla="*/ 642842 w 1864709"/>
                  <a:gd name="connsiteY3" fmla="*/ 0 h 1218974"/>
                  <a:gd name="connsiteX4" fmla="*/ 0 w 1864709"/>
                  <a:gd name="connsiteY4" fmla="*/ 1218975 h 1218974"/>
                  <a:gd name="connsiteX5" fmla="*/ 336709 w 1864709"/>
                  <a:gd name="connsiteY5" fmla="*/ 1218975 h 1218974"/>
                  <a:gd name="connsiteX6" fmla="*/ 510159 w 1864709"/>
                  <a:gd name="connsiteY6" fmla="*/ 891052 h 1218974"/>
                  <a:gd name="connsiteX7" fmla="*/ 1123760 w 1864709"/>
                  <a:gd name="connsiteY7" fmla="*/ 891052 h 1218974"/>
                  <a:gd name="connsiteX8" fmla="*/ 1280732 w 1864709"/>
                  <a:gd name="connsiteY8" fmla="*/ 1218975 h 1218974"/>
                  <a:gd name="connsiteX9" fmla="*/ 1025366 w 1864709"/>
                  <a:gd name="connsiteY9" fmla="*/ 686183 h 1218974"/>
                  <a:gd name="connsiteX10" fmla="*/ 618268 w 1864709"/>
                  <a:gd name="connsiteY10" fmla="*/ 686467 h 1218974"/>
                  <a:gd name="connsiteX11" fmla="*/ 831818 w 1864709"/>
                  <a:gd name="connsiteY11" fmla="*/ 282797 h 1218974"/>
                  <a:gd name="connsiteX12" fmla="*/ 1025366 w 1864709"/>
                  <a:gd name="connsiteY12" fmla="*/ 686183 h 1218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64709" h="1218974">
                    <a:moveTo>
                      <a:pt x="1280732" y="1218975"/>
                    </a:moveTo>
                    <a:lnTo>
                      <a:pt x="1864709" y="1218975"/>
                    </a:lnTo>
                    <a:lnTo>
                      <a:pt x="1277303" y="0"/>
                    </a:lnTo>
                    <a:lnTo>
                      <a:pt x="642842" y="0"/>
                    </a:lnTo>
                    <a:lnTo>
                      <a:pt x="0" y="1218975"/>
                    </a:lnTo>
                    <a:lnTo>
                      <a:pt x="336709" y="1218975"/>
                    </a:lnTo>
                    <a:lnTo>
                      <a:pt x="510159" y="891052"/>
                    </a:lnTo>
                    <a:lnTo>
                      <a:pt x="1123760" y="891052"/>
                    </a:lnTo>
                    <a:lnTo>
                      <a:pt x="1280732" y="1218975"/>
                    </a:lnTo>
                    <a:close/>
                    <a:moveTo>
                      <a:pt x="1025366" y="686183"/>
                    </a:moveTo>
                    <a:lnTo>
                      <a:pt x="618268" y="686467"/>
                    </a:lnTo>
                    <a:lnTo>
                      <a:pt x="831818" y="282797"/>
                    </a:lnTo>
                    <a:lnTo>
                      <a:pt x="1025366" y="686183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Freeform 120">
                <a:extLst>
                  <a:ext uri="{FF2B5EF4-FFF2-40B4-BE49-F238E27FC236}">
                    <a16:creationId xmlns:a16="http://schemas.microsoft.com/office/drawing/2014/main" id="{4EF4FF6B-1D00-4D40-A1FE-B3C80E04F46E}"/>
                  </a:ext>
                </a:extLst>
              </p:cNvPr>
              <p:cNvSpPr/>
              <p:nvPr/>
            </p:nvSpPr>
            <p:spPr>
              <a:xfrm>
                <a:off x="1354625" y="637487"/>
                <a:ext cx="282813" cy="351226"/>
              </a:xfrm>
              <a:custGeom>
                <a:avLst/>
                <a:gdLst>
                  <a:gd name="connsiteX0" fmla="*/ 952410 w 982310"/>
                  <a:gd name="connsiteY0" fmla="*/ 160122 h 1219933"/>
                  <a:gd name="connsiteX1" fmla="*/ 952410 w 982310"/>
                  <a:gd name="connsiteY1" fmla="*/ 160122 h 1219933"/>
                  <a:gd name="connsiteX2" fmla="*/ 750290 w 982310"/>
                  <a:gd name="connsiteY2" fmla="*/ 474 h 1219933"/>
                  <a:gd name="connsiteX3" fmla="*/ 490257 w 982310"/>
                  <a:gd name="connsiteY3" fmla="*/ 0 h 1219933"/>
                  <a:gd name="connsiteX4" fmla="*/ 232035 w 982310"/>
                  <a:gd name="connsiteY4" fmla="*/ 474 h 1219933"/>
                  <a:gd name="connsiteX5" fmla="*/ 30295 w 982310"/>
                  <a:gd name="connsiteY5" fmla="*/ 158890 h 1219933"/>
                  <a:gd name="connsiteX6" fmla="*/ 30200 w 982310"/>
                  <a:gd name="connsiteY6" fmla="*/ 158890 h 1219933"/>
                  <a:gd name="connsiteX7" fmla="*/ 101 w 982310"/>
                  <a:gd name="connsiteY7" fmla="*/ 609961 h 1219933"/>
                  <a:gd name="connsiteX8" fmla="*/ 30200 w 982310"/>
                  <a:gd name="connsiteY8" fmla="*/ 1061033 h 1219933"/>
                  <a:gd name="connsiteX9" fmla="*/ 30295 w 982310"/>
                  <a:gd name="connsiteY9" fmla="*/ 1061033 h 1219933"/>
                  <a:gd name="connsiteX10" fmla="*/ 232035 w 982310"/>
                  <a:gd name="connsiteY10" fmla="*/ 1219449 h 1219933"/>
                  <a:gd name="connsiteX11" fmla="*/ 490257 w 982310"/>
                  <a:gd name="connsiteY11" fmla="*/ 1219923 h 1219933"/>
                  <a:gd name="connsiteX12" fmla="*/ 750290 w 982310"/>
                  <a:gd name="connsiteY12" fmla="*/ 1219449 h 1219933"/>
                  <a:gd name="connsiteX13" fmla="*/ 952315 w 982310"/>
                  <a:gd name="connsiteY13" fmla="*/ 1059801 h 1219933"/>
                  <a:gd name="connsiteX14" fmla="*/ 952410 w 982310"/>
                  <a:gd name="connsiteY14" fmla="*/ 1059801 h 1219933"/>
                  <a:gd name="connsiteX15" fmla="*/ 982224 w 982310"/>
                  <a:gd name="connsiteY15" fmla="*/ 609961 h 1219933"/>
                  <a:gd name="connsiteX16" fmla="*/ 952410 w 982310"/>
                  <a:gd name="connsiteY16" fmla="*/ 160122 h 1219933"/>
                  <a:gd name="connsiteX17" fmla="*/ 626465 w 982310"/>
                  <a:gd name="connsiteY17" fmla="*/ 952200 h 1219933"/>
                  <a:gd name="connsiteX18" fmla="*/ 556361 w 982310"/>
                  <a:gd name="connsiteY18" fmla="*/ 1021690 h 1219933"/>
                  <a:gd name="connsiteX19" fmla="*/ 426059 w 982310"/>
                  <a:gd name="connsiteY19" fmla="*/ 1021690 h 1219933"/>
                  <a:gd name="connsiteX20" fmla="*/ 355955 w 982310"/>
                  <a:gd name="connsiteY20" fmla="*/ 952200 h 1219933"/>
                  <a:gd name="connsiteX21" fmla="*/ 355955 w 982310"/>
                  <a:gd name="connsiteY21" fmla="*/ 270283 h 1219933"/>
                  <a:gd name="connsiteX22" fmla="*/ 426059 w 982310"/>
                  <a:gd name="connsiteY22" fmla="*/ 200982 h 1219933"/>
                  <a:gd name="connsiteX23" fmla="*/ 556361 w 982310"/>
                  <a:gd name="connsiteY23" fmla="*/ 200982 h 1219933"/>
                  <a:gd name="connsiteX24" fmla="*/ 626465 w 982310"/>
                  <a:gd name="connsiteY24" fmla="*/ 270283 h 1219933"/>
                  <a:gd name="connsiteX25" fmla="*/ 626465 w 982310"/>
                  <a:gd name="connsiteY25" fmla="*/ 952200 h 1219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82310" h="1219933">
                    <a:moveTo>
                      <a:pt x="952410" y="160122"/>
                    </a:moveTo>
                    <a:lnTo>
                      <a:pt x="952410" y="160122"/>
                    </a:lnTo>
                    <a:cubicBezTo>
                      <a:pt x="930979" y="68637"/>
                      <a:pt x="848683" y="474"/>
                      <a:pt x="750290" y="474"/>
                    </a:cubicBezTo>
                    <a:cubicBezTo>
                      <a:pt x="750290" y="474"/>
                      <a:pt x="735240" y="0"/>
                      <a:pt x="490257" y="0"/>
                    </a:cubicBezTo>
                    <a:cubicBezTo>
                      <a:pt x="246703" y="0"/>
                      <a:pt x="232035" y="474"/>
                      <a:pt x="232035" y="474"/>
                    </a:cubicBezTo>
                    <a:cubicBezTo>
                      <a:pt x="134118" y="474"/>
                      <a:pt x="52203" y="68068"/>
                      <a:pt x="30295" y="158890"/>
                    </a:cubicBezTo>
                    <a:lnTo>
                      <a:pt x="30200" y="158890"/>
                    </a:lnTo>
                    <a:cubicBezTo>
                      <a:pt x="7435" y="245634"/>
                      <a:pt x="-1042" y="429267"/>
                      <a:pt x="101" y="609961"/>
                    </a:cubicBezTo>
                    <a:cubicBezTo>
                      <a:pt x="-1042" y="790656"/>
                      <a:pt x="7435" y="974289"/>
                      <a:pt x="30200" y="1061033"/>
                    </a:cubicBezTo>
                    <a:lnTo>
                      <a:pt x="30295" y="1061033"/>
                    </a:lnTo>
                    <a:cubicBezTo>
                      <a:pt x="52107" y="1151854"/>
                      <a:pt x="134023" y="1219449"/>
                      <a:pt x="232035" y="1219449"/>
                    </a:cubicBezTo>
                    <a:cubicBezTo>
                      <a:pt x="232035" y="1219449"/>
                      <a:pt x="246703" y="1220018"/>
                      <a:pt x="490257" y="1219923"/>
                    </a:cubicBezTo>
                    <a:cubicBezTo>
                      <a:pt x="735240" y="1219923"/>
                      <a:pt x="750290" y="1219449"/>
                      <a:pt x="750290" y="1219449"/>
                    </a:cubicBezTo>
                    <a:cubicBezTo>
                      <a:pt x="848683" y="1219449"/>
                      <a:pt x="930979" y="1151191"/>
                      <a:pt x="952315" y="1059801"/>
                    </a:cubicBezTo>
                    <a:lnTo>
                      <a:pt x="952410" y="1059801"/>
                    </a:lnTo>
                    <a:cubicBezTo>
                      <a:pt x="974985" y="972582"/>
                      <a:pt x="983271" y="789897"/>
                      <a:pt x="982224" y="609961"/>
                    </a:cubicBezTo>
                    <a:cubicBezTo>
                      <a:pt x="983271" y="430120"/>
                      <a:pt x="974985" y="247435"/>
                      <a:pt x="952410" y="160122"/>
                    </a:cubicBezTo>
                    <a:close/>
                    <a:moveTo>
                      <a:pt x="626465" y="952200"/>
                    </a:moveTo>
                    <a:cubicBezTo>
                      <a:pt x="626465" y="990595"/>
                      <a:pt x="595032" y="1021690"/>
                      <a:pt x="556361" y="1021690"/>
                    </a:cubicBezTo>
                    <a:lnTo>
                      <a:pt x="426059" y="1021690"/>
                    </a:lnTo>
                    <a:cubicBezTo>
                      <a:pt x="387197" y="1021690"/>
                      <a:pt x="355955" y="990689"/>
                      <a:pt x="355955" y="952200"/>
                    </a:cubicBezTo>
                    <a:lnTo>
                      <a:pt x="355955" y="270283"/>
                    </a:lnTo>
                    <a:cubicBezTo>
                      <a:pt x="355955" y="231983"/>
                      <a:pt x="387292" y="200982"/>
                      <a:pt x="426059" y="200982"/>
                    </a:cubicBezTo>
                    <a:lnTo>
                      <a:pt x="556361" y="200982"/>
                    </a:lnTo>
                    <a:cubicBezTo>
                      <a:pt x="595032" y="200982"/>
                      <a:pt x="626465" y="231983"/>
                      <a:pt x="626465" y="270283"/>
                    </a:cubicBezTo>
                    <a:lnTo>
                      <a:pt x="626465" y="95220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2" name="Freeform 121">
                <a:extLst>
                  <a:ext uri="{FF2B5EF4-FFF2-40B4-BE49-F238E27FC236}">
                    <a16:creationId xmlns:a16="http://schemas.microsoft.com/office/drawing/2014/main" id="{F77FBC40-D7A3-844B-AAE2-6BBAF2AC801C}"/>
                  </a:ext>
                </a:extLst>
              </p:cNvPr>
              <p:cNvSpPr/>
              <p:nvPr/>
            </p:nvSpPr>
            <p:spPr>
              <a:xfrm>
                <a:off x="1157592" y="637460"/>
                <a:ext cx="167829" cy="350922"/>
              </a:xfrm>
              <a:custGeom>
                <a:avLst/>
                <a:gdLst>
                  <a:gd name="connsiteX0" fmla="*/ 582930 w 582929"/>
                  <a:gd name="connsiteY0" fmla="*/ 1218880 h 1218879"/>
                  <a:gd name="connsiteX1" fmla="*/ 233934 w 582929"/>
                  <a:gd name="connsiteY1" fmla="*/ 1218880 h 1218879"/>
                  <a:gd name="connsiteX2" fmla="*/ 233934 w 582929"/>
                  <a:gd name="connsiteY2" fmla="*/ 419218 h 1218879"/>
                  <a:gd name="connsiteX3" fmla="*/ 0 w 582929"/>
                  <a:gd name="connsiteY3" fmla="*/ 419218 h 1218879"/>
                  <a:gd name="connsiteX4" fmla="*/ 0 w 582929"/>
                  <a:gd name="connsiteY4" fmla="*/ 202783 h 1218879"/>
                  <a:gd name="connsiteX5" fmla="*/ 376142 w 582929"/>
                  <a:gd name="connsiteY5" fmla="*/ 0 h 1218879"/>
                  <a:gd name="connsiteX6" fmla="*/ 582930 w 582929"/>
                  <a:gd name="connsiteY6" fmla="*/ 0 h 121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2929" h="1218879">
                    <a:moveTo>
                      <a:pt x="582930" y="1218880"/>
                    </a:moveTo>
                    <a:lnTo>
                      <a:pt x="233934" y="1218880"/>
                    </a:lnTo>
                    <a:lnTo>
                      <a:pt x="233934" y="419218"/>
                    </a:lnTo>
                    <a:lnTo>
                      <a:pt x="0" y="419218"/>
                    </a:lnTo>
                    <a:lnTo>
                      <a:pt x="0" y="202783"/>
                    </a:lnTo>
                    <a:lnTo>
                      <a:pt x="376142" y="0"/>
                    </a:lnTo>
                    <a:lnTo>
                      <a:pt x="58293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90" name="Graphic 33">
              <a:extLst>
                <a:ext uri="{FF2B5EF4-FFF2-40B4-BE49-F238E27FC236}">
                  <a16:creationId xmlns:a16="http://schemas.microsoft.com/office/drawing/2014/main" id="{E6A24437-9095-404C-8D1B-E26631FC4B2A}"/>
                </a:ext>
              </a:extLst>
            </p:cNvPr>
            <p:cNvGrpSpPr/>
            <p:nvPr/>
          </p:nvGrpSpPr>
          <p:grpSpPr>
            <a:xfrm>
              <a:off x="686739" y="1163571"/>
              <a:ext cx="2594344" cy="159478"/>
              <a:chOff x="1252706" y="3173428"/>
              <a:chExt cx="9751147" cy="599414"/>
            </a:xfrm>
            <a:solidFill>
              <a:schemeClr val="bg1"/>
            </a:solidFill>
          </p:grpSpPr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7EC72E87-F677-B94F-9634-16ED4E0B7BC9}"/>
                  </a:ext>
                </a:extLst>
              </p:cNvPr>
              <p:cNvSpPr/>
              <p:nvPr/>
            </p:nvSpPr>
            <p:spPr>
              <a:xfrm>
                <a:off x="1252706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3999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9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2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1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981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4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2 w 419922"/>
                  <a:gd name="connsiteY20" fmla="*/ 458143 h 462103"/>
                  <a:gd name="connsiteX21" fmla="*/ 47325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8" y="462104"/>
                      <a:pt x="6665" y="460784"/>
                      <a:pt x="3999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0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4" y="1320"/>
                      <a:pt x="181109" y="0"/>
                      <a:pt x="187299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3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2" y="446732"/>
                      <a:pt x="419922" y="448901"/>
                    </a:cubicBezTo>
                    <a:cubicBezTo>
                      <a:pt x="419922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1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1" y="460784"/>
                      <a:pt x="360981" y="458143"/>
                    </a:cubicBezTo>
                    <a:cubicBezTo>
                      <a:pt x="358505" y="455502"/>
                      <a:pt x="356886" y="453050"/>
                      <a:pt x="355934" y="450881"/>
                    </a:cubicBezTo>
                    <a:lnTo>
                      <a:pt x="319274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2" y="458143"/>
                    </a:cubicBezTo>
                    <a:cubicBezTo>
                      <a:pt x="56656" y="460784"/>
                      <a:pt x="52657" y="462104"/>
                      <a:pt x="47325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DEFE6BA1-5622-1849-B4FB-8EC76D2094B6}"/>
                  </a:ext>
                </a:extLst>
              </p:cNvPr>
              <p:cNvSpPr/>
              <p:nvPr/>
            </p:nvSpPr>
            <p:spPr>
              <a:xfrm>
                <a:off x="1728427" y="3178615"/>
                <a:ext cx="61988" cy="468799"/>
              </a:xfrm>
              <a:custGeom>
                <a:avLst/>
                <a:gdLst>
                  <a:gd name="connsiteX0" fmla="*/ 15331 w 61988"/>
                  <a:gd name="connsiteY0" fmla="*/ 468800 h 468799"/>
                  <a:gd name="connsiteX1" fmla="*/ 4380 w 61988"/>
                  <a:gd name="connsiteY1" fmla="*/ 464462 h 468799"/>
                  <a:gd name="connsiteX2" fmla="*/ 0 w 61988"/>
                  <a:gd name="connsiteY2" fmla="*/ 453616 h 468799"/>
                  <a:gd name="connsiteX3" fmla="*/ 0 w 61988"/>
                  <a:gd name="connsiteY3" fmla="*/ 15278 h 468799"/>
                  <a:gd name="connsiteX4" fmla="*/ 4380 w 61988"/>
                  <a:gd name="connsiteY4" fmla="*/ 4338 h 468799"/>
                  <a:gd name="connsiteX5" fmla="*/ 15331 w 61988"/>
                  <a:gd name="connsiteY5" fmla="*/ 0 h 468799"/>
                  <a:gd name="connsiteX6" fmla="*/ 46658 w 61988"/>
                  <a:gd name="connsiteY6" fmla="*/ 0 h 468799"/>
                  <a:gd name="connsiteX7" fmla="*/ 57989 w 61988"/>
                  <a:gd name="connsiteY7" fmla="*/ 4338 h 468799"/>
                  <a:gd name="connsiteX8" fmla="*/ 61989 w 61988"/>
                  <a:gd name="connsiteY8" fmla="*/ 15278 h 468799"/>
                  <a:gd name="connsiteX9" fmla="*/ 61989 w 61988"/>
                  <a:gd name="connsiteY9" fmla="*/ 453616 h 468799"/>
                  <a:gd name="connsiteX10" fmla="*/ 57989 w 61988"/>
                  <a:gd name="connsiteY10" fmla="*/ 464462 h 468799"/>
                  <a:gd name="connsiteX11" fmla="*/ 46658 w 61988"/>
                  <a:gd name="connsiteY11" fmla="*/ 468800 h 468799"/>
                  <a:gd name="connsiteX12" fmla="*/ 15331 w 61988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988" h="468799">
                    <a:moveTo>
                      <a:pt x="15331" y="468800"/>
                    </a:moveTo>
                    <a:cubicBezTo>
                      <a:pt x="10855" y="468800"/>
                      <a:pt x="7237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8" y="7262"/>
                      <a:pt x="4380" y="4338"/>
                    </a:cubicBezTo>
                    <a:cubicBezTo>
                      <a:pt x="7237" y="1509"/>
                      <a:pt x="10950" y="0"/>
                      <a:pt x="15331" y="0"/>
                    </a:cubicBezTo>
                    <a:lnTo>
                      <a:pt x="46658" y="0"/>
                    </a:lnTo>
                    <a:cubicBezTo>
                      <a:pt x="51514" y="0"/>
                      <a:pt x="55323" y="1415"/>
                      <a:pt x="57989" y="4338"/>
                    </a:cubicBezTo>
                    <a:cubicBezTo>
                      <a:pt x="60655" y="7167"/>
                      <a:pt x="61989" y="10845"/>
                      <a:pt x="61989" y="15278"/>
                    </a:cubicBezTo>
                    <a:lnTo>
                      <a:pt x="61989" y="453616"/>
                    </a:lnTo>
                    <a:cubicBezTo>
                      <a:pt x="61989" y="458049"/>
                      <a:pt x="60655" y="461632"/>
                      <a:pt x="57989" y="464462"/>
                    </a:cubicBezTo>
                    <a:cubicBezTo>
                      <a:pt x="55323" y="467291"/>
                      <a:pt x="51514" y="468800"/>
                      <a:pt x="46658" y="468800"/>
                    </a:cubicBezTo>
                    <a:lnTo>
                      <a:pt x="15331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FFAE1486-7F3E-BD49-A1DF-37BEABE60CE4}"/>
                  </a:ext>
                </a:extLst>
              </p:cNvPr>
              <p:cNvSpPr/>
              <p:nvPr/>
            </p:nvSpPr>
            <p:spPr>
              <a:xfrm>
                <a:off x="1848500" y="3304137"/>
                <a:ext cx="486005" cy="343277"/>
              </a:xfrm>
              <a:custGeom>
                <a:avLst/>
                <a:gdLst>
                  <a:gd name="connsiteX0" fmla="*/ 117312 w 486005"/>
                  <a:gd name="connsiteY0" fmla="*/ 343277 h 343277"/>
                  <a:gd name="connsiteX1" fmla="*/ 103981 w 486005"/>
                  <a:gd name="connsiteY1" fmla="*/ 338939 h 343277"/>
                  <a:gd name="connsiteX2" fmla="*/ 95982 w 486005"/>
                  <a:gd name="connsiteY2" fmla="*/ 326774 h 343277"/>
                  <a:gd name="connsiteX3" fmla="*/ 1333 w 486005"/>
                  <a:gd name="connsiteY3" fmla="*/ 20465 h 343277"/>
                  <a:gd name="connsiteX4" fmla="*/ 0 w 486005"/>
                  <a:gd name="connsiteY4" fmla="*/ 13863 h 343277"/>
                  <a:gd name="connsiteX5" fmla="*/ 4380 w 486005"/>
                  <a:gd name="connsiteY5" fmla="*/ 3961 h 343277"/>
                  <a:gd name="connsiteX6" fmla="*/ 14093 w 486005"/>
                  <a:gd name="connsiteY6" fmla="*/ 0 h 343277"/>
                  <a:gd name="connsiteX7" fmla="*/ 43421 w 486005"/>
                  <a:gd name="connsiteY7" fmla="*/ 0 h 343277"/>
                  <a:gd name="connsiteX8" fmla="*/ 54752 w 486005"/>
                  <a:gd name="connsiteY8" fmla="*/ 3961 h 343277"/>
                  <a:gd name="connsiteX9" fmla="*/ 60084 w 486005"/>
                  <a:gd name="connsiteY9" fmla="*/ 11223 h 343277"/>
                  <a:gd name="connsiteX10" fmla="*/ 134070 w 486005"/>
                  <a:gd name="connsiteY10" fmla="*/ 260099 h 343277"/>
                  <a:gd name="connsiteX11" fmla="*/ 213389 w 486005"/>
                  <a:gd name="connsiteY11" fmla="*/ 13863 h 343277"/>
                  <a:gd name="connsiteX12" fmla="*/ 219102 w 486005"/>
                  <a:gd name="connsiteY12" fmla="*/ 4621 h 343277"/>
                  <a:gd name="connsiteX13" fmla="*/ 232052 w 486005"/>
                  <a:gd name="connsiteY13" fmla="*/ 0 h 343277"/>
                  <a:gd name="connsiteX14" fmla="*/ 254715 w 486005"/>
                  <a:gd name="connsiteY14" fmla="*/ 0 h 343277"/>
                  <a:gd name="connsiteX15" fmla="*/ 268046 w 486005"/>
                  <a:gd name="connsiteY15" fmla="*/ 4621 h 343277"/>
                  <a:gd name="connsiteX16" fmla="*/ 273378 w 486005"/>
                  <a:gd name="connsiteY16" fmla="*/ 13863 h 343277"/>
                  <a:gd name="connsiteX17" fmla="*/ 352697 w 486005"/>
                  <a:gd name="connsiteY17" fmla="*/ 260099 h 343277"/>
                  <a:gd name="connsiteX18" fmla="*/ 426683 w 486005"/>
                  <a:gd name="connsiteY18" fmla="*/ 11223 h 343277"/>
                  <a:gd name="connsiteX19" fmla="*/ 431349 w 486005"/>
                  <a:gd name="connsiteY19" fmla="*/ 3961 h 343277"/>
                  <a:gd name="connsiteX20" fmla="*/ 442680 w 486005"/>
                  <a:gd name="connsiteY20" fmla="*/ 0 h 343277"/>
                  <a:gd name="connsiteX21" fmla="*/ 472674 w 486005"/>
                  <a:gd name="connsiteY21" fmla="*/ 0 h 343277"/>
                  <a:gd name="connsiteX22" fmla="*/ 482006 w 486005"/>
                  <a:gd name="connsiteY22" fmla="*/ 3961 h 343277"/>
                  <a:gd name="connsiteX23" fmla="*/ 486005 w 486005"/>
                  <a:gd name="connsiteY23" fmla="*/ 13863 h 343277"/>
                  <a:gd name="connsiteX24" fmla="*/ 484672 w 486005"/>
                  <a:gd name="connsiteY24" fmla="*/ 20465 h 343277"/>
                  <a:gd name="connsiteX25" fmla="*/ 390690 w 486005"/>
                  <a:gd name="connsiteY25" fmla="*/ 326774 h 343277"/>
                  <a:gd name="connsiteX26" fmla="*/ 383358 w 486005"/>
                  <a:gd name="connsiteY26" fmla="*/ 338939 h 343277"/>
                  <a:gd name="connsiteX27" fmla="*/ 368694 w 486005"/>
                  <a:gd name="connsiteY27" fmla="*/ 343277 h 343277"/>
                  <a:gd name="connsiteX28" fmla="*/ 342698 w 486005"/>
                  <a:gd name="connsiteY28" fmla="*/ 343277 h 343277"/>
                  <a:gd name="connsiteX29" fmla="*/ 328415 w 486005"/>
                  <a:gd name="connsiteY29" fmla="*/ 338939 h 343277"/>
                  <a:gd name="connsiteX30" fmla="*/ 320703 w 486005"/>
                  <a:gd name="connsiteY30" fmla="*/ 326774 h 343277"/>
                  <a:gd name="connsiteX31" fmla="*/ 243383 w 486005"/>
                  <a:gd name="connsiteY31" fmla="*/ 90440 h 343277"/>
                  <a:gd name="connsiteX32" fmla="*/ 166065 w 486005"/>
                  <a:gd name="connsiteY32" fmla="*/ 326774 h 343277"/>
                  <a:gd name="connsiteX33" fmla="*/ 158066 w 486005"/>
                  <a:gd name="connsiteY33" fmla="*/ 338939 h 343277"/>
                  <a:gd name="connsiteX34" fmla="*/ 143402 w 486005"/>
                  <a:gd name="connsiteY34" fmla="*/ 343277 h 343277"/>
                  <a:gd name="connsiteX35" fmla="*/ 117312 w 486005"/>
                  <a:gd name="connsiteY35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86005" h="343277">
                    <a:moveTo>
                      <a:pt x="117312" y="343277"/>
                    </a:moveTo>
                    <a:cubicBezTo>
                      <a:pt x="111503" y="343277"/>
                      <a:pt x="107123" y="341863"/>
                      <a:pt x="103981" y="338939"/>
                    </a:cubicBezTo>
                    <a:cubicBezTo>
                      <a:pt x="100838" y="336110"/>
                      <a:pt x="98172" y="332055"/>
                      <a:pt x="95982" y="326774"/>
                    </a:cubicBezTo>
                    <a:lnTo>
                      <a:pt x="1333" y="20465"/>
                    </a:lnTo>
                    <a:cubicBezTo>
                      <a:pt x="476" y="18296"/>
                      <a:pt x="0" y="16032"/>
                      <a:pt x="0" y="13863"/>
                    </a:cubicBezTo>
                    <a:cubicBezTo>
                      <a:pt x="0" y="9902"/>
                      <a:pt x="1428" y="6601"/>
                      <a:pt x="4380" y="3961"/>
                    </a:cubicBezTo>
                    <a:cubicBezTo>
                      <a:pt x="7237" y="1320"/>
                      <a:pt x="10474" y="0"/>
                      <a:pt x="14093" y="0"/>
                    </a:cubicBezTo>
                    <a:lnTo>
                      <a:pt x="43421" y="0"/>
                    </a:lnTo>
                    <a:cubicBezTo>
                      <a:pt x="48277" y="0"/>
                      <a:pt x="52086" y="1320"/>
                      <a:pt x="54752" y="3961"/>
                    </a:cubicBezTo>
                    <a:cubicBezTo>
                      <a:pt x="57418" y="6601"/>
                      <a:pt x="59227" y="9053"/>
                      <a:pt x="60084" y="11223"/>
                    </a:cubicBezTo>
                    <a:lnTo>
                      <a:pt x="134070" y="260099"/>
                    </a:lnTo>
                    <a:lnTo>
                      <a:pt x="213389" y="13863"/>
                    </a:lnTo>
                    <a:cubicBezTo>
                      <a:pt x="214246" y="10751"/>
                      <a:pt x="216150" y="7733"/>
                      <a:pt x="219102" y="4621"/>
                    </a:cubicBezTo>
                    <a:cubicBezTo>
                      <a:pt x="221959" y="1509"/>
                      <a:pt x="226339" y="0"/>
                      <a:pt x="232052" y="0"/>
                    </a:cubicBezTo>
                    <a:lnTo>
                      <a:pt x="254715" y="0"/>
                    </a:lnTo>
                    <a:cubicBezTo>
                      <a:pt x="260523" y="0"/>
                      <a:pt x="264903" y="1509"/>
                      <a:pt x="268046" y="4621"/>
                    </a:cubicBezTo>
                    <a:cubicBezTo>
                      <a:pt x="271188" y="7733"/>
                      <a:pt x="272902" y="10751"/>
                      <a:pt x="273378" y="13863"/>
                    </a:cubicBezTo>
                    <a:lnTo>
                      <a:pt x="352697" y="260099"/>
                    </a:lnTo>
                    <a:lnTo>
                      <a:pt x="426683" y="11223"/>
                    </a:lnTo>
                    <a:cubicBezTo>
                      <a:pt x="427159" y="9053"/>
                      <a:pt x="428683" y="6601"/>
                      <a:pt x="431349" y="3961"/>
                    </a:cubicBezTo>
                    <a:cubicBezTo>
                      <a:pt x="434015" y="1320"/>
                      <a:pt x="437824" y="0"/>
                      <a:pt x="442680" y="0"/>
                    </a:cubicBezTo>
                    <a:lnTo>
                      <a:pt x="472674" y="0"/>
                    </a:lnTo>
                    <a:cubicBezTo>
                      <a:pt x="476198" y="0"/>
                      <a:pt x="479340" y="1320"/>
                      <a:pt x="482006" y="3961"/>
                    </a:cubicBezTo>
                    <a:cubicBezTo>
                      <a:pt x="484672" y="6601"/>
                      <a:pt x="486005" y="9902"/>
                      <a:pt x="486005" y="13863"/>
                    </a:cubicBezTo>
                    <a:cubicBezTo>
                      <a:pt x="486005" y="16032"/>
                      <a:pt x="485529" y="18296"/>
                      <a:pt x="484672" y="20465"/>
                    </a:cubicBezTo>
                    <a:lnTo>
                      <a:pt x="390690" y="326774"/>
                    </a:lnTo>
                    <a:cubicBezTo>
                      <a:pt x="388880" y="332055"/>
                      <a:pt x="386500" y="336110"/>
                      <a:pt x="383358" y="338939"/>
                    </a:cubicBezTo>
                    <a:cubicBezTo>
                      <a:pt x="380215" y="341768"/>
                      <a:pt x="375359" y="343277"/>
                      <a:pt x="368694" y="343277"/>
                    </a:cubicBezTo>
                    <a:lnTo>
                      <a:pt x="342698" y="343277"/>
                    </a:lnTo>
                    <a:cubicBezTo>
                      <a:pt x="336890" y="343277"/>
                      <a:pt x="332129" y="341863"/>
                      <a:pt x="328415" y="338939"/>
                    </a:cubicBezTo>
                    <a:cubicBezTo>
                      <a:pt x="324607" y="336110"/>
                      <a:pt x="322036" y="332055"/>
                      <a:pt x="320703" y="326774"/>
                    </a:cubicBezTo>
                    <a:lnTo>
                      <a:pt x="243383" y="90440"/>
                    </a:lnTo>
                    <a:lnTo>
                      <a:pt x="166065" y="326774"/>
                    </a:lnTo>
                    <a:cubicBezTo>
                      <a:pt x="164255" y="332055"/>
                      <a:pt x="161589" y="336110"/>
                      <a:pt x="158066" y="338939"/>
                    </a:cubicBezTo>
                    <a:cubicBezTo>
                      <a:pt x="154543" y="341768"/>
                      <a:pt x="149591" y="343277"/>
                      <a:pt x="143402" y="343277"/>
                    </a:cubicBezTo>
                    <a:lnTo>
                      <a:pt x="117312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Freeform 93">
                <a:extLst>
                  <a:ext uri="{FF2B5EF4-FFF2-40B4-BE49-F238E27FC236}">
                    <a16:creationId xmlns:a16="http://schemas.microsoft.com/office/drawing/2014/main" id="{64886022-C8BF-824C-ADCF-01AF694D7D7F}"/>
                  </a:ext>
                </a:extLst>
              </p:cNvPr>
              <p:cNvSpPr/>
              <p:nvPr/>
            </p:nvSpPr>
            <p:spPr>
              <a:xfrm>
                <a:off x="2361167" y="3297536"/>
                <a:ext cx="296706" cy="356480"/>
              </a:xfrm>
              <a:custGeom>
                <a:avLst/>
                <a:gdLst>
                  <a:gd name="connsiteX0" fmla="*/ 121311 w 296706"/>
                  <a:gd name="connsiteY0" fmla="*/ 356480 h 356480"/>
                  <a:gd name="connsiteX1" fmla="*/ 60655 w 296706"/>
                  <a:gd name="connsiteY1" fmla="*/ 343277 h 356480"/>
                  <a:gd name="connsiteX2" fmla="*/ 16664 w 296706"/>
                  <a:gd name="connsiteY2" fmla="*/ 307629 h 356480"/>
                  <a:gd name="connsiteX3" fmla="*/ 0 w 296706"/>
                  <a:gd name="connsiteY3" fmla="*/ 256798 h 356480"/>
                  <a:gd name="connsiteX4" fmla="*/ 37326 w 296706"/>
                  <a:gd name="connsiteY4" fmla="*/ 184181 h 356480"/>
                  <a:gd name="connsiteX5" fmla="*/ 134642 w 296706"/>
                  <a:gd name="connsiteY5" fmla="*/ 148533 h 356480"/>
                  <a:gd name="connsiteX6" fmla="*/ 233957 w 296706"/>
                  <a:gd name="connsiteY6" fmla="*/ 134670 h 356480"/>
                  <a:gd name="connsiteX7" fmla="*/ 233957 w 296706"/>
                  <a:gd name="connsiteY7" fmla="*/ 115526 h 356480"/>
                  <a:gd name="connsiteX8" fmla="*/ 215579 w 296706"/>
                  <a:gd name="connsiteY8" fmla="*/ 66015 h 356480"/>
                  <a:gd name="connsiteX9" fmla="*/ 155971 w 296706"/>
                  <a:gd name="connsiteY9" fmla="*/ 48191 h 356480"/>
                  <a:gd name="connsiteX10" fmla="*/ 107980 w 296706"/>
                  <a:gd name="connsiteY10" fmla="*/ 60074 h 356480"/>
                  <a:gd name="connsiteX11" fmla="*/ 81985 w 296706"/>
                  <a:gd name="connsiteY11" fmla="*/ 90440 h 356480"/>
                  <a:gd name="connsiteX12" fmla="*/ 67987 w 296706"/>
                  <a:gd name="connsiteY12" fmla="*/ 100343 h 356480"/>
                  <a:gd name="connsiteX13" fmla="*/ 37993 w 296706"/>
                  <a:gd name="connsiteY13" fmla="*/ 100343 h 356480"/>
                  <a:gd name="connsiteX14" fmla="*/ 26947 w 296706"/>
                  <a:gd name="connsiteY14" fmla="*/ 96004 h 356480"/>
                  <a:gd name="connsiteX15" fmla="*/ 23329 w 296706"/>
                  <a:gd name="connsiteY15" fmla="*/ 85819 h 356480"/>
                  <a:gd name="connsiteX16" fmla="*/ 31042 w 296706"/>
                  <a:gd name="connsiteY16" fmla="*/ 61394 h 356480"/>
                  <a:gd name="connsiteX17" fmla="*/ 54656 w 296706"/>
                  <a:gd name="connsiteY17" fmla="*/ 33007 h 356480"/>
                  <a:gd name="connsiteX18" fmla="*/ 95601 w 296706"/>
                  <a:gd name="connsiteY18" fmla="*/ 9619 h 356480"/>
                  <a:gd name="connsiteX19" fmla="*/ 156638 w 296706"/>
                  <a:gd name="connsiteY19" fmla="*/ 0 h 356480"/>
                  <a:gd name="connsiteX20" fmla="*/ 223958 w 296706"/>
                  <a:gd name="connsiteY20" fmla="*/ 10185 h 356480"/>
                  <a:gd name="connsiteX21" fmla="*/ 266998 w 296706"/>
                  <a:gd name="connsiteY21" fmla="*/ 37628 h 356480"/>
                  <a:gd name="connsiteX22" fmla="*/ 289661 w 296706"/>
                  <a:gd name="connsiteY22" fmla="*/ 76577 h 356480"/>
                  <a:gd name="connsiteX23" fmla="*/ 296707 w 296706"/>
                  <a:gd name="connsiteY23" fmla="*/ 120807 h 356480"/>
                  <a:gd name="connsiteX24" fmla="*/ 296707 w 296706"/>
                  <a:gd name="connsiteY24" fmla="*/ 334695 h 356480"/>
                  <a:gd name="connsiteX25" fmla="*/ 292327 w 296706"/>
                  <a:gd name="connsiteY25" fmla="*/ 345541 h 356480"/>
                  <a:gd name="connsiteX26" fmla="*/ 281281 w 296706"/>
                  <a:gd name="connsiteY26" fmla="*/ 349879 h 356480"/>
                  <a:gd name="connsiteX27" fmla="*/ 250620 w 296706"/>
                  <a:gd name="connsiteY27" fmla="*/ 349879 h 356480"/>
                  <a:gd name="connsiteX28" fmla="*/ 239289 w 296706"/>
                  <a:gd name="connsiteY28" fmla="*/ 345541 h 356480"/>
                  <a:gd name="connsiteX29" fmla="*/ 235290 w 296706"/>
                  <a:gd name="connsiteY29" fmla="*/ 334695 h 356480"/>
                  <a:gd name="connsiteX30" fmla="*/ 235290 w 296706"/>
                  <a:gd name="connsiteY30" fmla="*/ 306309 h 356480"/>
                  <a:gd name="connsiteX31" fmla="*/ 211961 w 296706"/>
                  <a:gd name="connsiteY31" fmla="*/ 329791 h 356480"/>
                  <a:gd name="connsiteX32" fmla="*/ 175301 w 296706"/>
                  <a:gd name="connsiteY32" fmla="*/ 348936 h 356480"/>
                  <a:gd name="connsiteX33" fmla="*/ 121311 w 296706"/>
                  <a:gd name="connsiteY33" fmla="*/ 356480 h 356480"/>
                  <a:gd name="connsiteX34" fmla="*/ 135308 w 296706"/>
                  <a:gd name="connsiteY34" fmla="*/ 306969 h 356480"/>
                  <a:gd name="connsiteX35" fmla="*/ 185299 w 296706"/>
                  <a:gd name="connsiteY35" fmla="*/ 295369 h 356480"/>
                  <a:gd name="connsiteX36" fmla="*/ 221007 w 296706"/>
                  <a:gd name="connsiteY36" fmla="*/ 259438 h 356480"/>
                  <a:gd name="connsiteX37" fmla="*/ 234052 w 296706"/>
                  <a:gd name="connsiteY37" fmla="*/ 198045 h 356480"/>
                  <a:gd name="connsiteX38" fmla="*/ 234052 w 296706"/>
                  <a:gd name="connsiteY38" fmla="*/ 179560 h 356480"/>
                  <a:gd name="connsiteX39" fmla="*/ 156733 w 296706"/>
                  <a:gd name="connsiteY39" fmla="*/ 190783 h 356480"/>
                  <a:gd name="connsiteX40" fmla="*/ 85413 w 296706"/>
                  <a:gd name="connsiteY40" fmla="*/ 212945 h 356480"/>
                  <a:gd name="connsiteX41" fmla="*/ 61417 w 296706"/>
                  <a:gd name="connsiteY41" fmla="*/ 252271 h 356480"/>
                  <a:gd name="connsiteX42" fmla="*/ 72463 w 296706"/>
                  <a:gd name="connsiteY42" fmla="*/ 282921 h 356480"/>
                  <a:gd name="connsiteX43" fmla="*/ 100458 w 296706"/>
                  <a:gd name="connsiteY43" fmla="*/ 301028 h 356480"/>
                  <a:gd name="connsiteX44" fmla="*/ 135308 w 296706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706" h="356480">
                    <a:moveTo>
                      <a:pt x="121311" y="356480"/>
                    </a:moveTo>
                    <a:cubicBezTo>
                      <a:pt x="99124" y="356480"/>
                      <a:pt x="78843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3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579" y="66015"/>
                    </a:cubicBezTo>
                    <a:cubicBezTo>
                      <a:pt x="203391" y="54132"/>
                      <a:pt x="183490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9" y="97042"/>
                      <a:pt x="74653" y="100343"/>
                      <a:pt x="67987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1042" y="61394"/>
                    </a:cubicBezTo>
                    <a:cubicBezTo>
                      <a:pt x="36184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642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98" y="37628"/>
                    </a:cubicBezTo>
                    <a:cubicBezTo>
                      <a:pt x="277472" y="49040"/>
                      <a:pt x="284995" y="62054"/>
                      <a:pt x="289661" y="76577"/>
                    </a:cubicBezTo>
                    <a:cubicBezTo>
                      <a:pt x="294326" y="91100"/>
                      <a:pt x="296707" y="105812"/>
                      <a:pt x="296707" y="120807"/>
                    </a:cubicBezTo>
                    <a:lnTo>
                      <a:pt x="296707" y="334695"/>
                    </a:lnTo>
                    <a:cubicBezTo>
                      <a:pt x="296707" y="339128"/>
                      <a:pt x="295279" y="342711"/>
                      <a:pt x="292327" y="345541"/>
                    </a:cubicBezTo>
                    <a:cubicBezTo>
                      <a:pt x="289470" y="348370"/>
                      <a:pt x="285757" y="349879"/>
                      <a:pt x="281281" y="349879"/>
                    </a:cubicBezTo>
                    <a:lnTo>
                      <a:pt x="250620" y="349879"/>
                    </a:lnTo>
                    <a:cubicBezTo>
                      <a:pt x="245764" y="349879"/>
                      <a:pt x="241955" y="348464"/>
                      <a:pt x="239289" y="345541"/>
                    </a:cubicBezTo>
                    <a:cubicBezTo>
                      <a:pt x="236623" y="342711"/>
                      <a:pt x="235290" y="339033"/>
                      <a:pt x="235290" y="334695"/>
                    </a:cubicBezTo>
                    <a:lnTo>
                      <a:pt x="235290" y="306309"/>
                    </a:lnTo>
                    <a:cubicBezTo>
                      <a:pt x="229481" y="314231"/>
                      <a:pt x="221768" y="322058"/>
                      <a:pt x="211961" y="329791"/>
                    </a:cubicBezTo>
                    <a:cubicBezTo>
                      <a:pt x="202153" y="337524"/>
                      <a:pt x="189965" y="343843"/>
                      <a:pt x="175301" y="348936"/>
                    </a:cubicBezTo>
                    <a:cubicBezTo>
                      <a:pt x="160637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7" y="259438"/>
                    </a:cubicBezTo>
                    <a:cubicBezTo>
                      <a:pt x="229672" y="243123"/>
                      <a:pt x="234052" y="222659"/>
                      <a:pt x="234052" y="198045"/>
                    </a:cubicBezTo>
                    <a:lnTo>
                      <a:pt x="234052" y="179560"/>
                    </a:lnTo>
                    <a:lnTo>
                      <a:pt x="156733" y="190783"/>
                    </a:lnTo>
                    <a:cubicBezTo>
                      <a:pt x="125215" y="195215"/>
                      <a:pt x="101410" y="202571"/>
                      <a:pt x="85413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131" y="274810"/>
                      <a:pt x="72463" y="282921"/>
                    </a:cubicBezTo>
                    <a:cubicBezTo>
                      <a:pt x="79795" y="291031"/>
                      <a:pt x="89126" y="297067"/>
                      <a:pt x="100458" y="301028"/>
                    </a:cubicBezTo>
                    <a:cubicBezTo>
                      <a:pt x="111694" y="304989"/>
                      <a:pt x="123310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A79EA744-B891-984E-BA6D-046CEC1F2AE6}"/>
                  </a:ext>
                </a:extLst>
              </p:cNvPr>
              <p:cNvSpPr/>
              <p:nvPr/>
            </p:nvSpPr>
            <p:spPr>
              <a:xfrm>
                <a:off x="2700057" y="3304137"/>
                <a:ext cx="329938" cy="468705"/>
              </a:xfrm>
              <a:custGeom>
                <a:avLst/>
                <a:gdLst>
                  <a:gd name="connsiteX0" fmla="*/ 89317 w 329938"/>
                  <a:gd name="connsiteY0" fmla="*/ 468705 h 468705"/>
                  <a:gd name="connsiteX1" fmla="*/ 79985 w 329938"/>
                  <a:gd name="connsiteY1" fmla="*/ 464745 h 468705"/>
                  <a:gd name="connsiteX2" fmla="*/ 75986 w 329938"/>
                  <a:gd name="connsiteY2" fmla="*/ 455502 h 468705"/>
                  <a:gd name="connsiteX3" fmla="*/ 76653 w 329938"/>
                  <a:gd name="connsiteY3" fmla="*/ 450221 h 468705"/>
                  <a:gd name="connsiteX4" fmla="*/ 79319 w 329938"/>
                  <a:gd name="connsiteY4" fmla="*/ 443620 h 468705"/>
                  <a:gd name="connsiteX5" fmla="*/ 130642 w 329938"/>
                  <a:gd name="connsiteY5" fmla="*/ 322813 h 468705"/>
                  <a:gd name="connsiteX6" fmla="*/ 3333 w 329938"/>
                  <a:gd name="connsiteY6" fmla="*/ 25086 h 468705"/>
                  <a:gd name="connsiteX7" fmla="*/ 0 w 329938"/>
                  <a:gd name="connsiteY7" fmla="*/ 13863 h 468705"/>
                  <a:gd name="connsiteX8" fmla="*/ 3999 w 329938"/>
                  <a:gd name="connsiteY8" fmla="*/ 3961 h 468705"/>
                  <a:gd name="connsiteX9" fmla="*/ 13997 w 329938"/>
                  <a:gd name="connsiteY9" fmla="*/ 0 h 468705"/>
                  <a:gd name="connsiteX10" fmla="*/ 46658 w 329938"/>
                  <a:gd name="connsiteY10" fmla="*/ 0 h 468705"/>
                  <a:gd name="connsiteX11" fmla="*/ 57323 w 329938"/>
                  <a:gd name="connsiteY11" fmla="*/ 3301 h 468705"/>
                  <a:gd name="connsiteX12" fmla="*/ 62655 w 329938"/>
                  <a:gd name="connsiteY12" fmla="*/ 11223 h 468705"/>
                  <a:gd name="connsiteX13" fmla="*/ 163970 w 329938"/>
                  <a:gd name="connsiteY13" fmla="*/ 251517 h 468705"/>
                  <a:gd name="connsiteX14" fmla="*/ 267950 w 329938"/>
                  <a:gd name="connsiteY14" fmla="*/ 11223 h 468705"/>
                  <a:gd name="connsiteX15" fmla="*/ 273568 w 329938"/>
                  <a:gd name="connsiteY15" fmla="*/ 3301 h 468705"/>
                  <a:gd name="connsiteX16" fmla="*/ 284614 w 329938"/>
                  <a:gd name="connsiteY16" fmla="*/ 0 h 468705"/>
                  <a:gd name="connsiteX17" fmla="*/ 315941 w 329938"/>
                  <a:gd name="connsiteY17" fmla="*/ 0 h 468705"/>
                  <a:gd name="connsiteX18" fmla="*/ 325940 w 329938"/>
                  <a:gd name="connsiteY18" fmla="*/ 3961 h 468705"/>
                  <a:gd name="connsiteX19" fmla="*/ 329939 w 329938"/>
                  <a:gd name="connsiteY19" fmla="*/ 13203 h 468705"/>
                  <a:gd name="connsiteX20" fmla="*/ 326606 w 329938"/>
                  <a:gd name="connsiteY20" fmla="*/ 25086 h 468705"/>
                  <a:gd name="connsiteX21" fmla="*/ 137308 w 329938"/>
                  <a:gd name="connsiteY21" fmla="*/ 457483 h 468705"/>
                  <a:gd name="connsiteX22" fmla="*/ 131690 w 329938"/>
                  <a:gd name="connsiteY22" fmla="*/ 465405 h 468705"/>
                  <a:gd name="connsiteX23" fmla="*/ 120644 w 329938"/>
                  <a:gd name="connsiteY23" fmla="*/ 468705 h 468705"/>
                  <a:gd name="connsiteX24" fmla="*/ 89317 w 329938"/>
                  <a:gd name="connsiteY24" fmla="*/ 468705 h 468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29938" h="468705">
                    <a:moveTo>
                      <a:pt x="89317" y="468705"/>
                    </a:moveTo>
                    <a:cubicBezTo>
                      <a:pt x="85794" y="468705"/>
                      <a:pt x="82651" y="467385"/>
                      <a:pt x="79985" y="464745"/>
                    </a:cubicBezTo>
                    <a:cubicBezTo>
                      <a:pt x="77319" y="462104"/>
                      <a:pt x="75986" y="458992"/>
                      <a:pt x="75986" y="455502"/>
                    </a:cubicBezTo>
                    <a:cubicBezTo>
                      <a:pt x="75986" y="453711"/>
                      <a:pt x="76176" y="452013"/>
                      <a:pt x="76653" y="450221"/>
                    </a:cubicBezTo>
                    <a:cubicBezTo>
                      <a:pt x="77129" y="448429"/>
                      <a:pt x="77986" y="446260"/>
                      <a:pt x="79319" y="443620"/>
                    </a:cubicBezTo>
                    <a:lnTo>
                      <a:pt x="130642" y="322813"/>
                    </a:lnTo>
                    <a:lnTo>
                      <a:pt x="3333" y="25086"/>
                    </a:lnTo>
                    <a:cubicBezTo>
                      <a:pt x="1143" y="19804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3999" y="3961"/>
                    </a:cubicBezTo>
                    <a:cubicBezTo>
                      <a:pt x="6665" y="1320"/>
                      <a:pt x="9998" y="0"/>
                      <a:pt x="13997" y="0"/>
                    </a:cubicBezTo>
                    <a:lnTo>
                      <a:pt x="46658" y="0"/>
                    </a:lnTo>
                    <a:cubicBezTo>
                      <a:pt x="51514" y="0"/>
                      <a:pt x="55133" y="1132"/>
                      <a:pt x="57323" y="3301"/>
                    </a:cubicBezTo>
                    <a:cubicBezTo>
                      <a:pt x="59513" y="5470"/>
                      <a:pt x="61322" y="8110"/>
                      <a:pt x="62655" y="11223"/>
                    </a:cubicBezTo>
                    <a:lnTo>
                      <a:pt x="163970" y="251517"/>
                    </a:lnTo>
                    <a:lnTo>
                      <a:pt x="267950" y="11223"/>
                    </a:lnTo>
                    <a:cubicBezTo>
                      <a:pt x="269283" y="8110"/>
                      <a:pt x="271188" y="5470"/>
                      <a:pt x="273568" y="3301"/>
                    </a:cubicBezTo>
                    <a:cubicBezTo>
                      <a:pt x="276044" y="1132"/>
                      <a:pt x="279662" y="0"/>
                      <a:pt x="284614" y="0"/>
                    </a:cubicBezTo>
                    <a:lnTo>
                      <a:pt x="315941" y="0"/>
                    </a:lnTo>
                    <a:cubicBezTo>
                      <a:pt x="319941" y="0"/>
                      <a:pt x="323273" y="1320"/>
                      <a:pt x="325940" y="3961"/>
                    </a:cubicBezTo>
                    <a:cubicBezTo>
                      <a:pt x="328606" y="6601"/>
                      <a:pt x="329939" y="9714"/>
                      <a:pt x="329939" y="13203"/>
                    </a:cubicBezTo>
                    <a:cubicBezTo>
                      <a:pt x="329939" y="15372"/>
                      <a:pt x="328796" y="19333"/>
                      <a:pt x="326606" y="25086"/>
                    </a:cubicBezTo>
                    <a:lnTo>
                      <a:pt x="137308" y="457483"/>
                    </a:lnTo>
                    <a:cubicBezTo>
                      <a:pt x="135975" y="460595"/>
                      <a:pt x="134070" y="463236"/>
                      <a:pt x="131690" y="465405"/>
                    </a:cubicBezTo>
                    <a:cubicBezTo>
                      <a:pt x="129214" y="467574"/>
                      <a:pt x="125596" y="468705"/>
                      <a:pt x="120644" y="468705"/>
                    </a:cubicBezTo>
                    <a:lnTo>
                      <a:pt x="89317" y="468705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id="{7E0BC9A7-574A-D44E-B064-47CF5F7D011F}"/>
                  </a:ext>
                </a:extLst>
              </p:cNvPr>
              <p:cNvSpPr/>
              <p:nvPr/>
            </p:nvSpPr>
            <p:spPr>
              <a:xfrm>
                <a:off x="3059433" y="3297630"/>
                <a:ext cx="284219" cy="356385"/>
              </a:xfrm>
              <a:custGeom>
                <a:avLst/>
                <a:gdLst>
                  <a:gd name="connsiteX0" fmla="*/ 141293 w 284219"/>
                  <a:gd name="connsiteY0" fmla="*/ 356386 h 356385"/>
                  <a:gd name="connsiteX1" fmla="*/ 77305 w 284219"/>
                  <a:gd name="connsiteY1" fmla="*/ 347144 h 356385"/>
                  <a:gd name="connsiteX2" fmla="*/ 33980 w 284219"/>
                  <a:gd name="connsiteY2" fmla="*/ 324699 h 356385"/>
                  <a:gd name="connsiteX3" fmla="*/ 9032 w 284219"/>
                  <a:gd name="connsiteY3" fmla="*/ 298293 h 356385"/>
                  <a:gd name="connsiteX4" fmla="*/ 81 w 284219"/>
                  <a:gd name="connsiteY4" fmla="*/ 277168 h 356385"/>
                  <a:gd name="connsiteX5" fmla="*/ 4747 w 284219"/>
                  <a:gd name="connsiteY5" fmla="*/ 265946 h 356385"/>
                  <a:gd name="connsiteX6" fmla="*/ 15412 w 284219"/>
                  <a:gd name="connsiteY6" fmla="*/ 261985 h 356385"/>
                  <a:gd name="connsiteX7" fmla="*/ 45406 w 284219"/>
                  <a:gd name="connsiteY7" fmla="*/ 261985 h 356385"/>
                  <a:gd name="connsiteX8" fmla="*/ 51024 w 284219"/>
                  <a:gd name="connsiteY8" fmla="*/ 262928 h 356385"/>
                  <a:gd name="connsiteX9" fmla="*/ 57404 w 284219"/>
                  <a:gd name="connsiteY9" fmla="*/ 268586 h 356385"/>
                  <a:gd name="connsiteX10" fmla="*/ 76734 w 284219"/>
                  <a:gd name="connsiteY10" fmla="*/ 287070 h 356385"/>
                  <a:gd name="connsiteX11" fmla="*/ 103015 w 284219"/>
                  <a:gd name="connsiteY11" fmla="*/ 302254 h 356385"/>
                  <a:gd name="connsiteX12" fmla="*/ 142055 w 284219"/>
                  <a:gd name="connsiteY12" fmla="*/ 308195 h 356385"/>
                  <a:gd name="connsiteX13" fmla="*/ 198045 w 284219"/>
                  <a:gd name="connsiteY13" fmla="*/ 295369 h 356385"/>
                  <a:gd name="connsiteX14" fmla="*/ 220041 w 284219"/>
                  <a:gd name="connsiteY14" fmla="*/ 257458 h 356385"/>
                  <a:gd name="connsiteX15" fmla="*/ 211090 w 284219"/>
                  <a:gd name="connsiteY15" fmla="*/ 231052 h 356385"/>
                  <a:gd name="connsiteX16" fmla="*/ 179096 w 284219"/>
                  <a:gd name="connsiteY16" fmla="*/ 213228 h 356385"/>
                  <a:gd name="connsiteX17" fmla="*/ 116155 w 284219"/>
                  <a:gd name="connsiteY17" fmla="*/ 196724 h 356385"/>
                  <a:gd name="connsiteX18" fmla="*/ 52834 w 284219"/>
                  <a:gd name="connsiteY18" fmla="*/ 173996 h 356385"/>
                  <a:gd name="connsiteX19" fmla="*/ 19506 w 284219"/>
                  <a:gd name="connsiteY19" fmla="*/ 141649 h 356385"/>
                  <a:gd name="connsiteX20" fmla="*/ 9508 w 284219"/>
                  <a:gd name="connsiteY20" fmla="*/ 99022 h 356385"/>
                  <a:gd name="connsiteX21" fmla="*/ 24172 w 284219"/>
                  <a:gd name="connsiteY21" fmla="*/ 51869 h 356385"/>
                  <a:gd name="connsiteX22" fmla="*/ 67212 w 284219"/>
                  <a:gd name="connsiteY22" fmla="*/ 14523 h 356385"/>
                  <a:gd name="connsiteX23" fmla="*/ 138246 w 284219"/>
                  <a:gd name="connsiteY23" fmla="*/ 0 h 356385"/>
                  <a:gd name="connsiteX24" fmla="*/ 197569 w 284219"/>
                  <a:gd name="connsiteY24" fmla="*/ 8582 h 356385"/>
                  <a:gd name="connsiteX25" fmla="*/ 238228 w 284219"/>
                  <a:gd name="connsiteY25" fmla="*/ 29990 h 356385"/>
                  <a:gd name="connsiteX26" fmla="*/ 262223 w 284219"/>
                  <a:gd name="connsiteY26" fmla="*/ 55358 h 356385"/>
                  <a:gd name="connsiteX27" fmla="*/ 270888 w 284219"/>
                  <a:gd name="connsiteY27" fmla="*/ 76483 h 356385"/>
                  <a:gd name="connsiteX28" fmla="*/ 266889 w 284219"/>
                  <a:gd name="connsiteY28" fmla="*/ 87328 h 356385"/>
                  <a:gd name="connsiteX29" fmla="*/ 256224 w 284219"/>
                  <a:gd name="connsiteY29" fmla="*/ 91666 h 356385"/>
                  <a:gd name="connsiteX30" fmla="*/ 228230 w 284219"/>
                  <a:gd name="connsiteY30" fmla="*/ 91666 h 356385"/>
                  <a:gd name="connsiteX31" fmla="*/ 220612 w 284219"/>
                  <a:gd name="connsiteY31" fmla="*/ 89686 h 356385"/>
                  <a:gd name="connsiteX32" fmla="*/ 214899 w 284219"/>
                  <a:gd name="connsiteY32" fmla="*/ 85065 h 356385"/>
                  <a:gd name="connsiteX33" fmla="*/ 199187 w 284219"/>
                  <a:gd name="connsiteY33" fmla="*/ 67901 h 356385"/>
                  <a:gd name="connsiteX34" fmla="*/ 175858 w 284219"/>
                  <a:gd name="connsiteY34" fmla="*/ 53755 h 356385"/>
                  <a:gd name="connsiteX35" fmla="*/ 138246 w 284219"/>
                  <a:gd name="connsiteY35" fmla="*/ 48097 h 356385"/>
                  <a:gd name="connsiteX36" fmla="*/ 88256 w 284219"/>
                  <a:gd name="connsiteY36" fmla="*/ 61960 h 356385"/>
                  <a:gd name="connsiteX37" fmla="*/ 71592 w 284219"/>
                  <a:gd name="connsiteY37" fmla="*/ 96948 h 356385"/>
                  <a:gd name="connsiteX38" fmla="*/ 78924 w 284219"/>
                  <a:gd name="connsiteY38" fmla="*/ 119393 h 356385"/>
                  <a:gd name="connsiteX39" fmla="*/ 106919 w 284219"/>
                  <a:gd name="connsiteY39" fmla="*/ 137217 h 356385"/>
                  <a:gd name="connsiteX40" fmla="*/ 168241 w 284219"/>
                  <a:gd name="connsiteY40" fmla="*/ 154380 h 356385"/>
                  <a:gd name="connsiteX41" fmla="*/ 237561 w 284219"/>
                  <a:gd name="connsiteY41" fmla="*/ 177486 h 356385"/>
                  <a:gd name="connsiteX42" fmla="*/ 273555 w 284219"/>
                  <a:gd name="connsiteY42" fmla="*/ 211153 h 356385"/>
                  <a:gd name="connsiteX43" fmla="*/ 284219 w 284219"/>
                  <a:gd name="connsiteY43" fmla="*/ 255383 h 356385"/>
                  <a:gd name="connsiteX44" fmla="*/ 268222 w 284219"/>
                  <a:gd name="connsiteY44" fmla="*/ 306215 h 356385"/>
                  <a:gd name="connsiteX45" fmla="*/ 220231 w 284219"/>
                  <a:gd name="connsiteY45" fmla="*/ 342900 h 356385"/>
                  <a:gd name="connsiteX46" fmla="*/ 141293 w 284219"/>
                  <a:gd name="connsiteY46" fmla="*/ 356386 h 35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84219" h="356385">
                    <a:moveTo>
                      <a:pt x="141293" y="356386"/>
                    </a:moveTo>
                    <a:cubicBezTo>
                      <a:pt x="116441" y="356386"/>
                      <a:pt x="95111" y="353274"/>
                      <a:pt x="77305" y="347144"/>
                    </a:cubicBezTo>
                    <a:cubicBezTo>
                      <a:pt x="59499" y="341014"/>
                      <a:pt x="45121" y="333469"/>
                      <a:pt x="33980" y="324699"/>
                    </a:cubicBezTo>
                    <a:cubicBezTo>
                      <a:pt x="22839" y="315928"/>
                      <a:pt x="14555" y="307063"/>
                      <a:pt x="9032" y="298293"/>
                    </a:cubicBezTo>
                    <a:cubicBezTo>
                      <a:pt x="3509" y="289522"/>
                      <a:pt x="462" y="282449"/>
                      <a:pt x="81" y="277168"/>
                    </a:cubicBezTo>
                    <a:cubicBezTo>
                      <a:pt x="-395" y="272358"/>
                      <a:pt x="1224" y="268586"/>
                      <a:pt x="4747" y="265946"/>
                    </a:cubicBezTo>
                    <a:cubicBezTo>
                      <a:pt x="8270" y="263305"/>
                      <a:pt x="11889" y="261985"/>
                      <a:pt x="15412" y="261985"/>
                    </a:cubicBezTo>
                    <a:lnTo>
                      <a:pt x="45406" y="261985"/>
                    </a:lnTo>
                    <a:cubicBezTo>
                      <a:pt x="47597" y="261985"/>
                      <a:pt x="49501" y="262362"/>
                      <a:pt x="51024" y="262928"/>
                    </a:cubicBezTo>
                    <a:cubicBezTo>
                      <a:pt x="52548" y="263588"/>
                      <a:pt x="54738" y="265474"/>
                      <a:pt x="57404" y="268586"/>
                    </a:cubicBezTo>
                    <a:cubicBezTo>
                      <a:pt x="63213" y="274716"/>
                      <a:pt x="69592" y="280940"/>
                      <a:pt x="76734" y="287070"/>
                    </a:cubicBezTo>
                    <a:cubicBezTo>
                      <a:pt x="83875" y="293200"/>
                      <a:pt x="92636" y="298293"/>
                      <a:pt x="103015" y="302254"/>
                    </a:cubicBezTo>
                    <a:cubicBezTo>
                      <a:pt x="113489" y="306215"/>
                      <a:pt x="126439" y="308195"/>
                      <a:pt x="142055" y="308195"/>
                    </a:cubicBezTo>
                    <a:cubicBezTo>
                      <a:pt x="164718" y="308195"/>
                      <a:pt x="183381" y="303857"/>
                      <a:pt x="198045" y="295369"/>
                    </a:cubicBezTo>
                    <a:cubicBezTo>
                      <a:pt x="212709" y="286787"/>
                      <a:pt x="220041" y="274150"/>
                      <a:pt x="220041" y="257458"/>
                    </a:cubicBezTo>
                    <a:cubicBezTo>
                      <a:pt x="220041" y="246424"/>
                      <a:pt x="217089" y="237653"/>
                      <a:pt x="211090" y="231052"/>
                    </a:cubicBezTo>
                    <a:cubicBezTo>
                      <a:pt x="205091" y="224450"/>
                      <a:pt x="194426" y="218509"/>
                      <a:pt x="179096" y="213228"/>
                    </a:cubicBezTo>
                    <a:cubicBezTo>
                      <a:pt x="163765" y="207947"/>
                      <a:pt x="142817" y="202477"/>
                      <a:pt x="116155" y="196724"/>
                    </a:cubicBezTo>
                    <a:cubicBezTo>
                      <a:pt x="89493" y="190594"/>
                      <a:pt x="68355" y="182955"/>
                      <a:pt x="52834" y="173996"/>
                    </a:cubicBezTo>
                    <a:cubicBezTo>
                      <a:pt x="37313" y="164943"/>
                      <a:pt x="26172" y="154192"/>
                      <a:pt x="19506" y="141649"/>
                    </a:cubicBezTo>
                    <a:cubicBezTo>
                      <a:pt x="12841" y="129106"/>
                      <a:pt x="9508" y="114960"/>
                      <a:pt x="9508" y="99022"/>
                    </a:cubicBezTo>
                    <a:cubicBezTo>
                      <a:pt x="9508" y="82707"/>
                      <a:pt x="14365" y="66958"/>
                      <a:pt x="24172" y="51869"/>
                    </a:cubicBezTo>
                    <a:cubicBezTo>
                      <a:pt x="33980" y="36685"/>
                      <a:pt x="48263" y="24237"/>
                      <a:pt x="67212" y="14523"/>
                    </a:cubicBezTo>
                    <a:cubicBezTo>
                      <a:pt x="86066" y="4810"/>
                      <a:pt x="109775" y="0"/>
                      <a:pt x="138246" y="0"/>
                    </a:cubicBezTo>
                    <a:cubicBezTo>
                      <a:pt x="161385" y="0"/>
                      <a:pt x="181096" y="2829"/>
                      <a:pt x="197569" y="8582"/>
                    </a:cubicBezTo>
                    <a:cubicBezTo>
                      <a:pt x="214042" y="14335"/>
                      <a:pt x="227563" y="21408"/>
                      <a:pt x="238228" y="29990"/>
                    </a:cubicBezTo>
                    <a:cubicBezTo>
                      <a:pt x="248893" y="38572"/>
                      <a:pt x="256891" y="47059"/>
                      <a:pt x="262223" y="55358"/>
                    </a:cubicBezTo>
                    <a:cubicBezTo>
                      <a:pt x="267556" y="63752"/>
                      <a:pt x="270412" y="70730"/>
                      <a:pt x="270888" y="76483"/>
                    </a:cubicBezTo>
                    <a:cubicBezTo>
                      <a:pt x="271365" y="80915"/>
                      <a:pt x="270032" y="84499"/>
                      <a:pt x="266889" y="87328"/>
                    </a:cubicBezTo>
                    <a:cubicBezTo>
                      <a:pt x="263747" y="90157"/>
                      <a:pt x="260224" y="91666"/>
                      <a:pt x="256224" y="91666"/>
                    </a:cubicBezTo>
                    <a:lnTo>
                      <a:pt x="228230" y="91666"/>
                    </a:lnTo>
                    <a:cubicBezTo>
                      <a:pt x="225087" y="91666"/>
                      <a:pt x="222612" y="91006"/>
                      <a:pt x="220612" y="89686"/>
                    </a:cubicBezTo>
                    <a:cubicBezTo>
                      <a:pt x="218612" y="88366"/>
                      <a:pt x="216708" y="86857"/>
                      <a:pt x="214899" y="85065"/>
                    </a:cubicBezTo>
                    <a:cubicBezTo>
                      <a:pt x="210423" y="79312"/>
                      <a:pt x="205186" y="73654"/>
                      <a:pt x="199187" y="67901"/>
                    </a:cubicBezTo>
                    <a:cubicBezTo>
                      <a:pt x="193189" y="62148"/>
                      <a:pt x="185381" y="57433"/>
                      <a:pt x="175858" y="53755"/>
                    </a:cubicBezTo>
                    <a:cubicBezTo>
                      <a:pt x="166336" y="49983"/>
                      <a:pt x="153767" y="48097"/>
                      <a:pt x="138246" y="48097"/>
                    </a:cubicBezTo>
                    <a:cubicBezTo>
                      <a:pt x="116060" y="48097"/>
                      <a:pt x="99396" y="52718"/>
                      <a:pt x="88256" y="61960"/>
                    </a:cubicBezTo>
                    <a:cubicBezTo>
                      <a:pt x="77115" y="71202"/>
                      <a:pt x="71592" y="82896"/>
                      <a:pt x="71592" y="96948"/>
                    </a:cubicBezTo>
                    <a:cubicBezTo>
                      <a:pt x="71592" y="105341"/>
                      <a:pt x="74068" y="112791"/>
                      <a:pt x="78924" y="119393"/>
                    </a:cubicBezTo>
                    <a:cubicBezTo>
                      <a:pt x="83780" y="125994"/>
                      <a:pt x="93112" y="131935"/>
                      <a:pt x="106919" y="137217"/>
                    </a:cubicBezTo>
                    <a:cubicBezTo>
                      <a:pt x="120726" y="142498"/>
                      <a:pt x="141103" y="148251"/>
                      <a:pt x="168241" y="154380"/>
                    </a:cubicBezTo>
                    <a:cubicBezTo>
                      <a:pt x="197569" y="160133"/>
                      <a:pt x="220707" y="167772"/>
                      <a:pt x="237561" y="177486"/>
                    </a:cubicBezTo>
                    <a:cubicBezTo>
                      <a:pt x="254415" y="187199"/>
                      <a:pt x="266413" y="198422"/>
                      <a:pt x="273555" y="211153"/>
                    </a:cubicBezTo>
                    <a:cubicBezTo>
                      <a:pt x="280696" y="223885"/>
                      <a:pt x="284219" y="238691"/>
                      <a:pt x="284219" y="255383"/>
                    </a:cubicBezTo>
                    <a:cubicBezTo>
                      <a:pt x="284219" y="273867"/>
                      <a:pt x="278887" y="290843"/>
                      <a:pt x="268222" y="306215"/>
                    </a:cubicBezTo>
                    <a:cubicBezTo>
                      <a:pt x="257558" y="321587"/>
                      <a:pt x="241561" y="333847"/>
                      <a:pt x="220231" y="342900"/>
                    </a:cubicBezTo>
                    <a:cubicBezTo>
                      <a:pt x="198616" y="351859"/>
                      <a:pt x="172335" y="356386"/>
                      <a:pt x="141293" y="35638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7" name="Freeform 96">
                <a:extLst>
                  <a:ext uri="{FF2B5EF4-FFF2-40B4-BE49-F238E27FC236}">
                    <a16:creationId xmlns:a16="http://schemas.microsoft.com/office/drawing/2014/main" id="{69857E01-3B39-6C47-B917-12B25A83AA9F}"/>
                  </a:ext>
                </a:extLst>
              </p:cNvPr>
              <p:cNvSpPr/>
              <p:nvPr/>
            </p:nvSpPr>
            <p:spPr>
              <a:xfrm>
                <a:off x="3562659" y="3178520"/>
                <a:ext cx="356981" cy="475495"/>
              </a:xfrm>
              <a:custGeom>
                <a:avLst/>
                <a:gdLst>
                  <a:gd name="connsiteX0" fmla="*/ 179967 w 356981"/>
                  <a:gd name="connsiteY0" fmla="*/ 475496 h 475495"/>
                  <a:gd name="connsiteX1" fmla="*/ 82651 w 356981"/>
                  <a:gd name="connsiteY1" fmla="*/ 457672 h 475495"/>
                  <a:gd name="connsiteX2" fmla="*/ 22377 w 356981"/>
                  <a:gd name="connsiteY2" fmla="*/ 411744 h 475495"/>
                  <a:gd name="connsiteX3" fmla="*/ 0 w 356981"/>
                  <a:gd name="connsiteY3" fmla="*/ 352708 h 475495"/>
                  <a:gd name="connsiteX4" fmla="*/ 4380 w 356981"/>
                  <a:gd name="connsiteY4" fmla="*/ 343089 h 475495"/>
                  <a:gd name="connsiteX5" fmla="*/ 14664 w 356981"/>
                  <a:gd name="connsiteY5" fmla="*/ 338751 h 475495"/>
                  <a:gd name="connsiteX6" fmla="*/ 48658 w 356981"/>
                  <a:gd name="connsiteY6" fmla="*/ 338751 h 475495"/>
                  <a:gd name="connsiteX7" fmla="*/ 60655 w 356981"/>
                  <a:gd name="connsiteY7" fmla="*/ 342711 h 475495"/>
                  <a:gd name="connsiteX8" fmla="*/ 65988 w 356981"/>
                  <a:gd name="connsiteY8" fmla="*/ 351953 h 475495"/>
                  <a:gd name="connsiteX9" fmla="*/ 82651 w 356981"/>
                  <a:gd name="connsiteY9" fmla="*/ 383358 h 475495"/>
                  <a:gd name="connsiteX10" fmla="*/ 118930 w 356981"/>
                  <a:gd name="connsiteY10" fmla="*/ 409103 h 475495"/>
                  <a:gd name="connsiteX11" fmla="*/ 179871 w 356981"/>
                  <a:gd name="connsiteY11" fmla="*/ 419289 h 475495"/>
                  <a:gd name="connsiteX12" fmla="*/ 264141 w 356981"/>
                  <a:gd name="connsiteY12" fmla="*/ 399201 h 475495"/>
                  <a:gd name="connsiteX13" fmla="*/ 291089 w 356981"/>
                  <a:gd name="connsiteY13" fmla="*/ 345352 h 475495"/>
                  <a:gd name="connsiteX14" fmla="*/ 276806 w 356981"/>
                  <a:gd name="connsiteY14" fmla="*/ 308006 h 475495"/>
                  <a:gd name="connsiteX15" fmla="*/ 233195 w 356981"/>
                  <a:gd name="connsiteY15" fmla="*/ 282544 h 475495"/>
                  <a:gd name="connsiteX16" fmla="*/ 157209 w 356981"/>
                  <a:gd name="connsiteY16" fmla="*/ 258118 h 475495"/>
                  <a:gd name="connsiteX17" fmla="*/ 76557 w 356981"/>
                  <a:gd name="connsiteY17" fmla="*/ 227751 h 475495"/>
                  <a:gd name="connsiteX18" fmla="*/ 28852 w 356981"/>
                  <a:gd name="connsiteY18" fmla="*/ 186822 h 475495"/>
                  <a:gd name="connsiteX19" fmla="*/ 13140 w 356981"/>
                  <a:gd name="connsiteY19" fmla="*/ 124768 h 475495"/>
                  <a:gd name="connsiteX20" fmla="*/ 32470 w 356981"/>
                  <a:gd name="connsiteY20" fmla="*/ 61111 h 475495"/>
                  <a:gd name="connsiteX21" fmla="*/ 88460 w 356981"/>
                  <a:gd name="connsiteY21" fmla="*/ 16504 h 475495"/>
                  <a:gd name="connsiteX22" fmla="*/ 176444 w 356981"/>
                  <a:gd name="connsiteY22" fmla="*/ 0 h 475495"/>
                  <a:gd name="connsiteX23" fmla="*/ 248716 w 356981"/>
                  <a:gd name="connsiteY23" fmla="*/ 10940 h 475495"/>
                  <a:gd name="connsiteX24" fmla="*/ 300325 w 356981"/>
                  <a:gd name="connsiteY24" fmla="*/ 39986 h 475495"/>
                  <a:gd name="connsiteX25" fmla="*/ 331653 w 356981"/>
                  <a:gd name="connsiteY25" fmla="*/ 78935 h 475495"/>
                  <a:gd name="connsiteX26" fmla="*/ 342984 w 356981"/>
                  <a:gd name="connsiteY26" fmla="*/ 119581 h 475495"/>
                  <a:gd name="connsiteX27" fmla="*/ 339651 w 356981"/>
                  <a:gd name="connsiteY27" fmla="*/ 128446 h 475495"/>
                  <a:gd name="connsiteX28" fmla="*/ 328987 w 356981"/>
                  <a:gd name="connsiteY28" fmla="*/ 132784 h 475495"/>
                  <a:gd name="connsiteX29" fmla="*/ 293660 w 356981"/>
                  <a:gd name="connsiteY29" fmla="*/ 132784 h 475495"/>
                  <a:gd name="connsiteX30" fmla="*/ 283947 w 356981"/>
                  <a:gd name="connsiteY30" fmla="*/ 130144 h 475495"/>
                  <a:gd name="connsiteX31" fmla="*/ 276330 w 356981"/>
                  <a:gd name="connsiteY31" fmla="*/ 120241 h 475495"/>
                  <a:gd name="connsiteX32" fmla="*/ 245669 w 356981"/>
                  <a:gd name="connsiteY32" fmla="*/ 74691 h 475495"/>
                  <a:gd name="connsiteX33" fmla="*/ 176348 w 356981"/>
                  <a:gd name="connsiteY33" fmla="*/ 56207 h 475495"/>
                  <a:gd name="connsiteX34" fmla="*/ 105980 w 356981"/>
                  <a:gd name="connsiteY34" fmla="*/ 72711 h 475495"/>
                  <a:gd name="connsiteX35" fmla="*/ 79033 w 356981"/>
                  <a:gd name="connsiteY35" fmla="*/ 124202 h 475495"/>
                  <a:gd name="connsiteX36" fmla="*/ 91697 w 356981"/>
                  <a:gd name="connsiteY36" fmla="*/ 161548 h 475495"/>
                  <a:gd name="connsiteX37" fmla="*/ 131690 w 356981"/>
                  <a:gd name="connsiteY37" fmla="*/ 187671 h 475495"/>
                  <a:gd name="connsiteX38" fmla="*/ 203010 w 356981"/>
                  <a:gd name="connsiteY38" fmla="*/ 211436 h 475495"/>
                  <a:gd name="connsiteX39" fmla="*/ 290327 w 356981"/>
                  <a:gd name="connsiteY39" fmla="*/ 242086 h 475495"/>
                  <a:gd name="connsiteX40" fmla="*/ 340699 w 356981"/>
                  <a:gd name="connsiteY40" fmla="*/ 282355 h 475495"/>
                  <a:gd name="connsiteX41" fmla="*/ 356981 w 356981"/>
                  <a:gd name="connsiteY41" fmla="*/ 344032 h 475495"/>
                  <a:gd name="connsiteX42" fmla="*/ 334986 w 356981"/>
                  <a:gd name="connsiteY42" fmla="*/ 414951 h 475495"/>
                  <a:gd name="connsiteX43" fmla="*/ 273283 w 356981"/>
                  <a:gd name="connsiteY43" fmla="*/ 459841 h 475495"/>
                  <a:gd name="connsiteX44" fmla="*/ 179967 w 356981"/>
                  <a:gd name="connsiteY44" fmla="*/ 475496 h 475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356981" h="475495">
                    <a:moveTo>
                      <a:pt x="179967" y="475496"/>
                    </a:moveTo>
                    <a:cubicBezTo>
                      <a:pt x="141307" y="475496"/>
                      <a:pt x="108837" y="469554"/>
                      <a:pt x="82651" y="457672"/>
                    </a:cubicBezTo>
                    <a:cubicBezTo>
                      <a:pt x="56466" y="445789"/>
                      <a:pt x="36279" y="430511"/>
                      <a:pt x="22377" y="411744"/>
                    </a:cubicBezTo>
                    <a:cubicBezTo>
                      <a:pt x="8379" y="393071"/>
                      <a:pt x="952" y="373361"/>
                      <a:pt x="0" y="352708"/>
                    </a:cubicBezTo>
                    <a:cubicBezTo>
                      <a:pt x="0" y="349219"/>
                      <a:pt x="1428" y="346012"/>
                      <a:pt x="4380" y="343089"/>
                    </a:cubicBezTo>
                    <a:cubicBezTo>
                      <a:pt x="7237" y="340259"/>
                      <a:pt x="10760" y="338751"/>
                      <a:pt x="14664" y="338751"/>
                    </a:cubicBezTo>
                    <a:lnTo>
                      <a:pt x="48658" y="338751"/>
                    </a:lnTo>
                    <a:cubicBezTo>
                      <a:pt x="53990" y="338751"/>
                      <a:pt x="57989" y="340071"/>
                      <a:pt x="60655" y="342711"/>
                    </a:cubicBezTo>
                    <a:cubicBezTo>
                      <a:pt x="63322" y="345352"/>
                      <a:pt x="65131" y="348464"/>
                      <a:pt x="65988" y="351953"/>
                    </a:cubicBezTo>
                    <a:cubicBezTo>
                      <a:pt x="68654" y="362516"/>
                      <a:pt x="74177" y="372984"/>
                      <a:pt x="82651" y="383358"/>
                    </a:cubicBezTo>
                    <a:cubicBezTo>
                      <a:pt x="91126" y="393731"/>
                      <a:pt x="103219" y="402313"/>
                      <a:pt x="118930" y="409103"/>
                    </a:cubicBezTo>
                    <a:cubicBezTo>
                      <a:pt x="134737" y="415894"/>
                      <a:pt x="155019" y="419289"/>
                      <a:pt x="179871" y="419289"/>
                    </a:cubicBezTo>
                    <a:cubicBezTo>
                      <a:pt x="218055" y="419289"/>
                      <a:pt x="246240" y="412593"/>
                      <a:pt x="264141" y="399201"/>
                    </a:cubicBezTo>
                    <a:cubicBezTo>
                      <a:pt x="282138" y="385810"/>
                      <a:pt x="291089" y="367797"/>
                      <a:pt x="291089" y="345352"/>
                    </a:cubicBezTo>
                    <a:cubicBezTo>
                      <a:pt x="291089" y="329980"/>
                      <a:pt x="286328" y="317531"/>
                      <a:pt x="276806" y="308006"/>
                    </a:cubicBezTo>
                    <a:cubicBezTo>
                      <a:pt x="267284" y="298576"/>
                      <a:pt x="252715" y="290088"/>
                      <a:pt x="233195" y="282544"/>
                    </a:cubicBezTo>
                    <a:cubicBezTo>
                      <a:pt x="213675" y="275093"/>
                      <a:pt x="188346" y="266889"/>
                      <a:pt x="157209" y="258118"/>
                    </a:cubicBezTo>
                    <a:cubicBezTo>
                      <a:pt x="124739" y="248876"/>
                      <a:pt x="97887" y="238785"/>
                      <a:pt x="76557" y="227751"/>
                    </a:cubicBezTo>
                    <a:cubicBezTo>
                      <a:pt x="55228" y="216717"/>
                      <a:pt x="39326" y="203137"/>
                      <a:pt x="28852" y="186822"/>
                    </a:cubicBezTo>
                    <a:cubicBezTo>
                      <a:pt x="18377" y="170507"/>
                      <a:pt x="13140" y="149854"/>
                      <a:pt x="13140" y="124768"/>
                    </a:cubicBezTo>
                    <a:cubicBezTo>
                      <a:pt x="13140" y="101003"/>
                      <a:pt x="19615" y="79784"/>
                      <a:pt x="32470" y="61111"/>
                    </a:cubicBezTo>
                    <a:cubicBezTo>
                      <a:pt x="45325" y="42438"/>
                      <a:pt x="63988" y="27538"/>
                      <a:pt x="88460" y="16504"/>
                    </a:cubicBezTo>
                    <a:cubicBezTo>
                      <a:pt x="112931" y="5470"/>
                      <a:pt x="142259" y="0"/>
                      <a:pt x="176444" y="0"/>
                    </a:cubicBezTo>
                    <a:cubicBezTo>
                      <a:pt x="203962" y="0"/>
                      <a:pt x="228053" y="3678"/>
                      <a:pt x="248716" y="10940"/>
                    </a:cubicBezTo>
                    <a:cubicBezTo>
                      <a:pt x="269379" y="18201"/>
                      <a:pt x="286613" y="27915"/>
                      <a:pt x="300325" y="39986"/>
                    </a:cubicBezTo>
                    <a:cubicBezTo>
                      <a:pt x="314132" y="52057"/>
                      <a:pt x="324511" y="65072"/>
                      <a:pt x="331653" y="78935"/>
                    </a:cubicBezTo>
                    <a:cubicBezTo>
                      <a:pt x="338794" y="92798"/>
                      <a:pt x="342508" y="106284"/>
                      <a:pt x="342984" y="119581"/>
                    </a:cubicBezTo>
                    <a:cubicBezTo>
                      <a:pt x="342984" y="122693"/>
                      <a:pt x="341841" y="125617"/>
                      <a:pt x="339651" y="128446"/>
                    </a:cubicBezTo>
                    <a:cubicBezTo>
                      <a:pt x="337461" y="131275"/>
                      <a:pt x="333843" y="132784"/>
                      <a:pt x="328987" y="132784"/>
                    </a:cubicBezTo>
                    <a:lnTo>
                      <a:pt x="293660" y="132784"/>
                    </a:lnTo>
                    <a:cubicBezTo>
                      <a:pt x="290517" y="132784"/>
                      <a:pt x="287280" y="131935"/>
                      <a:pt x="283947" y="130144"/>
                    </a:cubicBezTo>
                    <a:cubicBezTo>
                      <a:pt x="280615" y="128352"/>
                      <a:pt x="278044" y="125051"/>
                      <a:pt x="276330" y="120241"/>
                    </a:cubicBezTo>
                    <a:cubicBezTo>
                      <a:pt x="273664" y="102229"/>
                      <a:pt x="263475" y="87045"/>
                      <a:pt x="245669" y="74691"/>
                    </a:cubicBezTo>
                    <a:cubicBezTo>
                      <a:pt x="227863" y="62337"/>
                      <a:pt x="204819" y="56207"/>
                      <a:pt x="176348" y="56207"/>
                    </a:cubicBezTo>
                    <a:cubicBezTo>
                      <a:pt x="147496" y="56207"/>
                      <a:pt x="123977" y="61677"/>
                      <a:pt x="105980" y="72711"/>
                    </a:cubicBezTo>
                    <a:cubicBezTo>
                      <a:pt x="87984" y="83745"/>
                      <a:pt x="79033" y="100908"/>
                      <a:pt x="79033" y="124202"/>
                    </a:cubicBezTo>
                    <a:cubicBezTo>
                      <a:pt x="79033" y="139197"/>
                      <a:pt x="83223" y="151646"/>
                      <a:pt x="91697" y="161548"/>
                    </a:cubicBezTo>
                    <a:cubicBezTo>
                      <a:pt x="100172" y="171450"/>
                      <a:pt x="113503" y="180126"/>
                      <a:pt x="131690" y="187671"/>
                    </a:cubicBezTo>
                    <a:cubicBezTo>
                      <a:pt x="149877" y="195121"/>
                      <a:pt x="173682" y="203043"/>
                      <a:pt x="203010" y="211436"/>
                    </a:cubicBezTo>
                    <a:cubicBezTo>
                      <a:pt x="238527" y="221150"/>
                      <a:pt x="267665" y="231335"/>
                      <a:pt x="290327" y="242086"/>
                    </a:cubicBezTo>
                    <a:cubicBezTo>
                      <a:pt x="312990" y="252837"/>
                      <a:pt x="329748" y="266323"/>
                      <a:pt x="340699" y="282355"/>
                    </a:cubicBezTo>
                    <a:cubicBezTo>
                      <a:pt x="351554" y="298387"/>
                      <a:pt x="356981" y="318946"/>
                      <a:pt x="356981" y="344032"/>
                    </a:cubicBezTo>
                    <a:cubicBezTo>
                      <a:pt x="356981" y="371758"/>
                      <a:pt x="349650" y="395429"/>
                      <a:pt x="334986" y="414951"/>
                    </a:cubicBezTo>
                    <a:cubicBezTo>
                      <a:pt x="320322" y="434566"/>
                      <a:pt x="299754" y="449467"/>
                      <a:pt x="273283" y="459841"/>
                    </a:cubicBezTo>
                    <a:cubicBezTo>
                      <a:pt x="247097" y="470309"/>
                      <a:pt x="215960" y="475496"/>
                      <a:pt x="179967" y="47549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id="{07C36D0F-A88D-4F4A-9CB9-F8B851939CA1}"/>
                  </a:ext>
                </a:extLst>
              </p:cNvPr>
              <p:cNvSpPr/>
              <p:nvPr/>
            </p:nvSpPr>
            <p:spPr>
              <a:xfrm>
                <a:off x="3974678" y="3297536"/>
                <a:ext cx="309847" cy="356480"/>
              </a:xfrm>
              <a:custGeom>
                <a:avLst/>
                <a:gdLst>
                  <a:gd name="connsiteX0" fmla="*/ 155305 w 309847"/>
                  <a:gd name="connsiteY0" fmla="*/ 356480 h 356480"/>
                  <a:gd name="connsiteX1" fmla="*/ 45325 w 309847"/>
                  <a:gd name="connsiteY1" fmla="*/ 314514 h 356480"/>
                  <a:gd name="connsiteX2" fmla="*/ 667 w 309847"/>
                  <a:gd name="connsiteY2" fmla="*/ 199931 h 356480"/>
                  <a:gd name="connsiteX3" fmla="*/ 0 w 309847"/>
                  <a:gd name="connsiteY3" fmla="*/ 177863 h 356480"/>
                  <a:gd name="connsiteX4" fmla="*/ 667 w 309847"/>
                  <a:gd name="connsiteY4" fmla="*/ 155701 h 356480"/>
                  <a:gd name="connsiteX5" fmla="*/ 22663 w 309847"/>
                  <a:gd name="connsiteY5" fmla="*/ 73559 h 356480"/>
                  <a:gd name="connsiteX6" fmla="*/ 75605 w 309847"/>
                  <a:gd name="connsiteY6" fmla="*/ 19144 h 356480"/>
                  <a:gd name="connsiteX7" fmla="*/ 154543 w 309847"/>
                  <a:gd name="connsiteY7" fmla="*/ 0 h 356480"/>
                  <a:gd name="connsiteX8" fmla="*/ 239575 w 309847"/>
                  <a:gd name="connsiteY8" fmla="*/ 21125 h 356480"/>
                  <a:gd name="connsiteX9" fmla="*/ 291851 w 309847"/>
                  <a:gd name="connsiteY9" fmla="*/ 81198 h 356480"/>
                  <a:gd name="connsiteX10" fmla="*/ 309847 w 309847"/>
                  <a:gd name="connsiteY10" fmla="*/ 172299 h 356480"/>
                  <a:gd name="connsiteX11" fmla="*/ 309847 w 309847"/>
                  <a:gd name="connsiteY11" fmla="*/ 183521 h 356480"/>
                  <a:gd name="connsiteX12" fmla="*/ 305467 w 309847"/>
                  <a:gd name="connsiteY12" fmla="*/ 194744 h 356480"/>
                  <a:gd name="connsiteX13" fmla="*/ 294517 w 309847"/>
                  <a:gd name="connsiteY13" fmla="*/ 198705 h 356480"/>
                  <a:gd name="connsiteX14" fmla="*/ 63893 w 309847"/>
                  <a:gd name="connsiteY14" fmla="*/ 198705 h 356480"/>
                  <a:gd name="connsiteX15" fmla="*/ 63893 w 309847"/>
                  <a:gd name="connsiteY15" fmla="*/ 201345 h 356480"/>
                  <a:gd name="connsiteX16" fmla="*/ 63893 w 309847"/>
                  <a:gd name="connsiteY16" fmla="*/ 204646 h 356480"/>
                  <a:gd name="connsiteX17" fmla="*/ 75891 w 309847"/>
                  <a:gd name="connsiteY17" fmla="*/ 255100 h 356480"/>
                  <a:gd name="connsiteX18" fmla="*/ 106837 w 309847"/>
                  <a:gd name="connsiteY18" fmla="*/ 293012 h 356480"/>
                  <a:gd name="connsiteX19" fmla="*/ 154448 w 309847"/>
                  <a:gd name="connsiteY19" fmla="*/ 307535 h 356480"/>
                  <a:gd name="connsiteX20" fmla="*/ 194440 w 309847"/>
                  <a:gd name="connsiteY20" fmla="*/ 300273 h 356480"/>
                  <a:gd name="connsiteX21" fmla="*/ 220435 w 309847"/>
                  <a:gd name="connsiteY21" fmla="*/ 284147 h 356480"/>
                  <a:gd name="connsiteX22" fmla="*/ 233766 w 309847"/>
                  <a:gd name="connsiteY22" fmla="*/ 269906 h 356480"/>
                  <a:gd name="connsiteX23" fmla="*/ 243098 w 309847"/>
                  <a:gd name="connsiteY23" fmla="*/ 260381 h 356480"/>
                  <a:gd name="connsiteX24" fmla="*/ 253762 w 309847"/>
                  <a:gd name="connsiteY24" fmla="*/ 258684 h 356480"/>
                  <a:gd name="connsiteX25" fmla="*/ 286423 w 309847"/>
                  <a:gd name="connsiteY25" fmla="*/ 258684 h 356480"/>
                  <a:gd name="connsiteX26" fmla="*/ 296802 w 309847"/>
                  <a:gd name="connsiteY26" fmla="*/ 262362 h 356480"/>
                  <a:gd name="connsiteX27" fmla="*/ 300420 w 309847"/>
                  <a:gd name="connsiteY27" fmla="*/ 272547 h 356480"/>
                  <a:gd name="connsiteX28" fmla="*/ 289756 w 309847"/>
                  <a:gd name="connsiteY28" fmla="*/ 296690 h 356480"/>
                  <a:gd name="connsiteX29" fmla="*/ 261380 w 309847"/>
                  <a:gd name="connsiteY29" fmla="*/ 324699 h 356480"/>
                  <a:gd name="connsiteX30" fmla="*/ 216055 w 309847"/>
                  <a:gd name="connsiteY30" fmla="*/ 347521 h 356480"/>
                  <a:gd name="connsiteX31" fmla="*/ 155305 w 309847"/>
                  <a:gd name="connsiteY31" fmla="*/ 356480 h 356480"/>
                  <a:gd name="connsiteX32" fmla="*/ 63988 w 309847"/>
                  <a:gd name="connsiteY32" fmla="*/ 153154 h 356480"/>
                  <a:gd name="connsiteX33" fmla="*/ 246621 w 309847"/>
                  <a:gd name="connsiteY33" fmla="*/ 153154 h 356480"/>
                  <a:gd name="connsiteX34" fmla="*/ 246621 w 309847"/>
                  <a:gd name="connsiteY34" fmla="*/ 151174 h 356480"/>
                  <a:gd name="connsiteX35" fmla="*/ 235575 w 309847"/>
                  <a:gd name="connsiteY35" fmla="*/ 98362 h 356480"/>
                  <a:gd name="connsiteX36" fmla="*/ 203962 w 309847"/>
                  <a:gd name="connsiteY36" fmla="*/ 61677 h 356480"/>
                  <a:gd name="connsiteX37" fmla="*/ 154638 w 309847"/>
                  <a:gd name="connsiteY37" fmla="*/ 48097 h 356480"/>
                  <a:gd name="connsiteX38" fmla="*/ 105599 w 309847"/>
                  <a:gd name="connsiteY38" fmla="*/ 61677 h 356480"/>
                  <a:gd name="connsiteX39" fmla="*/ 74653 w 309847"/>
                  <a:gd name="connsiteY39" fmla="*/ 98362 h 356480"/>
                  <a:gd name="connsiteX40" fmla="*/ 63988 w 309847"/>
                  <a:gd name="connsiteY40" fmla="*/ 151174 h 356480"/>
                  <a:gd name="connsiteX41" fmla="*/ 63988 w 309847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847" h="356480">
                    <a:moveTo>
                      <a:pt x="155305" y="356480"/>
                    </a:moveTo>
                    <a:cubicBezTo>
                      <a:pt x="109123" y="356480"/>
                      <a:pt x="72463" y="342523"/>
                      <a:pt x="45325" y="314514"/>
                    </a:cubicBezTo>
                    <a:cubicBezTo>
                      <a:pt x="18187" y="286599"/>
                      <a:pt x="3333" y="248404"/>
                      <a:pt x="667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7" y="155701"/>
                    </a:cubicBezTo>
                    <a:cubicBezTo>
                      <a:pt x="2476" y="124485"/>
                      <a:pt x="9808" y="97042"/>
                      <a:pt x="22663" y="73559"/>
                    </a:cubicBezTo>
                    <a:cubicBezTo>
                      <a:pt x="35517" y="49983"/>
                      <a:pt x="53228" y="31876"/>
                      <a:pt x="75605" y="19144"/>
                    </a:cubicBezTo>
                    <a:cubicBezTo>
                      <a:pt x="98077" y="6413"/>
                      <a:pt x="124358" y="0"/>
                      <a:pt x="154543" y="0"/>
                    </a:cubicBezTo>
                    <a:cubicBezTo>
                      <a:pt x="188346" y="0"/>
                      <a:pt x="216627" y="7073"/>
                      <a:pt x="239575" y="21125"/>
                    </a:cubicBezTo>
                    <a:cubicBezTo>
                      <a:pt x="262428" y="35176"/>
                      <a:pt x="279853" y="55264"/>
                      <a:pt x="291851" y="81198"/>
                    </a:cubicBezTo>
                    <a:cubicBezTo>
                      <a:pt x="303849" y="107133"/>
                      <a:pt x="309847" y="137499"/>
                      <a:pt x="309847" y="172299"/>
                    </a:cubicBezTo>
                    <a:lnTo>
                      <a:pt x="309847" y="183521"/>
                    </a:lnTo>
                    <a:cubicBezTo>
                      <a:pt x="309847" y="188331"/>
                      <a:pt x="308419" y="192103"/>
                      <a:pt x="305467" y="194744"/>
                    </a:cubicBezTo>
                    <a:cubicBezTo>
                      <a:pt x="302611" y="197384"/>
                      <a:pt x="298897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1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9" y="302725"/>
                      <a:pt x="136260" y="307535"/>
                      <a:pt x="154448" y="307535"/>
                    </a:cubicBezTo>
                    <a:cubicBezTo>
                      <a:pt x="170445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8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802" y="262362"/>
                    </a:cubicBezTo>
                    <a:cubicBezTo>
                      <a:pt x="299659" y="264814"/>
                      <a:pt x="300897" y="268209"/>
                      <a:pt x="300420" y="272547"/>
                    </a:cubicBezTo>
                    <a:cubicBezTo>
                      <a:pt x="299944" y="279149"/>
                      <a:pt x="296421" y="287165"/>
                      <a:pt x="289756" y="296690"/>
                    </a:cubicBezTo>
                    <a:cubicBezTo>
                      <a:pt x="283091" y="306120"/>
                      <a:pt x="273664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058" y="353462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2908" y="113734"/>
                      <a:pt x="235575" y="98362"/>
                    </a:cubicBezTo>
                    <a:cubicBezTo>
                      <a:pt x="228243" y="82990"/>
                      <a:pt x="217674" y="70730"/>
                      <a:pt x="203962" y="61677"/>
                    </a:cubicBezTo>
                    <a:cubicBezTo>
                      <a:pt x="190155" y="52623"/>
                      <a:pt x="173777" y="48097"/>
                      <a:pt x="154638" y="48097"/>
                    </a:cubicBezTo>
                    <a:cubicBezTo>
                      <a:pt x="135499" y="48097"/>
                      <a:pt x="119216" y="52623"/>
                      <a:pt x="105599" y="61677"/>
                    </a:cubicBezTo>
                    <a:cubicBezTo>
                      <a:pt x="92078" y="70730"/>
                      <a:pt x="81699" y="82896"/>
                      <a:pt x="74653" y="98362"/>
                    </a:cubicBezTo>
                    <a:cubicBezTo>
                      <a:pt x="67511" y="113734"/>
                      <a:pt x="63988" y="131370"/>
                      <a:pt x="63988" y="151174"/>
                    </a:cubicBezTo>
                    <a:lnTo>
                      <a:pt x="63988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id="{9329EAE0-7CB1-6247-81DC-63C04EC7104B}"/>
                  </a:ext>
                </a:extLst>
              </p:cNvPr>
              <p:cNvSpPr/>
              <p:nvPr/>
            </p:nvSpPr>
            <p:spPr>
              <a:xfrm>
                <a:off x="4338135" y="3297347"/>
                <a:ext cx="303942" cy="356668"/>
              </a:xfrm>
              <a:custGeom>
                <a:avLst/>
                <a:gdLst>
                  <a:gd name="connsiteX0" fmla="*/ 155209 w 303942"/>
                  <a:gd name="connsiteY0" fmla="*/ 356669 h 356668"/>
                  <a:gd name="connsiteX1" fmla="*/ 73605 w 303942"/>
                  <a:gd name="connsiteY1" fmla="*/ 338468 h 356668"/>
                  <a:gd name="connsiteX2" fmla="*/ 20663 w 303942"/>
                  <a:gd name="connsiteY2" fmla="*/ 286316 h 356668"/>
                  <a:gd name="connsiteX3" fmla="*/ 666 w 303942"/>
                  <a:gd name="connsiteY3" fmla="*/ 204740 h 356668"/>
                  <a:gd name="connsiteX4" fmla="*/ 0 w 303942"/>
                  <a:gd name="connsiteY4" fmla="*/ 178334 h 356668"/>
                  <a:gd name="connsiteX5" fmla="*/ 666 w 303942"/>
                  <a:gd name="connsiteY5" fmla="*/ 151928 h 356668"/>
                  <a:gd name="connsiteX6" fmla="*/ 20663 w 303942"/>
                  <a:gd name="connsiteY6" fmla="*/ 70353 h 356668"/>
                  <a:gd name="connsiteX7" fmla="*/ 73605 w 303942"/>
                  <a:gd name="connsiteY7" fmla="*/ 18201 h 356668"/>
                  <a:gd name="connsiteX8" fmla="*/ 155209 w 303942"/>
                  <a:gd name="connsiteY8" fmla="*/ 0 h 356668"/>
                  <a:gd name="connsiteX9" fmla="*/ 221578 w 303942"/>
                  <a:gd name="connsiteY9" fmla="*/ 10562 h 356668"/>
                  <a:gd name="connsiteX10" fmla="*/ 267189 w 303942"/>
                  <a:gd name="connsiteY10" fmla="*/ 37628 h 356668"/>
                  <a:gd name="connsiteX11" fmla="*/ 294136 w 303942"/>
                  <a:gd name="connsiteY11" fmla="*/ 73276 h 356668"/>
                  <a:gd name="connsiteX12" fmla="*/ 303848 w 303942"/>
                  <a:gd name="connsiteY12" fmla="*/ 109585 h 356668"/>
                  <a:gd name="connsiteX13" fmla="*/ 299849 w 303942"/>
                  <a:gd name="connsiteY13" fmla="*/ 120147 h 356668"/>
                  <a:gd name="connsiteX14" fmla="*/ 288518 w 303942"/>
                  <a:gd name="connsiteY14" fmla="*/ 124108 h 356668"/>
                  <a:gd name="connsiteX15" fmla="*/ 256524 w 303942"/>
                  <a:gd name="connsiteY15" fmla="*/ 124108 h 356668"/>
                  <a:gd name="connsiteX16" fmla="*/ 246526 w 303942"/>
                  <a:gd name="connsiteY16" fmla="*/ 121184 h 356668"/>
                  <a:gd name="connsiteX17" fmla="*/ 239860 w 303942"/>
                  <a:gd name="connsiteY17" fmla="*/ 110999 h 356668"/>
                  <a:gd name="connsiteX18" fmla="*/ 207200 w 303942"/>
                  <a:gd name="connsiteY18" fmla="*/ 65449 h 356668"/>
                  <a:gd name="connsiteX19" fmla="*/ 155876 w 303942"/>
                  <a:gd name="connsiteY19" fmla="*/ 52246 h 356668"/>
                  <a:gd name="connsiteX20" fmla="*/ 90840 w 303942"/>
                  <a:gd name="connsiteY20" fmla="*/ 76672 h 356668"/>
                  <a:gd name="connsiteX21" fmla="*/ 63893 w 303942"/>
                  <a:gd name="connsiteY21" fmla="*/ 155229 h 356668"/>
                  <a:gd name="connsiteX22" fmla="*/ 63893 w 303942"/>
                  <a:gd name="connsiteY22" fmla="*/ 201440 h 356668"/>
                  <a:gd name="connsiteX23" fmla="*/ 90840 w 303942"/>
                  <a:gd name="connsiteY23" fmla="*/ 280374 h 356668"/>
                  <a:gd name="connsiteX24" fmla="*/ 155876 w 303942"/>
                  <a:gd name="connsiteY24" fmla="*/ 304423 h 356668"/>
                  <a:gd name="connsiteX25" fmla="*/ 207200 w 303942"/>
                  <a:gd name="connsiteY25" fmla="*/ 291220 h 356668"/>
                  <a:gd name="connsiteX26" fmla="*/ 239860 w 303942"/>
                  <a:gd name="connsiteY26" fmla="*/ 245670 h 356668"/>
                  <a:gd name="connsiteX27" fmla="*/ 246526 w 303942"/>
                  <a:gd name="connsiteY27" fmla="*/ 235107 h 356668"/>
                  <a:gd name="connsiteX28" fmla="*/ 256524 w 303942"/>
                  <a:gd name="connsiteY28" fmla="*/ 231806 h 356668"/>
                  <a:gd name="connsiteX29" fmla="*/ 288518 w 303942"/>
                  <a:gd name="connsiteY29" fmla="*/ 231806 h 356668"/>
                  <a:gd name="connsiteX30" fmla="*/ 299849 w 303942"/>
                  <a:gd name="connsiteY30" fmla="*/ 236050 h 356668"/>
                  <a:gd name="connsiteX31" fmla="*/ 303848 w 303942"/>
                  <a:gd name="connsiteY31" fmla="*/ 246990 h 356668"/>
                  <a:gd name="connsiteX32" fmla="*/ 297850 w 303942"/>
                  <a:gd name="connsiteY32" fmla="*/ 275376 h 356668"/>
                  <a:gd name="connsiteX33" fmla="*/ 280900 w 303942"/>
                  <a:gd name="connsiteY33" fmla="*/ 304800 h 356668"/>
                  <a:gd name="connsiteX34" fmla="*/ 251858 w 303942"/>
                  <a:gd name="connsiteY34" fmla="*/ 331206 h 356668"/>
                  <a:gd name="connsiteX35" fmla="*/ 210532 w 303942"/>
                  <a:gd name="connsiteY35" fmla="*/ 349690 h 356668"/>
                  <a:gd name="connsiteX36" fmla="*/ 155209 w 303942"/>
                  <a:gd name="connsiteY36" fmla="*/ 356669 h 356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303942" h="356668">
                    <a:moveTo>
                      <a:pt x="155209" y="356669"/>
                    </a:moveTo>
                    <a:cubicBezTo>
                      <a:pt x="123691" y="356669"/>
                      <a:pt x="96458" y="350633"/>
                      <a:pt x="73605" y="338468"/>
                    </a:cubicBezTo>
                    <a:cubicBezTo>
                      <a:pt x="50752" y="326396"/>
                      <a:pt x="33041" y="308950"/>
                      <a:pt x="20663" y="286316"/>
                    </a:cubicBezTo>
                    <a:cubicBezTo>
                      <a:pt x="8189" y="263682"/>
                      <a:pt x="1523" y="236427"/>
                      <a:pt x="666" y="204740"/>
                    </a:cubicBezTo>
                    <a:cubicBezTo>
                      <a:pt x="190" y="198139"/>
                      <a:pt x="0" y="189368"/>
                      <a:pt x="0" y="178334"/>
                    </a:cubicBezTo>
                    <a:cubicBezTo>
                      <a:pt x="0" y="167300"/>
                      <a:pt x="190" y="158530"/>
                      <a:pt x="666" y="151928"/>
                    </a:cubicBezTo>
                    <a:cubicBezTo>
                      <a:pt x="1523" y="120241"/>
                      <a:pt x="8189" y="93081"/>
                      <a:pt x="20663" y="70353"/>
                    </a:cubicBezTo>
                    <a:cubicBezTo>
                      <a:pt x="33137" y="47719"/>
                      <a:pt x="50752" y="30273"/>
                      <a:pt x="73605" y="18201"/>
                    </a:cubicBezTo>
                    <a:cubicBezTo>
                      <a:pt x="96458" y="6130"/>
                      <a:pt x="123691" y="0"/>
                      <a:pt x="155209" y="0"/>
                    </a:cubicBezTo>
                    <a:cubicBezTo>
                      <a:pt x="181014" y="0"/>
                      <a:pt x="203105" y="3489"/>
                      <a:pt x="221578" y="10562"/>
                    </a:cubicBezTo>
                    <a:cubicBezTo>
                      <a:pt x="240051" y="17635"/>
                      <a:pt x="255191" y="26595"/>
                      <a:pt x="267189" y="37628"/>
                    </a:cubicBezTo>
                    <a:cubicBezTo>
                      <a:pt x="279186" y="48662"/>
                      <a:pt x="288232" y="60545"/>
                      <a:pt x="294136" y="73276"/>
                    </a:cubicBezTo>
                    <a:cubicBezTo>
                      <a:pt x="300135" y="86008"/>
                      <a:pt x="303372" y="98174"/>
                      <a:pt x="303848" y="109585"/>
                    </a:cubicBezTo>
                    <a:cubicBezTo>
                      <a:pt x="304325" y="114017"/>
                      <a:pt x="302991" y="117506"/>
                      <a:pt x="299849" y="120147"/>
                    </a:cubicBezTo>
                    <a:cubicBezTo>
                      <a:pt x="296707" y="122788"/>
                      <a:pt x="292993" y="124108"/>
                      <a:pt x="288518" y="124108"/>
                    </a:cubicBezTo>
                    <a:lnTo>
                      <a:pt x="256524" y="124108"/>
                    </a:lnTo>
                    <a:cubicBezTo>
                      <a:pt x="252048" y="124108"/>
                      <a:pt x="248716" y="123165"/>
                      <a:pt x="246526" y="121184"/>
                    </a:cubicBezTo>
                    <a:cubicBezTo>
                      <a:pt x="244335" y="119204"/>
                      <a:pt x="242050" y="115809"/>
                      <a:pt x="239860" y="110999"/>
                    </a:cubicBezTo>
                    <a:cubicBezTo>
                      <a:pt x="231862" y="89403"/>
                      <a:pt x="221007" y="74220"/>
                      <a:pt x="207200" y="65449"/>
                    </a:cubicBezTo>
                    <a:cubicBezTo>
                      <a:pt x="193393" y="56678"/>
                      <a:pt x="176348" y="52246"/>
                      <a:pt x="155876" y="52246"/>
                    </a:cubicBezTo>
                    <a:cubicBezTo>
                      <a:pt x="129214" y="52246"/>
                      <a:pt x="107504" y="60356"/>
                      <a:pt x="90840" y="76672"/>
                    </a:cubicBezTo>
                    <a:cubicBezTo>
                      <a:pt x="74177" y="92987"/>
                      <a:pt x="65226" y="119110"/>
                      <a:pt x="63893" y="155229"/>
                    </a:cubicBezTo>
                    <a:cubicBezTo>
                      <a:pt x="63417" y="171073"/>
                      <a:pt x="63417" y="186445"/>
                      <a:pt x="63893" y="201440"/>
                    </a:cubicBezTo>
                    <a:cubicBezTo>
                      <a:pt x="65226" y="237936"/>
                      <a:pt x="74177" y="264248"/>
                      <a:pt x="90840" y="280374"/>
                    </a:cubicBezTo>
                    <a:cubicBezTo>
                      <a:pt x="107504" y="296407"/>
                      <a:pt x="129119" y="304423"/>
                      <a:pt x="155876" y="304423"/>
                    </a:cubicBezTo>
                    <a:cubicBezTo>
                      <a:pt x="176348" y="304423"/>
                      <a:pt x="193393" y="299990"/>
                      <a:pt x="207200" y="291220"/>
                    </a:cubicBezTo>
                    <a:cubicBezTo>
                      <a:pt x="221007" y="282449"/>
                      <a:pt x="231862" y="267266"/>
                      <a:pt x="239860" y="245670"/>
                    </a:cubicBezTo>
                    <a:cubicBezTo>
                      <a:pt x="242050" y="240860"/>
                      <a:pt x="244335" y="237276"/>
                      <a:pt x="246526" y="235107"/>
                    </a:cubicBezTo>
                    <a:cubicBezTo>
                      <a:pt x="248716" y="232938"/>
                      <a:pt x="252048" y="231806"/>
                      <a:pt x="256524" y="231806"/>
                    </a:cubicBezTo>
                    <a:lnTo>
                      <a:pt x="288518" y="231806"/>
                    </a:lnTo>
                    <a:cubicBezTo>
                      <a:pt x="292993" y="231806"/>
                      <a:pt x="296707" y="233221"/>
                      <a:pt x="299849" y="236050"/>
                    </a:cubicBezTo>
                    <a:cubicBezTo>
                      <a:pt x="302991" y="238879"/>
                      <a:pt x="304325" y="242557"/>
                      <a:pt x="303848" y="246990"/>
                    </a:cubicBezTo>
                    <a:cubicBezTo>
                      <a:pt x="303372" y="256232"/>
                      <a:pt x="301373" y="265663"/>
                      <a:pt x="297850" y="275376"/>
                    </a:cubicBezTo>
                    <a:cubicBezTo>
                      <a:pt x="294326" y="285090"/>
                      <a:pt x="288613" y="294804"/>
                      <a:pt x="280900" y="304800"/>
                    </a:cubicBezTo>
                    <a:cubicBezTo>
                      <a:pt x="273092" y="314702"/>
                      <a:pt x="263475" y="323473"/>
                      <a:pt x="251858" y="331206"/>
                    </a:cubicBezTo>
                    <a:cubicBezTo>
                      <a:pt x="240336" y="338939"/>
                      <a:pt x="226529" y="345069"/>
                      <a:pt x="210532" y="349690"/>
                    </a:cubicBezTo>
                    <a:cubicBezTo>
                      <a:pt x="194535" y="354405"/>
                      <a:pt x="176158" y="356669"/>
                      <a:pt x="155209" y="3566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0" name="Freeform 99">
                <a:extLst>
                  <a:ext uri="{FF2B5EF4-FFF2-40B4-BE49-F238E27FC236}">
                    <a16:creationId xmlns:a16="http://schemas.microsoft.com/office/drawing/2014/main" id="{62E78AB8-D73B-2149-B9B3-6533359BC2F8}"/>
                  </a:ext>
                </a:extLst>
              </p:cNvPr>
              <p:cNvSpPr/>
              <p:nvPr/>
            </p:nvSpPr>
            <p:spPr>
              <a:xfrm>
                <a:off x="4700924" y="3304137"/>
                <a:ext cx="305276" cy="349878"/>
              </a:xfrm>
              <a:custGeom>
                <a:avLst/>
                <a:gdLst>
                  <a:gd name="connsiteX0" fmla="*/ 132642 w 305276"/>
                  <a:gd name="connsiteY0" fmla="*/ 349879 h 349878"/>
                  <a:gd name="connsiteX1" fmla="*/ 60370 w 305276"/>
                  <a:gd name="connsiteY1" fmla="*/ 331017 h 349878"/>
                  <a:gd name="connsiteX2" fmla="*/ 15331 w 305276"/>
                  <a:gd name="connsiteY2" fmla="*/ 278583 h 349878"/>
                  <a:gd name="connsiteX3" fmla="*/ 0 w 305276"/>
                  <a:gd name="connsiteY3" fmla="*/ 201345 h 349878"/>
                  <a:gd name="connsiteX4" fmla="*/ 0 w 305276"/>
                  <a:gd name="connsiteY4" fmla="*/ 15183 h 349878"/>
                  <a:gd name="connsiteX5" fmla="*/ 4380 w 305276"/>
                  <a:gd name="connsiteY5" fmla="*/ 4338 h 349878"/>
                  <a:gd name="connsiteX6" fmla="*/ 15331 w 305276"/>
                  <a:gd name="connsiteY6" fmla="*/ 0 h 349878"/>
                  <a:gd name="connsiteX7" fmla="*/ 48658 w 305276"/>
                  <a:gd name="connsiteY7" fmla="*/ 0 h 349878"/>
                  <a:gd name="connsiteX8" fmla="*/ 59703 w 305276"/>
                  <a:gd name="connsiteY8" fmla="*/ 4338 h 349878"/>
                  <a:gd name="connsiteX9" fmla="*/ 63988 w 305276"/>
                  <a:gd name="connsiteY9" fmla="*/ 15183 h 349878"/>
                  <a:gd name="connsiteX10" fmla="*/ 63988 w 305276"/>
                  <a:gd name="connsiteY10" fmla="*/ 198045 h 349878"/>
                  <a:gd name="connsiteX11" fmla="*/ 150639 w 305276"/>
                  <a:gd name="connsiteY11" fmla="*/ 296407 h 349878"/>
                  <a:gd name="connsiteX12" fmla="*/ 217008 w 305276"/>
                  <a:gd name="connsiteY12" fmla="*/ 270378 h 349878"/>
                  <a:gd name="connsiteX13" fmla="*/ 241955 w 305276"/>
                  <a:gd name="connsiteY13" fmla="*/ 198045 h 349878"/>
                  <a:gd name="connsiteX14" fmla="*/ 241955 w 305276"/>
                  <a:gd name="connsiteY14" fmla="*/ 15183 h 349878"/>
                  <a:gd name="connsiteX15" fmla="*/ 246240 w 305276"/>
                  <a:gd name="connsiteY15" fmla="*/ 4338 h 349878"/>
                  <a:gd name="connsiteX16" fmla="*/ 257286 w 305276"/>
                  <a:gd name="connsiteY16" fmla="*/ 0 h 349878"/>
                  <a:gd name="connsiteX17" fmla="*/ 290613 w 305276"/>
                  <a:gd name="connsiteY17" fmla="*/ 0 h 349878"/>
                  <a:gd name="connsiteX18" fmla="*/ 301278 w 305276"/>
                  <a:gd name="connsiteY18" fmla="*/ 4338 h 349878"/>
                  <a:gd name="connsiteX19" fmla="*/ 305277 w 305276"/>
                  <a:gd name="connsiteY19" fmla="*/ 15183 h 349878"/>
                  <a:gd name="connsiteX20" fmla="*/ 305277 w 305276"/>
                  <a:gd name="connsiteY20" fmla="*/ 328094 h 349878"/>
                  <a:gd name="connsiteX21" fmla="*/ 301278 w 305276"/>
                  <a:gd name="connsiteY21" fmla="*/ 338939 h 349878"/>
                  <a:gd name="connsiteX22" fmla="*/ 290613 w 305276"/>
                  <a:gd name="connsiteY22" fmla="*/ 343277 h 349878"/>
                  <a:gd name="connsiteX23" fmla="*/ 259285 w 305276"/>
                  <a:gd name="connsiteY23" fmla="*/ 343277 h 349878"/>
                  <a:gd name="connsiteX24" fmla="*/ 248240 w 305276"/>
                  <a:gd name="connsiteY24" fmla="*/ 338939 h 349878"/>
                  <a:gd name="connsiteX25" fmla="*/ 243955 w 305276"/>
                  <a:gd name="connsiteY25" fmla="*/ 328094 h 349878"/>
                  <a:gd name="connsiteX26" fmla="*/ 243955 w 305276"/>
                  <a:gd name="connsiteY26" fmla="*/ 299047 h 349878"/>
                  <a:gd name="connsiteX27" fmla="*/ 200344 w 305276"/>
                  <a:gd name="connsiteY27" fmla="*/ 336016 h 349878"/>
                  <a:gd name="connsiteX28" fmla="*/ 132642 w 305276"/>
                  <a:gd name="connsiteY28" fmla="*/ 349879 h 349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05276" h="349878">
                    <a:moveTo>
                      <a:pt x="132642" y="349879"/>
                    </a:moveTo>
                    <a:cubicBezTo>
                      <a:pt x="104171" y="349879"/>
                      <a:pt x="80080" y="343560"/>
                      <a:pt x="60370" y="331017"/>
                    </a:cubicBezTo>
                    <a:cubicBezTo>
                      <a:pt x="40564" y="318475"/>
                      <a:pt x="25614" y="300933"/>
                      <a:pt x="15331" y="278583"/>
                    </a:cubicBezTo>
                    <a:cubicBezTo>
                      <a:pt x="5142" y="256138"/>
                      <a:pt x="0" y="230392"/>
                      <a:pt x="0" y="201345"/>
                    </a:cubicBezTo>
                    <a:lnTo>
                      <a:pt x="0" y="15183"/>
                    </a:lnTo>
                    <a:cubicBezTo>
                      <a:pt x="0" y="10751"/>
                      <a:pt x="1429" y="7167"/>
                      <a:pt x="4380" y="4338"/>
                    </a:cubicBezTo>
                    <a:cubicBezTo>
                      <a:pt x="7237" y="1509"/>
                      <a:pt x="10951" y="0"/>
                      <a:pt x="15331" y="0"/>
                    </a:cubicBezTo>
                    <a:lnTo>
                      <a:pt x="48658" y="0"/>
                    </a:lnTo>
                    <a:cubicBezTo>
                      <a:pt x="53133" y="0"/>
                      <a:pt x="56752" y="1415"/>
                      <a:pt x="59703" y="4338"/>
                    </a:cubicBezTo>
                    <a:cubicBezTo>
                      <a:pt x="62560" y="7167"/>
                      <a:pt x="63988" y="10845"/>
                      <a:pt x="63988" y="15183"/>
                    </a:cubicBezTo>
                    <a:lnTo>
                      <a:pt x="63988" y="198045"/>
                    </a:lnTo>
                    <a:cubicBezTo>
                      <a:pt x="63988" y="263588"/>
                      <a:pt x="92840" y="296407"/>
                      <a:pt x="150639" y="296407"/>
                    </a:cubicBezTo>
                    <a:cubicBezTo>
                      <a:pt x="178158" y="296407"/>
                      <a:pt x="200344" y="287730"/>
                      <a:pt x="217008" y="270378"/>
                    </a:cubicBezTo>
                    <a:cubicBezTo>
                      <a:pt x="233671" y="253025"/>
                      <a:pt x="241955" y="228883"/>
                      <a:pt x="241955" y="198045"/>
                    </a:cubicBezTo>
                    <a:lnTo>
                      <a:pt x="241955" y="15183"/>
                    </a:lnTo>
                    <a:cubicBezTo>
                      <a:pt x="241955" y="10751"/>
                      <a:pt x="243383" y="7167"/>
                      <a:pt x="246240" y="4338"/>
                    </a:cubicBezTo>
                    <a:cubicBezTo>
                      <a:pt x="249097" y="1509"/>
                      <a:pt x="252811" y="0"/>
                      <a:pt x="257286" y="0"/>
                    </a:cubicBezTo>
                    <a:lnTo>
                      <a:pt x="290613" y="0"/>
                    </a:lnTo>
                    <a:cubicBezTo>
                      <a:pt x="295088" y="0"/>
                      <a:pt x="298612" y="1415"/>
                      <a:pt x="301278" y="4338"/>
                    </a:cubicBezTo>
                    <a:cubicBezTo>
                      <a:pt x="303944" y="7167"/>
                      <a:pt x="305277" y="10845"/>
                      <a:pt x="305277" y="15183"/>
                    </a:cubicBezTo>
                    <a:lnTo>
                      <a:pt x="305277" y="328094"/>
                    </a:lnTo>
                    <a:cubicBezTo>
                      <a:pt x="305277" y="332526"/>
                      <a:pt x="303944" y="336110"/>
                      <a:pt x="301278" y="338939"/>
                    </a:cubicBezTo>
                    <a:cubicBezTo>
                      <a:pt x="298612" y="341768"/>
                      <a:pt x="295088" y="343277"/>
                      <a:pt x="290613" y="343277"/>
                    </a:cubicBezTo>
                    <a:lnTo>
                      <a:pt x="259285" y="343277"/>
                    </a:lnTo>
                    <a:cubicBezTo>
                      <a:pt x="254810" y="343277"/>
                      <a:pt x="251192" y="341863"/>
                      <a:pt x="248240" y="338939"/>
                    </a:cubicBezTo>
                    <a:cubicBezTo>
                      <a:pt x="245383" y="336110"/>
                      <a:pt x="243955" y="332432"/>
                      <a:pt x="243955" y="328094"/>
                    </a:cubicBezTo>
                    <a:lnTo>
                      <a:pt x="243955" y="299047"/>
                    </a:lnTo>
                    <a:cubicBezTo>
                      <a:pt x="231957" y="314419"/>
                      <a:pt x="217388" y="326774"/>
                      <a:pt x="200344" y="336016"/>
                    </a:cubicBezTo>
                    <a:cubicBezTo>
                      <a:pt x="183204" y="345258"/>
                      <a:pt x="160637" y="349879"/>
                      <a:pt x="132642" y="34987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1" name="Freeform 100">
                <a:extLst>
                  <a:ext uri="{FF2B5EF4-FFF2-40B4-BE49-F238E27FC236}">
                    <a16:creationId xmlns:a16="http://schemas.microsoft.com/office/drawing/2014/main" id="{87E4C19E-A3D5-0641-913D-4C8B8E89B5D7}"/>
                  </a:ext>
                </a:extLst>
              </p:cNvPr>
              <p:cNvSpPr/>
              <p:nvPr/>
            </p:nvSpPr>
            <p:spPr>
              <a:xfrm>
                <a:off x="5088472" y="3304137"/>
                <a:ext cx="196630" cy="343277"/>
              </a:xfrm>
              <a:custGeom>
                <a:avLst/>
                <a:gdLst>
                  <a:gd name="connsiteX0" fmla="*/ 15330 w 196630"/>
                  <a:gd name="connsiteY0" fmla="*/ 343277 h 343277"/>
                  <a:gd name="connsiteX1" fmla="*/ 4285 w 196630"/>
                  <a:gd name="connsiteY1" fmla="*/ 338939 h 343277"/>
                  <a:gd name="connsiteX2" fmla="*/ 0 w 196630"/>
                  <a:gd name="connsiteY2" fmla="*/ 328094 h 343277"/>
                  <a:gd name="connsiteX3" fmla="*/ 0 w 196630"/>
                  <a:gd name="connsiteY3" fmla="*/ 15844 h 343277"/>
                  <a:gd name="connsiteX4" fmla="*/ 4285 w 196630"/>
                  <a:gd name="connsiteY4" fmla="*/ 4621 h 343277"/>
                  <a:gd name="connsiteX5" fmla="*/ 15330 w 196630"/>
                  <a:gd name="connsiteY5" fmla="*/ 0 h 343277"/>
                  <a:gd name="connsiteX6" fmla="*/ 45991 w 196630"/>
                  <a:gd name="connsiteY6" fmla="*/ 0 h 343277"/>
                  <a:gd name="connsiteX7" fmla="*/ 57323 w 196630"/>
                  <a:gd name="connsiteY7" fmla="*/ 4621 h 343277"/>
                  <a:gd name="connsiteX8" fmla="*/ 61989 w 196630"/>
                  <a:gd name="connsiteY8" fmla="*/ 15844 h 343277"/>
                  <a:gd name="connsiteX9" fmla="*/ 61989 w 196630"/>
                  <a:gd name="connsiteY9" fmla="*/ 44890 h 343277"/>
                  <a:gd name="connsiteX10" fmla="*/ 98648 w 196630"/>
                  <a:gd name="connsiteY10" fmla="*/ 11223 h 343277"/>
                  <a:gd name="connsiteX11" fmla="*/ 155305 w 196630"/>
                  <a:gd name="connsiteY11" fmla="*/ 0 h 343277"/>
                  <a:gd name="connsiteX12" fmla="*/ 181300 w 196630"/>
                  <a:gd name="connsiteY12" fmla="*/ 0 h 343277"/>
                  <a:gd name="connsiteX13" fmla="*/ 192250 w 196630"/>
                  <a:gd name="connsiteY13" fmla="*/ 4338 h 343277"/>
                  <a:gd name="connsiteX14" fmla="*/ 196630 w 196630"/>
                  <a:gd name="connsiteY14" fmla="*/ 15183 h 343277"/>
                  <a:gd name="connsiteX15" fmla="*/ 196630 w 196630"/>
                  <a:gd name="connsiteY15" fmla="*/ 42250 h 343277"/>
                  <a:gd name="connsiteX16" fmla="*/ 192250 w 196630"/>
                  <a:gd name="connsiteY16" fmla="*/ 52812 h 343277"/>
                  <a:gd name="connsiteX17" fmla="*/ 181300 w 196630"/>
                  <a:gd name="connsiteY17" fmla="*/ 56773 h 343277"/>
                  <a:gd name="connsiteX18" fmla="*/ 141307 w 196630"/>
                  <a:gd name="connsiteY18" fmla="*/ 56773 h 343277"/>
                  <a:gd name="connsiteX19" fmla="*/ 84651 w 196630"/>
                  <a:gd name="connsiteY19" fmla="*/ 77615 h 343277"/>
                  <a:gd name="connsiteX20" fmla="*/ 63988 w 196630"/>
                  <a:gd name="connsiteY20" fmla="*/ 134010 h 343277"/>
                  <a:gd name="connsiteX21" fmla="*/ 63988 w 196630"/>
                  <a:gd name="connsiteY21" fmla="*/ 328094 h 343277"/>
                  <a:gd name="connsiteX22" fmla="*/ 59322 w 196630"/>
                  <a:gd name="connsiteY22" fmla="*/ 338939 h 343277"/>
                  <a:gd name="connsiteX23" fmla="*/ 47991 w 196630"/>
                  <a:gd name="connsiteY23" fmla="*/ 343277 h 343277"/>
                  <a:gd name="connsiteX24" fmla="*/ 15330 w 196630"/>
                  <a:gd name="connsiteY24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96630" h="343277">
                    <a:moveTo>
                      <a:pt x="15330" y="343277"/>
                    </a:moveTo>
                    <a:cubicBezTo>
                      <a:pt x="10855" y="343277"/>
                      <a:pt x="7237" y="341863"/>
                      <a:pt x="4285" y="338939"/>
                    </a:cubicBezTo>
                    <a:cubicBezTo>
                      <a:pt x="1428" y="336110"/>
                      <a:pt x="0" y="332432"/>
                      <a:pt x="0" y="328094"/>
                    </a:cubicBezTo>
                    <a:lnTo>
                      <a:pt x="0" y="15844"/>
                    </a:lnTo>
                    <a:cubicBezTo>
                      <a:pt x="0" y="11411"/>
                      <a:pt x="1428" y="7733"/>
                      <a:pt x="4285" y="4621"/>
                    </a:cubicBezTo>
                    <a:cubicBezTo>
                      <a:pt x="7142" y="1509"/>
                      <a:pt x="10855" y="0"/>
                      <a:pt x="15330" y="0"/>
                    </a:cubicBezTo>
                    <a:lnTo>
                      <a:pt x="45991" y="0"/>
                    </a:lnTo>
                    <a:cubicBezTo>
                      <a:pt x="50467" y="0"/>
                      <a:pt x="54180" y="1509"/>
                      <a:pt x="57323" y="4621"/>
                    </a:cubicBezTo>
                    <a:cubicBezTo>
                      <a:pt x="60465" y="7733"/>
                      <a:pt x="61989" y="11411"/>
                      <a:pt x="61989" y="15844"/>
                    </a:cubicBezTo>
                    <a:lnTo>
                      <a:pt x="61989" y="44890"/>
                    </a:lnTo>
                    <a:cubicBezTo>
                      <a:pt x="70844" y="29895"/>
                      <a:pt x="83128" y="18673"/>
                      <a:pt x="98648" y="11223"/>
                    </a:cubicBezTo>
                    <a:cubicBezTo>
                      <a:pt x="114169" y="3772"/>
                      <a:pt x="133118" y="0"/>
                      <a:pt x="155305" y="0"/>
                    </a:cubicBezTo>
                    <a:lnTo>
                      <a:pt x="181300" y="0"/>
                    </a:lnTo>
                    <a:cubicBezTo>
                      <a:pt x="185775" y="0"/>
                      <a:pt x="189393" y="1415"/>
                      <a:pt x="192250" y="4338"/>
                    </a:cubicBezTo>
                    <a:cubicBezTo>
                      <a:pt x="195107" y="7167"/>
                      <a:pt x="196630" y="10845"/>
                      <a:pt x="196630" y="15183"/>
                    </a:cubicBezTo>
                    <a:lnTo>
                      <a:pt x="196630" y="42250"/>
                    </a:lnTo>
                    <a:cubicBezTo>
                      <a:pt x="196630" y="46682"/>
                      <a:pt x="195202" y="50171"/>
                      <a:pt x="192250" y="52812"/>
                    </a:cubicBezTo>
                    <a:cubicBezTo>
                      <a:pt x="189393" y="55452"/>
                      <a:pt x="185680" y="56773"/>
                      <a:pt x="181300" y="56773"/>
                    </a:cubicBezTo>
                    <a:lnTo>
                      <a:pt x="141307" y="56773"/>
                    </a:lnTo>
                    <a:cubicBezTo>
                      <a:pt x="117312" y="56773"/>
                      <a:pt x="98458" y="63657"/>
                      <a:pt x="84651" y="77615"/>
                    </a:cubicBezTo>
                    <a:cubicBezTo>
                      <a:pt x="70844" y="91478"/>
                      <a:pt x="63988" y="110245"/>
                      <a:pt x="63988" y="134010"/>
                    </a:cubicBezTo>
                    <a:lnTo>
                      <a:pt x="63988" y="328094"/>
                    </a:lnTo>
                    <a:cubicBezTo>
                      <a:pt x="63988" y="332526"/>
                      <a:pt x="62465" y="336110"/>
                      <a:pt x="59322" y="338939"/>
                    </a:cubicBezTo>
                    <a:cubicBezTo>
                      <a:pt x="56180" y="341768"/>
                      <a:pt x="52467" y="343277"/>
                      <a:pt x="47991" y="343277"/>
                    </a:cubicBezTo>
                    <a:lnTo>
                      <a:pt x="15330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" name="Freeform 101">
                <a:extLst>
                  <a:ext uri="{FF2B5EF4-FFF2-40B4-BE49-F238E27FC236}">
                    <a16:creationId xmlns:a16="http://schemas.microsoft.com/office/drawing/2014/main" id="{59EC120E-599F-2248-9DB3-ED5D61CF34B8}"/>
                  </a:ext>
                </a:extLst>
              </p:cNvPr>
              <p:cNvSpPr/>
              <p:nvPr/>
            </p:nvSpPr>
            <p:spPr>
              <a:xfrm>
                <a:off x="5312906" y="3297536"/>
                <a:ext cx="309847" cy="356480"/>
              </a:xfrm>
              <a:custGeom>
                <a:avLst/>
                <a:gdLst>
                  <a:gd name="connsiteX0" fmla="*/ 155305 w 309847"/>
                  <a:gd name="connsiteY0" fmla="*/ 356480 h 356480"/>
                  <a:gd name="connsiteX1" fmla="*/ 45325 w 309847"/>
                  <a:gd name="connsiteY1" fmla="*/ 314514 h 356480"/>
                  <a:gd name="connsiteX2" fmla="*/ 666 w 309847"/>
                  <a:gd name="connsiteY2" fmla="*/ 199931 h 356480"/>
                  <a:gd name="connsiteX3" fmla="*/ 0 w 309847"/>
                  <a:gd name="connsiteY3" fmla="*/ 177863 h 356480"/>
                  <a:gd name="connsiteX4" fmla="*/ 666 w 309847"/>
                  <a:gd name="connsiteY4" fmla="*/ 155701 h 356480"/>
                  <a:gd name="connsiteX5" fmla="*/ 22663 w 309847"/>
                  <a:gd name="connsiteY5" fmla="*/ 73559 h 356480"/>
                  <a:gd name="connsiteX6" fmla="*/ 75605 w 309847"/>
                  <a:gd name="connsiteY6" fmla="*/ 19144 h 356480"/>
                  <a:gd name="connsiteX7" fmla="*/ 154543 w 309847"/>
                  <a:gd name="connsiteY7" fmla="*/ 0 h 356480"/>
                  <a:gd name="connsiteX8" fmla="*/ 239575 w 309847"/>
                  <a:gd name="connsiteY8" fmla="*/ 21125 h 356480"/>
                  <a:gd name="connsiteX9" fmla="*/ 291851 w 309847"/>
                  <a:gd name="connsiteY9" fmla="*/ 81198 h 356480"/>
                  <a:gd name="connsiteX10" fmla="*/ 309847 w 309847"/>
                  <a:gd name="connsiteY10" fmla="*/ 172299 h 356480"/>
                  <a:gd name="connsiteX11" fmla="*/ 309847 w 309847"/>
                  <a:gd name="connsiteY11" fmla="*/ 183521 h 356480"/>
                  <a:gd name="connsiteX12" fmla="*/ 305467 w 309847"/>
                  <a:gd name="connsiteY12" fmla="*/ 194744 h 356480"/>
                  <a:gd name="connsiteX13" fmla="*/ 294517 w 309847"/>
                  <a:gd name="connsiteY13" fmla="*/ 198705 h 356480"/>
                  <a:gd name="connsiteX14" fmla="*/ 63893 w 309847"/>
                  <a:gd name="connsiteY14" fmla="*/ 198705 h 356480"/>
                  <a:gd name="connsiteX15" fmla="*/ 63893 w 309847"/>
                  <a:gd name="connsiteY15" fmla="*/ 201345 h 356480"/>
                  <a:gd name="connsiteX16" fmla="*/ 63893 w 309847"/>
                  <a:gd name="connsiteY16" fmla="*/ 204646 h 356480"/>
                  <a:gd name="connsiteX17" fmla="*/ 75891 w 309847"/>
                  <a:gd name="connsiteY17" fmla="*/ 255100 h 356480"/>
                  <a:gd name="connsiteX18" fmla="*/ 106837 w 309847"/>
                  <a:gd name="connsiteY18" fmla="*/ 293012 h 356480"/>
                  <a:gd name="connsiteX19" fmla="*/ 154448 w 309847"/>
                  <a:gd name="connsiteY19" fmla="*/ 307535 h 356480"/>
                  <a:gd name="connsiteX20" fmla="*/ 194440 w 309847"/>
                  <a:gd name="connsiteY20" fmla="*/ 300273 h 356480"/>
                  <a:gd name="connsiteX21" fmla="*/ 220435 w 309847"/>
                  <a:gd name="connsiteY21" fmla="*/ 284147 h 356480"/>
                  <a:gd name="connsiteX22" fmla="*/ 233766 w 309847"/>
                  <a:gd name="connsiteY22" fmla="*/ 269906 h 356480"/>
                  <a:gd name="connsiteX23" fmla="*/ 243098 w 309847"/>
                  <a:gd name="connsiteY23" fmla="*/ 260381 h 356480"/>
                  <a:gd name="connsiteX24" fmla="*/ 253762 w 309847"/>
                  <a:gd name="connsiteY24" fmla="*/ 258684 h 356480"/>
                  <a:gd name="connsiteX25" fmla="*/ 286423 w 309847"/>
                  <a:gd name="connsiteY25" fmla="*/ 258684 h 356480"/>
                  <a:gd name="connsiteX26" fmla="*/ 296802 w 309847"/>
                  <a:gd name="connsiteY26" fmla="*/ 262362 h 356480"/>
                  <a:gd name="connsiteX27" fmla="*/ 300420 w 309847"/>
                  <a:gd name="connsiteY27" fmla="*/ 272547 h 356480"/>
                  <a:gd name="connsiteX28" fmla="*/ 289756 w 309847"/>
                  <a:gd name="connsiteY28" fmla="*/ 296690 h 356480"/>
                  <a:gd name="connsiteX29" fmla="*/ 261380 w 309847"/>
                  <a:gd name="connsiteY29" fmla="*/ 324699 h 356480"/>
                  <a:gd name="connsiteX30" fmla="*/ 216055 w 309847"/>
                  <a:gd name="connsiteY30" fmla="*/ 347521 h 356480"/>
                  <a:gd name="connsiteX31" fmla="*/ 155305 w 309847"/>
                  <a:gd name="connsiteY31" fmla="*/ 356480 h 356480"/>
                  <a:gd name="connsiteX32" fmla="*/ 63988 w 309847"/>
                  <a:gd name="connsiteY32" fmla="*/ 153154 h 356480"/>
                  <a:gd name="connsiteX33" fmla="*/ 246621 w 309847"/>
                  <a:gd name="connsiteY33" fmla="*/ 153154 h 356480"/>
                  <a:gd name="connsiteX34" fmla="*/ 246621 w 309847"/>
                  <a:gd name="connsiteY34" fmla="*/ 151174 h 356480"/>
                  <a:gd name="connsiteX35" fmla="*/ 235575 w 309847"/>
                  <a:gd name="connsiteY35" fmla="*/ 98362 h 356480"/>
                  <a:gd name="connsiteX36" fmla="*/ 203962 w 309847"/>
                  <a:gd name="connsiteY36" fmla="*/ 61677 h 356480"/>
                  <a:gd name="connsiteX37" fmla="*/ 154638 w 309847"/>
                  <a:gd name="connsiteY37" fmla="*/ 48097 h 356480"/>
                  <a:gd name="connsiteX38" fmla="*/ 105599 w 309847"/>
                  <a:gd name="connsiteY38" fmla="*/ 61677 h 356480"/>
                  <a:gd name="connsiteX39" fmla="*/ 74653 w 309847"/>
                  <a:gd name="connsiteY39" fmla="*/ 98362 h 356480"/>
                  <a:gd name="connsiteX40" fmla="*/ 63988 w 309847"/>
                  <a:gd name="connsiteY40" fmla="*/ 151174 h 356480"/>
                  <a:gd name="connsiteX41" fmla="*/ 63988 w 309847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847" h="356480">
                    <a:moveTo>
                      <a:pt x="155305" y="356480"/>
                    </a:moveTo>
                    <a:cubicBezTo>
                      <a:pt x="109123" y="356480"/>
                      <a:pt x="72463" y="342523"/>
                      <a:pt x="45325" y="314514"/>
                    </a:cubicBezTo>
                    <a:cubicBezTo>
                      <a:pt x="18187" y="286599"/>
                      <a:pt x="3332" y="248404"/>
                      <a:pt x="666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6" y="155701"/>
                    </a:cubicBezTo>
                    <a:cubicBezTo>
                      <a:pt x="2476" y="124485"/>
                      <a:pt x="9808" y="97042"/>
                      <a:pt x="22663" y="73559"/>
                    </a:cubicBezTo>
                    <a:cubicBezTo>
                      <a:pt x="35517" y="49983"/>
                      <a:pt x="53228" y="31876"/>
                      <a:pt x="75605" y="19144"/>
                    </a:cubicBezTo>
                    <a:cubicBezTo>
                      <a:pt x="98077" y="6413"/>
                      <a:pt x="124358" y="0"/>
                      <a:pt x="154543" y="0"/>
                    </a:cubicBezTo>
                    <a:cubicBezTo>
                      <a:pt x="188346" y="0"/>
                      <a:pt x="216627" y="7073"/>
                      <a:pt x="239575" y="21125"/>
                    </a:cubicBezTo>
                    <a:cubicBezTo>
                      <a:pt x="262428" y="35176"/>
                      <a:pt x="279853" y="55264"/>
                      <a:pt x="291851" y="81198"/>
                    </a:cubicBezTo>
                    <a:cubicBezTo>
                      <a:pt x="303849" y="107133"/>
                      <a:pt x="309847" y="137499"/>
                      <a:pt x="309847" y="172299"/>
                    </a:cubicBezTo>
                    <a:lnTo>
                      <a:pt x="309847" y="183521"/>
                    </a:lnTo>
                    <a:cubicBezTo>
                      <a:pt x="309847" y="188331"/>
                      <a:pt x="308419" y="192103"/>
                      <a:pt x="305467" y="194744"/>
                    </a:cubicBezTo>
                    <a:cubicBezTo>
                      <a:pt x="302611" y="197384"/>
                      <a:pt x="298897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1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9" y="302725"/>
                      <a:pt x="136260" y="307535"/>
                      <a:pt x="154448" y="307535"/>
                    </a:cubicBezTo>
                    <a:cubicBezTo>
                      <a:pt x="170445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8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802" y="262362"/>
                    </a:cubicBezTo>
                    <a:cubicBezTo>
                      <a:pt x="299659" y="264814"/>
                      <a:pt x="300896" y="268209"/>
                      <a:pt x="300420" y="272547"/>
                    </a:cubicBezTo>
                    <a:cubicBezTo>
                      <a:pt x="299944" y="279149"/>
                      <a:pt x="296421" y="287165"/>
                      <a:pt x="289756" y="296690"/>
                    </a:cubicBezTo>
                    <a:cubicBezTo>
                      <a:pt x="283090" y="306120"/>
                      <a:pt x="273664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058" y="353462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2907" y="113734"/>
                      <a:pt x="235575" y="98362"/>
                    </a:cubicBezTo>
                    <a:cubicBezTo>
                      <a:pt x="228243" y="82990"/>
                      <a:pt x="217674" y="70730"/>
                      <a:pt x="203962" y="61677"/>
                    </a:cubicBezTo>
                    <a:cubicBezTo>
                      <a:pt x="190155" y="52623"/>
                      <a:pt x="173777" y="48097"/>
                      <a:pt x="154638" y="48097"/>
                    </a:cubicBezTo>
                    <a:cubicBezTo>
                      <a:pt x="135499" y="48097"/>
                      <a:pt x="119216" y="52623"/>
                      <a:pt x="105599" y="61677"/>
                    </a:cubicBezTo>
                    <a:cubicBezTo>
                      <a:pt x="92078" y="70730"/>
                      <a:pt x="81699" y="82896"/>
                      <a:pt x="74653" y="98362"/>
                    </a:cubicBezTo>
                    <a:cubicBezTo>
                      <a:pt x="67511" y="113734"/>
                      <a:pt x="63988" y="131370"/>
                      <a:pt x="63988" y="151174"/>
                    </a:cubicBezTo>
                    <a:lnTo>
                      <a:pt x="63988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Freeform 102">
                <a:extLst>
                  <a:ext uri="{FF2B5EF4-FFF2-40B4-BE49-F238E27FC236}">
                    <a16:creationId xmlns:a16="http://schemas.microsoft.com/office/drawing/2014/main" id="{4154D77A-B2FC-F24A-8D13-EEBD5EA315CC}"/>
                  </a:ext>
                </a:extLst>
              </p:cNvPr>
              <p:cNvSpPr/>
              <p:nvPr/>
            </p:nvSpPr>
            <p:spPr>
              <a:xfrm>
                <a:off x="5680648" y="3569517"/>
                <a:ext cx="79318" cy="77897"/>
              </a:xfrm>
              <a:custGeom>
                <a:avLst/>
                <a:gdLst>
                  <a:gd name="connsiteX0" fmla="*/ 15330 w 79318"/>
                  <a:gd name="connsiteY0" fmla="*/ 77898 h 77897"/>
                  <a:gd name="connsiteX1" fmla="*/ 4380 w 79318"/>
                  <a:gd name="connsiteY1" fmla="*/ 73559 h 77897"/>
                  <a:gd name="connsiteX2" fmla="*/ 0 w 79318"/>
                  <a:gd name="connsiteY2" fmla="*/ 62714 h 77897"/>
                  <a:gd name="connsiteX3" fmla="*/ 0 w 79318"/>
                  <a:gd name="connsiteY3" fmla="*/ 15183 h 77897"/>
                  <a:gd name="connsiteX4" fmla="*/ 4380 w 79318"/>
                  <a:gd name="connsiteY4" fmla="*/ 4244 h 77897"/>
                  <a:gd name="connsiteX5" fmla="*/ 15330 w 79318"/>
                  <a:gd name="connsiteY5" fmla="*/ 0 h 77897"/>
                  <a:gd name="connsiteX6" fmla="*/ 63322 w 79318"/>
                  <a:gd name="connsiteY6" fmla="*/ 0 h 77897"/>
                  <a:gd name="connsiteX7" fmla="*/ 74653 w 79318"/>
                  <a:gd name="connsiteY7" fmla="*/ 4244 h 77897"/>
                  <a:gd name="connsiteX8" fmla="*/ 79319 w 79318"/>
                  <a:gd name="connsiteY8" fmla="*/ 15183 h 77897"/>
                  <a:gd name="connsiteX9" fmla="*/ 79319 w 79318"/>
                  <a:gd name="connsiteY9" fmla="*/ 62714 h 77897"/>
                  <a:gd name="connsiteX10" fmla="*/ 74653 w 79318"/>
                  <a:gd name="connsiteY10" fmla="*/ 73559 h 77897"/>
                  <a:gd name="connsiteX11" fmla="*/ 63322 w 79318"/>
                  <a:gd name="connsiteY11" fmla="*/ 77898 h 77897"/>
                  <a:gd name="connsiteX12" fmla="*/ 15330 w 79318"/>
                  <a:gd name="connsiteY12" fmla="*/ 77898 h 77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18" h="77897">
                    <a:moveTo>
                      <a:pt x="15330" y="77898"/>
                    </a:moveTo>
                    <a:cubicBezTo>
                      <a:pt x="10855" y="77898"/>
                      <a:pt x="7237" y="76483"/>
                      <a:pt x="4380" y="73559"/>
                    </a:cubicBezTo>
                    <a:cubicBezTo>
                      <a:pt x="1524" y="70730"/>
                      <a:pt x="0" y="67052"/>
                      <a:pt x="0" y="62714"/>
                    </a:cubicBezTo>
                    <a:lnTo>
                      <a:pt x="0" y="15183"/>
                    </a:lnTo>
                    <a:cubicBezTo>
                      <a:pt x="0" y="10751"/>
                      <a:pt x="1428" y="7167"/>
                      <a:pt x="4380" y="4244"/>
                    </a:cubicBezTo>
                    <a:cubicBezTo>
                      <a:pt x="7237" y="1415"/>
                      <a:pt x="10950" y="0"/>
                      <a:pt x="15330" y="0"/>
                    </a:cubicBezTo>
                    <a:lnTo>
                      <a:pt x="63322" y="0"/>
                    </a:lnTo>
                    <a:cubicBezTo>
                      <a:pt x="67797" y="0"/>
                      <a:pt x="71511" y="1415"/>
                      <a:pt x="74653" y="4244"/>
                    </a:cubicBezTo>
                    <a:cubicBezTo>
                      <a:pt x="77795" y="7073"/>
                      <a:pt x="79319" y="10751"/>
                      <a:pt x="79319" y="15183"/>
                    </a:cubicBezTo>
                    <a:lnTo>
                      <a:pt x="79319" y="62714"/>
                    </a:lnTo>
                    <a:cubicBezTo>
                      <a:pt x="79319" y="67146"/>
                      <a:pt x="77795" y="70730"/>
                      <a:pt x="74653" y="73559"/>
                    </a:cubicBezTo>
                    <a:cubicBezTo>
                      <a:pt x="71511" y="76389"/>
                      <a:pt x="67797" y="77898"/>
                      <a:pt x="63322" y="77898"/>
                    </a:cubicBezTo>
                    <a:lnTo>
                      <a:pt x="15330" y="7789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Freeform 103">
                <a:extLst>
                  <a:ext uri="{FF2B5EF4-FFF2-40B4-BE49-F238E27FC236}">
                    <a16:creationId xmlns:a16="http://schemas.microsoft.com/office/drawing/2014/main" id="{AB8F051B-ACD0-0F4B-8771-E89826609C06}"/>
                  </a:ext>
                </a:extLst>
              </p:cNvPr>
              <p:cNvSpPr/>
              <p:nvPr/>
            </p:nvSpPr>
            <p:spPr>
              <a:xfrm>
                <a:off x="5980592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3999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8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2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2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981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4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2 w 419922"/>
                  <a:gd name="connsiteY20" fmla="*/ 458143 h 462103"/>
                  <a:gd name="connsiteX21" fmla="*/ 47324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7" y="462104"/>
                      <a:pt x="6666" y="460784"/>
                      <a:pt x="3999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1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3" y="1320"/>
                      <a:pt x="181110" y="0"/>
                      <a:pt x="187298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3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2" y="446732"/>
                      <a:pt x="419922" y="448901"/>
                    </a:cubicBezTo>
                    <a:cubicBezTo>
                      <a:pt x="419922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2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1" y="460784"/>
                      <a:pt x="360981" y="458143"/>
                    </a:cubicBezTo>
                    <a:cubicBezTo>
                      <a:pt x="358505" y="455502"/>
                      <a:pt x="356886" y="453050"/>
                      <a:pt x="355934" y="450881"/>
                    </a:cubicBezTo>
                    <a:lnTo>
                      <a:pt x="319274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2" y="458143"/>
                    </a:cubicBezTo>
                    <a:cubicBezTo>
                      <a:pt x="56656" y="460784"/>
                      <a:pt x="52657" y="462104"/>
                      <a:pt x="47324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E9D64CE5-B331-BD43-BB71-CD306E2A6C5D}"/>
                  </a:ext>
                </a:extLst>
              </p:cNvPr>
              <p:cNvSpPr/>
              <p:nvPr/>
            </p:nvSpPr>
            <p:spPr>
              <a:xfrm>
                <a:off x="6456314" y="3178615"/>
                <a:ext cx="61988" cy="468799"/>
              </a:xfrm>
              <a:custGeom>
                <a:avLst/>
                <a:gdLst>
                  <a:gd name="connsiteX0" fmla="*/ 15330 w 61988"/>
                  <a:gd name="connsiteY0" fmla="*/ 468800 h 468799"/>
                  <a:gd name="connsiteX1" fmla="*/ 4380 w 61988"/>
                  <a:gd name="connsiteY1" fmla="*/ 464462 h 468799"/>
                  <a:gd name="connsiteX2" fmla="*/ 0 w 61988"/>
                  <a:gd name="connsiteY2" fmla="*/ 453616 h 468799"/>
                  <a:gd name="connsiteX3" fmla="*/ 0 w 61988"/>
                  <a:gd name="connsiteY3" fmla="*/ 15278 h 468799"/>
                  <a:gd name="connsiteX4" fmla="*/ 4380 w 61988"/>
                  <a:gd name="connsiteY4" fmla="*/ 4338 h 468799"/>
                  <a:gd name="connsiteX5" fmla="*/ 15330 w 61988"/>
                  <a:gd name="connsiteY5" fmla="*/ 0 h 468799"/>
                  <a:gd name="connsiteX6" fmla="*/ 46658 w 61988"/>
                  <a:gd name="connsiteY6" fmla="*/ 0 h 468799"/>
                  <a:gd name="connsiteX7" fmla="*/ 57989 w 61988"/>
                  <a:gd name="connsiteY7" fmla="*/ 4338 h 468799"/>
                  <a:gd name="connsiteX8" fmla="*/ 61988 w 61988"/>
                  <a:gd name="connsiteY8" fmla="*/ 15278 h 468799"/>
                  <a:gd name="connsiteX9" fmla="*/ 61988 w 61988"/>
                  <a:gd name="connsiteY9" fmla="*/ 453616 h 468799"/>
                  <a:gd name="connsiteX10" fmla="*/ 57989 w 61988"/>
                  <a:gd name="connsiteY10" fmla="*/ 464462 h 468799"/>
                  <a:gd name="connsiteX11" fmla="*/ 46658 w 61988"/>
                  <a:gd name="connsiteY11" fmla="*/ 468800 h 468799"/>
                  <a:gd name="connsiteX12" fmla="*/ 15330 w 61988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988" h="468799">
                    <a:moveTo>
                      <a:pt x="15330" y="468800"/>
                    </a:moveTo>
                    <a:cubicBezTo>
                      <a:pt x="10855" y="468800"/>
                      <a:pt x="7236" y="467385"/>
                      <a:pt x="4380" y="464462"/>
                    </a:cubicBezTo>
                    <a:cubicBezTo>
                      <a:pt x="1523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8" y="7262"/>
                      <a:pt x="4380" y="4338"/>
                    </a:cubicBezTo>
                    <a:cubicBezTo>
                      <a:pt x="7236" y="1509"/>
                      <a:pt x="10950" y="0"/>
                      <a:pt x="15330" y="0"/>
                    </a:cubicBezTo>
                    <a:lnTo>
                      <a:pt x="46658" y="0"/>
                    </a:lnTo>
                    <a:cubicBezTo>
                      <a:pt x="51514" y="0"/>
                      <a:pt x="55323" y="1415"/>
                      <a:pt x="57989" y="4338"/>
                    </a:cubicBezTo>
                    <a:cubicBezTo>
                      <a:pt x="60655" y="7167"/>
                      <a:pt x="61988" y="10845"/>
                      <a:pt x="61988" y="15278"/>
                    </a:cubicBezTo>
                    <a:lnTo>
                      <a:pt x="61988" y="453616"/>
                    </a:lnTo>
                    <a:cubicBezTo>
                      <a:pt x="61988" y="458049"/>
                      <a:pt x="60655" y="461632"/>
                      <a:pt x="57989" y="464462"/>
                    </a:cubicBezTo>
                    <a:cubicBezTo>
                      <a:pt x="55323" y="467291"/>
                      <a:pt x="51514" y="468800"/>
                      <a:pt x="46658" y="468800"/>
                    </a:cubicBezTo>
                    <a:lnTo>
                      <a:pt x="15330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id="{556F1552-B7E4-2D46-8C27-9A269374507B}"/>
                  </a:ext>
                </a:extLst>
              </p:cNvPr>
              <p:cNvSpPr/>
              <p:nvPr/>
            </p:nvSpPr>
            <p:spPr>
              <a:xfrm>
                <a:off x="6576387" y="3304137"/>
                <a:ext cx="486005" cy="343277"/>
              </a:xfrm>
              <a:custGeom>
                <a:avLst/>
                <a:gdLst>
                  <a:gd name="connsiteX0" fmla="*/ 117312 w 486005"/>
                  <a:gd name="connsiteY0" fmla="*/ 343277 h 343277"/>
                  <a:gd name="connsiteX1" fmla="*/ 103981 w 486005"/>
                  <a:gd name="connsiteY1" fmla="*/ 338939 h 343277"/>
                  <a:gd name="connsiteX2" fmla="*/ 95982 w 486005"/>
                  <a:gd name="connsiteY2" fmla="*/ 326774 h 343277"/>
                  <a:gd name="connsiteX3" fmla="*/ 1333 w 486005"/>
                  <a:gd name="connsiteY3" fmla="*/ 20465 h 343277"/>
                  <a:gd name="connsiteX4" fmla="*/ 0 w 486005"/>
                  <a:gd name="connsiteY4" fmla="*/ 13863 h 343277"/>
                  <a:gd name="connsiteX5" fmla="*/ 4380 w 486005"/>
                  <a:gd name="connsiteY5" fmla="*/ 3961 h 343277"/>
                  <a:gd name="connsiteX6" fmla="*/ 14092 w 486005"/>
                  <a:gd name="connsiteY6" fmla="*/ 0 h 343277"/>
                  <a:gd name="connsiteX7" fmla="*/ 43421 w 486005"/>
                  <a:gd name="connsiteY7" fmla="*/ 0 h 343277"/>
                  <a:gd name="connsiteX8" fmla="*/ 54752 w 486005"/>
                  <a:gd name="connsiteY8" fmla="*/ 3961 h 343277"/>
                  <a:gd name="connsiteX9" fmla="*/ 60084 w 486005"/>
                  <a:gd name="connsiteY9" fmla="*/ 11223 h 343277"/>
                  <a:gd name="connsiteX10" fmla="*/ 134071 w 486005"/>
                  <a:gd name="connsiteY10" fmla="*/ 260099 h 343277"/>
                  <a:gd name="connsiteX11" fmla="*/ 213389 w 486005"/>
                  <a:gd name="connsiteY11" fmla="*/ 13863 h 343277"/>
                  <a:gd name="connsiteX12" fmla="*/ 219007 w 486005"/>
                  <a:gd name="connsiteY12" fmla="*/ 4621 h 343277"/>
                  <a:gd name="connsiteX13" fmla="*/ 232052 w 486005"/>
                  <a:gd name="connsiteY13" fmla="*/ 0 h 343277"/>
                  <a:gd name="connsiteX14" fmla="*/ 254715 w 486005"/>
                  <a:gd name="connsiteY14" fmla="*/ 0 h 343277"/>
                  <a:gd name="connsiteX15" fmla="*/ 268045 w 486005"/>
                  <a:gd name="connsiteY15" fmla="*/ 4621 h 343277"/>
                  <a:gd name="connsiteX16" fmla="*/ 273378 w 486005"/>
                  <a:gd name="connsiteY16" fmla="*/ 13863 h 343277"/>
                  <a:gd name="connsiteX17" fmla="*/ 352696 w 486005"/>
                  <a:gd name="connsiteY17" fmla="*/ 260099 h 343277"/>
                  <a:gd name="connsiteX18" fmla="*/ 426683 w 486005"/>
                  <a:gd name="connsiteY18" fmla="*/ 11223 h 343277"/>
                  <a:gd name="connsiteX19" fmla="*/ 431349 w 486005"/>
                  <a:gd name="connsiteY19" fmla="*/ 3961 h 343277"/>
                  <a:gd name="connsiteX20" fmla="*/ 442680 w 486005"/>
                  <a:gd name="connsiteY20" fmla="*/ 0 h 343277"/>
                  <a:gd name="connsiteX21" fmla="*/ 472675 w 486005"/>
                  <a:gd name="connsiteY21" fmla="*/ 0 h 343277"/>
                  <a:gd name="connsiteX22" fmla="*/ 482006 w 486005"/>
                  <a:gd name="connsiteY22" fmla="*/ 3961 h 343277"/>
                  <a:gd name="connsiteX23" fmla="*/ 486005 w 486005"/>
                  <a:gd name="connsiteY23" fmla="*/ 13863 h 343277"/>
                  <a:gd name="connsiteX24" fmla="*/ 484672 w 486005"/>
                  <a:gd name="connsiteY24" fmla="*/ 20465 h 343277"/>
                  <a:gd name="connsiteX25" fmla="*/ 390689 w 486005"/>
                  <a:gd name="connsiteY25" fmla="*/ 326774 h 343277"/>
                  <a:gd name="connsiteX26" fmla="*/ 383358 w 486005"/>
                  <a:gd name="connsiteY26" fmla="*/ 338939 h 343277"/>
                  <a:gd name="connsiteX27" fmla="*/ 368693 w 486005"/>
                  <a:gd name="connsiteY27" fmla="*/ 343277 h 343277"/>
                  <a:gd name="connsiteX28" fmla="*/ 342698 w 486005"/>
                  <a:gd name="connsiteY28" fmla="*/ 343277 h 343277"/>
                  <a:gd name="connsiteX29" fmla="*/ 328415 w 486005"/>
                  <a:gd name="connsiteY29" fmla="*/ 338939 h 343277"/>
                  <a:gd name="connsiteX30" fmla="*/ 320798 w 486005"/>
                  <a:gd name="connsiteY30" fmla="*/ 326774 h 343277"/>
                  <a:gd name="connsiteX31" fmla="*/ 243479 w 486005"/>
                  <a:gd name="connsiteY31" fmla="*/ 90440 h 343277"/>
                  <a:gd name="connsiteX32" fmla="*/ 166160 w 486005"/>
                  <a:gd name="connsiteY32" fmla="*/ 326774 h 343277"/>
                  <a:gd name="connsiteX33" fmla="*/ 158161 w 486005"/>
                  <a:gd name="connsiteY33" fmla="*/ 338939 h 343277"/>
                  <a:gd name="connsiteX34" fmla="*/ 143497 w 486005"/>
                  <a:gd name="connsiteY34" fmla="*/ 343277 h 343277"/>
                  <a:gd name="connsiteX35" fmla="*/ 117312 w 486005"/>
                  <a:gd name="connsiteY35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86005" h="343277">
                    <a:moveTo>
                      <a:pt x="117312" y="343277"/>
                    </a:moveTo>
                    <a:cubicBezTo>
                      <a:pt x="111503" y="343277"/>
                      <a:pt x="107123" y="341863"/>
                      <a:pt x="103981" y="338939"/>
                    </a:cubicBezTo>
                    <a:cubicBezTo>
                      <a:pt x="100838" y="336110"/>
                      <a:pt x="98172" y="332055"/>
                      <a:pt x="95982" y="326774"/>
                    </a:cubicBezTo>
                    <a:lnTo>
                      <a:pt x="1333" y="20465"/>
                    </a:lnTo>
                    <a:cubicBezTo>
                      <a:pt x="476" y="18296"/>
                      <a:pt x="0" y="16032"/>
                      <a:pt x="0" y="13863"/>
                    </a:cubicBezTo>
                    <a:cubicBezTo>
                      <a:pt x="0" y="9902"/>
                      <a:pt x="1428" y="6601"/>
                      <a:pt x="4380" y="3961"/>
                    </a:cubicBezTo>
                    <a:cubicBezTo>
                      <a:pt x="7332" y="1320"/>
                      <a:pt x="10474" y="0"/>
                      <a:pt x="14092" y="0"/>
                    </a:cubicBezTo>
                    <a:lnTo>
                      <a:pt x="43421" y="0"/>
                    </a:lnTo>
                    <a:cubicBezTo>
                      <a:pt x="48277" y="0"/>
                      <a:pt x="52085" y="1320"/>
                      <a:pt x="54752" y="3961"/>
                    </a:cubicBezTo>
                    <a:cubicBezTo>
                      <a:pt x="57418" y="6601"/>
                      <a:pt x="59227" y="9053"/>
                      <a:pt x="60084" y="11223"/>
                    </a:cubicBezTo>
                    <a:lnTo>
                      <a:pt x="134071" y="260099"/>
                    </a:lnTo>
                    <a:lnTo>
                      <a:pt x="213389" y="13863"/>
                    </a:lnTo>
                    <a:cubicBezTo>
                      <a:pt x="214246" y="10751"/>
                      <a:pt x="216151" y="7733"/>
                      <a:pt x="219007" y="4621"/>
                    </a:cubicBezTo>
                    <a:cubicBezTo>
                      <a:pt x="221864" y="1509"/>
                      <a:pt x="226244" y="0"/>
                      <a:pt x="232052" y="0"/>
                    </a:cubicBezTo>
                    <a:lnTo>
                      <a:pt x="254715" y="0"/>
                    </a:lnTo>
                    <a:cubicBezTo>
                      <a:pt x="260523" y="0"/>
                      <a:pt x="264903" y="1509"/>
                      <a:pt x="268045" y="4621"/>
                    </a:cubicBezTo>
                    <a:cubicBezTo>
                      <a:pt x="271188" y="7733"/>
                      <a:pt x="272902" y="10751"/>
                      <a:pt x="273378" y="13863"/>
                    </a:cubicBezTo>
                    <a:lnTo>
                      <a:pt x="352696" y="260099"/>
                    </a:lnTo>
                    <a:lnTo>
                      <a:pt x="426683" y="11223"/>
                    </a:lnTo>
                    <a:cubicBezTo>
                      <a:pt x="427159" y="9053"/>
                      <a:pt x="428682" y="6601"/>
                      <a:pt x="431349" y="3961"/>
                    </a:cubicBezTo>
                    <a:cubicBezTo>
                      <a:pt x="434015" y="1320"/>
                      <a:pt x="437824" y="0"/>
                      <a:pt x="442680" y="0"/>
                    </a:cubicBezTo>
                    <a:lnTo>
                      <a:pt x="472675" y="0"/>
                    </a:lnTo>
                    <a:cubicBezTo>
                      <a:pt x="476198" y="0"/>
                      <a:pt x="479340" y="1320"/>
                      <a:pt x="482006" y="3961"/>
                    </a:cubicBezTo>
                    <a:cubicBezTo>
                      <a:pt x="484672" y="6601"/>
                      <a:pt x="486005" y="9902"/>
                      <a:pt x="486005" y="13863"/>
                    </a:cubicBezTo>
                    <a:cubicBezTo>
                      <a:pt x="486005" y="16032"/>
                      <a:pt x="485529" y="18296"/>
                      <a:pt x="484672" y="20465"/>
                    </a:cubicBezTo>
                    <a:lnTo>
                      <a:pt x="390689" y="326774"/>
                    </a:lnTo>
                    <a:cubicBezTo>
                      <a:pt x="388880" y="332055"/>
                      <a:pt x="386500" y="336110"/>
                      <a:pt x="383358" y="338939"/>
                    </a:cubicBezTo>
                    <a:cubicBezTo>
                      <a:pt x="380215" y="341768"/>
                      <a:pt x="375359" y="343277"/>
                      <a:pt x="368693" y="343277"/>
                    </a:cubicBezTo>
                    <a:lnTo>
                      <a:pt x="342698" y="343277"/>
                    </a:lnTo>
                    <a:cubicBezTo>
                      <a:pt x="336890" y="343277"/>
                      <a:pt x="332129" y="341863"/>
                      <a:pt x="328415" y="338939"/>
                    </a:cubicBezTo>
                    <a:cubicBezTo>
                      <a:pt x="324606" y="336110"/>
                      <a:pt x="322036" y="332055"/>
                      <a:pt x="320798" y="326774"/>
                    </a:cubicBezTo>
                    <a:lnTo>
                      <a:pt x="243479" y="90440"/>
                    </a:lnTo>
                    <a:lnTo>
                      <a:pt x="166160" y="326774"/>
                    </a:lnTo>
                    <a:cubicBezTo>
                      <a:pt x="164351" y="332055"/>
                      <a:pt x="161684" y="336110"/>
                      <a:pt x="158161" y="338939"/>
                    </a:cubicBezTo>
                    <a:cubicBezTo>
                      <a:pt x="154638" y="341768"/>
                      <a:pt x="149686" y="343277"/>
                      <a:pt x="143497" y="343277"/>
                    </a:cubicBezTo>
                    <a:lnTo>
                      <a:pt x="117312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7" name="Freeform 106">
                <a:extLst>
                  <a:ext uri="{FF2B5EF4-FFF2-40B4-BE49-F238E27FC236}">
                    <a16:creationId xmlns:a16="http://schemas.microsoft.com/office/drawing/2014/main" id="{411247E0-EF60-7544-96E1-DE4CD329D55E}"/>
                  </a:ext>
                </a:extLst>
              </p:cNvPr>
              <p:cNvSpPr/>
              <p:nvPr/>
            </p:nvSpPr>
            <p:spPr>
              <a:xfrm>
                <a:off x="7089054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7 w 296611"/>
                  <a:gd name="connsiteY4" fmla="*/ 184181 h 356480"/>
                  <a:gd name="connsiteX5" fmla="*/ 134642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5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8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8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7 w 296611"/>
                  <a:gd name="connsiteY17" fmla="*/ 33007 h 356480"/>
                  <a:gd name="connsiteX18" fmla="*/ 95602 w 296611"/>
                  <a:gd name="connsiteY18" fmla="*/ 9619 h 356480"/>
                  <a:gd name="connsiteX19" fmla="*/ 156638 w 296611"/>
                  <a:gd name="connsiteY19" fmla="*/ 0 h 356480"/>
                  <a:gd name="connsiteX20" fmla="*/ 223959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6 w 296611"/>
                  <a:gd name="connsiteY22" fmla="*/ 76577 h 356480"/>
                  <a:gd name="connsiteX23" fmla="*/ 296612 w 296611"/>
                  <a:gd name="connsiteY23" fmla="*/ 120807 h 356480"/>
                  <a:gd name="connsiteX24" fmla="*/ 296612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6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7 w 296611"/>
                  <a:gd name="connsiteY36" fmla="*/ 259438 h 356480"/>
                  <a:gd name="connsiteX37" fmla="*/ 234052 w 296611"/>
                  <a:gd name="connsiteY37" fmla="*/ 198045 h 356480"/>
                  <a:gd name="connsiteX38" fmla="*/ 234052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3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8 w 296611"/>
                  <a:gd name="connsiteY42" fmla="*/ 282921 h 356480"/>
                  <a:gd name="connsiteX43" fmla="*/ 100363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5" y="356480"/>
                      <a:pt x="78843" y="352048"/>
                      <a:pt x="60655" y="343277"/>
                    </a:cubicBezTo>
                    <a:cubicBezTo>
                      <a:pt x="42469" y="334507"/>
                      <a:pt x="27805" y="322624"/>
                      <a:pt x="16664" y="307629"/>
                    </a:cubicBezTo>
                    <a:cubicBezTo>
                      <a:pt x="5523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7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5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9" y="97042"/>
                      <a:pt x="74653" y="100343"/>
                      <a:pt x="67988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8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9" y="51680"/>
                      <a:pt x="43992" y="42250"/>
                      <a:pt x="54657" y="33007"/>
                    </a:cubicBezTo>
                    <a:cubicBezTo>
                      <a:pt x="65322" y="23765"/>
                      <a:pt x="78938" y="15938"/>
                      <a:pt x="95602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2" y="3395"/>
                      <a:pt x="223959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900" y="62054"/>
                      <a:pt x="289566" y="76577"/>
                    </a:cubicBezTo>
                    <a:cubicBezTo>
                      <a:pt x="294231" y="91100"/>
                      <a:pt x="296612" y="105812"/>
                      <a:pt x="296612" y="120807"/>
                    </a:cubicBezTo>
                    <a:lnTo>
                      <a:pt x="296612" y="334695"/>
                    </a:lnTo>
                    <a:cubicBezTo>
                      <a:pt x="296612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8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4" y="322058"/>
                      <a:pt x="211866" y="329791"/>
                    </a:cubicBezTo>
                    <a:cubicBezTo>
                      <a:pt x="202058" y="337524"/>
                      <a:pt x="189870" y="343843"/>
                      <a:pt x="175206" y="348936"/>
                    </a:cubicBezTo>
                    <a:cubicBezTo>
                      <a:pt x="160542" y="354028"/>
                      <a:pt x="142641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40" y="287636"/>
                      <a:pt x="212247" y="275659"/>
                      <a:pt x="221007" y="259438"/>
                    </a:cubicBezTo>
                    <a:cubicBezTo>
                      <a:pt x="229672" y="243123"/>
                      <a:pt x="234052" y="222659"/>
                      <a:pt x="234052" y="198045"/>
                    </a:cubicBezTo>
                    <a:lnTo>
                      <a:pt x="234052" y="179560"/>
                    </a:lnTo>
                    <a:lnTo>
                      <a:pt x="156733" y="190783"/>
                    </a:lnTo>
                    <a:cubicBezTo>
                      <a:pt x="125215" y="195215"/>
                      <a:pt x="101410" y="202571"/>
                      <a:pt x="85413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6" y="274810"/>
                      <a:pt x="72368" y="282921"/>
                    </a:cubicBezTo>
                    <a:cubicBezTo>
                      <a:pt x="79699" y="291031"/>
                      <a:pt x="89031" y="297067"/>
                      <a:pt x="100363" y="301028"/>
                    </a:cubicBezTo>
                    <a:cubicBezTo>
                      <a:pt x="111599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8" name="Freeform 107">
                <a:extLst>
                  <a:ext uri="{FF2B5EF4-FFF2-40B4-BE49-F238E27FC236}">
                    <a16:creationId xmlns:a16="http://schemas.microsoft.com/office/drawing/2014/main" id="{5CCCF4B0-7326-E344-8505-F7E8A327E81C}"/>
                  </a:ext>
                </a:extLst>
              </p:cNvPr>
              <p:cNvSpPr/>
              <p:nvPr/>
            </p:nvSpPr>
            <p:spPr>
              <a:xfrm>
                <a:off x="7427943" y="3304137"/>
                <a:ext cx="329939" cy="468705"/>
              </a:xfrm>
              <a:custGeom>
                <a:avLst/>
                <a:gdLst>
                  <a:gd name="connsiteX0" fmla="*/ 89317 w 329939"/>
                  <a:gd name="connsiteY0" fmla="*/ 468705 h 468705"/>
                  <a:gd name="connsiteX1" fmla="*/ 79985 w 329939"/>
                  <a:gd name="connsiteY1" fmla="*/ 464745 h 468705"/>
                  <a:gd name="connsiteX2" fmla="*/ 75986 w 329939"/>
                  <a:gd name="connsiteY2" fmla="*/ 455502 h 468705"/>
                  <a:gd name="connsiteX3" fmla="*/ 76652 w 329939"/>
                  <a:gd name="connsiteY3" fmla="*/ 450221 h 468705"/>
                  <a:gd name="connsiteX4" fmla="*/ 79319 w 329939"/>
                  <a:gd name="connsiteY4" fmla="*/ 443620 h 468705"/>
                  <a:gd name="connsiteX5" fmla="*/ 130642 w 329939"/>
                  <a:gd name="connsiteY5" fmla="*/ 322813 h 468705"/>
                  <a:gd name="connsiteX6" fmla="*/ 3332 w 329939"/>
                  <a:gd name="connsiteY6" fmla="*/ 25086 h 468705"/>
                  <a:gd name="connsiteX7" fmla="*/ 0 w 329939"/>
                  <a:gd name="connsiteY7" fmla="*/ 13863 h 468705"/>
                  <a:gd name="connsiteX8" fmla="*/ 3999 w 329939"/>
                  <a:gd name="connsiteY8" fmla="*/ 3961 h 468705"/>
                  <a:gd name="connsiteX9" fmla="*/ 13997 w 329939"/>
                  <a:gd name="connsiteY9" fmla="*/ 0 h 468705"/>
                  <a:gd name="connsiteX10" fmla="*/ 46658 w 329939"/>
                  <a:gd name="connsiteY10" fmla="*/ 0 h 468705"/>
                  <a:gd name="connsiteX11" fmla="*/ 57323 w 329939"/>
                  <a:gd name="connsiteY11" fmla="*/ 3301 h 468705"/>
                  <a:gd name="connsiteX12" fmla="*/ 62655 w 329939"/>
                  <a:gd name="connsiteY12" fmla="*/ 11223 h 468705"/>
                  <a:gd name="connsiteX13" fmla="*/ 163969 w 329939"/>
                  <a:gd name="connsiteY13" fmla="*/ 251517 h 468705"/>
                  <a:gd name="connsiteX14" fmla="*/ 267951 w 329939"/>
                  <a:gd name="connsiteY14" fmla="*/ 11223 h 468705"/>
                  <a:gd name="connsiteX15" fmla="*/ 273664 w 329939"/>
                  <a:gd name="connsiteY15" fmla="*/ 3301 h 468705"/>
                  <a:gd name="connsiteX16" fmla="*/ 284614 w 329939"/>
                  <a:gd name="connsiteY16" fmla="*/ 0 h 468705"/>
                  <a:gd name="connsiteX17" fmla="*/ 315941 w 329939"/>
                  <a:gd name="connsiteY17" fmla="*/ 0 h 468705"/>
                  <a:gd name="connsiteX18" fmla="*/ 325939 w 329939"/>
                  <a:gd name="connsiteY18" fmla="*/ 3961 h 468705"/>
                  <a:gd name="connsiteX19" fmla="*/ 329939 w 329939"/>
                  <a:gd name="connsiteY19" fmla="*/ 13203 h 468705"/>
                  <a:gd name="connsiteX20" fmla="*/ 326606 w 329939"/>
                  <a:gd name="connsiteY20" fmla="*/ 25086 h 468705"/>
                  <a:gd name="connsiteX21" fmla="*/ 137308 w 329939"/>
                  <a:gd name="connsiteY21" fmla="*/ 457483 h 468705"/>
                  <a:gd name="connsiteX22" fmla="*/ 131690 w 329939"/>
                  <a:gd name="connsiteY22" fmla="*/ 465405 h 468705"/>
                  <a:gd name="connsiteX23" fmla="*/ 120644 w 329939"/>
                  <a:gd name="connsiteY23" fmla="*/ 468705 h 468705"/>
                  <a:gd name="connsiteX24" fmla="*/ 89317 w 329939"/>
                  <a:gd name="connsiteY24" fmla="*/ 468705 h 468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29939" h="468705">
                    <a:moveTo>
                      <a:pt x="89317" y="468705"/>
                    </a:moveTo>
                    <a:cubicBezTo>
                      <a:pt x="85794" y="468705"/>
                      <a:pt x="82651" y="467385"/>
                      <a:pt x="79985" y="464745"/>
                    </a:cubicBezTo>
                    <a:cubicBezTo>
                      <a:pt x="77319" y="462104"/>
                      <a:pt x="75986" y="458992"/>
                      <a:pt x="75986" y="455502"/>
                    </a:cubicBezTo>
                    <a:cubicBezTo>
                      <a:pt x="75986" y="453711"/>
                      <a:pt x="76176" y="452013"/>
                      <a:pt x="76652" y="450221"/>
                    </a:cubicBezTo>
                    <a:cubicBezTo>
                      <a:pt x="77128" y="448429"/>
                      <a:pt x="77986" y="446260"/>
                      <a:pt x="79319" y="443620"/>
                    </a:cubicBezTo>
                    <a:lnTo>
                      <a:pt x="130642" y="322813"/>
                    </a:lnTo>
                    <a:lnTo>
                      <a:pt x="3332" y="25086"/>
                    </a:lnTo>
                    <a:cubicBezTo>
                      <a:pt x="1143" y="19804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3999" y="3961"/>
                    </a:cubicBezTo>
                    <a:cubicBezTo>
                      <a:pt x="6666" y="1320"/>
                      <a:pt x="9998" y="0"/>
                      <a:pt x="13997" y="0"/>
                    </a:cubicBezTo>
                    <a:lnTo>
                      <a:pt x="46658" y="0"/>
                    </a:lnTo>
                    <a:cubicBezTo>
                      <a:pt x="51514" y="0"/>
                      <a:pt x="55132" y="1132"/>
                      <a:pt x="57323" y="3301"/>
                    </a:cubicBezTo>
                    <a:cubicBezTo>
                      <a:pt x="59513" y="5470"/>
                      <a:pt x="61322" y="8110"/>
                      <a:pt x="62655" y="11223"/>
                    </a:cubicBezTo>
                    <a:lnTo>
                      <a:pt x="163969" y="251517"/>
                    </a:lnTo>
                    <a:lnTo>
                      <a:pt x="267951" y="11223"/>
                    </a:lnTo>
                    <a:cubicBezTo>
                      <a:pt x="269283" y="8110"/>
                      <a:pt x="271188" y="5470"/>
                      <a:pt x="273664" y="3301"/>
                    </a:cubicBezTo>
                    <a:cubicBezTo>
                      <a:pt x="276139" y="1132"/>
                      <a:pt x="279758" y="0"/>
                      <a:pt x="284614" y="0"/>
                    </a:cubicBezTo>
                    <a:lnTo>
                      <a:pt x="315941" y="0"/>
                    </a:lnTo>
                    <a:cubicBezTo>
                      <a:pt x="319941" y="0"/>
                      <a:pt x="323274" y="1320"/>
                      <a:pt x="325939" y="3961"/>
                    </a:cubicBezTo>
                    <a:cubicBezTo>
                      <a:pt x="328606" y="6601"/>
                      <a:pt x="329939" y="9714"/>
                      <a:pt x="329939" y="13203"/>
                    </a:cubicBezTo>
                    <a:cubicBezTo>
                      <a:pt x="329939" y="15372"/>
                      <a:pt x="328796" y="19333"/>
                      <a:pt x="326606" y="25086"/>
                    </a:cubicBezTo>
                    <a:lnTo>
                      <a:pt x="137308" y="457483"/>
                    </a:lnTo>
                    <a:cubicBezTo>
                      <a:pt x="135975" y="460595"/>
                      <a:pt x="134071" y="463236"/>
                      <a:pt x="131690" y="465405"/>
                    </a:cubicBezTo>
                    <a:cubicBezTo>
                      <a:pt x="129214" y="467574"/>
                      <a:pt x="125596" y="468705"/>
                      <a:pt x="120644" y="468705"/>
                    </a:cubicBezTo>
                    <a:lnTo>
                      <a:pt x="89317" y="468705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9" name="Freeform 108">
                <a:extLst>
                  <a:ext uri="{FF2B5EF4-FFF2-40B4-BE49-F238E27FC236}">
                    <a16:creationId xmlns:a16="http://schemas.microsoft.com/office/drawing/2014/main" id="{97C365C0-86D9-A04D-8B67-A5B2ED17943C}"/>
                  </a:ext>
                </a:extLst>
              </p:cNvPr>
              <p:cNvSpPr/>
              <p:nvPr/>
            </p:nvSpPr>
            <p:spPr>
              <a:xfrm>
                <a:off x="7787224" y="3297630"/>
                <a:ext cx="283838" cy="356385"/>
              </a:xfrm>
              <a:custGeom>
                <a:avLst/>
                <a:gdLst>
                  <a:gd name="connsiteX0" fmla="*/ 141294 w 283838"/>
                  <a:gd name="connsiteY0" fmla="*/ 356386 h 356385"/>
                  <a:gd name="connsiteX1" fmla="*/ 77305 w 283838"/>
                  <a:gd name="connsiteY1" fmla="*/ 347144 h 356385"/>
                  <a:gd name="connsiteX2" fmla="*/ 33980 w 283838"/>
                  <a:gd name="connsiteY2" fmla="*/ 324699 h 356385"/>
                  <a:gd name="connsiteX3" fmla="*/ 9032 w 283838"/>
                  <a:gd name="connsiteY3" fmla="*/ 298293 h 356385"/>
                  <a:gd name="connsiteX4" fmla="*/ 81 w 283838"/>
                  <a:gd name="connsiteY4" fmla="*/ 277168 h 356385"/>
                  <a:gd name="connsiteX5" fmla="*/ 4747 w 283838"/>
                  <a:gd name="connsiteY5" fmla="*/ 265946 h 356385"/>
                  <a:gd name="connsiteX6" fmla="*/ 15412 w 283838"/>
                  <a:gd name="connsiteY6" fmla="*/ 261985 h 356385"/>
                  <a:gd name="connsiteX7" fmla="*/ 45406 w 283838"/>
                  <a:gd name="connsiteY7" fmla="*/ 261985 h 356385"/>
                  <a:gd name="connsiteX8" fmla="*/ 51024 w 283838"/>
                  <a:gd name="connsiteY8" fmla="*/ 262928 h 356385"/>
                  <a:gd name="connsiteX9" fmla="*/ 57404 w 283838"/>
                  <a:gd name="connsiteY9" fmla="*/ 268586 h 356385"/>
                  <a:gd name="connsiteX10" fmla="*/ 76734 w 283838"/>
                  <a:gd name="connsiteY10" fmla="*/ 287070 h 356385"/>
                  <a:gd name="connsiteX11" fmla="*/ 103015 w 283838"/>
                  <a:gd name="connsiteY11" fmla="*/ 302254 h 356385"/>
                  <a:gd name="connsiteX12" fmla="*/ 141960 w 283838"/>
                  <a:gd name="connsiteY12" fmla="*/ 308195 h 356385"/>
                  <a:gd name="connsiteX13" fmla="*/ 197950 w 283838"/>
                  <a:gd name="connsiteY13" fmla="*/ 295369 h 356385"/>
                  <a:gd name="connsiteX14" fmla="*/ 219946 w 283838"/>
                  <a:gd name="connsiteY14" fmla="*/ 257458 h 356385"/>
                  <a:gd name="connsiteX15" fmla="*/ 210900 w 283838"/>
                  <a:gd name="connsiteY15" fmla="*/ 231052 h 356385"/>
                  <a:gd name="connsiteX16" fmla="*/ 178906 w 283838"/>
                  <a:gd name="connsiteY16" fmla="*/ 213228 h 356385"/>
                  <a:gd name="connsiteX17" fmla="*/ 115870 w 283838"/>
                  <a:gd name="connsiteY17" fmla="*/ 196724 h 356385"/>
                  <a:gd name="connsiteX18" fmla="*/ 52548 w 283838"/>
                  <a:gd name="connsiteY18" fmla="*/ 173996 h 356385"/>
                  <a:gd name="connsiteX19" fmla="*/ 19221 w 283838"/>
                  <a:gd name="connsiteY19" fmla="*/ 141649 h 356385"/>
                  <a:gd name="connsiteX20" fmla="*/ 9223 w 283838"/>
                  <a:gd name="connsiteY20" fmla="*/ 99022 h 356385"/>
                  <a:gd name="connsiteX21" fmla="*/ 23887 w 283838"/>
                  <a:gd name="connsiteY21" fmla="*/ 51869 h 356385"/>
                  <a:gd name="connsiteX22" fmla="*/ 66831 w 283838"/>
                  <a:gd name="connsiteY22" fmla="*/ 14523 h 356385"/>
                  <a:gd name="connsiteX23" fmla="*/ 137866 w 283838"/>
                  <a:gd name="connsiteY23" fmla="*/ 0 h 356385"/>
                  <a:gd name="connsiteX24" fmla="*/ 197188 w 283838"/>
                  <a:gd name="connsiteY24" fmla="*/ 8582 h 356385"/>
                  <a:gd name="connsiteX25" fmla="*/ 237847 w 283838"/>
                  <a:gd name="connsiteY25" fmla="*/ 29990 h 356385"/>
                  <a:gd name="connsiteX26" fmla="*/ 261842 w 283838"/>
                  <a:gd name="connsiteY26" fmla="*/ 55358 h 356385"/>
                  <a:gd name="connsiteX27" fmla="*/ 270508 w 283838"/>
                  <a:gd name="connsiteY27" fmla="*/ 76483 h 356385"/>
                  <a:gd name="connsiteX28" fmla="*/ 266508 w 283838"/>
                  <a:gd name="connsiteY28" fmla="*/ 87328 h 356385"/>
                  <a:gd name="connsiteX29" fmla="*/ 255843 w 283838"/>
                  <a:gd name="connsiteY29" fmla="*/ 91666 h 356385"/>
                  <a:gd name="connsiteX30" fmla="*/ 227849 w 283838"/>
                  <a:gd name="connsiteY30" fmla="*/ 91666 h 356385"/>
                  <a:gd name="connsiteX31" fmla="*/ 220231 w 283838"/>
                  <a:gd name="connsiteY31" fmla="*/ 89686 h 356385"/>
                  <a:gd name="connsiteX32" fmla="*/ 214613 w 283838"/>
                  <a:gd name="connsiteY32" fmla="*/ 85065 h 356385"/>
                  <a:gd name="connsiteX33" fmla="*/ 198902 w 283838"/>
                  <a:gd name="connsiteY33" fmla="*/ 67901 h 356385"/>
                  <a:gd name="connsiteX34" fmla="*/ 175573 w 283838"/>
                  <a:gd name="connsiteY34" fmla="*/ 53755 h 356385"/>
                  <a:gd name="connsiteX35" fmla="*/ 137866 w 283838"/>
                  <a:gd name="connsiteY35" fmla="*/ 48097 h 356385"/>
                  <a:gd name="connsiteX36" fmla="*/ 87875 w 283838"/>
                  <a:gd name="connsiteY36" fmla="*/ 61960 h 356385"/>
                  <a:gd name="connsiteX37" fmla="*/ 71211 w 283838"/>
                  <a:gd name="connsiteY37" fmla="*/ 96948 h 356385"/>
                  <a:gd name="connsiteX38" fmla="*/ 78543 w 283838"/>
                  <a:gd name="connsiteY38" fmla="*/ 119393 h 356385"/>
                  <a:gd name="connsiteX39" fmla="*/ 106538 w 283838"/>
                  <a:gd name="connsiteY39" fmla="*/ 137217 h 356385"/>
                  <a:gd name="connsiteX40" fmla="*/ 167860 w 283838"/>
                  <a:gd name="connsiteY40" fmla="*/ 154380 h 356385"/>
                  <a:gd name="connsiteX41" fmla="*/ 237181 w 283838"/>
                  <a:gd name="connsiteY41" fmla="*/ 177486 h 356385"/>
                  <a:gd name="connsiteX42" fmla="*/ 273174 w 283838"/>
                  <a:gd name="connsiteY42" fmla="*/ 211153 h 356385"/>
                  <a:gd name="connsiteX43" fmla="*/ 283838 w 283838"/>
                  <a:gd name="connsiteY43" fmla="*/ 255383 h 356385"/>
                  <a:gd name="connsiteX44" fmla="*/ 267841 w 283838"/>
                  <a:gd name="connsiteY44" fmla="*/ 306215 h 356385"/>
                  <a:gd name="connsiteX45" fmla="*/ 219850 w 283838"/>
                  <a:gd name="connsiteY45" fmla="*/ 342900 h 356385"/>
                  <a:gd name="connsiteX46" fmla="*/ 141294 w 283838"/>
                  <a:gd name="connsiteY46" fmla="*/ 356386 h 35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83838" h="356385">
                    <a:moveTo>
                      <a:pt x="141294" y="356386"/>
                    </a:moveTo>
                    <a:cubicBezTo>
                      <a:pt x="116441" y="356386"/>
                      <a:pt x="95111" y="353274"/>
                      <a:pt x="77305" y="347144"/>
                    </a:cubicBezTo>
                    <a:cubicBezTo>
                      <a:pt x="59499" y="341014"/>
                      <a:pt x="45121" y="333469"/>
                      <a:pt x="33980" y="324699"/>
                    </a:cubicBezTo>
                    <a:cubicBezTo>
                      <a:pt x="22839" y="315928"/>
                      <a:pt x="14555" y="307063"/>
                      <a:pt x="9032" y="298293"/>
                    </a:cubicBezTo>
                    <a:cubicBezTo>
                      <a:pt x="3509" y="289522"/>
                      <a:pt x="462" y="282449"/>
                      <a:pt x="81" y="277168"/>
                    </a:cubicBezTo>
                    <a:cubicBezTo>
                      <a:pt x="-395" y="272358"/>
                      <a:pt x="1224" y="268586"/>
                      <a:pt x="4747" y="265946"/>
                    </a:cubicBezTo>
                    <a:cubicBezTo>
                      <a:pt x="8270" y="263305"/>
                      <a:pt x="11889" y="261985"/>
                      <a:pt x="15412" y="261985"/>
                    </a:cubicBezTo>
                    <a:lnTo>
                      <a:pt x="45406" y="261985"/>
                    </a:lnTo>
                    <a:cubicBezTo>
                      <a:pt x="47596" y="261985"/>
                      <a:pt x="49501" y="262362"/>
                      <a:pt x="51024" y="262928"/>
                    </a:cubicBezTo>
                    <a:cubicBezTo>
                      <a:pt x="52548" y="263588"/>
                      <a:pt x="54643" y="265474"/>
                      <a:pt x="57404" y="268586"/>
                    </a:cubicBezTo>
                    <a:cubicBezTo>
                      <a:pt x="63213" y="274716"/>
                      <a:pt x="69592" y="280940"/>
                      <a:pt x="76734" y="287070"/>
                    </a:cubicBezTo>
                    <a:cubicBezTo>
                      <a:pt x="83875" y="293200"/>
                      <a:pt x="92636" y="298293"/>
                      <a:pt x="103015" y="302254"/>
                    </a:cubicBezTo>
                    <a:cubicBezTo>
                      <a:pt x="113489" y="306215"/>
                      <a:pt x="126439" y="308195"/>
                      <a:pt x="141960" y="308195"/>
                    </a:cubicBezTo>
                    <a:cubicBezTo>
                      <a:pt x="164623" y="308195"/>
                      <a:pt x="183285" y="303857"/>
                      <a:pt x="197950" y="295369"/>
                    </a:cubicBezTo>
                    <a:cubicBezTo>
                      <a:pt x="212614" y="286787"/>
                      <a:pt x="219946" y="274150"/>
                      <a:pt x="219946" y="257458"/>
                    </a:cubicBezTo>
                    <a:cubicBezTo>
                      <a:pt x="219946" y="246424"/>
                      <a:pt x="216899" y="237653"/>
                      <a:pt x="210900" y="231052"/>
                    </a:cubicBezTo>
                    <a:cubicBezTo>
                      <a:pt x="204901" y="224450"/>
                      <a:pt x="194236" y="218509"/>
                      <a:pt x="178906" y="213228"/>
                    </a:cubicBezTo>
                    <a:cubicBezTo>
                      <a:pt x="163575" y="207947"/>
                      <a:pt x="142531" y="202477"/>
                      <a:pt x="115870" y="196724"/>
                    </a:cubicBezTo>
                    <a:cubicBezTo>
                      <a:pt x="89208" y="190594"/>
                      <a:pt x="68069" y="182955"/>
                      <a:pt x="52548" y="173996"/>
                    </a:cubicBezTo>
                    <a:cubicBezTo>
                      <a:pt x="37027" y="164943"/>
                      <a:pt x="25886" y="154192"/>
                      <a:pt x="19221" y="141649"/>
                    </a:cubicBezTo>
                    <a:cubicBezTo>
                      <a:pt x="12555" y="129106"/>
                      <a:pt x="9223" y="114960"/>
                      <a:pt x="9223" y="99022"/>
                    </a:cubicBezTo>
                    <a:cubicBezTo>
                      <a:pt x="9223" y="82707"/>
                      <a:pt x="14079" y="66958"/>
                      <a:pt x="23887" y="51869"/>
                    </a:cubicBezTo>
                    <a:cubicBezTo>
                      <a:pt x="33695" y="36685"/>
                      <a:pt x="47978" y="24237"/>
                      <a:pt x="66831" y="14523"/>
                    </a:cubicBezTo>
                    <a:cubicBezTo>
                      <a:pt x="85685" y="4810"/>
                      <a:pt x="109394" y="0"/>
                      <a:pt x="137866" y="0"/>
                    </a:cubicBezTo>
                    <a:cubicBezTo>
                      <a:pt x="161004" y="0"/>
                      <a:pt x="180715" y="2829"/>
                      <a:pt x="197188" y="8582"/>
                    </a:cubicBezTo>
                    <a:cubicBezTo>
                      <a:pt x="213661" y="14335"/>
                      <a:pt x="227182" y="21408"/>
                      <a:pt x="237847" y="29990"/>
                    </a:cubicBezTo>
                    <a:cubicBezTo>
                      <a:pt x="248512" y="38572"/>
                      <a:pt x="256510" y="47059"/>
                      <a:pt x="261842" y="55358"/>
                    </a:cubicBezTo>
                    <a:cubicBezTo>
                      <a:pt x="267175" y="63752"/>
                      <a:pt x="270031" y="70730"/>
                      <a:pt x="270508" y="76483"/>
                    </a:cubicBezTo>
                    <a:cubicBezTo>
                      <a:pt x="270984" y="80915"/>
                      <a:pt x="269651" y="84499"/>
                      <a:pt x="266508" y="87328"/>
                    </a:cubicBezTo>
                    <a:cubicBezTo>
                      <a:pt x="263366" y="90157"/>
                      <a:pt x="259843" y="91666"/>
                      <a:pt x="255843" y="91666"/>
                    </a:cubicBezTo>
                    <a:lnTo>
                      <a:pt x="227849" y="91666"/>
                    </a:lnTo>
                    <a:cubicBezTo>
                      <a:pt x="224707" y="91666"/>
                      <a:pt x="222231" y="91006"/>
                      <a:pt x="220231" y="89686"/>
                    </a:cubicBezTo>
                    <a:cubicBezTo>
                      <a:pt x="218232" y="88366"/>
                      <a:pt x="216327" y="86857"/>
                      <a:pt x="214613" y="85065"/>
                    </a:cubicBezTo>
                    <a:cubicBezTo>
                      <a:pt x="210138" y="79312"/>
                      <a:pt x="204901" y="73654"/>
                      <a:pt x="198902" y="67901"/>
                    </a:cubicBezTo>
                    <a:cubicBezTo>
                      <a:pt x="192903" y="62148"/>
                      <a:pt x="185095" y="57433"/>
                      <a:pt x="175573" y="53755"/>
                    </a:cubicBezTo>
                    <a:cubicBezTo>
                      <a:pt x="166051" y="49983"/>
                      <a:pt x="153481" y="48097"/>
                      <a:pt x="137866" y="48097"/>
                    </a:cubicBezTo>
                    <a:cubicBezTo>
                      <a:pt x="115679" y="48097"/>
                      <a:pt x="99016" y="52718"/>
                      <a:pt x="87875" y="61960"/>
                    </a:cubicBezTo>
                    <a:cubicBezTo>
                      <a:pt x="76734" y="71202"/>
                      <a:pt x="71211" y="82896"/>
                      <a:pt x="71211" y="96948"/>
                    </a:cubicBezTo>
                    <a:cubicBezTo>
                      <a:pt x="71211" y="105341"/>
                      <a:pt x="73687" y="112791"/>
                      <a:pt x="78543" y="119393"/>
                    </a:cubicBezTo>
                    <a:cubicBezTo>
                      <a:pt x="83399" y="125994"/>
                      <a:pt x="92731" y="131935"/>
                      <a:pt x="106538" y="137217"/>
                    </a:cubicBezTo>
                    <a:cubicBezTo>
                      <a:pt x="120345" y="142498"/>
                      <a:pt x="140722" y="148251"/>
                      <a:pt x="167860" y="154380"/>
                    </a:cubicBezTo>
                    <a:cubicBezTo>
                      <a:pt x="197188" y="160133"/>
                      <a:pt x="220326" y="167772"/>
                      <a:pt x="237181" y="177486"/>
                    </a:cubicBezTo>
                    <a:cubicBezTo>
                      <a:pt x="254034" y="187199"/>
                      <a:pt x="266032" y="198422"/>
                      <a:pt x="273174" y="211153"/>
                    </a:cubicBezTo>
                    <a:cubicBezTo>
                      <a:pt x="280315" y="223885"/>
                      <a:pt x="283838" y="238691"/>
                      <a:pt x="283838" y="255383"/>
                    </a:cubicBezTo>
                    <a:cubicBezTo>
                      <a:pt x="283838" y="273867"/>
                      <a:pt x="278506" y="290843"/>
                      <a:pt x="267841" y="306215"/>
                    </a:cubicBezTo>
                    <a:cubicBezTo>
                      <a:pt x="257177" y="321587"/>
                      <a:pt x="241180" y="333847"/>
                      <a:pt x="219850" y="342900"/>
                    </a:cubicBezTo>
                    <a:cubicBezTo>
                      <a:pt x="198616" y="351859"/>
                      <a:pt x="172430" y="356386"/>
                      <a:pt x="141294" y="35638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0" name="Freeform 109">
                <a:extLst>
                  <a:ext uri="{FF2B5EF4-FFF2-40B4-BE49-F238E27FC236}">
                    <a16:creationId xmlns:a16="http://schemas.microsoft.com/office/drawing/2014/main" id="{D78FC6D0-D66E-4A45-A70D-E2D6AAC5B37F}"/>
                  </a:ext>
                </a:extLst>
              </p:cNvPr>
              <p:cNvSpPr/>
              <p:nvPr/>
            </p:nvSpPr>
            <p:spPr>
              <a:xfrm>
                <a:off x="8275786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4000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9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3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2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886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5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3 w 419922"/>
                  <a:gd name="connsiteY20" fmla="*/ 458143 h 462103"/>
                  <a:gd name="connsiteX21" fmla="*/ 47325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8" y="462104"/>
                      <a:pt x="6666" y="460784"/>
                      <a:pt x="4000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1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4" y="1320"/>
                      <a:pt x="181110" y="0"/>
                      <a:pt x="187299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4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3" y="446732"/>
                      <a:pt x="419923" y="448901"/>
                    </a:cubicBezTo>
                    <a:cubicBezTo>
                      <a:pt x="419923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2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2" y="460784"/>
                      <a:pt x="360886" y="458143"/>
                    </a:cubicBezTo>
                    <a:cubicBezTo>
                      <a:pt x="358410" y="455502"/>
                      <a:pt x="356791" y="453050"/>
                      <a:pt x="355934" y="450881"/>
                    </a:cubicBezTo>
                    <a:lnTo>
                      <a:pt x="319275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3" y="458143"/>
                    </a:cubicBezTo>
                    <a:cubicBezTo>
                      <a:pt x="56656" y="460784"/>
                      <a:pt x="52657" y="462104"/>
                      <a:pt x="47325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Freeform 110">
                <a:extLst>
                  <a:ext uri="{FF2B5EF4-FFF2-40B4-BE49-F238E27FC236}">
                    <a16:creationId xmlns:a16="http://schemas.microsoft.com/office/drawing/2014/main" id="{622B7E1B-E210-4346-A0E5-7E6E1AC216E7}"/>
                  </a:ext>
                </a:extLst>
              </p:cNvPr>
              <p:cNvSpPr/>
              <p:nvPr/>
            </p:nvSpPr>
            <p:spPr>
              <a:xfrm>
                <a:off x="8686948" y="3304137"/>
                <a:ext cx="328034" cy="343277"/>
              </a:xfrm>
              <a:custGeom>
                <a:avLst/>
                <a:gdLst>
                  <a:gd name="connsiteX0" fmla="*/ 149306 w 328034"/>
                  <a:gd name="connsiteY0" fmla="*/ 343277 h 343277"/>
                  <a:gd name="connsiteX1" fmla="*/ 133690 w 328034"/>
                  <a:gd name="connsiteY1" fmla="*/ 338656 h 343277"/>
                  <a:gd name="connsiteX2" fmla="*/ 124644 w 328034"/>
                  <a:gd name="connsiteY2" fmla="*/ 326774 h 343277"/>
                  <a:gd name="connsiteX3" fmla="*/ 1333 w 328034"/>
                  <a:gd name="connsiteY3" fmla="*/ 20465 h 343277"/>
                  <a:gd name="connsiteX4" fmla="*/ 0 w 328034"/>
                  <a:gd name="connsiteY4" fmla="*/ 13863 h 343277"/>
                  <a:gd name="connsiteX5" fmla="*/ 4000 w 328034"/>
                  <a:gd name="connsiteY5" fmla="*/ 3961 h 343277"/>
                  <a:gd name="connsiteX6" fmla="*/ 13998 w 328034"/>
                  <a:gd name="connsiteY6" fmla="*/ 0 h 343277"/>
                  <a:gd name="connsiteX7" fmla="*/ 45992 w 328034"/>
                  <a:gd name="connsiteY7" fmla="*/ 0 h 343277"/>
                  <a:gd name="connsiteX8" fmla="*/ 57323 w 328034"/>
                  <a:gd name="connsiteY8" fmla="*/ 3961 h 343277"/>
                  <a:gd name="connsiteX9" fmla="*/ 62655 w 328034"/>
                  <a:gd name="connsiteY9" fmla="*/ 11223 h 343277"/>
                  <a:gd name="connsiteX10" fmla="*/ 163970 w 328034"/>
                  <a:gd name="connsiteY10" fmla="*/ 271321 h 343277"/>
                  <a:gd name="connsiteX11" fmla="*/ 265285 w 328034"/>
                  <a:gd name="connsiteY11" fmla="*/ 11223 h 343277"/>
                  <a:gd name="connsiteX12" fmla="*/ 270236 w 328034"/>
                  <a:gd name="connsiteY12" fmla="*/ 3961 h 343277"/>
                  <a:gd name="connsiteX13" fmla="*/ 281282 w 328034"/>
                  <a:gd name="connsiteY13" fmla="*/ 0 h 343277"/>
                  <a:gd name="connsiteX14" fmla="*/ 313942 w 328034"/>
                  <a:gd name="connsiteY14" fmla="*/ 0 h 343277"/>
                  <a:gd name="connsiteX15" fmla="*/ 323655 w 328034"/>
                  <a:gd name="connsiteY15" fmla="*/ 3961 h 343277"/>
                  <a:gd name="connsiteX16" fmla="*/ 328035 w 328034"/>
                  <a:gd name="connsiteY16" fmla="*/ 13863 h 343277"/>
                  <a:gd name="connsiteX17" fmla="*/ 326701 w 328034"/>
                  <a:gd name="connsiteY17" fmla="*/ 20465 h 343277"/>
                  <a:gd name="connsiteX18" fmla="*/ 202725 w 328034"/>
                  <a:gd name="connsiteY18" fmla="*/ 326774 h 343277"/>
                  <a:gd name="connsiteX19" fmla="*/ 194345 w 328034"/>
                  <a:gd name="connsiteY19" fmla="*/ 338656 h 343277"/>
                  <a:gd name="connsiteX20" fmla="*/ 178062 w 328034"/>
                  <a:gd name="connsiteY20" fmla="*/ 343277 h 343277"/>
                  <a:gd name="connsiteX21" fmla="*/ 149306 w 328034"/>
                  <a:gd name="connsiteY21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8034" h="343277">
                    <a:moveTo>
                      <a:pt x="149306" y="343277"/>
                    </a:moveTo>
                    <a:cubicBezTo>
                      <a:pt x="142641" y="343277"/>
                      <a:pt x="137404" y="341768"/>
                      <a:pt x="133690" y="338656"/>
                    </a:cubicBezTo>
                    <a:cubicBezTo>
                      <a:pt x="129881" y="335544"/>
                      <a:pt x="126929" y="331583"/>
                      <a:pt x="124644" y="326774"/>
                    </a:cubicBezTo>
                    <a:lnTo>
                      <a:pt x="1333" y="20465"/>
                    </a:lnTo>
                    <a:cubicBezTo>
                      <a:pt x="477" y="18296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4000" y="3961"/>
                    </a:cubicBezTo>
                    <a:cubicBezTo>
                      <a:pt x="6666" y="1320"/>
                      <a:pt x="9999" y="0"/>
                      <a:pt x="13998" y="0"/>
                    </a:cubicBezTo>
                    <a:lnTo>
                      <a:pt x="45992" y="0"/>
                    </a:lnTo>
                    <a:cubicBezTo>
                      <a:pt x="50848" y="0"/>
                      <a:pt x="54657" y="1320"/>
                      <a:pt x="57323" y="3961"/>
                    </a:cubicBezTo>
                    <a:cubicBezTo>
                      <a:pt x="59989" y="6601"/>
                      <a:pt x="61799" y="9053"/>
                      <a:pt x="62655" y="11223"/>
                    </a:cubicBezTo>
                    <a:lnTo>
                      <a:pt x="163970" y="271321"/>
                    </a:lnTo>
                    <a:lnTo>
                      <a:pt x="265285" y="11223"/>
                    </a:lnTo>
                    <a:cubicBezTo>
                      <a:pt x="266141" y="9053"/>
                      <a:pt x="267855" y="6601"/>
                      <a:pt x="270236" y="3961"/>
                    </a:cubicBezTo>
                    <a:cubicBezTo>
                      <a:pt x="272712" y="1320"/>
                      <a:pt x="276330" y="0"/>
                      <a:pt x="281282" y="0"/>
                    </a:cubicBezTo>
                    <a:lnTo>
                      <a:pt x="313942" y="0"/>
                    </a:lnTo>
                    <a:cubicBezTo>
                      <a:pt x="317465" y="0"/>
                      <a:pt x="320703" y="1320"/>
                      <a:pt x="323655" y="3961"/>
                    </a:cubicBezTo>
                    <a:cubicBezTo>
                      <a:pt x="326511" y="6601"/>
                      <a:pt x="328035" y="9902"/>
                      <a:pt x="328035" y="13863"/>
                    </a:cubicBezTo>
                    <a:cubicBezTo>
                      <a:pt x="328035" y="16032"/>
                      <a:pt x="327559" y="18296"/>
                      <a:pt x="326701" y="20465"/>
                    </a:cubicBezTo>
                    <a:lnTo>
                      <a:pt x="202725" y="326774"/>
                    </a:lnTo>
                    <a:cubicBezTo>
                      <a:pt x="200916" y="331583"/>
                      <a:pt x="198154" y="335544"/>
                      <a:pt x="194345" y="338656"/>
                    </a:cubicBezTo>
                    <a:cubicBezTo>
                      <a:pt x="190536" y="341768"/>
                      <a:pt x="185109" y="343277"/>
                      <a:pt x="178062" y="343277"/>
                    </a:cubicBezTo>
                    <a:lnTo>
                      <a:pt x="149306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Freeform 111">
                <a:extLst>
                  <a:ext uri="{FF2B5EF4-FFF2-40B4-BE49-F238E27FC236}">
                    <a16:creationId xmlns:a16="http://schemas.microsoft.com/office/drawing/2014/main" id="{A905BE94-4D73-5742-B483-E5E1999C9451}"/>
                  </a:ext>
                </a:extLst>
              </p:cNvPr>
              <p:cNvSpPr/>
              <p:nvPr/>
            </p:nvSpPr>
            <p:spPr>
              <a:xfrm>
                <a:off x="9024791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6 w 296611"/>
                  <a:gd name="connsiteY4" fmla="*/ 184181 h 356480"/>
                  <a:gd name="connsiteX5" fmla="*/ 134641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4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7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7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6 w 296611"/>
                  <a:gd name="connsiteY17" fmla="*/ 33007 h 356480"/>
                  <a:gd name="connsiteX18" fmla="*/ 95601 w 296611"/>
                  <a:gd name="connsiteY18" fmla="*/ 9619 h 356480"/>
                  <a:gd name="connsiteX19" fmla="*/ 156638 w 296611"/>
                  <a:gd name="connsiteY19" fmla="*/ 0 h 356480"/>
                  <a:gd name="connsiteX20" fmla="*/ 223958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5 w 296611"/>
                  <a:gd name="connsiteY22" fmla="*/ 76577 h 356480"/>
                  <a:gd name="connsiteX23" fmla="*/ 296611 w 296611"/>
                  <a:gd name="connsiteY23" fmla="*/ 120807 h 356480"/>
                  <a:gd name="connsiteX24" fmla="*/ 296611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5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6 w 296611"/>
                  <a:gd name="connsiteY36" fmla="*/ 259438 h 356480"/>
                  <a:gd name="connsiteX37" fmla="*/ 234051 w 296611"/>
                  <a:gd name="connsiteY37" fmla="*/ 198045 h 356480"/>
                  <a:gd name="connsiteX38" fmla="*/ 234051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2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7 w 296611"/>
                  <a:gd name="connsiteY42" fmla="*/ 282921 h 356480"/>
                  <a:gd name="connsiteX43" fmla="*/ 100362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4" y="356480"/>
                      <a:pt x="78842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2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1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4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8" y="97042"/>
                      <a:pt x="74653" y="100343"/>
                      <a:pt x="67987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8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899" y="62054"/>
                      <a:pt x="289565" y="76577"/>
                    </a:cubicBezTo>
                    <a:cubicBezTo>
                      <a:pt x="294231" y="91100"/>
                      <a:pt x="296611" y="105812"/>
                      <a:pt x="296611" y="120807"/>
                    </a:cubicBezTo>
                    <a:lnTo>
                      <a:pt x="296611" y="334695"/>
                    </a:lnTo>
                    <a:cubicBezTo>
                      <a:pt x="296611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7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3" y="322058"/>
                      <a:pt x="211866" y="329791"/>
                    </a:cubicBezTo>
                    <a:cubicBezTo>
                      <a:pt x="202058" y="337524"/>
                      <a:pt x="189870" y="343843"/>
                      <a:pt x="175205" y="348936"/>
                    </a:cubicBezTo>
                    <a:cubicBezTo>
                      <a:pt x="160542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6" y="259438"/>
                    </a:cubicBezTo>
                    <a:cubicBezTo>
                      <a:pt x="229672" y="243123"/>
                      <a:pt x="234051" y="222659"/>
                      <a:pt x="234051" y="198045"/>
                    </a:cubicBezTo>
                    <a:lnTo>
                      <a:pt x="234051" y="179560"/>
                    </a:lnTo>
                    <a:lnTo>
                      <a:pt x="156733" y="190783"/>
                    </a:lnTo>
                    <a:cubicBezTo>
                      <a:pt x="125215" y="195215"/>
                      <a:pt x="101409" y="202571"/>
                      <a:pt x="85412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5" y="274810"/>
                      <a:pt x="72367" y="282921"/>
                    </a:cubicBezTo>
                    <a:cubicBezTo>
                      <a:pt x="79699" y="291031"/>
                      <a:pt x="89031" y="297067"/>
                      <a:pt x="100362" y="301028"/>
                    </a:cubicBezTo>
                    <a:cubicBezTo>
                      <a:pt x="111693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Freeform 112">
                <a:extLst>
                  <a:ext uri="{FF2B5EF4-FFF2-40B4-BE49-F238E27FC236}">
                    <a16:creationId xmlns:a16="http://schemas.microsoft.com/office/drawing/2014/main" id="{48211275-39CF-5049-B3BB-8538830ABF69}"/>
                  </a:ext>
                </a:extLst>
              </p:cNvPr>
              <p:cNvSpPr/>
              <p:nvPr/>
            </p:nvSpPr>
            <p:spPr>
              <a:xfrm>
                <a:off x="9395769" y="3173428"/>
                <a:ext cx="73415" cy="473986"/>
              </a:xfrm>
              <a:custGeom>
                <a:avLst/>
                <a:gdLst>
                  <a:gd name="connsiteX0" fmla="*/ 15426 w 73415"/>
                  <a:gd name="connsiteY0" fmla="*/ 66675 h 473986"/>
                  <a:gd name="connsiteX1" fmla="*/ 4380 w 73415"/>
                  <a:gd name="connsiteY1" fmla="*/ 62337 h 473986"/>
                  <a:gd name="connsiteX2" fmla="*/ 0 w 73415"/>
                  <a:gd name="connsiteY2" fmla="*/ 51492 h 473986"/>
                  <a:gd name="connsiteX3" fmla="*/ 0 w 73415"/>
                  <a:gd name="connsiteY3" fmla="*/ 15844 h 473986"/>
                  <a:gd name="connsiteX4" fmla="*/ 4380 w 73415"/>
                  <a:gd name="connsiteY4" fmla="*/ 4621 h 473986"/>
                  <a:gd name="connsiteX5" fmla="*/ 15426 w 73415"/>
                  <a:gd name="connsiteY5" fmla="*/ 0 h 473986"/>
                  <a:gd name="connsiteX6" fmla="*/ 57418 w 73415"/>
                  <a:gd name="connsiteY6" fmla="*/ 0 h 473986"/>
                  <a:gd name="connsiteX7" fmla="*/ 68749 w 73415"/>
                  <a:gd name="connsiteY7" fmla="*/ 4621 h 473986"/>
                  <a:gd name="connsiteX8" fmla="*/ 73415 w 73415"/>
                  <a:gd name="connsiteY8" fmla="*/ 15844 h 473986"/>
                  <a:gd name="connsiteX9" fmla="*/ 73415 w 73415"/>
                  <a:gd name="connsiteY9" fmla="*/ 51492 h 473986"/>
                  <a:gd name="connsiteX10" fmla="*/ 68749 w 73415"/>
                  <a:gd name="connsiteY10" fmla="*/ 62337 h 473986"/>
                  <a:gd name="connsiteX11" fmla="*/ 57418 w 73415"/>
                  <a:gd name="connsiteY11" fmla="*/ 66675 h 473986"/>
                  <a:gd name="connsiteX12" fmla="*/ 15426 w 73415"/>
                  <a:gd name="connsiteY12" fmla="*/ 66675 h 473986"/>
                  <a:gd name="connsiteX13" fmla="*/ 20663 w 73415"/>
                  <a:gd name="connsiteY13" fmla="*/ 473987 h 473986"/>
                  <a:gd name="connsiteX14" fmla="*/ 9617 w 73415"/>
                  <a:gd name="connsiteY14" fmla="*/ 469649 h 473986"/>
                  <a:gd name="connsiteX15" fmla="*/ 5238 w 73415"/>
                  <a:gd name="connsiteY15" fmla="*/ 458803 h 473986"/>
                  <a:gd name="connsiteX16" fmla="*/ 5238 w 73415"/>
                  <a:gd name="connsiteY16" fmla="*/ 145893 h 473986"/>
                  <a:gd name="connsiteX17" fmla="*/ 9617 w 73415"/>
                  <a:gd name="connsiteY17" fmla="*/ 135048 h 473986"/>
                  <a:gd name="connsiteX18" fmla="*/ 20663 w 73415"/>
                  <a:gd name="connsiteY18" fmla="*/ 130709 h 473986"/>
                  <a:gd name="connsiteX19" fmla="*/ 52657 w 73415"/>
                  <a:gd name="connsiteY19" fmla="*/ 130709 h 473986"/>
                  <a:gd name="connsiteX20" fmla="*/ 63607 w 73415"/>
                  <a:gd name="connsiteY20" fmla="*/ 135048 h 473986"/>
                  <a:gd name="connsiteX21" fmla="*/ 67988 w 73415"/>
                  <a:gd name="connsiteY21" fmla="*/ 145893 h 473986"/>
                  <a:gd name="connsiteX22" fmla="*/ 67988 w 73415"/>
                  <a:gd name="connsiteY22" fmla="*/ 458803 h 473986"/>
                  <a:gd name="connsiteX23" fmla="*/ 63607 w 73415"/>
                  <a:gd name="connsiteY23" fmla="*/ 469649 h 473986"/>
                  <a:gd name="connsiteX24" fmla="*/ 52657 w 73415"/>
                  <a:gd name="connsiteY24" fmla="*/ 473987 h 473986"/>
                  <a:gd name="connsiteX25" fmla="*/ 20663 w 73415"/>
                  <a:gd name="connsiteY25" fmla="*/ 473987 h 473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3415" h="473986">
                    <a:moveTo>
                      <a:pt x="15426" y="66675"/>
                    </a:moveTo>
                    <a:cubicBezTo>
                      <a:pt x="10951" y="66675"/>
                      <a:pt x="7332" y="65260"/>
                      <a:pt x="4380" y="62337"/>
                    </a:cubicBezTo>
                    <a:cubicBezTo>
                      <a:pt x="1524" y="59508"/>
                      <a:pt x="0" y="55830"/>
                      <a:pt x="0" y="51492"/>
                    </a:cubicBezTo>
                    <a:lnTo>
                      <a:pt x="0" y="15844"/>
                    </a:lnTo>
                    <a:cubicBezTo>
                      <a:pt x="0" y="11411"/>
                      <a:pt x="1429" y="7733"/>
                      <a:pt x="4380" y="4621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57418" y="0"/>
                    </a:lnTo>
                    <a:cubicBezTo>
                      <a:pt x="61893" y="0"/>
                      <a:pt x="65607" y="1509"/>
                      <a:pt x="68749" y="4621"/>
                    </a:cubicBezTo>
                    <a:cubicBezTo>
                      <a:pt x="71892" y="7733"/>
                      <a:pt x="73415" y="11411"/>
                      <a:pt x="73415" y="15844"/>
                    </a:cubicBezTo>
                    <a:lnTo>
                      <a:pt x="73415" y="51492"/>
                    </a:lnTo>
                    <a:cubicBezTo>
                      <a:pt x="73415" y="55924"/>
                      <a:pt x="71892" y="59508"/>
                      <a:pt x="68749" y="62337"/>
                    </a:cubicBezTo>
                    <a:cubicBezTo>
                      <a:pt x="65607" y="65166"/>
                      <a:pt x="61893" y="66675"/>
                      <a:pt x="57418" y="66675"/>
                    </a:cubicBezTo>
                    <a:lnTo>
                      <a:pt x="15426" y="66675"/>
                    </a:lnTo>
                    <a:close/>
                    <a:moveTo>
                      <a:pt x="20663" y="473987"/>
                    </a:moveTo>
                    <a:cubicBezTo>
                      <a:pt x="16188" y="473987"/>
                      <a:pt x="12569" y="472572"/>
                      <a:pt x="9617" y="469649"/>
                    </a:cubicBezTo>
                    <a:cubicBezTo>
                      <a:pt x="6761" y="466819"/>
                      <a:pt x="5238" y="463141"/>
                      <a:pt x="5238" y="458803"/>
                    </a:cubicBezTo>
                    <a:lnTo>
                      <a:pt x="5238" y="145893"/>
                    </a:lnTo>
                    <a:cubicBezTo>
                      <a:pt x="5238" y="141460"/>
                      <a:pt x="6666" y="137877"/>
                      <a:pt x="9617" y="135048"/>
                    </a:cubicBezTo>
                    <a:cubicBezTo>
                      <a:pt x="12474" y="132218"/>
                      <a:pt x="16188" y="130709"/>
                      <a:pt x="20663" y="130709"/>
                    </a:cubicBezTo>
                    <a:lnTo>
                      <a:pt x="52657" y="130709"/>
                    </a:lnTo>
                    <a:cubicBezTo>
                      <a:pt x="57132" y="130709"/>
                      <a:pt x="60751" y="132124"/>
                      <a:pt x="63607" y="135048"/>
                    </a:cubicBezTo>
                    <a:cubicBezTo>
                      <a:pt x="66464" y="137877"/>
                      <a:pt x="67988" y="141555"/>
                      <a:pt x="67988" y="145893"/>
                    </a:cubicBezTo>
                    <a:lnTo>
                      <a:pt x="67988" y="458803"/>
                    </a:lnTo>
                    <a:cubicBezTo>
                      <a:pt x="67988" y="463236"/>
                      <a:pt x="66560" y="466819"/>
                      <a:pt x="63607" y="469649"/>
                    </a:cubicBezTo>
                    <a:cubicBezTo>
                      <a:pt x="60751" y="472478"/>
                      <a:pt x="57038" y="473987"/>
                      <a:pt x="52657" y="473987"/>
                    </a:cubicBezTo>
                    <a:lnTo>
                      <a:pt x="20663" y="47398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Freeform 113">
                <a:extLst>
                  <a:ext uri="{FF2B5EF4-FFF2-40B4-BE49-F238E27FC236}">
                    <a16:creationId xmlns:a16="http://schemas.microsoft.com/office/drawing/2014/main" id="{23B06993-20AB-2240-B31F-6002B3EB4876}"/>
                  </a:ext>
                </a:extLst>
              </p:cNvPr>
              <p:cNvSpPr/>
              <p:nvPr/>
            </p:nvSpPr>
            <p:spPr>
              <a:xfrm>
                <a:off x="9546313" y="3178615"/>
                <a:ext cx="62083" cy="468799"/>
              </a:xfrm>
              <a:custGeom>
                <a:avLst/>
                <a:gdLst>
                  <a:gd name="connsiteX0" fmla="*/ 15426 w 62083"/>
                  <a:gd name="connsiteY0" fmla="*/ 468800 h 468799"/>
                  <a:gd name="connsiteX1" fmla="*/ 4380 w 62083"/>
                  <a:gd name="connsiteY1" fmla="*/ 464462 h 468799"/>
                  <a:gd name="connsiteX2" fmla="*/ 0 w 62083"/>
                  <a:gd name="connsiteY2" fmla="*/ 453616 h 468799"/>
                  <a:gd name="connsiteX3" fmla="*/ 0 w 62083"/>
                  <a:gd name="connsiteY3" fmla="*/ 15278 h 468799"/>
                  <a:gd name="connsiteX4" fmla="*/ 4380 w 62083"/>
                  <a:gd name="connsiteY4" fmla="*/ 4338 h 468799"/>
                  <a:gd name="connsiteX5" fmla="*/ 15426 w 62083"/>
                  <a:gd name="connsiteY5" fmla="*/ 0 h 468799"/>
                  <a:gd name="connsiteX6" fmla="*/ 46754 w 62083"/>
                  <a:gd name="connsiteY6" fmla="*/ 0 h 468799"/>
                  <a:gd name="connsiteX7" fmla="*/ 58085 w 62083"/>
                  <a:gd name="connsiteY7" fmla="*/ 4338 h 468799"/>
                  <a:gd name="connsiteX8" fmla="*/ 62084 w 62083"/>
                  <a:gd name="connsiteY8" fmla="*/ 15278 h 468799"/>
                  <a:gd name="connsiteX9" fmla="*/ 62084 w 62083"/>
                  <a:gd name="connsiteY9" fmla="*/ 453616 h 468799"/>
                  <a:gd name="connsiteX10" fmla="*/ 58085 w 62083"/>
                  <a:gd name="connsiteY10" fmla="*/ 464462 h 468799"/>
                  <a:gd name="connsiteX11" fmla="*/ 46754 w 62083"/>
                  <a:gd name="connsiteY11" fmla="*/ 468800 h 468799"/>
                  <a:gd name="connsiteX12" fmla="*/ 15426 w 62083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083" h="468799">
                    <a:moveTo>
                      <a:pt x="15426" y="468800"/>
                    </a:move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6754" y="0"/>
                    </a:lnTo>
                    <a:cubicBezTo>
                      <a:pt x="51610" y="0"/>
                      <a:pt x="55418" y="1415"/>
                      <a:pt x="58085" y="4338"/>
                    </a:cubicBezTo>
                    <a:cubicBezTo>
                      <a:pt x="60751" y="7167"/>
                      <a:pt x="62084" y="10845"/>
                      <a:pt x="62084" y="15278"/>
                    </a:cubicBezTo>
                    <a:lnTo>
                      <a:pt x="62084" y="453616"/>
                    </a:lnTo>
                    <a:cubicBezTo>
                      <a:pt x="62084" y="458049"/>
                      <a:pt x="60751" y="461632"/>
                      <a:pt x="58085" y="464462"/>
                    </a:cubicBezTo>
                    <a:cubicBezTo>
                      <a:pt x="55418" y="467291"/>
                      <a:pt x="51610" y="468800"/>
                      <a:pt x="46754" y="468800"/>
                    </a:cubicBezTo>
                    <a:lnTo>
                      <a:pt x="15426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5" name="Freeform 114">
                <a:extLst>
                  <a:ext uri="{FF2B5EF4-FFF2-40B4-BE49-F238E27FC236}">
                    <a16:creationId xmlns:a16="http://schemas.microsoft.com/office/drawing/2014/main" id="{28589B76-FC54-F34A-B6EF-6A680B7FE8FA}"/>
                  </a:ext>
                </a:extLst>
              </p:cNvPr>
              <p:cNvSpPr/>
              <p:nvPr/>
            </p:nvSpPr>
            <p:spPr>
              <a:xfrm>
                <a:off x="9668100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6 w 296611"/>
                  <a:gd name="connsiteY4" fmla="*/ 184181 h 356480"/>
                  <a:gd name="connsiteX5" fmla="*/ 134642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4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8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7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6 w 296611"/>
                  <a:gd name="connsiteY17" fmla="*/ 33007 h 356480"/>
                  <a:gd name="connsiteX18" fmla="*/ 95601 w 296611"/>
                  <a:gd name="connsiteY18" fmla="*/ 9619 h 356480"/>
                  <a:gd name="connsiteX19" fmla="*/ 156638 w 296611"/>
                  <a:gd name="connsiteY19" fmla="*/ 0 h 356480"/>
                  <a:gd name="connsiteX20" fmla="*/ 223958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5 w 296611"/>
                  <a:gd name="connsiteY22" fmla="*/ 76577 h 356480"/>
                  <a:gd name="connsiteX23" fmla="*/ 296611 w 296611"/>
                  <a:gd name="connsiteY23" fmla="*/ 120807 h 356480"/>
                  <a:gd name="connsiteX24" fmla="*/ 296611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5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6 w 296611"/>
                  <a:gd name="connsiteY36" fmla="*/ 259438 h 356480"/>
                  <a:gd name="connsiteX37" fmla="*/ 234051 w 296611"/>
                  <a:gd name="connsiteY37" fmla="*/ 198045 h 356480"/>
                  <a:gd name="connsiteX38" fmla="*/ 234051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2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7 w 296611"/>
                  <a:gd name="connsiteY42" fmla="*/ 282921 h 356480"/>
                  <a:gd name="connsiteX43" fmla="*/ 100362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4" y="356480"/>
                      <a:pt x="78842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2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4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8" y="97042"/>
                      <a:pt x="74653" y="100343"/>
                      <a:pt x="67988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8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899" y="62054"/>
                      <a:pt x="289565" y="76577"/>
                    </a:cubicBezTo>
                    <a:cubicBezTo>
                      <a:pt x="294231" y="91100"/>
                      <a:pt x="296611" y="105812"/>
                      <a:pt x="296611" y="120807"/>
                    </a:cubicBezTo>
                    <a:lnTo>
                      <a:pt x="296611" y="334695"/>
                    </a:lnTo>
                    <a:cubicBezTo>
                      <a:pt x="296611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7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3" y="322058"/>
                      <a:pt x="211866" y="329791"/>
                    </a:cubicBezTo>
                    <a:cubicBezTo>
                      <a:pt x="202058" y="337524"/>
                      <a:pt x="189870" y="343843"/>
                      <a:pt x="175205" y="348936"/>
                    </a:cubicBezTo>
                    <a:cubicBezTo>
                      <a:pt x="160542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6" y="259438"/>
                    </a:cubicBezTo>
                    <a:cubicBezTo>
                      <a:pt x="229672" y="243123"/>
                      <a:pt x="234051" y="222659"/>
                      <a:pt x="234051" y="198045"/>
                    </a:cubicBezTo>
                    <a:lnTo>
                      <a:pt x="234051" y="179560"/>
                    </a:lnTo>
                    <a:lnTo>
                      <a:pt x="156733" y="190783"/>
                    </a:lnTo>
                    <a:cubicBezTo>
                      <a:pt x="125215" y="195215"/>
                      <a:pt x="101409" y="202571"/>
                      <a:pt x="85412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5" y="274810"/>
                      <a:pt x="72367" y="282921"/>
                    </a:cubicBezTo>
                    <a:cubicBezTo>
                      <a:pt x="79699" y="291031"/>
                      <a:pt x="89031" y="297067"/>
                      <a:pt x="100362" y="301028"/>
                    </a:cubicBezTo>
                    <a:cubicBezTo>
                      <a:pt x="111693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6" name="Freeform 115">
                <a:extLst>
                  <a:ext uri="{FF2B5EF4-FFF2-40B4-BE49-F238E27FC236}">
                    <a16:creationId xmlns:a16="http://schemas.microsoft.com/office/drawing/2014/main" id="{D0C9E399-2C2E-3F42-9383-AC75B5AB4B62}"/>
                  </a:ext>
                </a:extLst>
              </p:cNvPr>
              <p:cNvSpPr/>
              <p:nvPr/>
            </p:nvSpPr>
            <p:spPr>
              <a:xfrm>
                <a:off x="10044982" y="3178615"/>
                <a:ext cx="314037" cy="475401"/>
              </a:xfrm>
              <a:custGeom>
                <a:avLst/>
                <a:gdLst>
                  <a:gd name="connsiteX0" fmla="*/ 170826 w 314037"/>
                  <a:gd name="connsiteY0" fmla="*/ 475401 h 475401"/>
                  <a:gd name="connsiteX1" fmla="*/ 104171 w 314037"/>
                  <a:gd name="connsiteY1" fmla="*/ 461161 h 475401"/>
                  <a:gd name="connsiteX2" fmla="*/ 61513 w 314037"/>
                  <a:gd name="connsiteY2" fmla="*/ 425890 h 475401"/>
                  <a:gd name="connsiteX3" fmla="*/ 61513 w 314037"/>
                  <a:gd name="connsiteY3" fmla="*/ 453616 h 475401"/>
                  <a:gd name="connsiteX4" fmla="*/ 57132 w 314037"/>
                  <a:gd name="connsiteY4" fmla="*/ 464462 h 475401"/>
                  <a:gd name="connsiteX5" fmla="*/ 46087 w 314037"/>
                  <a:gd name="connsiteY5" fmla="*/ 468800 h 475401"/>
                  <a:gd name="connsiteX6" fmla="*/ 15426 w 314037"/>
                  <a:gd name="connsiteY6" fmla="*/ 468800 h 475401"/>
                  <a:gd name="connsiteX7" fmla="*/ 4380 w 314037"/>
                  <a:gd name="connsiteY7" fmla="*/ 464462 h 475401"/>
                  <a:gd name="connsiteX8" fmla="*/ 0 w 314037"/>
                  <a:gd name="connsiteY8" fmla="*/ 453616 h 475401"/>
                  <a:gd name="connsiteX9" fmla="*/ 0 w 314037"/>
                  <a:gd name="connsiteY9" fmla="*/ 15278 h 475401"/>
                  <a:gd name="connsiteX10" fmla="*/ 4380 w 314037"/>
                  <a:gd name="connsiteY10" fmla="*/ 4338 h 475401"/>
                  <a:gd name="connsiteX11" fmla="*/ 15426 w 314037"/>
                  <a:gd name="connsiteY11" fmla="*/ 0 h 475401"/>
                  <a:gd name="connsiteX12" fmla="*/ 48087 w 314037"/>
                  <a:gd name="connsiteY12" fmla="*/ 0 h 475401"/>
                  <a:gd name="connsiteX13" fmla="*/ 58751 w 314037"/>
                  <a:gd name="connsiteY13" fmla="*/ 4338 h 475401"/>
                  <a:gd name="connsiteX14" fmla="*/ 62751 w 314037"/>
                  <a:gd name="connsiteY14" fmla="*/ 15278 h 475401"/>
                  <a:gd name="connsiteX15" fmla="*/ 62751 w 314037"/>
                  <a:gd name="connsiteY15" fmla="*/ 167112 h 475401"/>
                  <a:gd name="connsiteX16" fmla="*/ 105695 w 314037"/>
                  <a:gd name="connsiteY16" fmla="*/ 132784 h 475401"/>
                  <a:gd name="connsiteX17" fmla="*/ 170731 w 314037"/>
                  <a:gd name="connsiteY17" fmla="*/ 118921 h 475401"/>
                  <a:gd name="connsiteX18" fmla="*/ 234433 w 314037"/>
                  <a:gd name="connsiteY18" fmla="*/ 131841 h 475401"/>
                  <a:gd name="connsiteX19" fmla="*/ 277759 w 314037"/>
                  <a:gd name="connsiteY19" fmla="*/ 167112 h 475401"/>
                  <a:gd name="connsiteX20" fmla="*/ 303373 w 314037"/>
                  <a:gd name="connsiteY20" fmla="*/ 217943 h 475401"/>
                  <a:gd name="connsiteX21" fmla="*/ 313371 w 314037"/>
                  <a:gd name="connsiteY21" fmla="*/ 277357 h 475401"/>
                  <a:gd name="connsiteX22" fmla="*/ 314038 w 314037"/>
                  <a:gd name="connsiteY22" fmla="*/ 297161 h 475401"/>
                  <a:gd name="connsiteX23" fmla="*/ 313371 w 314037"/>
                  <a:gd name="connsiteY23" fmla="*/ 316966 h 475401"/>
                  <a:gd name="connsiteX24" fmla="*/ 303373 w 314037"/>
                  <a:gd name="connsiteY24" fmla="*/ 377039 h 475401"/>
                  <a:gd name="connsiteX25" fmla="*/ 277759 w 314037"/>
                  <a:gd name="connsiteY25" fmla="*/ 427493 h 475401"/>
                  <a:gd name="connsiteX26" fmla="*/ 234433 w 314037"/>
                  <a:gd name="connsiteY26" fmla="*/ 462481 h 475401"/>
                  <a:gd name="connsiteX27" fmla="*/ 170826 w 314037"/>
                  <a:gd name="connsiteY27" fmla="*/ 475401 h 475401"/>
                  <a:gd name="connsiteX28" fmla="*/ 156828 w 314037"/>
                  <a:gd name="connsiteY28" fmla="*/ 421929 h 475401"/>
                  <a:gd name="connsiteX29" fmla="*/ 211200 w 314037"/>
                  <a:gd name="connsiteY29" fmla="*/ 407123 h 475401"/>
                  <a:gd name="connsiteX30" fmla="*/ 239480 w 314037"/>
                  <a:gd name="connsiteY30" fmla="*/ 368174 h 475401"/>
                  <a:gd name="connsiteX31" fmla="*/ 249478 w 314037"/>
                  <a:gd name="connsiteY31" fmla="*/ 316305 h 475401"/>
                  <a:gd name="connsiteX32" fmla="*/ 249478 w 314037"/>
                  <a:gd name="connsiteY32" fmla="*/ 278017 h 475401"/>
                  <a:gd name="connsiteX33" fmla="*/ 239480 w 314037"/>
                  <a:gd name="connsiteY33" fmla="*/ 226148 h 475401"/>
                  <a:gd name="connsiteX34" fmla="*/ 211200 w 314037"/>
                  <a:gd name="connsiteY34" fmla="*/ 187199 h 475401"/>
                  <a:gd name="connsiteX35" fmla="*/ 156828 w 314037"/>
                  <a:gd name="connsiteY35" fmla="*/ 172299 h 475401"/>
                  <a:gd name="connsiteX36" fmla="*/ 104838 w 314037"/>
                  <a:gd name="connsiteY36" fmla="*/ 186822 h 475401"/>
                  <a:gd name="connsiteX37" fmla="*/ 73891 w 314037"/>
                  <a:gd name="connsiteY37" fmla="*/ 223790 h 475401"/>
                  <a:gd name="connsiteX38" fmla="*/ 62846 w 314037"/>
                  <a:gd name="connsiteY38" fmla="*/ 269341 h 475401"/>
                  <a:gd name="connsiteX39" fmla="*/ 62179 w 314037"/>
                  <a:gd name="connsiteY39" fmla="*/ 294803 h 475401"/>
                  <a:gd name="connsiteX40" fmla="*/ 62846 w 314037"/>
                  <a:gd name="connsiteY40" fmla="*/ 320172 h 475401"/>
                  <a:gd name="connsiteX41" fmla="*/ 73891 w 314037"/>
                  <a:gd name="connsiteY41" fmla="*/ 368080 h 475401"/>
                  <a:gd name="connsiteX42" fmla="*/ 103886 w 314037"/>
                  <a:gd name="connsiteY42" fmla="*/ 406651 h 475401"/>
                  <a:gd name="connsiteX43" fmla="*/ 156828 w 314037"/>
                  <a:gd name="connsiteY43" fmla="*/ 421929 h 475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14037" h="475401">
                    <a:moveTo>
                      <a:pt x="170826" y="475401"/>
                    </a:moveTo>
                    <a:cubicBezTo>
                      <a:pt x="144164" y="475401"/>
                      <a:pt x="121978" y="470686"/>
                      <a:pt x="104171" y="461161"/>
                    </a:cubicBezTo>
                    <a:cubicBezTo>
                      <a:pt x="86365" y="451730"/>
                      <a:pt x="72177" y="439942"/>
                      <a:pt x="61513" y="425890"/>
                    </a:cubicBezTo>
                    <a:lnTo>
                      <a:pt x="61513" y="453616"/>
                    </a:lnTo>
                    <a:cubicBezTo>
                      <a:pt x="61513" y="458049"/>
                      <a:pt x="60085" y="461632"/>
                      <a:pt x="57132" y="464462"/>
                    </a:cubicBezTo>
                    <a:cubicBezTo>
                      <a:pt x="54276" y="467291"/>
                      <a:pt x="50563" y="468800"/>
                      <a:pt x="46087" y="468800"/>
                    </a:cubicBezTo>
                    <a:lnTo>
                      <a:pt x="15426" y="468800"/>
                    </a:ln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8087" y="0"/>
                    </a:lnTo>
                    <a:cubicBezTo>
                      <a:pt x="52562" y="0"/>
                      <a:pt x="56085" y="1415"/>
                      <a:pt x="58751" y="4338"/>
                    </a:cubicBezTo>
                    <a:cubicBezTo>
                      <a:pt x="61417" y="7167"/>
                      <a:pt x="62751" y="10845"/>
                      <a:pt x="62751" y="15278"/>
                    </a:cubicBezTo>
                    <a:lnTo>
                      <a:pt x="62751" y="167112"/>
                    </a:lnTo>
                    <a:cubicBezTo>
                      <a:pt x="73891" y="153437"/>
                      <a:pt x="88174" y="142026"/>
                      <a:pt x="105695" y="132784"/>
                    </a:cubicBezTo>
                    <a:cubicBezTo>
                      <a:pt x="123215" y="123542"/>
                      <a:pt x="144926" y="118921"/>
                      <a:pt x="170731" y="118921"/>
                    </a:cubicBezTo>
                    <a:cubicBezTo>
                      <a:pt x="195583" y="118921"/>
                      <a:pt x="216817" y="123259"/>
                      <a:pt x="234433" y="131841"/>
                    </a:cubicBezTo>
                    <a:cubicBezTo>
                      <a:pt x="251954" y="140423"/>
                      <a:pt x="266427" y="152211"/>
                      <a:pt x="277759" y="167112"/>
                    </a:cubicBezTo>
                    <a:cubicBezTo>
                      <a:pt x="289090" y="182107"/>
                      <a:pt x="297659" y="198988"/>
                      <a:pt x="303373" y="217943"/>
                    </a:cubicBezTo>
                    <a:cubicBezTo>
                      <a:pt x="309181" y="236899"/>
                      <a:pt x="312514" y="256703"/>
                      <a:pt x="313371" y="277357"/>
                    </a:cubicBezTo>
                    <a:cubicBezTo>
                      <a:pt x="313847" y="284430"/>
                      <a:pt x="314038" y="291031"/>
                      <a:pt x="314038" y="297161"/>
                    </a:cubicBezTo>
                    <a:cubicBezTo>
                      <a:pt x="314038" y="303291"/>
                      <a:pt x="313847" y="309893"/>
                      <a:pt x="313371" y="316966"/>
                    </a:cubicBezTo>
                    <a:cubicBezTo>
                      <a:pt x="312514" y="338090"/>
                      <a:pt x="309181" y="358083"/>
                      <a:pt x="303373" y="377039"/>
                    </a:cubicBezTo>
                    <a:cubicBezTo>
                      <a:pt x="297564" y="395995"/>
                      <a:pt x="289090" y="412781"/>
                      <a:pt x="277759" y="427493"/>
                    </a:cubicBezTo>
                    <a:cubicBezTo>
                      <a:pt x="266427" y="442205"/>
                      <a:pt x="251954" y="453899"/>
                      <a:pt x="234433" y="462481"/>
                    </a:cubicBezTo>
                    <a:cubicBezTo>
                      <a:pt x="216913" y="471157"/>
                      <a:pt x="195774" y="475401"/>
                      <a:pt x="170826" y="475401"/>
                    </a:cubicBezTo>
                    <a:close/>
                    <a:moveTo>
                      <a:pt x="156828" y="421929"/>
                    </a:moveTo>
                    <a:cubicBezTo>
                      <a:pt x="179967" y="421929"/>
                      <a:pt x="198059" y="417025"/>
                      <a:pt x="211200" y="407123"/>
                    </a:cubicBezTo>
                    <a:cubicBezTo>
                      <a:pt x="224340" y="397221"/>
                      <a:pt x="233767" y="384206"/>
                      <a:pt x="239480" y="368174"/>
                    </a:cubicBezTo>
                    <a:cubicBezTo>
                      <a:pt x="245288" y="352142"/>
                      <a:pt x="248621" y="334790"/>
                      <a:pt x="249478" y="316305"/>
                    </a:cubicBezTo>
                    <a:cubicBezTo>
                      <a:pt x="249954" y="303574"/>
                      <a:pt x="249954" y="290748"/>
                      <a:pt x="249478" y="278017"/>
                    </a:cubicBezTo>
                    <a:cubicBezTo>
                      <a:pt x="248621" y="259533"/>
                      <a:pt x="245288" y="242274"/>
                      <a:pt x="239480" y="226148"/>
                    </a:cubicBezTo>
                    <a:cubicBezTo>
                      <a:pt x="233671" y="210116"/>
                      <a:pt x="224245" y="197101"/>
                      <a:pt x="211200" y="187199"/>
                    </a:cubicBezTo>
                    <a:cubicBezTo>
                      <a:pt x="198059" y="177297"/>
                      <a:pt x="179967" y="172299"/>
                      <a:pt x="156828" y="172299"/>
                    </a:cubicBezTo>
                    <a:cubicBezTo>
                      <a:pt x="135975" y="172299"/>
                      <a:pt x="118645" y="177108"/>
                      <a:pt x="104838" y="186822"/>
                    </a:cubicBezTo>
                    <a:cubicBezTo>
                      <a:pt x="91031" y="196536"/>
                      <a:pt x="80747" y="208796"/>
                      <a:pt x="73891" y="223790"/>
                    </a:cubicBezTo>
                    <a:cubicBezTo>
                      <a:pt x="67036" y="238785"/>
                      <a:pt x="63322" y="253969"/>
                      <a:pt x="62846" y="269341"/>
                    </a:cubicBezTo>
                    <a:cubicBezTo>
                      <a:pt x="62370" y="276414"/>
                      <a:pt x="62179" y="284901"/>
                      <a:pt x="62179" y="294803"/>
                    </a:cubicBezTo>
                    <a:cubicBezTo>
                      <a:pt x="62179" y="304706"/>
                      <a:pt x="62370" y="313193"/>
                      <a:pt x="62846" y="320172"/>
                    </a:cubicBezTo>
                    <a:cubicBezTo>
                      <a:pt x="63703" y="336487"/>
                      <a:pt x="67416" y="352425"/>
                      <a:pt x="73891" y="368080"/>
                    </a:cubicBezTo>
                    <a:cubicBezTo>
                      <a:pt x="80366" y="383735"/>
                      <a:pt x="90365" y="396561"/>
                      <a:pt x="103886" y="406651"/>
                    </a:cubicBezTo>
                    <a:cubicBezTo>
                      <a:pt x="117407" y="416931"/>
                      <a:pt x="135118" y="421929"/>
                      <a:pt x="156828" y="42192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Freeform 116">
                <a:extLst>
                  <a:ext uri="{FF2B5EF4-FFF2-40B4-BE49-F238E27FC236}">
                    <a16:creationId xmlns:a16="http://schemas.microsoft.com/office/drawing/2014/main" id="{84C808C1-FE4A-D942-93BC-FB296B5A5888}"/>
                  </a:ext>
                </a:extLst>
              </p:cNvPr>
              <p:cNvSpPr/>
              <p:nvPr/>
            </p:nvSpPr>
            <p:spPr>
              <a:xfrm>
                <a:off x="10426626" y="3178615"/>
                <a:ext cx="62083" cy="468799"/>
              </a:xfrm>
              <a:custGeom>
                <a:avLst/>
                <a:gdLst>
                  <a:gd name="connsiteX0" fmla="*/ 15426 w 62083"/>
                  <a:gd name="connsiteY0" fmla="*/ 468800 h 468799"/>
                  <a:gd name="connsiteX1" fmla="*/ 4380 w 62083"/>
                  <a:gd name="connsiteY1" fmla="*/ 464462 h 468799"/>
                  <a:gd name="connsiteX2" fmla="*/ 0 w 62083"/>
                  <a:gd name="connsiteY2" fmla="*/ 453616 h 468799"/>
                  <a:gd name="connsiteX3" fmla="*/ 0 w 62083"/>
                  <a:gd name="connsiteY3" fmla="*/ 15278 h 468799"/>
                  <a:gd name="connsiteX4" fmla="*/ 4380 w 62083"/>
                  <a:gd name="connsiteY4" fmla="*/ 4338 h 468799"/>
                  <a:gd name="connsiteX5" fmla="*/ 15426 w 62083"/>
                  <a:gd name="connsiteY5" fmla="*/ 0 h 468799"/>
                  <a:gd name="connsiteX6" fmla="*/ 46754 w 62083"/>
                  <a:gd name="connsiteY6" fmla="*/ 0 h 468799"/>
                  <a:gd name="connsiteX7" fmla="*/ 58085 w 62083"/>
                  <a:gd name="connsiteY7" fmla="*/ 4338 h 468799"/>
                  <a:gd name="connsiteX8" fmla="*/ 62084 w 62083"/>
                  <a:gd name="connsiteY8" fmla="*/ 15278 h 468799"/>
                  <a:gd name="connsiteX9" fmla="*/ 62084 w 62083"/>
                  <a:gd name="connsiteY9" fmla="*/ 453616 h 468799"/>
                  <a:gd name="connsiteX10" fmla="*/ 58085 w 62083"/>
                  <a:gd name="connsiteY10" fmla="*/ 464462 h 468799"/>
                  <a:gd name="connsiteX11" fmla="*/ 46754 w 62083"/>
                  <a:gd name="connsiteY11" fmla="*/ 468800 h 468799"/>
                  <a:gd name="connsiteX12" fmla="*/ 15426 w 62083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083" h="468799">
                    <a:moveTo>
                      <a:pt x="15426" y="468800"/>
                    </a:move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6754" y="0"/>
                    </a:lnTo>
                    <a:cubicBezTo>
                      <a:pt x="51609" y="0"/>
                      <a:pt x="55418" y="1415"/>
                      <a:pt x="58085" y="4338"/>
                    </a:cubicBezTo>
                    <a:cubicBezTo>
                      <a:pt x="60751" y="7167"/>
                      <a:pt x="62084" y="10845"/>
                      <a:pt x="62084" y="15278"/>
                    </a:cubicBezTo>
                    <a:lnTo>
                      <a:pt x="62084" y="453616"/>
                    </a:lnTo>
                    <a:cubicBezTo>
                      <a:pt x="62084" y="458049"/>
                      <a:pt x="60751" y="461632"/>
                      <a:pt x="58085" y="464462"/>
                    </a:cubicBezTo>
                    <a:cubicBezTo>
                      <a:pt x="55418" y="467291"/>
                      <a:pt x="51609" y="468800"/>
                      <a:pt x="46754" y="468800"/>
                    </a:cubicBezTo>
                    <a:lnTo>
                      <a:pt x="15426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Freeform 117">
                <a:extLst>
                  <a:ext uri="{FF2B5EF4-FFF2-40B4-BE49-F238E27FC236}">
                    <a16:creationId xmlns:a16="http://schemas.microsoft.com/office/drawing/2014/main" id="{531C7960-A8B9-0E4F-8F99-971358104315}"/>
                  </a:ext>
                </a:extLst>
              </p:cNvPr>
              <p:cNvSpPr/>
              <p:nvPr/>
            </p:nvSpPr>
            <p:spPr>
              <a:xfrm>
                <a:off x="10556698" y="3297536"/>
                <a:ext cx="309942" cy="356480"/>
              </a:xfrm>
              <a:custGeom>
                <a:avLst/>
                <a:gdLst>
                  <a:gd name="connsiteX0" fmla="*/ 155305 w 309942"/>
                  <a:gd name="connsiteY0" fmla="*/ 356480 h 356480"/>
                  <a:gd name="connsiteX1" fmla="*/ 45324 w 309942"/>
                  <a:gd name="connsiteY1" fmla="*/ 314514 h 356480"/>
                  <a:gd name="connsiteX2" fmla="*/ 667 w 309942"/>
                  <a:gd name="connsiteY2" fmla="*/ 199931 h 356480"/>
                  <a:gd name="connsiteX3" fmla="*/ 0 w 309942"/>
                  <a:gd name="connsiteY3" fmla="*/ 177863 h 356480"/>
                  <a:gd name="connsiteX4" fmla="*/ 667 w 309942"/>
                  <a:gd name="connsiteY4" fmla="*/ 155701 h 356480"/>
                  <a:gd name="connsiteX5" fmla="*/ 22663 w 309942"/>
                  <a:gd name="connsiteY5" fmla="*/ 73559 h 356480"/>
                  <a:gd name="connsiteX6" fmla="*/ 75700 w 309942"/>
                  <a:gd name="connsiteY6" fmla="*/ 19144 h 356480"/>
                  <a:gd name="connsiteX7" fmla="*/ 154638 w 309942"/>
                  <a:gd name="connsiteY7" fmla="*/ 0 h 356480"/>
                  <a:gd name="connsiteX8" fmla="*/ 239574 w 309942"/>
                  <a:gd name="connsiteY8" fmla="*/ 21125 h 356480"/>
                  <a:gd name="connsiteX9" fmla="*/ 291946 w 309942"/>
                  <a:gd name="connsiteY9" fmla="*/ 81198 h 356480"/>
                  <a:gd name="connsiteX10" fmla="*/ 309943 w 309942"/>
                  <a:gd name="connsiteY10" fmla="*/ 172299 h 356480"/>
                  <a:gd name="connsiteX11" fmla="*/ 309943 w 309942"/>
                  <a:gd name="connsiteY11" fmla="*/ 183521 h 356480"/>
                  <a:gd name="connsiteX12" fmla="*/ 305563 w 309942"/>
                  <a:gd name="connsiteY12" fmla="*/ 194744 h 356480"/>
                  <a:gd name="connsiteX13" fmla="*/ 294517 w 309942"/>
                  <a:gd name="connsiteY13" fmla="*/ 198705 h 356480"/>
                  <a:gd name="connsiteX14" fmla="*/ 63893 w 309942"/>
                  <a:gd name="connsiteY14" fmla="*/ 198705 h 356480"/>
                  <a:gd name="connsiteX15" fmla="*/ 63893 w 309942"/>
                  <a:gd name="connsiteY15" fmla="*/ 201345 h 356480"/>
                  <a:gd name="connsiteX16" fmla="*/ 63893 w 309942"/>
                  <a:gd name="connsiteY16" fmla="*/ 204646 h 356480"/>
                  <a:gd name="connsiteX17" fmla="*/ 75890 w 309942"/>
                  <a:gd name="connsiteY17" fmla="*/ 255100 h 356480"/>
                  <a:gd name="connsiteX18" fmla="*/ 106837 w 309942"/>
                  <a:gd name="connsiteY18" fmla="*/ 293012 h 356480"/>
                  <a:gd name="connsiteX19" fmla="*/ 154447 w 309942"/>
                  <a:gd name="connsiteY19" fmla="*/ 307535 h 356480"/>
                  <a:gd name="connsiteX20" fmla="*/ 194440 w 309942"/>
                  <a:gd name="connsiteY20" fmla="*/ 300273 h 356480"/>
                  <a:gd name="connsiteX21" fmla="*/ 220435 w 309942"/>
                  <a:gd name="connsiteY21" fmla="*/ 284147 h 356480"/>
                  <a:gd name="connsiteX22" fmla="*/ 233766 w 309942"/>
                  <a:gd name="connsiteY22" fmla="*/ 269906 h 356480"/>
                  <a:gd name="connsiteX23" fmla="*/ 243098 w 309942"/>
                  <a:gd name="connsiteY23" fmla="*/ 260381 h 356480"/>
                  <a:gd name="connsiteX24" fmla="*/ 253762 w 309942"/>
                  <a:gd name="connsiteY24" fmla="*/ 258684 h 356480"/>
                  <a:gd name="connsiteX25" fmla="*/ 286423 w 309942"/>
                  <a:gd name="connsiteY25" fmla="*/ 258684 h 356480"/>
                  <a:gd name="connsiteX26" fmla="*/ 296707 w 309942"/>
                  <a:gd name="connsiteY26" fmla="*/ 262362 h 356480"/>
                  <a:gd name="connsiteX27" fmla="*/ 300325 w 309942"/>
                  <a:gd name="connsiteY27" fmla="*/ 272547 h 356480"/>
                  <a:gd name="connsiteX28" fmla="*/ 289661 w 309942"/>
                  <a:gd name="connsiteY28" fmla="*/ 296690 h 356480"/>
                  <a:gd name="connsiteX29" fmla="*/ 261380 w 309942"/>
                  <a:gd name="connsiteY29" fmla="*/ 324699 h 356480"/>
                  <a:gd name="connsiteX30" fmla="*/ 216055 w 309942"/>
                  <a:gd name="connsiteY30" fmla="*/ 347521 h 356480"/>
                  <a:gd name="connsiteX31" fmla="*/ 155305 w 309942"/>
                  <a:gd name="connsiteY31" fmla="*/ 356480 h 356480"/>
                  <a:gd name="connsiteX32" fmla="*/ 63988 w 309942"/>
                  <a:gd name="connsiteY32" fmla="*/ 153154 h 356480"/>
                  <a:gd name="connsiteX33" fmla="*/ 246621 w 309942"/>
                  <a:gd name="connsiteY33" fmla="*/ 153154 h 356480"/>
                  <a:gd name="connsiteX34" fmla="*/ 246621 w 309942"/>
                  <a:gd name="connsiteY34" fmla="*/ 151174 h 356480"/>
                  <a:gd name="connsiteX35" fmla="*/ 235575 w 309942"/>
                  <a:gd name="connsiteY35" fmla="*/ 98362 h 356480"/>
                  <a:gd name="connsiteX36" fmla="*/ 203867 w 309942"/>
                  <a:gd name="connsiteY36" fmla="*/ 61677 h 356480"/>
                  <a:gd name="connsiteX37" fmla="*/ 154543 w 309942"/>
                  <a:gd name="connsiteY37" fmla="*/ 48097 h 356480"/>
                  <a:gd name="connsiteX38" fmla="*/ 105599 w 309942"/>
                  <a:gd name="connsiteY38" fmla="*/ 61677 h 356480"/>
                  <a:gd name="connsiteX39" fmla="*/ 74557 w 309942"/>
                  <a:gd name="connsiteY39" fmla="*/ 98362 h 356480"/>
                  <a:gd name="connsiteX40" fmla="*/ 63893 w 309942"/>
                  <a:gd name="connsiteY40" fmla="*/ 151174 h 356480"/>
                  <a:gd name="connsiteX41" fmla="*/ 63893 w 309942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942" h="356480">
                    <a:moveTo>
                      <a:pt x="155305" y="356480"/>
                    </a:moveTo>
                    <a:cubicBezTo>
                      <a:pt x="109122" y="356480"/>
                      <a:pt x="72463" y="342523"/>
                      <a:pt x="45324" y="314514"/>
                    </a:cubicBezTo>
                    <a:cubicBezTo>
                      <a:pt x="18187" y="286599"/>
                      <a:pt x="3332" y="248404"/>
                      <a:pt x="667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7" y="155701"/>
                    </a:cubicBezTo>
                    <a:cubicBezTo>
                      <a:pt x="2475" y="124485"/>
                      <a:pt x="9807" y="97042"/>
                      <a:pt x="22663" y="73559"/>
                    </a:cubicBezTo>
                    <a:cubicBezTo>
                      <a:pt x="35517" y="49983"/>
                      <a:pt x="53228" y="31876"/>
                      <a:pt x="75700" y="19144"/>
                    </a:cubicBezTo>
                    <a:cubicBezTo>
                      <a:pt x="98172" y="6413"/>
                      <a:pt x="124453" y="0"/>
                      <a:pt x="154638" y="0"/>
                    </a:cubicBezTo>
                    <a:cubicBezTo>
                      <a:pt x="188441" y="0"/>
                      <a:pt x="216721" y="7073"/>
                      <a:pt x="239574" y="21125"/>
                    </a:cubicBezTo>
                    <a:cubicBezTo>
                      <a:pt x="262428" y="35176"/>
                      <a:pt x="279948" y="55264"/>
                      <a:pt x="291946" y="81198"/>
                    </a:cubicBezTo>
                    <a:cubicBezTo>
                      <a:pt x="303944" y="107133"/>
                      <a:pt x="309943" y="137499"/>
                      <a:pt x="309943" y="172299"/>
                    </a:cubicBezTo>
                    <a:lnTo>
                      <a:pt x="309943" y="183521"/>
                    </a:lnTo>
                    <a:cubicBezTo>
                      <a:pt x="309943" y="188331"/>
                      <a:pt x="308514" y="192103"/>
                      <a:pt x="305563" y="194744"/>
                    </a:cubicBezTo>
                    <a:cubicBezTo>
                      <a:pt x="302706" y="197384"/>
                      <a:pt x="298992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0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8" y="302725"/>
                      <a:pt x="136260" y="307535"/>
                      <a:pt x="154447" y="307535"/>
                    </a:cubicBezTo>
                    <a:cubicBezTo>
                      <a:pt x="170444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7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707" y="262362"/>
                    </a:cubicBezTo>
                    <a:cubicBezTo>
                      <a:pt x="299564" y="264814"/>
                      <a:pt x="300802" y="268209"/>
                      <a:pt x="300325" y="272547"/>
                    </a:cubicBezTo>
                    <a:cubicBezTo>
                      <a:pt x="299849" y="279149"/>
                      <a:pt x="296325" y="287165"/>
                      <a:pt x="289661" y="296690"/>
                    </a:cubicBezTo>
                    <a:cubicBezTo>
                      <a:pt x="282996" y="306120"/>
                      <a:pt x="273568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344" y="353557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3002" y="113734"/>
                      <a:pt x="235575" y="98362"/>
                    </a:cubicBezTo>
                    <a:cubicBezTo>
                      <a:pt x="228244" y="82990"/>
                      <a:pt x="217673" y="70730"/>
                      <a:pt x="203867" y="61677"/>
                    </a:cubicBezTo>
                    <a:cubicBezTo>
                      <a:pt x="190060" y="52623"/>
                      <a:pt x="173681" y="48097"/>
                      <a:pt x="154543" y="48097"/>
                    </a:cubicBezTo>
                    <a:cubicBezTo>
                      <a:pt x="135403" y="48097"/>
                      <a:pt x="119120" y="52623"/>
                      <a:pt x="105599" y="61677"/>
                    </a:cubicBezTo>
                    <a:cubicBezTo>
                      <a:pt x="92078" y="70730"/>
                      <a:pt x="81699" y="82896"/>
                      <a:pt x="74557" y="98362"/>
                    </a:cubicBezTo>
                    <a:cubicBezTo>
                      <a:pt x="67416" y="113734"/>
                      <a:pt x="63893" y="131370"/>
                      <a:pt x="63893" y="151174"/>
                    </a:cubicBezTo>
                    <a:lnTo>
                      <a:pt x="63893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Freeform 118">
                <a:extLst>
                  <a:ext uri="{FF2B5EF4-FFF2-40B4-BE49-F238E27FC236}">
                    <a16:creationId xmlns:a16="http://schemas.microsoft.com/office/drawing/2014/main" id="{CFF35DB9-4D82-5E45-A95B-E9FB4EFE970B}"/>
                  </a:ext>
                </a:extLst>
              </p:cNvPr>
              <p:cNvSpPr/>
              <p:nvPr/>
            </p:nvSpPr>
            <p:spPr>
              <a:xfrm>
                <a:off x="10924534" y="3569517"/>
                <a:ext cx="79319" cy="77897"/>
              </a:xfrm>
              <a:custGeom>
                <a:avLst/>
                <a:gdLst>
                  <a:gd name="connsiteX0" fmla="*/ 15330 w 79319"/>
                  <a:gd name="connsiteY0" fmla="*/ 77898 h 77897"/>
                  <a:gd name="connsiteX1" fmla="*/ 4286 w 79319"/>
                  <a:gd name="connsiteY1" fmla="*/ 73559 h 77897"/>
                  <a:gd name="connsiteX2" fmla="*/ 0 w 79319"/>
                  <a:gd name="connsiteY2" fmla="*/ 62714 h 77897"/>
                  <a:gd name="connsiteX3" fmla="*/ 0 w 79319"/>
                  <a:gd name="connsiteY3" fmla="*/ 15183 h 77897"/>
                  <a:gd name="connsiteX4" fmla="*/ 4286 w 79319"/>
                  <a:gd name="connsiteY4" fmla="*/ 4244 h 77897"/>
                  <a:gd name="connsiteX5" fmla="*/ 15330 w 79319"/>
                  <a:gd name="connsiteY5" fmla="*/ 0 h 77897"/>
                  <a:gd name="connsiteX6" fmla="*/ 63322 w 79319"/>
                  <a:gd name="connsiteY6" fmla="*/ 0 h 77897"/>
                  <a:gd name="connsiteX7" fmla="*/ 74654 w 79319"/>
                  <a:gd name="connsiteY7" fmla="*/ 4244 h 77897"/>
                  <a:gd name="connsiteX8" fmla="*/ 79319 w 79319"/>
                  <a:gd name="connsiteY8" fmla="*/ 15183 h 77897"/>
                  <a:gd name="connsiteX9" fmla="*/ 79319 w 79319"/>
                  <a:gd name="connsiteY9" fmla="*/ 62714 h 77897"/>
                  <a:gd name="connsiteX10" fmla="*/ 74654 w 79319"/>
                  <a:gd name="connsiteY10" fmla="*/ 73559 h 77897"/>
                  <a:gd name="connsiteX11" fmla="*/ 63322 w 79319"/>
                  <a:gd name="connsiteY11" fmla="*/ 77898 h 77897"/>
                  <a:gd name="connsiteX12" fmla="*/ 15330 w 79319"/>
                  <a:gd name="connsiteY12" fmla="*/ 77898 h 77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19" h="77897">
                    <a:moveTo>
                      <a:pt x="15330" y="77898"/>
                    </a:moveTo>
                    <a:cubicBezTo>
                      <a:pt x="10855" y="77898"/>
                      <a:pt x="7237" y="76483"/>
                      <a:pt x="4286" y="73559"/>
                    </a:cubicBezTo>
                    <a:cubicBezTo>
                      <a:pt x="1429" y="70730"/>
                      <a:pt x="0" y="67052"/>
                      <a:pt x="0" y="62714"/>
                    </a:cubicBezTo>
                    <a:lnTo>
                      <a:pt x="0" y="15183"/>
                    </a:lnTo>
                    <a:cubicBezTo>
                      <a:pt x="0" y="10751"/>
                      <a:pt x="1429" y="7167"/>
                      <a:pt x="4286" y="4244"/>
                    </a:cubicBezTo>
                    <a:cubicBezTo>
                      <a:pt x="7142" y="1415"/>
                      <a:pt x="10855" y="0"/>
                      <a:pt x="15330" y="0"/>
                    </a:cubicBezTo>
                    <a:lnTo>
                      <a:pt x="63322" y="0"/>
                    </a:lnTo>
                    <a:cubicBezTo>
                      <a:pt x="67797" y="0"/>
                      <a:pt x="71511" y="1415"/>
                      <a:pt x="74654" y="4244"/>
                    </a:cubicBezTo>
                    <a:cubicBezTo>
                      <a:pt x="77796" y="7073"/>
                      <a:pt x="79319" y="10751"/>
                      <a:pt x="79319" y="15183"/>
                    </a:cubicBezTo>
                    <a:lnTo>
                      <a:pt x="79319" y="62714"/>
                    </a:lnTo>
                    <a:cubicBezTo>
                      <a:pt x="79319" y="67146"/>
                      <a:pt x="77796" y="70730"/>
                      <a:pt x="74654" y="73559"/>
                    </a:cubicBezTo>
                    <a:cubicBezTo>
                      <a:pt x="71511" y="76389"/>
                      <a:pt x="67797" y="77898"/>
                      <a:pt x="63322" y="77898"/>
                    </a:cubicBezTo>
                    <a:lnTo>
                      <a:pt x="15330" y="7789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5" name="Title 1">
            <a:extLst>
              <a:ext uri="{FF2B5EF4-FFF2-40B4-BE49-F238E27FC236}">
                <a16:creationId xmlns:a16="http://schemas.microsoft.com/office/drawing/2014/main" id="{EDC206C5-AE98-054D-B013-78D2EF396C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5071" y="1390148"/>
            <a:ext cx="8600836" cy="2305704"/>
          </a:xfrm>
          <a:prstGeom prst="rect">
            <a:avLst/>
          </a:prstGeom>
        </p:spPr>
        <p:txBody>
          <a:bodyPr anchor="b"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 02</a:t>
            </a:r>
          </a:p>
        </p:txBody>
      </p:sp>
      <p:sp>
        <p:nvSpPr>
          <p:cNvPr id="87" name="Text Placeholder 8">
            <a:extLst>
              <a:ext uri="{FF2B5EF4-FFF2-40B4-BE49-F238E27FC236}">
                <a16:creationId xmlns:a16="http://schemas.microsoft.com/office/drawing/2014/main" id="{C2BAEC6B-A858-4540-8E10-4AB25159D7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146" y="3652261"/>
            <a:ext cx="8563060" cy="8602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Presentation Subhead</a:t>
            </a:r>
          </a:p>
        </p:txBody>
      </p:sp>
    </p:spTree>
    <p:extLst>
      <p:ext uri="{BB962C8B-B14F-4D97-AF65-F5344CB8AC3E}">
        <p14:creationId xmlns:p14="http://schemas.microsoft.com/office/powerpoint/2010/main" val="273972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3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37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 0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EFD16E5-2E54-A4A5-C881-F3FEF9EFF6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74470" y="1"/>
            <a:ext cx="6617533" cy="685799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55A284C-B9FA-AA42-BFFD-9F7784C10DCF}"/>
              </a:ext>
            </a:extLst>
          </p:cNvPr>
          <p:cNvSpPr/>
          <p:nvPr userDrawn="1"/>
        </p:nvSpPr>
        <p:spPr>
          <a:xfrm>
            <a:off x="-5641" y="0"/>
            <a:ext cx="10678896" cy="6861175"/>
          </a:xfrm>
          <a:prstGeom prst="rect">
            <a:avLst/>
          </a:prstGeom>
          <a:gradFill flip="none" rotWithShape="1">
            <a:gsLst>
              <a:gs pos="34000">
                <a:schemeClr val="tx2"/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 1">
            <a:extLst>
              <a:ext uri="{FF2B5EF4-FFF2-40B4-BE49-F238E27FC236}">
                <a16:creationId xmlns:a16="http://schemas.microsoft.com/office/drawing/2014/main" id="{35F207FF-F344-F94F-A839-28EDFA3B6E8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3841" y="0"/>
            <a:ext cx="9449724" cy="6858000"/>
          </a:xfrm>
          <a:custGeom>
            <a:avLst/>
            <a:gdLst>
              <a:gd name="T0" fmla="*/ 25034 w 25035"/>
              <a:gd name="T1" fmla="*/ 0 h 18170"/>
              <a:gd name="T2" fmla="*/ 15499 w 25035"/>
              <a:gd name="T3" fmla="*/ 18169 h 18170"/>
              <a:gd name="T4" fmla="*/ 0 w 25035"/>
              <a:gd name="T5" fmla="*/ 18169 h 18170"/>
              <a:gd name="T6" fmla="*/ 0 w 25035"/>
              <a:gd name="T7" fmla="*/ 0 h 18170"/>
              <a:gd name="T8" fmla="*/ 25034 w 25035"/>
              <a:gd name="T9" fmla="*/ 0 h 18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035" h="18170">
                <a:moveTo>
                  <a:pt x="25034" y="0"/>
                </a:moveTo>
                <a:lnTo>
                  <a:pt x="15499" y="18169"/>
                </a:lnTo>
                <a:lnTo>
                  <a:pt x="0" y="18169"/>
                </a:lnTo>
                <a:lnTo>
                  <a:pt x="0" y="0"/>
                </a:lnTo>
                <a:lnTo>
                  <a:pt x="25034" y="0"/>
                </a:lnTo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959C8B-56D5-6E42-AEB9-81E02C43A13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19366" y="1252730"/>
            <a:ext cx="5861956" cy="503927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>
                <a:latin typeface="+mn-lt"/>
              </a:rPr>
              <a:t>Main bullet</a:t>
            </a:r>
            <a:endParaRPr lang="en-US"/>
          </a:p>
          <a:p>
            <a:pPr lvl="1"/>
            <a:r>
              <a:rPr lang="en-US"/>
              <a:t>Secondary bullet</a:t>
            </a:r>
          </a:p>
          <a:p>
            <a:pPr lvl="2"/>
            <a:r>
              <a:rPr lang="en-US"/>
              <a:t>Tertiary bullet</a:t>
            </a:r>
          </a:p>
          <a:p>
            <a:pPr lvl="3"/>
            <a:r>
              <a:rPr lang="en-US"/>
              <a:t>Quaternary bullet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C154DBB8-2DE5-4543-BCD7-1E2532F2F46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98486" y="392919"/>
            <a:ext cx="8601844" cy="691116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4903C4-E978-274E-8A04-907E9D204BFE}"/>
              </a:ext>
            </a:extLst>
          </p:cNvPr>
          <p:cNvSpPr txBox="1"/>
          <p:nvPr userDrawn="1"/>
        </p:nvSpPr>
        <p:spPr>
          <a:xfrm>
            <a:off x="496840" y="6446278"/>
            <a:ext cx="4815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038FA5F-2E09-3F4E-A813-4BB0F55EBEDB}" type="slidenum">
              <a:rPr lang="en-US" sz="700" smtClean="0">
                <a:solidFill>
                  <a:schemeClr val="bg1">
                    <a:alpha val="80000"/>
                  </a:schemeClr>
                </a:solidFill>
                <a:latin typeface="+mn-lt"/>
              </a:rPr>
              <a:pPr/>
              <a:t>‹#›</a:t>
            </a:fld>
            <a:endParaRPr lang="en-US" sz="700">
              <a:solidFill>
                <a:schemeClr val="bg1">
                  <a:alpha val="80000"/>
                </a:schemeClr>
              </a:solidFill>
              <a:latin typeface="+mn-lt"/>
            </a:endParaRP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75C410B5-08BE-CC4A-BCC4-F7E4A5EFD5DC}"/>
              </a:ext>
            </a:extLst>
          </p:cNvPr>
          <p:cNvSpPr txBox="1">
            <a:spLocks/>
          </p:cNvSpPr>
          <p:nvPr userDrawn="1"/>
        </p:nvSpPr>
        <p:spPr>
          <a:xfrm>
            <a:off x="849480" y="6464451"/>
            <a:ext cx="6617533" cy="3077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D62598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700">
                <a:solidFill>
                  <a:schemeClr val="bg1">
                    <a:alpha val="80000"/>
                  </a:schemeClr>
                </a:solidFill>
                <a:latin typeface="+mn-lt"/>
              </a:rPr>
              <a:t>©2026 A10 Networks, Inc.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2288811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92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 0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6F5C05-8E1C-BBC6-AFEB-59E14D8A58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77719" y="-1058"/>
            <a:ext cx="6314283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3675181-110E-7FE1-4879-E63C214B13D4}"/>
              </a:ext>
            </a:extLst>
          </p:cNvPr>
          <p:cNvSpPr/>
          <p:nvPr userDrawn="1"/>
        </p:nvSpPr>
        <p:spPr>
          <a:xfrm>
            <a:off x="-5641" y="0"/>
            <a:ext cx="10678896" cy="6861175"/>
          </a:xfrm>
          <a:prstGeom prst="rect">
            <a:avLst/>
          </a:prstGeom>
          <a:gradFill flip="none" rotWithShape="1">
            <a:gsLst>
              <a:gs pos="34000">
                <a:schemeClr val="tx2"/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 1">
            <a:extLst>
              <a:ext uri="{FF2B5EF4-FFF2-40B4-BE49-F238E27FC236}">
                <a16:creationId xmlns:a16="http://schemas.microsoft.com/office/drawing/2014/main" id="{6E4935CC-C4FD-EB45-8039-F54B0434098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3841" y="0"/>
            <a:ext cx="9449724" cy="6858000"/>
          </a:xfrm>
          <a:custGeom>
            <a:avLst/>
            <a:gdLst>
              <a:gd name="T0" fmla="*/ 25034 w 25035"/>
              <a:gd name="T1" fmla="*/ 0 h 18170"/>
              <a:gd name="T2" fmla="*/ 15499 w 25035"/>
              <a:gd name="T3" fmla="*/ 18169 h 18170"/>
              <a:gd name="T4" fmla="*/ 0 w 25035"/>
              <a:gd name="T5" fmla="*/ 18169 h 18170"/>
              <a:gd name="T6" fmla="*/ 0 w 25035"/>
              <a:gd name="T7" fmla="*/ 0 h 18170"/>
              <a:gd name="T8" fmla="*/ 25034 w 25035"/>
              <a:gd name="T9" fmla="*/ 0 h 18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035" h="18170">
                <a:moveTo>
                  <a:pt x="25034" y="0"/>
                </a:moveTo>
                <a:lnTo>
                  <a:pt x="15499" y="18169"/>
                </a:lnTo>
                <a:lnTo>
                  <a:pt x="0" y="18169"/>
                </a:lnTo>
                <a:lnTo>
                  <a:pt x="0" y="0"/>
                </a:lnTo>
                <a:lnTo>
                  <a:pt x="25034" y="0"/>
                </a:lnTo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3EDD047-5499-D049-80AD-CCFFE13058B8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88820" y="3052236"/>
            <a:ext cx="7259181" cy="753533"/>
          </a:xfrm>
          <a:prstGeom prst="rect">
            <a:avLst/>
          </a:prstGeo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BAAC76-19EF-104D-9ACA-71570A431B0E}"/>
              </a:ext>
            </a:extLst>
          </p:cNvPr>
          <p:cNvSpPr txBox="1"/>
          <p:nvPr userDrawn="1"/>
        </p:nvSpPr>
        <p:spPr>
          <a:xfrm>
            <a:off x="496840" y="6446278"/>
            <a:ext cx="4815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038FA5F-2E09-3F4E-A813-4BB0F55EBEDB}" type="slidenum">
              <a:rPr lang="en-US" sz="700" smtClean="0">
                <a:solidFill>
                  <a:schemeClr val="bg1">
                    <a:alpha val="80000"/>
                  </a:schemeClr>
                </a:solidFill>
                <a:latin typeface="+mn-lt"/>
              </a:rPr>
              <a:pPr/>
              <a:t>‹#›</a:t>
            </a:fld>
            <a:endParaRPr lang="en-US" sz="700">
              <a:solidFill>
                <a:schemeClr val="bg1">
                  <a:alpha val="80000"/>
                </a:schemeClr>
              </a:solidFill>
              <a:latin typeface="+mn-lt"/>
            </a:endParaRP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123FF530-B27A-E048-A022-072D33841F47}"/>
              </a:ext>
            </a:extLst>
          </p:cNvPr>
          <p:cNvSpPr txBox="1">
            <a:spLocks/>
          </p:cNvSpPr>
          <p:nvPr userDrawn="1"/>
        </p:nvSpPr>
        <p:spPr>
          <a:xfrm>
            <a:off x="849480" y="6464451"/>
            <a:ext cx="6617533" cy="3077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D62598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700">
                <a:solidFill>
                  <a:schemeClr val="bg1">
                    <a:alpha val="80000"/>
                  </a:schemeClr>
                </a:solidFill>
                <a:latin typeface="+mn-lt"/>
              </a:rPr>
              <a:t>©2026 A10 Networks, Inc. All rights reserved. 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894BD08-D987-1345-A71F-97DCE32DF2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9526" y="3824558"/>
            <a:ext cx="5925732" cy="2373151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>
                <a:latin typeface="+mn-lt"/>
              </a:rPr>
              <a:t>Main bullet</a:t>
            </a:r>
            <a:endParaRPr lang="en-US"/>
          </a:p>
          <a:p>
            <a:pPr lvl="1"/>
            <a:r>
              <a:rPr lang="en-US"/>
              <a:t>Secondary bullet</a:t>
            </a:r>
          </a:p>
          <a:p>
            <a:pPr lvl="2"/>
            <a:r>
              <a:rPr lang="en-US"/>
              <a:t>Tertiary bullet</a:t>
            </a:r>
          </a:p>
          <a:p>
            <a:pPr lvl="3"/>
            <a:r>
              <a:rPr lang="en-US"/>
              <a:t>Quaternary bullet</a:t>
            </a:r>
          </a:p>
        </p:txBody>
      </p:sp>
    </p:spTree>
    <p:extLst>
      <p:ext uri="{BB962C8B-B14F-4D97-AF65-F5344CB8AC3E}">
        <p14:creationId xmlns:p14="http://schemas.microsoft.com/office/powerpoint/2010/main" val="332235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92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 03">
    <p:bg>
      <p:bgPr>
        <a:solidFill>
          <a:schemeClr val="tx2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82D594A2-EBBB-4C4E-95BE-001141DDC2F5}"/>
              </a:ext>
            </a:extLst>
          </p:cNvPr>
          <p:cNvSpPr/>
          <p:nvPr userDrawn="1"/>
        </p:nvSpPr>
        <p:spPr>
          <a:xfrm>
            <a:off x="-2494" y="0"/>
            <a:ext cx="7910061" cy="6857893"/>
          </a:xfrm>
          <a:custGeom>
            <a:avLst/>
            <a:gdLst>
              <a:gd name="connsiteX0" fmla="*/ 0 w 5932546"/>
              <a:gd name="connsiteY0" fmla="*/ 0 h 5143420"/>
              <a:gd name="connsiteX1" fmla="*/ 5932546 w 5932546"/>
              <a:gd name="connsiteY1" fmla="*/ 0 h 5143420"/>
              <a:gd name="connsiteX2" fmla="*/ 3232513 w 5932546"/>
              <a:gd name="connsiteY2" fmla="*/ 5143420 h 5143420"/>
              <a:gd name="connsiteX3" fmla="*/ 0 w 5932546"/>
              <a:gd name="connsiteY3" fmla="*/ 5143420 h 5143420"/>
              <a:gd name="connsiteX4" fmla="*/ 0 w 5932546"/>
              <a:gd name="connsiteY4" fmla="*/ 0 h 5143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2546" h="5143420">
                <a:moveTo>
                  <a:pt x="0" y="0"/>
                </a:moveTo>
                <a:lnTo>
                  <a:pt x="5932546" y="0"/>
                </a:lnTo>
                <a:lnTo>
                  <a:pt x="3232513" y="5143420"/>
                </a:lnTo>
                <a:lnTo>
                  <a:pt x="0" y="51434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2E1C38-A451-994E-8B6D-EAB14E046E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6342" y="2230337"/>
            <a:ext cx="5003236" cy="2397220"/>
          </a:xfrm>
          <a:prstGeom prst="rect">
            <a:avLst/>
          </a:prstGeom>
        </p:spPr>
        <p:txBody>
          <a:bodyPr anchor="ctr"/>
          <a:lstStyle>
            <a:lvl1pPr algn="l">
              <a:defRPr sz="315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93E07D-2A28-854F-BAA1-2B6C8E2D76BC}"/>
              </a:ext>
            </a:extLst>
          </p:cNvPr>
          <p:cNvSpPr txBox="1"/>
          <p:nvPr userDrawn="1"/>
        </p:nvSpPr>
        <p:spPr>
          <a:xfrm>
            <a:off x="496840" y="6446278"/>
            <a:ext cx="4815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038FA5F-2E09-3F4E-A813-4BB0F55EBEDB}" type="slidenum">
              <a:rPr lang="en-US" sz="700" smtClean="0">
                <a:solidFill>
                  <a:schemeClr val="bg1">
                    <a:alpha val="80000"/>
                  </a:schemeClr>
                </a:solidFill>
                <a:latin typeface="+mn-lt"/>
              </a:rPr>
              <a:pPr/>
              <a:t>‹#›</a:t>
            </a:fld>
            <a:endParaRPr lang="en-US" sz="700">
              <a:solidFill>
                <a:schemeClr val="bg1">
                  <a:alpha val="80000"/>
                </a:schemeClr>
              </a:solidFill>
              <a:latin typeface="+mn-lt"/>
            </a:endParaRP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99EE39F5-F389-5B4B-A8DB-DBEAAF3C224F}"/>
              </a:ext>
            </a:extLst>
          </p:cNvPr>
          <p:cNvSpPr txBox="1">
            <a:spLocks/>
          </p:cNvSpPr>
          <p:nvPr userDrawn="1"/>
        </p:nvSpPr>
        <p:spPr>
          <a:xfrm>
            <a:off x="849480" y="6464451"/>
            <a:ext cx="6617533" cy="3077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D62598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700">
                <a:solidFill>
                  <a:schemeClr val="bg1">
                    <a:alpha val="80000"/>
                  </a:schemeClr>
                </a:solidFill>
                <a:latin typeface="+mn-lt"/>
              </a:rPr>
              <a:t>©2026 A10 Networks, Inc.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194127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B871D80-88E2-934F-B5F4-5CD711E10FB3}"/>
              </a:ext>
            </a:extLst>
          </p:cNvPr>
          <p:cNvGrpSpPr/>
          <p:nvPr userDrawn="1"/>
        </p:nvGrpSpPr>
        <p:grpSpPr>
          <a:xfrm>
            <a:off x="3" y="0"/>
            <a:ext cx="12192000" cy="6866389"/>
            <a:chOff x="2" y="-2286"/>
            <a:chExt cx="9144000" cy="515035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8BB2E80-571D-B94C-885A-CCDFF9B0D1E4}"/>
                </a:ext>
              </a:extLst>
            </p:cNvPr>
            <p:cNvPicPr>
              <a:picLocks/>
            </p:cNvPicPr>
            <p:nvPr userDrawn="1"/>
          </p:nvPicPr>
          <p:blipFill>
            <a:blip r:embed="rId2"/>
            <a:srcRect/>
            <a:stretch/>
          </p:blipFill>
          <p:spPr>
            <a:xfrm>
              <a:off x="2" y="-2286"/>
              <a:ext cx="9144000" cy="5148072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72A04CC-7A4D-624D-8CE4-E76F1A04DF29}"/>
                </a:ext>
              </a:extLst>
            </p:cNvPr>
            <p:cNvSpPr/>
            <p:nvPr userDrawn="1"/>
          </p:nvSpPr>
          <p:spPr>
            <a:xfrm>
              <a:off x="2" y="0"/>
              <a:ext cx="9017389" cy="5148072"/>
            </a:xfrm>
            <a:prstGeom prst="rect">
              <a:avLst/>
            </a:prstGeom>
            <a:gradFill flip="none" rotWithShape="1">
              <a:gsLst>
                <a:gs pos="0">
                  <a:schemeClr val="tx2"/>
                </a:gs>
                <a:gs pos="48000">
                  <a:schemeClr val="tx2">
                    <a:alpha val="72694"/>
                  </a:schemeClr>
                </a:gs>
                <a:gs pos="90000">
                  <a:schemeClr val="tx2">
                    <a:alpha val="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B70EBEE-28F4-E14E-AF71-D07A36D23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6840" y="3081953"/>
            <a:ext cx="8530512" cy="694944"/>
          </a:xfrm>
          <a:prstGeom prst="rect">
            <a:avLst/>
          </a:prstGeom>
        </p:spPr>
        <p:txBody>
          <a:bodyPr anchor="ctr" anchorCtr="0"/>
          <a:lstStyle>
            <a:lvl1pPr>
              <a:defRPr sz="315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Header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7C807A-EC6B-7A4F-85AB-56A12621E819}"/>
              </a:ext>
            </a:extLst>
          </p:cNvPr>
          <p:cNvSpPr txBox="1"/>
          <p:nvPr userDrawn="1"/>
        </p:nvSpPr>
        <p:spPr>
          <a:xfrm>
            <a:off x="496840" y="6446278"/>
            <a:ext cx="4815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038FA5F-2E09-3F4E-A813-4BB0F55EBEDB}" type="slidenum">
              <a:rPr lang="en-US" sz="700" smtClean="0">
                <a:solidFill>
                  <a:schemeClr val="bg1">
                    <a:alpha val="80000"/>
                  </a:schemeClr>
                </a:solidFill>
                <a:latin typeface="+mn-lt"/>
              </a:rPr>
              <a:pPr/>
              <a:t>‹#›</a:t>
            </a:fld>
            <a:endParaRPr lang="en-US" sz="700">
              <a:solidFill>
                <a:schemeClr val="bg1">
                  <a:alpha val="80000"/>
                </a:schemeClr>
              </a:solidFill>
              <a:latin typeface="+mn-lt"/>
            </a:endParaRP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D5DDF3B8-CD78-844D-967E-0463DE2CECEB}"/>
              </a:ext>
            </a:extLst>
          </p:cNvPr>
          <p:cNvSpPr txBox="1">
            <a:spLocks/>
          </p:cNvSpPr>
          <p:nvPr userDrawn="1"/>
        </p:nvSpPr>
        <p:spPr>
          <a:xfrm>
            <a:off x="849480" y="6464451"/>
            <a:ext cx="6617533" cy="3077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D62598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700">
                <a:solidFill>
                  <a:schemeClr val="bg1">
                    <a:alpha val="80000"/>
                  </a:schemeClr>
                </a:solidFill>
                <a:latin typeface="+mn-lt"/>
              </a:rPr>
              <a:t>©2026 A10 Networks, Inc.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351245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0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D114AF-F036-C339-CD29-08B436DBB350}"/>
              </a:ext>
            </a:extLst>
          </p:cNvPr>
          <p:cNvSpPr/>
          <p:nvPr userDrawn="1"/>
        </p:nvSpPr>
        <p:spPr>
          <a:xfrm>
            <a:off x="-3464" y="1"/>
            <a:ext cx="12195464" cy="6857999"/>
          </a:xfrm>
          <a:prstGeom prst="rect">
            <a:avLst/>
          </a:prstGeom>
          <a:gradFill flip="none" rotWithShape="1">
            <a:gsLst>
              <a:gs pos="0">
                <a:srgbClr val="004CA6"/>
              </a:gs>
              <a:gs pos="50000">
                <a:schemeClr val="accent3">
                  <a:alpha val="0"/>
                </a:schemeClr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62CA116-3974-5F4B-80C4-58BA601CB6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6840" y="3081953"/>
            <a:ext cx="8530512" cy="694944"/>
          </a:xfrm>
          <a:prstGeom prst="rect">
            <a:avLst/>
          </a:prstGeom>
        </p:spPr>
        <p:txBody>
          <a:bodyPr anchor="ctr" anchorCtr="0"/>
          <a:lstStyle>
            <a:lvl1pPr>
              <a:defRPr sz="315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Divider 01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48F44EA-8938-3C47-BA19-4823C65E9496}"/>
              </a:ext>
            </a:extLst>
          </p:cNvPr>
          <p:cNvGrpSpPr/>
          <p:nvPr userDrawn="1"/>
        </p:nvGrpSpPr>
        <p:grpSpPr>
          <a:xfrm>
            <a:off x="4505077" y="-2057401"/>
            <a:ext cx="9826256" cy="8273717"/>
            <a:chOff x="3373862" y="-1554066"/>
            <a:chExt cx="7376284" cy="6210838"/>
          </a:xfrm>
        </p:grpSpPr>
        <p:sp>
          <p:nvSpPr>
            <p:cNvPr id="18" name="Arc 17">
              <a:extLst>
                <a:ext uri="{FF2B5EF4-FFF2-40B4-BE49-F238E27FC236}">
                  <a16:creationId xmlns:a16="http://schemas.microsoft.com/office/drawing/2014/main" id="{7D1E001A-9DD2-E648-8442-675991970B06}"/>
                </a:ext>
              </a:extLst>
            </p:cNvPr>
            <p:cNvSpPr/>
            <p:nvPr userDrawn="1"/>
          </p:nvSpPr>
          <p:spPr>
            <a:xfrm flipH="1" flipV="1">
              <a:off x="7539228" y="1550810"/>
              <a:ext cx="3209544" cy="3105962"/>
            </a:xfrm>
            <a:prstGeom prst="arc">
              <a:avLst/>
            </a:prstGeom>
            <a:noFill/>
            <a:ln w="1270000">
              <a:solidFill>
                <a:srgbClr val="0057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Arc 18">
              <a:extLst>
                <a:ext uri="{FF2B5EF4-FFF2-40B4-BE49-F238E27FC236}">
                  <a16:creationId xmlns:a16="http://schemas.microsoft.com/office/drawing/2014/main" id="{926145F0-F28B-B542-A59B-BB917EC22FA1}"/>
                </a:ext>
              </a:extLst>
            </p:cNvPr>
            <p:cNvSpPr/>
            <p:nvPr userDrawn="1"/>
          </p:nvSpPr>
          <p:spPr>
            <a:xfrm flipH="1">
              <a:off x="7537853" y="1550810"/>
              <a:ext cx="3212293" cy="3105962"/>
            </a:xfrm>
            <a:prstGeom prst="arc">
              <a:avLst/>
            </a:prstGeom>
            <a:ln w="1270000">
              <a:solidFill>
                <a:srgbClr val="003C8E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1" name="Arc 20">
              <a:extLst>
                <a:ext uri="{FF2B5EF4-FFF2-40B4-BE49-F238E27FC236}">
                  <a16:creationId xmlns:a16="http://schemas.microsoft.com/office/drawing/2014/main" id="{DDC610B1-6BF1-7D47-8AE4-841DA2BDB94B}"/>
                </a:ext>
              </a:extLst>
            </p:cNvPr>
            <p:cNvSpPr/>
            <p:nvPr userDrawn="1"/>
          </p:nvSpPr>
          <p:spPr>
            <a:xfrm flipV="1">
              <a:off x="3373862" y="1550810"/>
              <a:ext cx="3212293" cy="3105962"/>
            </a:xfrm>
            <a:prstGeom prst="arc">
              <a:avLst/>
            </a:prstGeom>
            <a:noFill/>
            <a:ln w="1270000">
              <a:solidFill>
                <a:srgbClr val="0057B9">
                  <a:alpha val="29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54912A3F-36B7-2340-8F81-DC1999B4753C}"/>
                </a:ext>
              </a:extLst>
            </p:cNvPr>
            <p:cNvGrpSpPr/>
            <p:nvPr userDrawn="1"/>
          </p:nvGrpSpPr>
          <p:grpSpPr>
            <a:xfrm>
              <a:off x="7534794" y="-1554066"/>
              <a:ext cx="3212293" cy="3108132"/>
              <a:chOff x="5375006" y="703203"/>
              <a:chExt cx="6398906" cy="6154797"/>
            </a:xfrm>
          </p:grpSpPr>
          <p:sp>
            <p:nvSpPr>
              <p:cNvPr id="23" name="Arc 22">
                <a:extLst>
                  <a:ext uri="{FF2B5EF4-FFF2-40B4-BE49-F238E27FC236}">
                    <a16:creationId xmlns:a16="http://schemas.microsoft.com/office/drawing/2014/main" id="{8A525F3D-182B-CD40-8C51-2AC699AE4B31}"/>
                  </a:ext>
                </a:extLst>
              </p:cNvPr>
              <p:cNvSpPr/>
              <p:nvPr/>
            </p:nvSpPr>
            <p:spPr>
              <a:xfrm flipH="1">
                <a:off x="5375006" y="707500"/>
                <a:ext cx="6398906" cy="6150500"/>
              </a:xfrm>
              <a:prstGeom prst="arc">
                <a:avLst/>
              </a:prstGeom>
              <a:ln w="1270000">
                <a:solidFill>
                  <a:srgbClr val="003A8C">
                    <a:alpha val="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4" name="Arc 23">
                <a:extLst>
                  <a:ext uri="{FF2B5EF4-FFF2-40B4-BE49-F238E27FC236}">
                    <a16:creationId xmlns:a16="http://schemas.microsoft.com/office/drawing/2014/main" id="{C97240E1-5F12-5546-A1FD-AB3952FAE56D}"/>
                  </a:ext>
                </a:extLst>
              </p:cNvPr>
              <p:cNvSpPr/>
              <p:nvPr/>
            </p:nvSpPr>
            <p:spPr>
              <a:xfrm flipH="1" flipV="1">
                <a:off x="5375006" y="703203"/>
                <a:ext cx="6398906" cy="6150500"/>
              </a:xfrm>
              <a:prstGeom prst="arc">
                <a:avLst>
                  <a:gd name="adj1" fmla="val 16200000"/>
                  <a:gd name="adj2" fmla="val 15676"/>
                </a:avLst>
              </a:prstGeom>
              <a:ln w="1270000">
                <a:solidFill>
                  <a:srgbClr val="0057B9">
                    <a:alpha val="56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60140A73-EFF6-8E1C-07B1-ED26D4B35924}"/>
              </a:ext>
            </a:extLst>
          </p:cNvPr>
          <p:cNvSpPr txBox="1"/>
          <p:nvPr userDrawn="1"/>
        </p:nvSpPr>
        <p:spPr>
          <a:xfrm>
            <a:off x="496840" y="6446278"/>
            <a:ext cx="4815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038FA5F-2E09-3F4E-A813-4BB0F55EBEDB}" type="slidenum">
              <a:rPr lang="en-US" sz="700" smtClean="0">
                <a:solidFill>
                  <a:schemeClr val="bg1">
                    <a:alpha val="80000"/>
                  </a:schemeClr>
                </a:solidFill>
                <a:latin typeface="+mn-lt"/>
              </a:rPr>
              <a:pPr/>
              <a:t>‹#›</a:t>
            </a:fld>
            <a:endParaRPr lang="en-US" sz="700">
              <a:solidFill>
                <a:schemeClr val="bg1">
                  <a:alpha val="80000"/>
                </a:schemeClr>
              </a:solidFill>
              <a:latin typeface="+mn-lt"/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D5BEB92D-AC30-DE72-D8F4-CF5BF0DD91AE}"/>
              </a:ext>
            </a:extLst>
          </p:cNvPr>
          <p:cNvSpPr txBox="1">
            <a:spLocks/>
          </p:cNvSpPr>
          <p:nvPr userDrawn="1"/>
        </p:nvSpPr>
        <p:spPr>
          <a:xfrm>
            <a:off x="849480" y="6464451"/>
            <a:ext cx="6617533" cy="3077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D62598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700">
                <a:solidFill>
                  <a:schemeClr val="bg1">
                    <a:alpha val="80000"/>
                  </a:schemeClr>
                </a:solidFill>
                <a:latin typeface="+mn-lt"/>
              </a:rPr>
              <a:t>©2026 A10 Networks, Inc.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331700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02"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6EB3CD-EC0F-8CCF-3861-A785DC7E7A20}"/>
              </a:ext>
            </a:extLst>
          </p:cNvPr>
          <p:cNvSpPr/>
          <p:nvPr userDrawn="1"/>
        </p:nvSpPr>
        <p:spPr>
          <a:xfrm>
            <a:off x="-3464" y="1"/>
            <a:ext cx="12194311" cy="6857999"/>
          </a:xfrm>
          <a:prstGeom prst="rect">
            <a:avLst/>
          </a:prstGeom>
          <a:gradFill flip="none" rotWithShape="1">
            <a:gsLst>
              <a:gs pos="0">
                <a:srgbClr val="AE1B82"/>
              </a:gs>
              <a:gs pos="49000">
                <a:schemeClr val="accent6">
                  <a:lumMod val="50000"/>
                  <a:alpha val="0"/>
                </a:schemeClr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28880FBB-5735-6944-A0BD-633BCC2BFF13}"/>
              </a:ext>
            </a:extLst>
          </p:cNvPr>
          <p:cNvSpPr/>
          <p:nvPr/>
        </p:nvSpPr>
        <p:spPr>
          <a:xfrm flipH="1">
            <a:off x="7884980" y="0"/>
            <a:ext cx="3704536" cy="2263698"/>
          </a:xfrm>
          <a:prstGeom prst="parallelogram">
            <a:avLst>
              <a:gd name="adj" fmla="val 52681"/>
            </a:avLst>
          </a:prstGeom>
          <a:solidFill>
            <a:srgbClr val="550F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A47402D3-1D98-8E4E-8F53-446024139FDF}"/>
              </a:ext>
            </a:extLst>
          </p:cNvPr>
          <p:cNvSpPr/>
          <p:nvPr userDrawn="1"/>
        </p:nvSpPr>
        <p:spPr>
          <a:xfrm>
            <a:off x="6639047" y="0"/>
            <a:ext cx="5552955" cy="6858000"/>
          </a:xfrm>
          <a:custGeom>
            <a:avLst/>
            <a:gdLst>
              <a:gd name="connsiteX0" fmla="*/ 3653328 w 5552955"/>
              <a:gd name="connsiteY0" fmla="*/ 0 h 6858000"/>
              <a:gd name="connsiteX1" fmla="*/ 5552955 w 5552955"/>
              <a:gd name="connsiteY1" fmla="*/ 0 h 6858000"/>
              <a:gd name="connsiteX2" fmla="*/ 5552955 w 5552955"/>
              <a:gd name="connsiteY2" fmla="*/ 1538568 h 6858000"/>
              <a:gd name="connsiteX3" fmla="*/ 2719238 w 5552955"/>
              <a:gd name="connsiteY3" fmla="*/ 6858000 h 6858000"/>
              <a:gd name="connsiteX4" fmla="*/ 0 w 5552955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52955" h="6858000">
                <a:moveTo>
                  <a:pt x="3653328" y="0"/>
                </a:moveTo>
                <a:lnTo>
                  <a:pt x="5552955" y="0"/>
                </a:lnTo>
                <a:lnTo>
                  <a:pt x="5552955" y="1538568"/>
                </a:lnTo>
                <a:lnTo>
                  <a:pt x="271923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B7D52D36-834D-A94D-8574-50FC6FD99DD3}"/>
              </a:ext>
            </a:extLst>
          </p:cNvPr>
          <p:cNvSpPr/>
          <p:nvPr/>
        </p:nvSpPr>
        <p:spPr>
          <a:xfrm flipH="1">
            <a:off x="7399956" y="3378821"/>
            <a:ext cx="4792045" cy="3479181"/>
          </a:xfrm>
          <a:custGeom>
            <a:avLst/>
            <a:gdLst>
              <a:gd name="connsiteX0" fmla="*/ 4792045 w 4792045"/>
              <a:gd name="connsiteY0" fmla="*/ 0 h 3479181"/>
              <a:gd name="connsiteX1" fmla="*/ 979475 w 4792045"/>
              <a:gd name="connsiteY1" fmla="*/ 0 h 3479181"/>
              <a:gd name="connsiteX2" fmla="*/ 0 w 4792045"/>
              <a:gd name="connsiteY2" fmla="*/ 1788800 h 3479181"/>
              <a:gd name="connsiteX3" fmla="*/ 0 w 4792045"/>
              <a:gd name="connsiteY3" fmla="*/ 3479181 h 3479181"/>
              <a:gd name="connsiteX4" fmla="*/ 2886985 w 4792045"/>
              <a:gd name="connsiteY4" fmla="*/ 3479181 h 3479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92045" h="3479181">
                <a:moveTo>
                  <a:pt x="4792045" y="0"/>
                </a:moveTo>
                <a:lnTo>
                  <a:pt x="979475" y="0"/>
                </a:lnTo>
                <a:lnTo>
                  <a:pt x="0" y="1788800"/>
                </a:lnTo>
                <a:lnTo>
                  <a:pt x="0" y="3479181"/>
                </a:lnTo>
                <a:lnTo>
                  <a:pt x="2886985" y="3479181"/>
                </a:lnTo>
                <a:close/>
              </a:path>
            </a:pathLst>
          </a:custGeom>
          <a:solidFill>
            <a:srgbClr val="550F3C">
              <a:alpha val="54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11" name="Triangle 10">
            <a:extLst>
              <a:ext uri="{FF2B5EF4-FFF2-40B4-BE49-F238E27FC236}">
                <a16:creationId xmlns:a16="http://schemas.microsoft.com/office/drawing/2014/main" id="{5A6AAA4D-CCBF-F448-8D3F-486337DF9A0F}"/>
              </a:ext>
            </a:extLst>
          </p:cNvPr>
          <p:cNvSpPr/>
          <p:nvPr/>
        </p:nvSpPr>
        <p:spPr>
          <a:xfrm>
            <a:off x="10258770" y="3378821"/>
            <a:ext cx="1932077" cy="1790081"/>
          </a:xfrm>
          <a:prstGeom prst="triangle">
            <a:avLst>
              <a:gd name="adj" fmla="val 494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DB874AF-3E99-2D4C-B7C2-DFFA6115FA0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96840" y="3081953"/>
            <a:ext cx="8530512" cy="694944"/>
          </a:xfrm>
          <a:prstGeom prst="rect">
            <a:avLst/>
          </a:prstGeom>
        </p:spPr>
        <p:txBody>
          <a:bodyPr anchor="ctr" anchorCtr="0"/>
          <a:lstStyle>
            <a:lvl1pPr>
              <a:defRPr sz="315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Divider 02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C7EA13-C8CD-BFB4-D6ED-3A583F079C6B}"/>
              </a:ext>
            </a:extLst>
          </p:cNvPr>
          <p:cNvSpPr txBox="1"/>
          <p:nvPr userDrawn="1"/>
        </p:nvSpPr>
        <p:spPr>
          <a:xfrm>
            <a:off x="496840" y="6446278"/>
            <a:ext cx="4815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038FA5F-2E09-3F4E-A813-4BB0F55EBEDB}" type="slidenum">
              <a:rPr lang="en-US" sz="700" smtClean="0">
                <a:solidFill>
                  <a:schemeClr val="bg1">
                    <a:alpha val="80000"/>
                  </a:schemeClr>
                </a:solidFill>
                <a:latin typeface="+mn-lt"/>
              </a:rPr>
              <a:pPr/>
              <a:t>‹#›</a:t>
            </a:fld>
            <a:endParaRPr lang="en-US" sz="700">
              <a:solidFill>
                <a:schemeClr val="bg1">
                  <a:alpha val="80000"/>
                </a:schemeClr>
              </a:solidFill>
              <a:latin typeface="+mn-lt"/>
            </a:endParaRP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AD2173AA-ABA9-9777-3360-5150061A2B2D}"/>
              </a:ext>
            </a:extLst>
          </p:cNvPr>
          <p:cNvSpPr txBox="1">
            <a:spLocks/>
          </p:cNvSpPr>
          <p:nvPr userDrawn="1"/>
        </p:nvSpPr>
        <p:spPr>
          <a:xfrm>
            <a:off x="849480" y="6464451"/>
            <a:ext cx="6617533" cy="3077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D62598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700">
                <a:solidFill>
                  <a:schemeClr val="bg1">
                    <a:alpha val="80000"/>
                  </a:schemeClr>
                </a:solidFill>
                <a:latin typeface="+mn-lt"/>
              </a:rPr>
              <a:t>©2026 A10 Networks, Inc.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156918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03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425A6E5-9088-AB85-A51E-67459E6BA3C3}"/>
              </a:ext>
            </a:extLst>
          </p:cNvPr>
          <p:cNvSpPr/>
          <p:nvPr userDrawn="1"/>
        </p:nvSpPr>
        <p:spPr>
          <a:xfrm>
            <a:off x="-3464" y="1"/>
            <a:ext cx="12195464" cy="6857999"/>
          </a:xfrm>
          <a:prstGeom prst="rect">
            <a:avLst/>
          </a:prstGeom>
          <a:gradFill flip="none" rotWithShape="1">
            <a:gsLst>
              <a:gs pos="0">
                <a:srgbClr val="5916B9"/>
              </a:gs>
              <a:gs pos="49000">
                <a:schemeClr val="accent1">
                  <a:lumMod val="75000"/>
                  <a:alpha val="0"/>
                </a:schemeClr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4B6F89A-51B0-5440-ADA2-43E40DF00DB7}"/>
              </a:ext>
            </a:extLst>
          </p:cNvPr>
          <p:cNvGrpSpPr/>
          <p:nvPr userDrawn="1"/>
        </p:nvGrpSpPr>
        <p:grpSpPr>
          <a:xfrm>
            <a:off x="8758989" y="2070"/>
            <a:ext cx="3426603" cy="6859807"/>
            <a:chOff x="8760729" y="-11151"/>
            <a:chExt cx="3431271" cy="6869152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F947D12-CB4B-0B48-BBF4-B6EF9EEB5F03}"/>
                </a:ext>
              </a:extLst>
            </p:cNvPr>
            <p:cNvSpPr/>
            <p:nvPr/>
          </p:nvSpPr>
          <p:spPr>
            <a:xfrm>
              <a:off x="10475229" y="-11151"/>
              <a:ext cx="1716771" cy="17167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677D7D5-6EBC-B841-B587-876AC3022B58}"/>
                </a:ext>
              </a:extLst>
            </p:cNvPr>
            <p:cNvSpPr/>
            <p:nvPr/>
          </p:nvSpPr>
          <p:spPr>
            <a:xfrm>
              <a:off x="10475229" y="1706309"/>
              <a:ext cx="1716771" cy="17167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9B349C9-754B-2B4E-A0B3-B51EEC4F2FEA}"/>
                </a:ext>
              </a:extLst>
            </p:cNvPr>
            <p:cNvSpPr/>
            <p:nvPr/>
          </p:nvSpPr>
          <p:spPr>
            <a:xfrm>
              <a:off x="10475229" y="3423769"/>
              <a:ext cx="1716771" cy="17167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8391D51A-E32C-7E4D-9EF5-67313473E713}"/>
                </a:ext>
              </a:extLst>
            </p:cNvPr>
            <p:cNvSpPr/>
            <p:nvPr/>
          </p:nvSpPr>
          <p:spPr>
            <a:xfrm>
              <a:off x="10475229" y="5141229"/>
              <a:ext cx="1716771" cy="17167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2C00E64-CDD5-4E43-8791-5F0E46459022}"/>
                </a:ext>
              </a:extLst>
            </p:cNvPr>
            <p:cNvSpPr/>
            <p:nvPr/>
          </p:nvSpPr>
          <p:spPr>
            <a:xfrm>
              <a:off x="8760729" y="-11151"/>
              <a:ext cx="1716771" cy="17167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1C82D07-1487-6B49-8711-3225E5A52650}"/>
                </a:ext>
              </a:extLst>
            </p:cNvPr>
            <p:cNvSpPr/>
            <p:nvPr/>
          </p:nvSpPr>
          <p:spPr>
            <a:xfrm>
              <a:off x="8760729" y="1706309"/>
              <a:ext cx="1716771" cy="17167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B5E7C0C-5DFB-3146-B393-177806F2404C}"/>
                </a:ext>
              </a:extLst>
            </p:cNvPr>
            <p:cNvSpPr/>
            <p:nvPr/>
          </p:nvSpPr>
          <p:spPr>
            <a:xfrm>
              <a:off x="8760729" y="3423769"/>
              <a:ext cx="1716771" cy="17167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CC6293C-B64D-5444-9E49-09623EA5EABB}"/>
                </a:ext>
              </a:extLst>
            </p:cNvPr>
            <p:cNvSpPr/>
            <p:nvPr/>
          </p:nvSpPr>
          <p:spPr>
            <a:xfrm>
              <a:off x="8760729" y="5141230"/>
              <a:ext cx="1716771" cy="17167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5FA5CFE-A4F2-E548-896C-2A2379078A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6840" y="3081953"/>
            <a:ext cx="8530512" cy="694944"/>
          </a:xfrm>
          <a:prstGeom prst="rect">
            <a:avLst/>
          </a:prstGeom>
        </p:spPr>
        <p:txBody>
          <a:bodyPr anchor="ctr"/>
          <a:lstStyle>
            <a:lvl1pPr>
              <a:defRPr sz="315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Divider 03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6A7729-0B9D-3F5D-634D-A14A98D46BD7}"/>
              </a:ext>
            </a:extLst>
          </p:cNvPr>
          <p:cNvSpPr txBox="1"/>
          <p:nvPr userDrawn="1"/>
        </p:nvSpPr>
        <p:spPr>
          <a:xfrm>
            <a:off x="496840" y="6446278"/>
            <a:ext cx="4815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038FA5F-2E09-3F4E-A813-4BB0F55EBEDB}" type="slidenum">
              <a:rPr lang="en-US" sz="700" smtClean="0">
                <a:solidFill>
                  <a:schemeClr val="bg1">
                    <a:alpha val="80000"/>
                  </a:schemeClr>
                </a:solidFill>
                <a:latin typeface="+mn-lt"/>
              </a:rPr>
              <a:pPr/>
              <a:t>‹#›</a:t>
            </a:fld>
            <a:endParaRPr lang="en-US" sz="700">
              <a:solidFill>
                <a:schemeClr val="bg1">
                  <a:alpha val="80000"/>
                </a:schemeClr>
              </a:solidFill>
              <a:latin typeface="+mn-lt"/>
            </a:endParaRP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1B693BE5-58C4-563C-D926-0FDD09293397}"/>
              </a:ext>
            </a:extLst>
          </p:cNvPr>
          <p:cNvSpPr txBox="1">
            <a:spLocks/>
          </p:cNvSpPr>
          <p:nvPr userDrawn="1"/>
        </p:nvSpPr>
        <p:spPr>
          <a:xfrm>
            <a:off x="849480" y="6464451"/>
            <a:ext cx="6617533" cy="3077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D62598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700">
                <a:solidFill>
                  <a:schemeClr val="bg1">
                    <a:alpha val="80000"/>
                  </a:schemeClr>
                </a:solidFill>
                <a:latin typeface="+mn-lt"/>
              </a:rPr>
              <a:t>©2026 A10 Networks, Inc.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22977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06BF7D4-425B-CF39-9E2F-E1880363A9A7}"/>
              </a:ext>
            </a:extLst>
          </p:cNvPr>
          <p:cNvGrpSpPr/>
          <p:nvPr userDrawn="1"/>
        </p:nvGrpSpPr>
        <p:grpSpPr>
          <a:xfrm>
            <a:off x="2" y="2"/>
            <a:ext cx="12191999" cy="6857999"/>
            <a:chOff x="0" y="1"/>
            <a:chExt cx="9143999" cy="514349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C7B0466-2ED3-E29F-D0CB-0F3C1E54B7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5300"/>
                      </a14:imgEffect>
                      <a14:imgEffect>
                        <a14:saturation sat="200000"/>
                      </a14:imgEffect>
                      <a14:imgEffect>
                        <a14:brightnessContrast contrast="1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3" y="2"/>
              <a:ext cx="9143996" cy="5143497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0F4533-C66A-594D-6C3F-B523A0EC66F9}"/>
                </a:ext>
              </a:extLst>
            </p:cNvPr>
            <p:cNvSpPr/>
            <p:nvPr userDrawn="1"/>
          </p:nvSpPr>
          <p:spPr>
            <a:xfrm>
              <a:off x="0" y="1"/>
              <a:ext cx="9143995" cy="5143499"/>
            </a:xfrm>
            <a:prstGeom prst="rect">
              <a:avLst/>
            </a:prstGeom>
            <a:gradFill flip="none" rotWithShape="1">
              <a:gsLst>
                <a:gs pos="0">
                  <a:schemeClr val="tx2"/>
                </a:gs>
                <a:gs pos="55000">
                  <a:schemeClr val="tx2">
                    <a:alpha val="72694"/>
                  </a:schemeClr>
                </a:gs>
                <a:gs pos="100000">
                  <a:schemeClr val="tx2">
                    <a:alpha val="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5D1D5A0F-CB23-C047-B404-664C3BD6AA4B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95300" y="2305050"/>
            <a:ext cx="8048776" cy="2247900"/>
          </a:xfrm>
          <a:prstGeom prst="rect">
            <a:avLst/>
          </a:prstGeom>
        </p:spPr>
        <p:txBody>
          <a:bodyPr anchor="b" anchorCtr="0"/>
          <a:lstStyle>
            <a:lvl1pPr marL="210307" indent="-210307">
              <a:defRPr sz="3975">
                <a:solidFill>
                  <a:schemeClr val="bg1"/>
                </a:solidFill>
              </a:defRPr>
            </a:lvl1pPr>
          </a:lstStyle>
          <a:p>
            <a:r>
              <a:rPr lang="en-US"/>
              <a:t>“Quote / Big Image Slide — show no more than 3-4 lines of copy.”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D747BE46-91AF-7147-A9BD-D1B01D78D736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485434" y="5091829"/>
            <a:ext cx="5562188" cy="39121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buNone/>
              <a:defRPr sz="1500">
                <a:solidFill>
                  <a:srgbClr val="EA3BAE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— Attribution Name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38B725-37EF-AA45-8B60-BF3F7A2717F0}"/>
              </a:ext>
            </a:extLst>
          </p:cNvPr>
          <p:cNvSpPr txBox="1"/>
          <p:nvPr userDrawn="1"/>
        </p:nvSpPr>
        <p:spPr>
          <a:xfrm>
            <a:off x="496840" y="6446278"/>
            <a:ext cx="4815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038FA5F-2E09-3F4E-A813-4BB0F55EBEDB}" type="slidenum">
              <a:rPr lang="en-US" sz="700" smtClean="0">
                <a:solidFill>
                  <a:schemeClr val="bg1">
                    <a:alpha val="80000"/>
                  </a:schemeClr>
                </a:solidFill>
                <a:latin typeface="+mn-lt"/>
              </a:rPr>
              <a:pPr/>
              <a:t>‹#›</a:t>
            </a:fld>
            <a:endParaRPr lang="en-US" sz="700">
              <a:solidFill>
                <a:schemeClr val="bg1">
                  <a:alpha val="80000"/>
                </a:schemeClr>
              </a:solidFill>
              <a:latin typeface="+mn-lt"/>
            </a:endParaRP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58782789-F161-0240-9C6A-C7057A8CFE01}"/>
              </a:ext>
            </a:extLst>
          </p:cNvPr>
          <p:cNvSpPr txBox="1">
            <a:spLocks/>
          </p:cNvSpPr>
          <p:nvPr userDrawn="1"/>
        </p:nvSpPr>
        <p:spPr>
          <a:xfrm>
            <a:off x="849480" y="6464451"/>
            <a:ext cx="6617533" cy="3077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D62598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700">
                <a:solidFill>
                  <a:schemeClr val="bg1">
                    <a:alpha val="80000"/>
                  </a:schemeClr>
                </a:solidFill>
                <a:latin typeface="+mn-lt"/>
              </a:rPr>
              <a:t>©2026 A10 Networks, Inc.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19750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77">
            <a:extLst>
              <a:ext uri="{FF2B5EF4-FFF2-40B4-BE49-F238E27FC236}">
                <a16:creationId xmlns:a16="http://schemas.microsoft.com/office/drawing/2014/main" id="{9B5154D3-DB9C-5548-80F0-A9F15EF247B2}"/>
              </a:ext>
            </a:extLst>
          </p:cNvPr>
          <p:cNvGrpSpPr/>
          <p:nvPr userDrawn="1"/>
        </p:nvGrpSpPr>
        <p:grpSpPr>
          <a:xfrm>
            <a:off x="2" y="0"/>
            <a:ext cx="12191999" cy="6858000"/>
            <a:chOff x="2" y="0"/>
            <a:chExt cx="12191998" cy="6858000"/>
          </a:xfrm>
        </p:grpSpPr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FE2EEFD2-F71E-174E-85B8-78A9059EF94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1694" y="0"/>
              <a:ext cx="11300306" cy="6857999"/>
            </a:xfrm>
            <a:prstGeom prst="rect">
              <a:avLst/>
            </a:prstGeom>
          </p:spPr>
        </p:pic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145CDC0B-2E5E-F34F-B1AE-2906CF5ABB0B}"/>
                </a:ext>
              </a:extLst>
            </p:cNvPr>
            <p:cNvSpPr/>
            <p:nvPr userDrawn="1"/>
          </p:nvSpPr>
          <p:spPr>
            <a:xfrm>
              <a:off x="2" y="1"/>
              <a:ext cx="9958386" cy="6857999"/>
            </a:xfrm>
            <a:prstGeom prst="rect">
              <a:avLst/>
            </a:prstGeom>
            <a:gradFill flip="none" rotWithShape="1">
              <a:gsLst>
                <a:gs pos="34000">
                  <a:srgbClr val="070C41"/>
                </a:gs>
                <a:gs pos="100000">
                  <a:srgbClr val="070C41">
                    <a:alpha val="0"/>
                  </a:srgb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03842430-CD32-9245-AB9C-84FA4566C3C5}"/>
                </a:ext>
              </a:extLst>
            </p:cNvPr>
            <p:cNvSpPr/>
            <p:nvPr userDrawn="1"/>
          </p:nvSpPr>
          <p:spPr>
            <a:xfrm>
              <a:off x="2" y="0"/>
              <a:ext cx="11944348" cy="6857999"/>
            </a:xfrm>
            <a:prstGeom prst="rect">
              <a:avLst/>
            </a:prstGeom>
            <a:gradFill flip="none" rotWithShape="1">
              <a:gsLst>
                <a:gs pos="24000">
                  <a:schemeClr val="tx2">
                    <a:alpha val="80000"/>
                  </a:schemeClr>
                </a:gs>
                <a:gs pos="85000">
                  <a:schemeClr val="tx2">
                    <a:alpha val="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26DC9D3-6F30-4A47-9EE9-D060C42BCE8A}"/>
              </a:ext>
            </a:extLst>
          </p:cNvPr>
          <p:cNvGrpSpPr/>
          <p:nvPr userDrawn="1"/>
        </p:nvGrpSpPr>
        <p:grpSpPr>
          <a:xfrm>
            <a:off x="623970" y="576397"/>
            <a:ext cx="2763799" cy="730369"/>
            <a:chOff x="686738" y="637460"/>
            <a:chExt cx="2594345" cy="685589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95DDDFEB-CCB0-FA41-A7FC-638A2252B9A7}"/>
                </a:ext>
              </a:extLst>
            </p:cNvPr>
            <p:cNvGrpSpPr/>
            <p:nvPr/>
          </p:nvGrpSpPr>
          <p:grpSpPr>
            <a:xfrm>
              <a:off x="686738" y="637460"/>
              <a:ext cx="950700" cy="351253"/>
              <a:chOff x="686738" y="637460"/>
              <a:chExt cx="950700" cy="351253"/>
            </a:xfrm>
          </p:grpSpPr>
          <p:sp>
            <p:nvSpPr>
              <p:cNvPr id="112" name="Freeform 111">
                <a:extLst>
                  <a:ext uri="{FF2B5EF4-FFF2-40B4-BE49-F238E27FC236}">
                    <a16:creationId xmlns:a16="http://schemas.microsoft.com/office/drawing/2014/main" id="{3DD7085B-A395-6443-B19D-F50D917BEAE0}"/>
                  </a:ext>
                </a:extLst>
              </p:cNvPr>
              <p:cNvSpPr/>
              <p:nvPr/>
            </p:nvSpPr>
            <p:spPr>
              <a:xfrm>
                <a:off x="686738" y="637460"/>
                <a:ext cx="536861" cy="350950"/>
              </a:xfrm>
              <a:custGeom>
                <a:avLst/>
                <a:gdLst>
                  <a:gd name="connsiteX0" fmla="*/ 1280732 w 1864709"/>
                  <a:gd name="connsiteY0" fmla="*/ 1218975 h 1218974"/>
                  <a:gd name="connsiteX1" fmla="*/ 1864709 w 1864709"/>
                  <a:gd name="connsiteY1" fmla="*/ 1218975 h 1218974"/>
                  <a:gd name="connsiteX2" fmla="*/ 1277303 w 1864709"/>
                  <a:gd name="connsiteY2" fmla="*/ 0 h 1218974"/>
                  <a:gd name="connsiteX3" fmla="*/ 642842 w 1864709"/>
                  <a:gd name="connsiteY3" fmla="*/ 0 h 1218974"/>
                  <a:gd name="connsiteX4" fmla="*/ 0 w 1864709"/>
                  <a:gd name="connsiteY4" fmla="*/ 1218975 h 1218974"/>
                  <a:gd name="connsiteX5" fmla="*/ 336709 w 1864709"/>
                  <a:gd name="connsiteY5" fmla="*/ 1218975 h 1218974"/>
                  <a:gd name="connsiteX6" fmla="*/ 510159 w 1864709"/>
                  <a:gd name="connsiteY6" fmla="*/ 891052 h 1218974"/>
                  <a:gd name="connsiteX7" fmla="*/ 1123760 w 1864709"/>
                  <a:gd name="connsiteY7" fmla="*/ 891052 h 1218974"/>
                  <a:gd name="connsiteX8" fmla="*/ 1280732 w 1864709"/>
                  <a:gd name="connsiteY8" fmla="*/ 1218975 h 1218974"/>
                  <a:gd name="connsiteX9" fmla="*/ 1025366 w 1864709"/>
                  <a:gd name="connsiteY9" fmla="*/ 686183 h 1218974"/>
                  <a:gd name="connsiteX10" fmla="*/ 618268 w 1864709"/>
                  <a:gd name="connsiteY10" fmla="*/ 686467 h 1218974"/>
                  <a:gd name="connsiteX11" fmla="*/ 831818 w 1864709"/>
                  <a:gd name="connsiteY11" fmla="*/ 282797 h 1218974"/>
                  <a:gd name="connsiteX12" fmla="*/ 1025366 w 1864709"/>
                  <a:gd name="connsiteY12" fmla="*/ 686183 h 1218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64709" h="1218974">
                    <a:moveTo>
                      <a:pt x="1280732" y="1218975"/>
                    </a:moveTo>
                    <a:lnTo>
                      <a:pt x="1864709" y="1218975"/>
                    </a:lnTo>
                    <a:lnTo>
                      <a:pt x="1277303" y="0"/>
                    </a:lnTo>
                    <a:lnTo>
                      <a:pt x="642842" y="0"/>
                    </a:lnTo>
                    <a:lnTo>
                      <a:pt x="0" y="1218975"/>
                    </a:lnTo>
                    <a:lnTo>
                      <a:pt x="336709" y="1218975"/>
                    </a:lnTo>
                    <a:lnTo>
                      <a:pt x="510159" y="891052"/>
                    </a:lnTo>
                    <a:lnTo>
                      <a:pt x="1123760" y="891052"/>
                    </a:lnTo>
                    <a:lnTo>
                      <a:pt x="1280732" y="1218975"/>
                    </a:lnTo>
                    <a:close/>
                    <a:moveTo>
                      <a:pt x="1025366" y="686183"/>
                    </a:moveTo>
                    <a:lnTo>
                      <a:pt x="618268" y="686467"/>
                    </a:lnTo>
                    <a:lnTo>
                      <a:pt x="831818" y="282797"/>
                    </a:lnTo>
                    <a:lnTo>
                      <a:pt x="1025366" y="686183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Freeform 112">
                <a:extLst>
                  <a:ext uri="{FF2B5EF4-FFF2-40B4-BE49-F238E27FC236}">
                    <a16:creationId xmlns:a16="http://schemas.microsoft.com/office/drawing/2014/main" id="{C938488D-4231-3F42-82BC-AE30F4D01E53}"/>
                  </a:ext>
                </a:extLst>
              </p:cNvPr>
              <p:cNvSpPr/>
              <p:nvPr/>
            </p:nvSpPr>
            <p:spPr>
              <a:xfrm>
                <a:off x="1354625" y="637487"/>
                <a:ext cx="282813" cy="351226"/>
              </a:xfrm>
              <a:custGeom>
                <a:avLst/>
                <a:gdLst>
                  <a:gd name="connsiteX0" fmla="*/ 952410 w 982310"/>
                  <a:gd name="connsiteY0" fmla="*/ 160122 h 1219933"/>
                  <a:gd name="connsiteX1" fmla="*/ 952410 w 982310"/>
                  <a:gd name="connsiteY1" fmla="*/ 160122 h 1219933"/>
                  <a:gd name="connsiteX2" fmla="*/ 750290 w 982310"/>
                  <a:gd name="connsiteY2" fmla="*/ 474 h 1219933"/>
                  <a:gd name="connsiteX3" fmla="*/ 490257 w 982310"/>
                  <a:gd name="connsiteY3" fmla="*/ 0 h 1219933"/>
                  <a:gd name="connsiteX4" fmla="*/ 232035 w 982310"/>
                  <a:gd name="connsiteY4" fmla="*/ 474 h 1219933"/>
                  <a:gd name="connsiteX5" fmla="*/ 30295 w 982310"/>
                  <a:gd name="connsiteY5" fmla="*/ 158890 h 1219933"/>
                  <a:gd name="connsiteX6" fmla="*/ 30200 w 982310"/>
                  <a:gd name="connsiteY6" fmla="*/ 158890 h 1219933"/>
                  <a:gd name="connsiteX7" fmla="*/ 101 w 982310"/>
                  <a:gd name="connsiteY7" fmla="*/ 609961 h 1219933"/>
                  <a:gd name="connsiteX8" fmla="*/ 30200 w 982310"/>
                  <a:gd name="connsiteY8" fmla="*/ 1061033 h 1219933"/>
                  <a:gd name="connsiteX9" fmla="*/ 30295 w 982310"/>
                  <a:gd name="connsiteY9" fmla="*/ 1061033 h 1219933"/>
                  <a:gd name="connsiteX10" fmla="*/ 232035 w 982310"/>
                  <a:gd name="connsiteY10" fmla="*/ 1219449 h 1219933"/>
                  <a:gd name="connsiteX11" fmla="*/ 490257 w 982310"/>
                  <a:gd name="connsiteY11" fmla="*/ 1219923 h 1219933"/>
                  <a:gd name="connsiteX12" fmla="*/ 750290 w 982310"/>
                  <a:gd name="connsiteY12" fmla="*/ 1219449 h 1219933"/>
                  <a:gd name="connsiteX13" fmla="*/ 952315 w 982310"/>
                  <a:gd name="connsiteY13" fmla="*/ 1059801 h 1219933"/>
                  <a:gd name="connsiteX14" fmla="*/ 952410 w 982310"/>
                  <a:gd name="connsiteY14" fmla="*/ 1059801 h 1219933"/>
                  <a:gd name="connsiteX15" fmla="*/ 982224 w 982310"/>
                  <a:gd name="connsiteY15" fmla="*/ 609961 h 1219933"/>
                  <a:gd name="connsiteX16" fmla="*/ 952410 w 982310"/>
                  <a:gd name="connsiteY16" fmla="*/ 160122 h 1219933"/>
                  <a:gd name="connsiteX17" fmla="*/ 626465 w 982310"/>
                  <a:gd name="connsiteY17" fmla="*/ 952200 h 1219933"/>
                  <a:gd name="connsiteX18" fmla="*/ 556361 w 982310"/>
                  <a:gd name="connsiteY18" fmla="*/ 1021690 h 1219933"/>
                  <a:gd name="connsiteX19" fmla="*/ 426059 w 982310"/>
                  <a:gd name="connsiteY19" fmla="*/ 1021690 h 1219933"/>
                  <a:gd name="connsiteX20" fmla="*/ 355955 w 982310"/>
                  <a:gd name="connsiteY20" fmla="*/ 952200 h 1219933"/>
                  <a:gd name="connsiteX21" fmla="*/ 355955 w 982310"/>
                  <a:gd name="connsiteY21" fmla="*/ 270283 h 1219933"/>
                  <a:gd name="connsiteX22" fmla="*/ 426059 w 982310"/>
                  <a:gd name="connsiteY22" fmla="*/ 200982 h 1219933"/>
                  <a:gd name="connsiteX23" fmla="*/ 556361 w 982310"/>
                  <a:gd name="connsiteY23" fmla="*/ 200982 h 1219933"/>
                  <a:gd name="connsiteX24" fmla="*/ 626465 w 982310"/>
                  <a:gd name="connsiteY24" fmla="*/ 270283 h 1219933"/>
                  <a:gd name="connsiteX25" fmla="*/ 626465 w 982310"/>
                  <a:gd name="connsiteY25" fmla="*/ 952200 h 1219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82310" h="1219933">
                    <a:moveTo>
                      <a:pt x="952410" y="160122"/>
                    </a:moveTo>
                    <a:lnTo>
                      <a:pt x="952410" y="160122"/>
                    </a:lnTo>
                    <a:cubicBezTo>
                      <a:pt x="930979" y="68637"/>
                      <a:pt x="848683" y="474"/>
                      <a:pt x="750290" y="474"/>
                    </a:cubicBezTo>
                    <a:cubicBezTo>
                      <a:pt x="750290" y="474"/>
                      <a:pt x="735240" y="0"/>
                      <a:pt x="490257" y="0"/>
                    </a:cubicBezTo>
                    <a:cubicBezTo>
                      <a:pt x="246703" y="0"/>
                      <a:pt x="232035" y="474"/>
                      <a:pt x="232035" y="474"/>
                    </a:cubicBezTo>
                    <a:cubicBezTo>
                      <a:pt x="134118" y="474"/>
                      <a:pt x="52203" y="68068"/>
                      <a:pt x="30295" y="158890"/>
                    </a:cubicBezTo>
                    <a:lnTo>
                      <a:pt x="30200" y="158890"/>
                    </a:lnTo>
                    <a:cubicBezTo>
                      <a:pt x="7435" y="245634"/>
                      <a:pt x="-1042" y="429267"/>
                      <a:pt x="101" y="609961"/>
                    </a:cubicBezTo>
                    <a:cubicBezTo>
                      <a:pt x="-1042" y="790656"/>
                      <a:pt x="7435" y="974289"/>
                      <a:pt x="30200" y="1061033"/>
                    </a:cubicBezTo>
                    <a:lnTo>
                      <a:pt x="30295" y="1061033"/>
                    </a:lnTo>
                    <a:cubicBezTo>
                      <a:pt x="52107" y="1151854"/>
                      <a:pt x="134023" y="1219449"/>
                      <a:pt x="232035" y="1219449"/>
                    </a:cubicBezTo>
                    <a:cubicBezTo>
                      <a:pt x="232035" y="1219449"/>
                      <a:pt x="246703" y="1220018"/>
                      <a:pt x="490257" y="1219923"/>
                    </a:cubicBezTo>
                    <a:cubicBezTo>
                      <a:pt x="735240" y="1219923"/>
                      <a:pt x="750290" y="1219449"/>
                      <a:pt x="750290" y="1219449"/>
                    </a:cubicBezTo>
                    <a:cubicBezTo>
                      <a:pt x="848683" y="1219449"/>
                      <a:pt x="930979" y="1151191"/>
                      <a:pt x="952315" y="1059801"/>
                    </a:cubicBezTo>
                    <a:lnTo>
                      <a:pt x="952410" y="1059801"/>
                    </a:lnTo>
                    <a:cubicBezTo>
                      <a:pt x="974985" y="972582"/>
                      <a:pt x="983271" y="789897"/>
                      <a:pt x="982224" y="609961"/>
                    </a:cubicBezTo>
                    <a:cubicBezTo>
                      <a:pt x="983271" y="430120"/>
                      <a:pt x="974985" y="247435"/>
                      <a:pt x="952410" y="160122"/>
                    </a:cubicBezTo>
                    <a:close/>
                    <a:moveTo>
                      <a:pt x="626465" y="952200"/>
                    </a:moveTo>
                    <a:cubicBezTo>
                      <a:pt x="626465" y="990595"/>
                      <a:pt x="595032" y="1021690"/>
                      <a:pt x="556361" y="1021690"/>
                    </a:cubicBezTo>
                    <a:lnTo>
                      <a:pt x="426059" y="1021690"/>
                    </a:lnTo>
                    <a:cubicBezTo>
                      <a:pt x="387197" y="1021690"/>
                      <a:pt x="355955" y="990689"/>
                      <a:pt x="355955" y="952200"/>
                    </a:cubicBezTo>
                    <a:lnTo>
                      <a:pt x="355955" y="270283"/>
                    </a:lnTo>
                    <a:cubicBezTo>
                      <a:pt x="355955" y="231983"/>
                      <a:pt x="387292" y="200982"/>
                      <a:pt x="426059" y="200982"/>
                    </a:cubicBezTo>
                    <a:lnTo>
                      <a:pt x="556361" y="200982"/>
                    </a:lnTo>
                    <a:cubicBezTo>
                      <a:pt x="595032" y="200982"/>
                      <a:pt x="626465" y="231983"/>
                      <a:pt x="626465" y="270283"/>
                    </a:cubicBezTo>
                    <a:lnTo>
                      <a:pt x="626465" y="95220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Freeform 113">
                <a:extLst>
                  <a:ext uri="{FF2B5EF4-FFF2-40B4-BE49-F238E27FC236}">
                    <a16:creationId xmlns:a16="http://schemas.microsoft.com/office/drawing/2014/main" id="{CBB95EA1-DAA9-B74C-B36B-D813CABA4981}"/>
                  </a:ext>
                </a:extLst>
              </p:cNvPr>
              <p:cNvSpPr/>
              <p:nvPr/>
            </p:nvSpPr>
            <p:spPr>
              <a:xfrm>
                <a:off x="1157592" y="637460"/>
                <a:ext cx="167829" cy="350922"/>
              </a:xfrm>
              <a:custGeom>
                <a:avLst/>
                <a:gdLst>
                  <a:gd name="connsiteX0" fmla="*/ 582930 w 582929"/>
                  <a:gd name="connsiteY0" fmla="*/ 1218880 h 1218879"/>
                  <a:gd name="connsiteX1" fmla="*/ 233934 w 582929"/>
                  <a:gd name="connsiteY1" fmla="*/ 1218880 h 1218879"/>
                  <a:gd name="connsiteX2" fmla="*/ 233934 w 582929"/>
                  <a:gd name="connsiteY2" fmla="*/ 419218 h 1218879"/>
                  <a:gd name="connsiteX3" fmla="*/ 0 w 582929"/>
                  <a:gd name="connsiteY3" fmla="*/ 419218 h 1218879"/>
                  <a:gd name="connsiteX4" fmla="*/ 0 w 582929"/>
                  <a:gd name="connsiteY4" fmla="*/ 202783 h 1218879"/>
                  <a:gd name="connsiteX5" fmla="*/ 376142 w 582929"/>
                  <a:gd name="connsiteY5" fmla="*/ 0 h 1218879"/>
                  <a:gd name="connsiteX6" fmla="*/ 582930 w 582929"/>
                  <a:gd name="connsiteY6" fmla="*/ 0 h 121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2929" h="1218879">
                    <a:moveTo>
                      <a:pt x="582930" y="1218880"/>
                    </a:moveTo>
                    <a:lnTo>
                      <a:pt x="233934" y="1218880"/>
                    </a:lnTo>
                    <a:lnTo>
                      <a:pt x="233934" y="419218"/>
                    </a:lnTo>
                    <a:lnTo>
                      <a:pt x="0" y="419218"/>
                    </a:lnTo>
                    <a:lnTo>
                      <a:pt x="0" y="202783"/>
                    </a:lnTo>
                    <a:lnTo>
                      <a:pt x="376142" y="0"/>
                    </a:lnTo>
                    <a:lnTo>
                      <a:pt x="58293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48" name="Graphic 33">
              <a:extLst>
                <a:ext uri="{FF2B5EF4-FFF2-40B4-BE49-F238E27FC236}">
                  <a16:creationId xmlns:a16="http://schemas.microsoft.com/office/drawing/2014/main" id="{CA397F5D-7C23-6B49-B8B5-893B01A2C119}"/>
                </a:ext>
              </a:extLst>
            </p:cNvPr>
            <p:cNvGrpSpPr/>
            <p:nvPr/>
          </p:nvGrpSpPr>
          <p:grpSpPr>
            <a:xfrm>
              <a:off x="686739" y="1163571"/>
              <a:ext cx="2594344" cy="159478"/>
              <a:chOff x="1252706" y="3173428"/>
              <a:chExt cx="9751147" cy="599414"/>
            </a:xfrm>
            <a:solidFill>
              <a:schemeClr val="bg1"/>
            </a:solidFill>
          </p:grpSpPr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665D7747-48D1-CE44-82EE-12C160AB593E}"/>
                  </a:ext>
                </a:extLst>
              </p:cNvPr>
              <p:cNvSpPr/>
              <p:nvPr/>
            </p:nvSpPr>
            <p:spPr>
              <a:xfrm>
                <a:off x="1252706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3999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9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2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1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981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4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2 w 419922"/>
                  <a:gd name="connsiteY20" fmla="*/ 458143 h 462103"/>
                  <a:gd name="connsiteX21" fmla="*/ 47325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8" y="462104"/>
                      <a:pt x="6665" y="460784"/>
                      <a:pt x="3999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0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4" y="1320"/>
                      <a:pt x="181109" y="0"/>
                      <a:pt x="187299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3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2" y="446732"/>
                      <a:pt x="419922" y="448901"/>
                    </a:cubicBezTo>
                    <a:cubicBezTo>
                      <a:pt x="419922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1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1" y="460784"/>
                      <a:pt x="360981" y="458143"/>
                    </a:cubicBezTo>
                    <a:cubicBezTo>
                      <a:pt x="358505" y="455502"/>
                      <a:pt x="356886" y="453050"/>
                      <a:pt x="355934" y="450881"/>
                    </a:cubicBezTo>
                    <a:lnTo>
                      <a:pt x="319274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2" y="458143"/>
                    </a:cubicBezTo>
                    <a:cubicBezTo>
                      <a:pt x="56656" y="460784"/>
                      <a:pt x="52657" y="462104"/>
                      <a:pt x="47325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65ACD4B4-95E1-2044-9F18-5E998BFD2735}"/>
                  </a:ext>
                </a:extLst>
              </p:cNvPr>
              <p:cNvSpPr/>
              <p:nvPr/>
            </p:nvSpPr>
            <p:spPr>
              <a:xfrm>
                <a:off x="1728427" y="3178615"/>
                <a:ext cx="61988" cy="468799"/>
              </a:xfrm>
              <a:custGeom>
                <a:avLst/>
                <a:gdLst>
                  <a:gd name="connsiteX0" fmla="*/ 15331 w 61988"/>
                  <a:gd name="connsiteY0" fmla="*/ 468800 h 468799"/>
                  <a:gd name="connsiteX1" fmla="*/ 4380 w 61988"/>
                  <a:gd name="connsiteY1" fmla="*/ 464462 h 468799"/>
                  <a:gd name="connsiteX2" fmla="*/ 0 w 61988"/>
                  <a:gd name="connsiteY2" fmla="*/ 453616 h 468799"/>
                  <a:gd name="connsiteX3" fmla="*/ 0 w 61988"/>
                  <a:gd name="connsiteY3" fmla="*/ 15278 h 468799"/>
                  <a:gd name="connsiteX4" fmla="*/ 4380 w 61988"/>
                  <a:gd name="connsiteY4" fmla="*/ 4338 h 468799"/>
                  <a:gd name="connsiteX5" fmla="*/ 15331 w 61988"/>
                  <a:gd name="connsiteY5" fmla="*/ 0 h 468799"/>
                  <a:gd name="connsiteX6" fmla="*/ 46658 w 61988"/>
                  <a:gd name="connsiteY6" fmla="*/ 0 h 468799"/>
                  <a:gd name="connsiteX7" fmla="*/ 57989 w 61988"/>
                  <a:gd name="connsiteY7" fmla="*/ 4338 h 468799"/>
                  <a:gd name="connsiteX8" fmla="*/ 61989 w 61988"/>
                  <a:gd name="connsiteY8" fmla="*/ 15278 h 468799"/>
                  <a:gd name="connsiteX9" fmla="*/ 61989 w 61988"/>
                  <a:gd name="connsiteY9" fmla="*/ 453616 h 468799"/>
                  <a:gd name="connsiteX10" fmla="*/ 57989 w 61988"/>
                  <a:gd name="connsiteY10" fmla="*/ 464462 h 468799"/>
                  <a:gd name="connsiteX11" fmla="*/ 46658 w 61988"/>
                  <a:gd name="connsiteY11" fmla="*/ 468800 h 468799"/>
                  <a:gd name="connsiteX12" fmla="*/ 15331 w 61988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988" h="468799">
                    <a:moveTo>
                      <a:pt x="15331" y="468800"/>
                    </a:moveTo>
                    <a:cubicBezTo>
                      <a:pt x="10855" y="468800"/>
                      <a:pt x="7237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8" y="7262"/>
                      <a:pt x="4380" y="4338"/>
                    </a:cubicBezTo>
                    <a:cubicBezTo>
                      <a:pt x="7237" y="1509"/>
                      <a:pt x="10950" y="0"/>
                      <a:pt x="15331" y="0"/>
                    </a:cubicBezTo>
                    <a:lnTo>
                      <a:pt x="46658" y="0"/>
                    </a:lnTo>
                    <a:cubicBezTo>
                      <a:pt x="51514" y="0"/>
                      <a:pt x="55323" y="1415"/>
                      <a:pt x="57989" y="4338"/>
                    </a:cubicBezTo>
                    <a:cubicBezTo>
                      <a:pt x="60655" y="7167"/>
                      <a:pt x="61989" y="10845"/>
                      <a:pt x="61989" y="15278"/>
                    </a:cubicBezTo>
                    <a:lnTo>
                      <a:pt x="61989" y="453616"/>
                    </a:lnTo>
                    <a:cubicBezTo>
                      <a:pt x="61989" y="458049"/>
                      <a:pt x="60655" y="461632"/>
                      <a:pt x="57989" y="464462"/>
                    </a:cubicBezTo>
                    <a:cubicBezTo>
                      <a:pt x="55323" y="467291"/>
                      <a:pt x="51514" y="468800"/>
                      <a:pt x="46658" y="468800"/>
                    </a:cubicBezTo>
                    <a:lnTo>
                      <a:pt x="15331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A34FE398-A629-5A46-9016-EE9AAB95E096}"/>
                  </a:ext>
                </a:extLst>
              </p:cNvPr>
              <p:cNvSpPr/>
              <p:nvPr/>
            </p:nvSpPr>
            <p:spPr>
              <a:xfrm>
                <a:off x="1848500" y="3304137"/>
                <a:ext cx="486005" cy="343277"/>
              </a:xfrm>
              <a:custGeom>
                <a:avLst/>
                <a:gdLst>
                  <a:gd name="connsiteX0" fmla="*/ 117312 w 486005"/>
                  <a:gd name="connsiteY0" fmla="*/ 343277 h 343277"/>
                  <a:gd name="connsiteX1" fmla="*/ 103981 w 486005"/>
                  <a:gd name="connsiteY1" fmla="*/ 338939 h 343277"/>
                  <a:gd name="connsiteX2" fmla="*/ 95982 w 486005"/>
                  <a:gd name="connsiteY2" fmla="*/ 326774 h 343277"/>
                  <a:gd name="connsiteX3" fmla="*/ 1333 w 486005"/>
                  <a:gd name="connsiteY3" fmla="*/ 20465 h 343277"/>
                  <a:gd name="connsiteX4" fmla="*/ 0 w 486005"/>
                  <a:gd name="connsiteY4" fmla="*/ 13863 h 343277"/>
                  <a:gd name="connsiteX5" fmla="*/ 4380 w 486005"/>
                  <a:gd name="connsiteY5" fmla="*/ 3961 h 343277"/>
                  <a:gd name="connsiteX6" fmla="*/ 14093 w 486005"/>
                  <a:gd name="connsiteY6" fmla="*/ 0 h 343277"/>
                  <a:gd name="connsiteX7" fmla="*/ 43421 w 486005"/>
                  <a:gd name="connsiteY7" fmla="*/ 0 h 343277"/>
                  <a:gd name="connsiteX8" fmla="*/ 54752 w 486005"/>
                  <a:gd name="connsiteY8" fmla="*/ 3961 h 343277"/>
                  <a:gd name="connsiteX9" fmla="*/ 60084 w 486005"/>
                  <a:gd name="connsiteY9" fmla="*/ 11223 h 343277"/>
                  <a:gd name="connsiteX10" fmla="*/ 134070 w 486005"/>
                  <a:gd name="connsiteY10" fmla="*/ 260099 h 343277"/>
                  <a:gd name="connsiteX11" fmla="*/ 213389 w 486005"/>
                  <a:gd name="connsiteY11" fmla="*/ 13863 h 343277"/>
                  <a:gd name="connsiteX12" fmla="*/ 219102 w 486005"/>
                  <a:gd name="connsiteY12" fmla="*/ 4621 h 343277"/>
                  <a:gd name="connsiteX13" fmla="*/ 232052 w 486005"/>
                  <a:gd name="connsiteY13" fmla="*/ 0 h 343277"/>
                  <a:gd name="connsiteX14" fmla="*/ 254715 w 486005"/>
                  <a:gd name="connsiteY14" fmla="*/ 0 h 343277"/>
                  <a:gd name="connsiteX15" fmla="*/ 268046 w 486005"/>
                  <a:gd name="connsiteY15" fmla="*/ 4621 h 343277"/>
                  <a:gd name="connsiteX16" fmla="*/ 273378 w 486005"/>
                  <a:gd name="connsiteY16" fmla="*/ 13863 h 343277"/>
                  <a:gd name="connsiteX17" fmla="*/ 352697 w 486005"/>
                  <a:gd name="connsiteY17" fmla="*/ 260099 h 343277"/>
                  <a:gd name="connsiteX18" fmla="*/ 426683 w 486005"/>
                  <a:gd name="connsiteY18" fmla="*/ 11223 h 343277"/>
                  <a:gd name="connsiteX19" fmla="*/ 431349 w 486005"/>
                  <a:gd name="connsiteY19" fmla="*/ 3961 h 343277"/>
                  <a:gd name="connsiteX20" fmla="*/ 442680 w 486005"/>
                  <a:gd name="connsiteY20" fmla="*/ 0 h 343277"/>
                  <a:gd name="connsiteX21" fmla="*/ 472674 w 486005"/>
                  <a:gd name="connsiteY21" fmla="*/ 0 h 343277"/>
                  <a:gd name="connsiteX22" fmla="*/ 482006 w 486005"/>
                  <a:gd name="connsiteY22" fmla="*/ 3961 h 343277"/>
                  <a:gd name="connsiteX23" fmla="*/ 486005 w 486005"/>
                  <a:gd name="connsiteY23" fmla="*/ 13863 h 343277"/>
                  <a:gd name="connsiteX24" fmla="*/ 484672 w 486005"/>
                  <a:gd name="connsiteY24" fmla="*/ 20465 h 343277"/>
                  <a:gd name="connsiteX25" fmla="*/ 390690 w 486005"/>
                  <a:gd name="connsiteY25" fmla="*/ 326774 h 343277"/>
                  <a:gd name="connsiteX26" fmla="*/ 383358 w 486005"/>
                  <a:gd name="connsiteY26" fmla="*/ 338939 h 343277"/>
                  <a:gd name="connsiteX27" fmla="*/ 368694 w 486005"/>
                  <a:gd name="connsiteY27" fmla="*/ 343277 h 343277"/>
                  <a:gd name="connsiteX28" fmla="*/ 342698 w 486005"/>
                  <a:gd name="connsiteY28" fmla="*/ 343277 h 343277"/>
                  <a:gd name="connsiteX29" fmla="*/ 328415 w 486005"/>
                  <a:gd name="connsiteY29" fmla="*/ 338939 h 343277"/>
                  <a:gd name="connsiteX30" fmla="*/ 320703 w 486005"/>
                  <a:gd name="connsiteY30" fmla="*/ 326774 h 343277"/>
                  <a:gd name="connsiteX31" fmla="*/ 243383 w 486005"/>
                  <a:gd name="connsiteY31" fmla="*/ 90440 h 343277"/>
                  <a:gd name="connsiteX32" fmla="*/ 166065 w 486005"/>
                  <a:gd name="connsiteY32" fmla="*/ 326774 h 343277"/>
                  <a:gd name="connsiteX33" fmla="*/ 158066 w 486005"/>
                  <a:gd name="connsiteY33" fmla="*/ 338939 h 343277"/>
                  <a:gd name="connsiteX34" fmla="*/ 143402 w 486005"/>
                  <a:gd name="connsiteY34" fmla="*/ 343277 h 343277"/>
                  <a:gd name="connsiteX35" fmla="*/ 117312 w 486005"/>
                  <a:gd name="connsiteY35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86005" h="343277">
                    <a:moveTo>
                      <a:pt x="117312" y="343277"/>
                    </a:moveTo>
                    <a:cubicBezTo>
                      <a:pt x="111503" y="343277"/>
                      <a:pt x="107123" y="341863"/>
                      <a:pt x="103981" y="338939"/>
                    </a:cubicBezTo>
                    <a:cubicBezTo>
                      <a:pt x="100838" y="336110"/>
                      <a:pt x="98172" y="332055"/>
                      <a:pt x="95982" y="326774"/>
                    </a:cubicBezTo>
                    <a:lnTo>
                      <a:pt x="1333" y="20465"/>
                    </a:lnTo>
                    <a:cubicBezTo>
                      <a:pt x="476" y="18296"/>
                      <a:pt x="0" y="16032"/>
                      <a:pt x="0" y="13863"/>
                    </a:cubicBezTo>
                    <a:cubicBezTo>
                      <a:pt x="0" y="9902"/>
                      <a:pt x="1428" y="6601"/>
                      <a:pt x="4380" y="3961"/>
                    </a:cubicBezTo>
                    <a:cubicBezTo>
                      <a:pt x="7237" y="1320"/>
                      <a:pt x="10474" y="0"/>
                      <a:pt x="14093" y="0"/>
                    </a:cubicBezTo>
                    <a:lnTo>
                      <a:pt x="43421" y="0"/>
                    </a:lnTo>
                    <a:cubicBezTo>
                      <a:pt x="48277" y="0"/>
                      <a:pt x="52086" y="1320"/>
                      <a:pt x="54752" y="3961"/>
                    </a:cubicBezTo>
                    <a:cubicBezTo>
                      <a:pt x="57418" y="6601"/>
                      <a:pt x="59227" y="9053"/>
                      <a:pt x="60084" y="11223"/>
                    </a:cubicBezTo>
                    <a:lnTo>
                      <a:pt x="134070" y="260099"/>
                    </a:lnTo>
                    <a:lnTo>
                      <a:pt x="213389" y="13863"/>
                    </a:lnTo>
                    <a:cubicBezTo>
                      <a:pt x="214246" y="10751"/>
                      <a:pt x="216150" y="7733"/>
                      <a:pt x="219102" y="4621"/>
                    </a:cubicBezTo>
                    <a:cubicBezTo>
                      <a:pt x="221959" y="1509"/>
                      <a:pt x="226339" y="0"/>
                      <a:pt x="232052" y="0"/>
                    </a:cubicBezTo>
                    <a:lnTo>
                      <a:pt x="254715" y="0"/>
                    </a:lnTo>
                    <a:cubicBezTo>
                      <a:pt x="260523" y="0"/>
                      <a:pt x="264903" y="1509"/>
                      <a:pt x="268046" y="4621"/>
                    </a:cubicBezTo>
                    <a:cubicBezTo>
                      <a:pt x="271188" y="7733"/>
                      <a:pt x="272902" y="10751"/>
                      <a:pt x="273378" y="13863"/>
                    </a:cubicBezTo>
                    <a:lnTo>
                      <a:pt x="352697" y="260099"/>
                    </a:lnTo>
                    <a:lnTo>
                      <a:pt x="426683" y="11223"/>
                    </a:lnTo>
                    <a:cubicBezTo>
                      <a:pt x="427159" y="9053"/>
                      <a:pt x="428683" y="6601"/>
                      <a:pt x="431349" y="3961"/>
                    </a:cubicBezTo>
                    <a:cubicBezTo>
                      <a:pt x="434015" y="1320"/>
                      <a:pt x="437824" y="0"/>
                      <a:pt x="442680" y="0"/>
                    </a:cubicBezTo>
                    <a:lnTo>
                      <a:pt x="472674" y="0"/>
                    </a:lnTo>
                    <a:cubicBezTo>
                      <a:pt x="476198" y="0"/>
                      <a:pt x="479340" y="1320"/>
                      <a:pt x="482006" y="3961"/>
                    </a:cubicBezTo>
                    <a:cubicBezTo>
                      <a:pt x="484672" y="6601"/>
                      <a:pt x="486005" y="9902"/>
                      <a:pt x="486005" y="13863"/>
                    </a:cubicBezTo>
                    <a:cubicBezTo>
                      <a:pt x="486005" y="16032"/>
                      <a:pt x="485529" y="18296"/>
                      <a:pt x="484672" y="20465"/>
                    </a:cubicBezTo>
                    <a:lnTo>
                      <a:pt x="390690" y="326774"/>
                    </a:lnTo>
                    <a:cubicBezTo>
                      <a:pt x="388880" y="332055"/>
                      <a:pt x="386500" y="336110"/>
                      <a:pt x="383358" y="338939"/>
                    </a:cubicBezTo>
                    <a:cubicBezTo>
                      <a:pt x="380215" y="341768"/>
                      <a:pt x="375359" y="343277"/>
                      <a:pt x="368694" y="343277"/>
                    </a:cubicBezTo>
                    <a:lnTo>
                      <a:pt x="342698" y="343277"/>
                    </a:lnTo>
                    <a:cubicBezTo>
                      <a:pt x="336890" y="343277"/>
                      <a:pt x="332129" y="341863"/>
                      <a:pt x="328415" y="338939"/>
                    </a:cubicBezTo>
                    <a:cubicBezTo>
                      <a:pt x="324607" y="336110"/>
                      <a:pt x="322036" y="332055"/>
                      <a:pt x="320703" y="326774"/>
                    </a:cubicBezTo>
                    <a:lnTo>
                      <a:pt x="243383" y="90440"/>
                    </a:lnTo>
                    <a:lnTo>
                      <a:pt x="166065" y="326774"/>
                    </a:lnTo>
                    <a:cubicBezTo>
                      <a:pt x="164255" y="332055"/>
                      <a:pt x="161589" y="336110"/>
                      <a:pt x="158066" y="338939"/>
                    </a:cubicBezTo>
                    <a:cubicBezTo>
                      <a:pt x="154543" y="341768"/>
                      <a:pt x="149591" y="343277"/>
                      <a:pt x="143402" y="343277"/>
                    </a:cubicBezTo>
                    <a:lnTo>
                      <a:pt x="117312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E06D837C-8E3E-A44B-B4CA-7A562311520B}"/>
                  </a:ext>
                </a:extLst>
              </p:cNvPr>
              <p:cNvSpPr/>
              <p:nvPr/>
            </p:nvSpPr>
            <p:spPr>
              <a:xfrm>
                <a:off x="2361167" y="3297536"/>
                <a:ext cx="296706" cy="356480"/>
              </a:xfrm>
              <a:custGeom>
                <a:avLst/>
                <a:gdLst>
                  <a:gd name="connsiteX0" fmla="*/ 121311 w 296706"/>
                  <a:gd name="connsiteY0" fmla="*/ 356480 h 356480"/>
                  <a:gd name="connsiteX1" fmla="*/ 60655 w 296706"/>
                  <a:gd name="connsiteY1" fmla="*/ 343277 h 356480"/>
                  <a:gd name="connsiteX2" fmla="*/ 16664 w 296706"/>
                  <a:gd name="connsiteY2" fmla="*/ 307629 h 356480"/>
                  <a:gd name="connsiteX3" fmla="*/ 0 w 296706"/>
                  <a:gd name="connsiteY3" fmla="*/ 256798 h 356480"/>
                  <a:gd name="connsiteX4" fmla="*/ 37326 w 296706"/>
                  <a:gd name="connsiteY4" fmla="*/ 184181 h 356480"/>
                  <a:gd name="connsiteX5" fmla="*/ 134642 w 296706"/>
                  <a:gd name="connsiteY5" fmla="*/ 148533 h 356480"/>
                  <a:gd name="connsiteX6" fmla="*/ 233957 w 296706"/>
                  <a:gd name="connsiteY6" fmla="*/ 134670 h 356480"/>
                  <a:gd name="connsiteX7" fmla="*/ 233957 w 296706"/>
                  <a:gd name="connsiteY7" fmla="*/ 115526 h 356480"/>
                  <a:gd name="connsiteX8" fmla="*/ 215579 w 296706"/>
                  <a:gd name="connsiteY8" fmla="*/ 66015 h 356480"/>
                  <a:gd name="connsiteX9" fmla="*/ 155971 w 296706"/>
                  <a:gd name="connsiteY9" fmla="*/ 48191 h 356480"/>
                  <a:gd name="connsiteX10" fmla="*/ 107980 w 296706"/>
                  <a:gd name="connsiteY10" fmla="*/ 60074 h 356480"/>
                  <a:gd name="connsiteX11" fmla="*/ 81985 w 296706"/>
                  <a:gd name="connsiteY11" fmla="*/ 90440 h 356480"/>
                  <a:gd name="connsiteX12" fmla="*/ 67987 w 296706"/>
                  <a:gd name="connsiteY12" fmla="*/ 100343 h 356480"/>
                  <a:gd name="connsiteX13" fmla="*/ 37993 w 296706"/>
                  <a:gd name="connsiteY13" fmla="*/ 100343 h 356480"/>
                  <a:gd name="connsiteX14" fmla="*/ 26947 w 296706"/>
                  <a:gd name="connsiteY14" fmla="*/ 96004 h 356480"/>
                  <a:gd name="connsiteX15" fmla="*/ 23329 w 296706"/>
                  <a:gd name="connsiteY15" fmla="*/ 85819 h 356480"/>
                  <a:gd name="connsiteX16" fmla="*/ 31042 w 296706"/>
                  <a:gd name="connsiteY16" fmla="*/ 61394 h 356480"/>
                  <a:gd name="connsiteX17" fmla="*/ 54656 w 296706"/>
                  <a:gd name="connsiteY17" fmla="*/ 33007 h 356480"/>
                  <a:gd name="connsiteX18" fmla="*/ 95601 w 296706"/>
                  <a:gd name="connsiteY18" fmla="*/ 9619 h 356480"/>
                  <a:gd name="connsiteX19" fmla="*/ 156638 w 296706"/>
                  <a:gd name="connsiteY19" fmla="*/ 0 h 356480"/>
                  <a:gd name="connsiteX20" fmla="*/ 223958 w 296706"/>
                  <a:gd name="connsiteY20" fmla="*/ 10185 h 356480"/>
                  <a:gd name="connsiteX21" fmla="*/ 266998 w 296706"/>
                  <a:gd name="connsiteY21" fmla="*/ 37628 h 356480"/>
                  <a:gd name="connsiteX22" fmla="*/ 289661 w 296706"/>
                  <a:gd name="connsiteY22" fmla="*/ 76577 h 356480"/>
                  <a:gd name="connsiteX23" fmla="*/ 296707 w 296706"/>
                  <a:gd name="connsiteY23" fmla="*/ 120807 h 356480"/>
                  <a:gd name="connsiteX24" fmla="*/ 296707 w 296706"/>
                  <a:gd name="connsiteY24" fmla="*/ 334695 h 356480"/>
                  <a:gd name="connsiteX25" fmla="*/ 292327 w 296706"/>
                  <a:gd name="connsiteY25" fmla="*/ 345541 h 356480"/>
                  <a:gd name="connsiteX26" fmla="*/ 281281 w 296706"/>
                  <a:gd name="connsiteY26" fmla="*/ 349879 h 356480"/>
                  <a:gd name="connsiteX27" fmla="*/ 250620 w 296706"/>
                  <a:gd name="connsiteY27" fmla="*/ 349879 h 356480"/>
                  <a:gd name="connsiteX28" fmla="*/ 239289 w 296706"/>
                  <a:gd name="connsiteY28" fmla="*/ 345541 h 356480"/>
                  <a:gd name="connsiteX29" fmla="*/ 235290 w 296706"/>
                  <a:gd name="connsiteY29" fmla="*/ 334695 h 356480"/>
                  <a:gd name="connsiteX30" fmla="*/ 235290 w 296706"/>
                  <a:gd name="connsiteY30" fmla="*/ 306309 h 356480"/>
                  <a:gd name="connsiteX31" fmla="*/ 211961 w 296706"/>
                  <a:gd name="connsiteY31" fmla="*/ 329791 h 356480"/>
                  <a:gd name="connsiteX32" fmla="*/ 175301 w 296706"/>
                  <a:gd name="connsiteY32" fmla="*/ 348936 h 356480"/>
                  <a:gd name="connsiteX33" fmla="*/ 121311 w 296706"/>
                  <a:gd name="connsiteY33" fmla="*/ 356480 h 356480"/>
                  <a:gd name="connsiteX34" fmla="*/ 135308 w 296706"/>
                  <a:gd name="connsiteY34" fmla="*/ 306969 h 356480"/>
                  <a:gd name="connsiteX35" fmla="*/ 185299 w 296706"/>
                  <a:gd name="connsiteY35" fmla="*/ 295369 h 356480"/>
                  <a:gd name="connsiteX36" fmla="*/ 221007 w 296706"/>
                  <a:gd name="connsiteY36" fmla="*/ 259438 h 356480"/>
                  <a:gd name="connsiteX37" fmla="*/ 234052 w 296706"/>
                  <a:gd name="connsiteY37" fmla="*/ 198045 h 356480"/>
                  <a:gd name="connsiteX38" fmla="*/ 234052 w 296706"/>
                  <a:gd name="connsiteY38" fmla="*/ 179560 h 356480"/>
                  <a:gd name="connsiteX39" fmla="*/ 156733 w 296706"/>
                  <a:gd name="connsiteY39" fmla="*/ 190783 h 356480"/>
                  <a:gd name="connsiteX40" fmla="*/ 85413 w 296706"/>
                  <a:gd name="connsiteY40" fmla="*/ 212945 h 356480"/>
                  <a:gd name="connsiteX41" fmla="*/ 61417 w 296706"/>
                  <a:gd name="connsiteY41" fmla="*/ 252271 h 356480"/>
                  <a:gd name="connsiteX42" fmla="*/ 72463 w 296706"/>
                  <a:gd name="connsiteY42" fmla="*/ 282921 h 356480"/>
                  <a:gd name="connsiteX43" fmla="*/ 100458 w 296706"/>
                  <a:gd name="connsiteY43" fmla="*/ 301028 h 356480"/>
                  <a:gd name="connsiteX44" fmla="*/ 135308 w 296706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706" h="356480">
                    <a:moveTo>
                      <a:pt x="121311" y="356480"/>
                    </a:moveTo>
                    <a:cubicBezTo>
                      <a:pt x="99124" y="356480"/>
                      <a:pt x="78843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3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579" y="66015"/>
                    </a:cubicBezTo>
                    <a:cubicBezTo>
                      <a:pt x="203391" y="54132"/>
                      <a:pt x="183490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9" y="97042"/>
                      <a:pt x="74653" y="100343"/>
                      <a:pt x="67987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1042" y="61394"/>
                    </a:cubicBezTo>
                    <a:cubicBezTo>
                      <a:pt x="36184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642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98" y="37628"/>
                    </a:cubicBezTo>
                    <a:cubicBezTo>
                      <a:pt x="277472" y="49040"/>
                      <a:pt x="284995" y="62054"/>
                      <a:pt x="289661" y="76577"/>
                    </a:cubicBezTo>
                    <a:cubicBezTo>
                      <a:pt x="294326" y="91100"/>
                      <a:pt x="296707" y="105812"/>
                      <a:pt x="296707" y="120807"/>
                    </a:cubicBezTo>
                    <a:lnTo>
                      <a:pt x="296707" y="334695"/>
                    </a:lnTo>
                    <a:cubicBezTo>
                      <a:pt x="296707" y="339128"/>
                      <a:pt x="295279" y="342711"/>
                      <a:pt x="292327" y="345541"/>
                    </a:cubicBezTo>
                    <a:cubicBezTo>
                      <a:pt x="289470" y="348370"/>
                      <a:pt x="285757" y="349879"/>
                      <a:pt x="281281" y="349879"/>
                    </a:cubicBezTo>
                    <a:lnTo>
                      <a:pt x="250620" y="349879"/>
                    </a:lnTo>
                    <a:cubicBezTo>
                      <a:pt x="245764" y="349879"/>
                      <a:pt x="241955" y="348464"/>
                      <a:pt x="239289" y="345541"/>
                    </a:cubicBezTo>
                    <a:cubicBezTo>
                      <a:pt x="236623" y="342711"/>
                      <a:pt x="235290" y="339033"/>
                      <a:pt x="235290" y="334695"/>
                    </a:cubicBezTo>
                    <a:lnTo>
                      <a:pt x="235290" y="306309"/>
                    </a:lnTo>
                    <a:cubicBezTo>
                      <a:pt x="229481" y="314231"/>
                      <a:pt x="221768" y="322058"/>
                      <a:pt x="211961" y="329791"/>
                    </a:cubicBezTo>
                    <a:cubicBezTo>
                      <a:pt x="202153" y="337524"/>
                      <a:pt x="189965" y="343843"/>
                      <a:pt x="175301" y="348936"/>
                    </a:cubicBezTo>
                    <a:cubicBezTo>
                      <a:pt x="160637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7" y="259438"/>
                    </a:cubicBezTo>
                    <a:cubicBezTo>
                      <a:pt x="229672" y="243123"/>
                      <a:pt x="234052" y="222659"/>
                      <a:pt x="234052" y="198045"/>
                    </a:cubicBezTo>
                    <a:lnTo>
                      <a:pt x="234052" y="179560"/>
                    </a:lnTo>
                    <a:lnTo>
                      <a:pt x="156733" y="190783"/>
                    </a:lnTo>
                    <a:cubicBezTo>
                      <a:pt x="125215" y="195215"/>
                      <a:pt x="101410" y="202571"/>
                      <a:pt x="85413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131" y="274810"/>
                      <a:pt x="72463" y="282921"/>
                    </a:cubicBezTo>
                    <a:cubicBezTo>
                      <a:pt x="79795" y="291031"/>
                      <a:pt x="89126" y="297067"/>
                      <a:pt x="100458" y="301028"/>
                    </a:cubicBezTo>
                    <a:cubicBezTo>
                      <a:pt x="111694" y="304989"/>
                      <a:pt x="123310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id="{06213E0B-F6CD-0741-B690-2C29B3725AD9}"/>
                  </a:ext>
                </a:extLst>
              </p:cNvPr>
              <p:cNvSpPr/>
              <p:nvPr/>
            </p:nvSpPr>
            <p:spPr>
              <a:xfrm>
                <a:off x="2700057" y="3304137"/>
                <a:ext cx="329938" cy="468705"/>
              </a:xfrm>
              <a:custGeom>
                <a:avLst/>
                <a:gdLst>
                  <a:gd name="connsiteX0" fmla="*/ 89317 w 329938"/>
                  <a:gd name="connsiteY0" fmla="*/ 468705 h 468705"/>
                  <a:gd name="connsiteX1" fmla="*/ 79985 w 329938"/>
                  <a:gd name="connsiteY1" fmla="*/ 464745 h 468705"/>
                  <a:gd name="connsiteX2" fmla="*/ 75986 w 329938"/>
                  <a:gd name="connsiteY2" fmla="*/ 455502 h 468705"/>
                  <a:gd name="connsiteX3" fmla="*/ 76653 w 329938"/>
                  <a:gd name="connsiteY3" fmla="*/ 450221 h 468705"/>
                  <a:gd name="connsiteX4" fmla="*/ 79319 w 329938"/>
                  <a:gd name="connsiteY4" fmla="*/ 443620 h 468705"/>
                  <a:gd name="connsiteX5" fmla="*/ 130642 w 329938"/>
                  <a:gd name="connsiteY5" fmla="*/ 322813 h 468705"/>
                  <a:gd name="connsiteX6" fmla="*/ 3333 w 329938"/>
                  <a:gd name="connsiteY6" fmla="*/ 25086 h 468705"/>
                  <a:gd name="connsiteX7" fmla="*/ 0 w 329938"/>
                  <a:gd name="connsiteY7" fmla="*/ 13863 h 468705"/>
                  <a:gd name="connsiteX8" fmla="*/ 3999 w 329938"/>
                  <a:gd name="connsiteY8" fmla="*/ 3961 h 468705"/>
                  <a:gd name="connsiteX9" fmla="*/ 13997 w 329938"/>
                  <a:gd name="connsiteY9" fmla="*/ 0 h 468705"/>
                  <a:gd name="connsiteX10" fmla="*/ 46658 w 329938"/>
                  <a:gd name="connsiteY10" fmla="*/ 0 h 468705"/>
                  <a:gd name="connsiteX11" fmla="*/ 57323 w 329938"/>
                  <a:gd name="connsiteY11" fmla="*/ 3301 h 468705"/>
                  <a:gd name="connsiteX12" fmla="*/ 62655 w 329938"/>
                  <a:gd name="connsiteY12" fmla="*/ 11223 h 468705"/>
                  <a:gd name="connsiteX13" fmla="*/ 163970 w 329938"/>
                  <a:gd name="connsiteY13" fmla="*/ 251517 h 468705"/>
                  <a:gd name="connsiteX14" fmla="*/ 267950 w 329938"/>
                  <a:gd name="connsiteY14" fmla="*/ 11223 h 468705"/>
                  <a:gd name="connsiteX15" fmla="*/ 273568 w 329938"/>
                  <a:gd name="connsiteY15" fmla="*/ 3301 h 468705"/>
                  <a:gd name="connsiteX16" fmla="*/ 284614 w 329938"/>
                  <a:gd name="connsiteY16" fmla="*/ 0 h 468705"/>
                  <a:gd name="connsiteX17" fmla="*/ 315941 w 329938"/>
                  <a:gd name="connsiteY17" fmla="*/ 0 h 468705"/>
                  <a:gd name="connsiteX18" fmla="*/ 325940 w 329938"/>
                  <a:gd name="connsiteY18" fmla="*/ 3961 h 468705"/>
                  <a:gd name="connsiteX19" fmla="*/ 329939 w 329938"/>
                  <a:gd name="connsiteY19" fmla="*/ 13203 h 468705"/>
                  <a:gd name="connsiteX20" fmla="*/ 326606 w 329938"/>
                  <a:gd name="connsiteY20" fmla="*/ 25086 h 468705"/>
                  <a:gd name="connsiteX21" fmla="*/ 137308 w 329938"/>
                  <a:gd name="connsiteY21" fmla="*/ 457483 h 468705"/>
                  <a:gd name="connsiteX22" fmla="*/ 131690 w 329938"/>
                  <a:gd name="connsiteY22" fmla="*/ 465405 h 468705"/>
                  <a:gd name="connsiteX23" fmla="*/ 120644 w 329938"/>
                  <a:gd name="connsiteY23" fmla="*/ 468705 h 468705"/>
                  <a:gd name="connsiteX24" fmla="*/ 89317 w 329938"/>
                  <a:gd name="connsiteY24" fmla="*/ 468705 h 468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29938" h="468705">
                    <a:moveTo>
                      <a:pt x="89317" y="468705"/>
                    </a:moveTo>
                    <a:cubicBezTo>
                      <a:pt x="85794" y="468705"/>
                      <a:pt x="82651" y="467385"/>
                      <a:pt x="79985" y="464745"/>
                    </a:cubicBezTo>
                    <a:cubicBezTo>
                      <a:pt x="77319" y="462104"/>
                      <a:pt x="75986" y="458992"/>
                      <a:pt x="75986" y="455502"/>
                    </a:cubicBezTo>
                    <a:cubicBezTo>
                      <a:pt x="75986" y="453711"/>
                      <a:pt x="76176" y="452013"/>
                      <a:pt x="76653" y="450221"/>
                    </a:cubicBezTo>
                    <a:cubicBezTo>
                      <a:pt x="77129" y="448429"/>
                      <a:pt x="77986" y="446260"/>
                      <a:pt x="79319" y="443620"/>
                    </a:cubicBezTo>
                    <a:lnTo>
                      <a:pt x="130642" y="322813"/>
                    </a:lnTo>
                    <a:lnTo>
                      <a:pt x="3333" y="25086"/>
                    </a:lnTo>
                    <a:cubicBezTo>
                      <a:pt x="1143" y="19804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3999" y="3961"/>
                    </a:cubicBezTo>
                    <a:cubicBezTo>
                      <a:pt x="6665" y="1320"/>
                      <a:pt x="9998" y="0"/>
                      <a:pt x="13997" y="0"/>
                    </a:cubicBezTo>
                    <a:lnTo>
                      <a:pt x="46658" y="0"/>
                    </a:lnTo>
                    <a:cubicBezTo>
                      <a:pt x="51514" y="0"/>
                      <a:pt x="55133" y="1132"/>
                      <a:pt x="57323" y="3301"/>
                    </a:cubicBezTo>
                    <a:cubicBezTo>
                      <a:pt x="59513" y="5470"/>
                      <a:pt x="61322" y="8110"/>
                      <a:pt x="62655" y="11223"/>
                    </a:cubicBezTo>
                    <a:lnTo>
                      <a:pt x="163970" y="251517"/>
                    </a:lnTo>
                    <a:lnTo>
                      <a:pt x="267950" y="11223"/>
                    </a:lnTo>
                    <a:cubicBezTo>
                      <a:pt x="269283" y="8110"/>
                      <a:pt x="271188" y="5470"/>
                      <a:pt x="273568" y="3301"/>
                    </a:cubicBezTo>
                    <a:cubicBezTo>
                      <a:pt x="276044" y="1132"/>
                      <a:pt x="279662" y="0"/>
                      <a:pt x="284614" y="0"/>
                    </a:cubicBezTo>
                    <a:lnTo>
                      <a:pt x="315941" y="0"/>
                    </a:lnTo>
                    <a:cubicBezTo>
                      <a:pt x="319941" y="0"/>
                      <a:pt x="323273" y="1320"/>
                      <a:pt x="325940" y="3961"/>
                    </a:cubicBezTo>
                    <a:cubicBezTo>
                      <a:pt x="328606" y="6601"/>
                      <a:pt x="329939" y="9714"/>
                      <a:pt x="329939" y="13203"/>
                    </a:cubicBezTo>
                    <a:cubicBezTo>
                      <a:pt x="329939" y="15372"/>
                      <a:pt x="328796" y="19333"/>
                      <a:pt x="326606" y="25086"/>
                    </a:cubicBezTo>
                    <a:lnTo>
                      <a:pt x="137308" y="457483"/>
                    </a:lnTo>
                    <a:cubicBezTo>
                      <a:pt x="135975" y="460595"/>
                      <a:pt x="134070" y="463236"/>
                      <a:pt x="131690" y="465405"/>
                    </a:cubicBezTo>
                    <a:cubicBezTo>
                      <a:pt x="129214" y="467574"/>
                      <a:pt x="125596" y="468705"/>
                      <a:pt x="120644" y="468705"/>
                    </a:cubicBezTo>
                    <a:lnTo>
                      <a:pt x="89317" y="468705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Freeform 53">
                <a:extLst>
                  <a:ext uri="{FF2B5EF4-FFF2-40B4-BE49-F238E27FC236}">
                    <a16:creationId xmlns:a16="http://schemas.microsoft.com/office/drawing/2014/main" id="{B5358535-3C36-5341-8D2B-7D8FF0E84819}"/>
                  </a:ext>
                </a:extLst>
              </p:cNvPr>
              <p:cNvSpPr/>
              <p:nvPr/>
            </p:nvSpPr>
            <p:spPr>
              <a:xfrm>
                <a:off x="3059433" y="3297630"/>
                <a:ext cx="284219" cy="356385"/>
              </a:xfrm>
              <a:custGeom>
                <a:avLst/>
                <a:gdLst>
                  <a:gd name="connsiteX0" fmla="*/ 141293 w 284219"/>
                  <a:gd name="connsiteY0" fmla="*/ 356386 h 356385"/>
                  <a:gd name="connsiteX1" fmla="*/ 77305 w 284219"/>
                  <a:gd name="connsiteY1" fmla="*/ 347144 h 356385"/>
                  <a:gd name="connsiteX2" fmla="*/ 33980 w 284219"/>
                  <a:gd name="connsiteY2" fmla="*/ 324699 h 356385"/>
                  <a:gd name="connsiteX3" fmla="*/ 9032 w 284219"/>
                  <a:gd name="connsiteY3" fmla="*/ 298293 h 356385"/>
                  <a:gd name="connsiteX4" fmla="*/ 81 w 284219"/>
                  <a:gd name="connsiteY4" fmla="*/ 277168 h 356385"/>
                  <a:gd name="connsiteX5" fmla="*/ 4747 w 284219"/>
                  <a:gd name="connsiteY5" fmla="*/ 265946 h 356385"/>
                  <a:gd name="connsiteX6" fmla="*/ 15412 w 284219"/>
                  <a:gd name="connsiteY6" fmla="*/ 261985 h 356385"/>
                  <a:gd name="connsiteX7" fmla="*/ 45406 w 284219"/>
                  <a:gd name="connsiteY7" fmla="*/ 261985 h 356385"/>
                  <a:gd name="connsiteX8" fmla="*/ 51024 w 284219"/>
                  <a:gd name="connsiteY8" fmla="*/ 262928 h 356385"/>
                  <a:gd name="connsiteX9" fmla="*/ 57404 w 284219"/>
                  <a:gd name="connsiteY9" fmla="*/ 268586 h 356385"/>
                  <a:gd name="connsiteX10" fmla="*/ 76734 w 284219"/>
                  <a:gd name="connsiteY10" fmla="*/ 287070 h 356385"/>
                  <a:gd name="connsiteX11" fmla="*/ 103015 w 284219"/>
                  <a:gd name="connsiteY11" fmla="*/ 302254 h 356385"/>
                  <a:gd name="connsiteX12" fmla="*/ 142055 w 284219"/>
                  <a:gd name="connsiteY12" fmla="*/ 308195 h 356385"/>
                  <a:gd name="connsiteX13" fmla="*/ 198045 w 284219"/>
                  <a:gd name="connsiteY13" fmla="*/ 295369 h 356385"/>
                  <a:gd name="connsiteX14" fmla="*/ 220041 w 284219"/>
                  <a:gd name="connsiteY14" fmla="*/ 257458 h 356385"/>
                  <a:gd name="connsiteX15" fmla="*/ 211090 w 284219"/>
                  <a:gd name="connsiteY15" fmla="*/ 231052 h 356385"/>
                  <a:gd name="connsiteX16" fmla="*/ 179096 w 284219"/>
                  <a:gd name="connsiteY16" fmla="*/ 213228 h 356385"/>
                  <a:gd name="connsiteX17" fmla="*/ 116155 w 284219"/>
                  <a:gd name="connsiteY17" fmla="*/ 196724 h 356385"/>
                  <a:gd name="connsiteX18" fmla="*/ 52834 w 284219"/>
                  <a:gd name="connsiteY18" fmla="*/ 173996 h 356385"/>
                  <a:gd name="connsiteX19" fmla="*/ 19506 w 284219"/>
                  <a:gd name="connsiteY19" fmla="*/ 141649 h 356385"/>
                  <a:gd name="connsiteX20" fmla="*/ 9508 w 284219"/>
                  <a:gd name="connsiteY20" fmla="*/ 99022 h 356385"/>
                  <a:gd name="connsiteX21" fmla="*/ 24172 w 284219"/>
                  <a:gd name="connsiteY21" fmla="*/ 51869 h 356385"/>
                  <a:gd name="connsiteX22" fmla="*/ 67212 w 284219"/>
                  <a:gd name="connsiteY22" fmla="*/ 14523 h 356385"/>
                  <a:gd name="connsiteX23" fmla="*/ 138246 w 284219"/>
                  <a:gd name="connsiteY23" fmla="*/ 0 h 356385"/>
                  <a:gd name="connsiteX24" fmla="*/ 197569 w 284219"/>
                  <a:gd name="connsiteY24" fmla="*/ 8582 h 356385"/>
                  <a:gd name="connsiteX25" fmla="*/ 238228 w 284219"/>
                  <a:gd name="connsiteY25" fmla="*/ 29990 h 356385"/>
                  <a:gd name="connsiteX26" fmla="*/ 262223 w 284219"/>
                  <a:gd name="connsiteY26" fmla="*/ 55358 h 356385"/>
                  <a:gd name="connsiteX27" fmla="*/ 270888 w 284219"/>
                  <a:gd name="connsiteY27" fmla="*/ 76483 h 356385"/>
                  <a:gd name="connsiteX28" fmla="*/ 266889 w 284219"/>
                  <a:gd name="connsiteY28" fmla="*/ 87328 h 356385"/>
                  <a:gd name="connsiteX29" fmla="*/ 256224 w 284219"/>
                  <a:gd name="connsiteY29" fmla="*/ 91666 h 356385"/>
                  <a:gd name="connsiteX30" fmla="*/ 228230 w 284219"/>
                  <a:gd name="connsiteY30" fmla="*/ 91666 h 356385"/>
                  <a:gd name="connsiteX31" fmla="*/ 220612 w 284219"/>
                  <a:gd name="connsiteY31" fmla="*/ 89686 h 356385"/>
                  <a:gd name="connsiteX32" fmla="*/ 214899 w 284219"/>
                  <a:gd name="connsiteY32" fmla="*/ 85065 h 356385"/>
                  <a:gd name="connsiteX33" fmla="*/ 199187 w 284219"/>
                  <a:gd name="connsiteY33" fmla="*/ 67901 h 356385"/>
                  <a:gd name="connsiteX34" fmla="*/ 175858 w 284219"/>
                  <a:gd name="connsiteY34" fmla="*/ 53755 h 356385"/>
                  <a:gd name="connsiteX35" fmla="*/ 138246 w 284219"/>
                  <a:gd name="connsiteY35" fmla="*/ 48097 h 356385"/>
                  <a:gd name="connsiteX36" fmla="*/ 88256 w 284219"/>
                  <a:gd name="connsiteY36" fmla="*/ 61960 h 356385"/>
                  <a:gd name="connsiteX37" fmla="*/ 71592 w 284219"/>
                  <a:gd name="connsiteY37" fmla="*/ 96948 h 356385"/>
                  <a:gd name="connsiteX38" fmla="*/ 78924 w 284219"/>
                  <a:gd name="connsiteY38" fmla="*/ 119393 h 356385"/>
                  <a:gd name="connsiteX39" fmla="*/ 106919 w 284219"/>
                  <a:gd name="connsiteY39" fmla="*/ 137217 h 356385"/>
                  <a:gd name="connsiteX40" fmla="*/ 168241 w 284219"/>
                  <a:gd name="connsiteY40" fmla="*/ 154380 h 356385"/>
                  <a:gd name="connsiteX41" fmla="*/ 237561 w 284219"/>
                  <a:gd name="connsiteY41" fmla="*/ 177486 h 356385"/>
                  <a:gd name="connsiteX42" fmla="*/ 273555 w 284219"/>
                  <a:gd name="connsiteY42" fmla="*/ 211153 h 356385"/>
                  <a:gd name="connsiteX43" fmla="*/ 284219 w 284219"/>
                  <a:gd name="connsiteY43" fmla="*/ 255383 h 356385"/>
                  <a:gd name="connsiteX44" fmla="*/ 268222 w 284219"/>
                  <a:gd name="connsiteY44" fmla="*/ 306215 h 356385"/>
                  <a:gd name="connsiteX45" fmla="*/ 220231 w 284219"/>
                  <a:gd name="connsiteY45" fmla="*/ 342900 h 356385"/>
                  <a:gd name="connsiteX46" fmla="*/ 141293 w 284219"/>
                  <a:gd name="connsiteY46" fmla="*/ 356386 h 35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84219" h="356385">
                    <a:moveTo>
                      <a:pt x="141293" y="356386"/>
                    </a:moveTo>
                    <a:cubicBezTo>
                      <a:pt x="116441" y="356386"/>
                      <a:pt x="95111" y="353274"/>
                      <a:pt x="77305" y="347144"/>
                    </a:cubicBezTo>
                    <a:cubicBezTo>
                      <a:pt x="59499" y="341014"/>
                      <a:pt x="45121" y="333469"/>
                      <a:pt x="33980" y="324699"/>
                    </a:cubicBezTo>
                    <a:cubicBezTo>
                      <a:pt x="22839" y="315928"/>
                      <a:pt x="14555" y="307063"/>
                      <a:pt x="9032" y="298293"/>
                    </a:cubicBezTo>
                    <a:cubicBezTo>
                      <a:pt x="3509" y="289522"/>
                      <a:pt x="462" y="282449"/>
                      <a:pt x="81" y="277168"/>
                    </a:cubicBezTo>
                    <a:cubicBezTo>
                      <a:pt x="-395" y="272358"/>
                      <a:pt x="1224" y="268586"/>
                      <a:pt x="4747" y="265946"/>
                    </a:cubicBezTo>
                    <a:cubicBezTo>
                      <a:pt x="8270" y="263305"/>
                      <a:pt x="11889" y="261985"/>
                      <a:pt x="15412" y="261985"/>
                    </a:cubicBezTo>
                    <a:lnTo>
                      <a:pt x="45406" y="261985"/>
                    </a:lnTo>
                    <a:cubicBezTo>
                      <a:pt x="47597" y="261985"/>
                      <a:pt x="49501" y="262362"/>
                      <a:pt x="51024" y="262928"/>
                    </a:cubicBezTo>
                    <a:cubicBezTo>
                      <a:pt x="52548" y="263588"/>
                      <a:pt x="54738" y="265474"/>
                      <a:pt x="57404" y="268586"/>
                    </a:cubicBezTo>
                    <a:cubicBezTo>
                      <a:pt x="63213" y="274716"/>
                      <a:pt x="69592" y="280940"/>
                      <a:pt x="76734" y="287070"/>
                    </a:cubicBezTo>
                    <a:cubicBezTo>
                      <a:pt x="83875" y="293200"/>
                      <a:pt x="92636" y="298293"/>
                      <a:pt x="103015" y="302254"/>
                    </a:cubicBezTo>
                    <a:cubicBezTo>
                      <a:pt x="113489" y="306215"/>
                      <a:pt x="126439" y="308195"/>
                      <a:pt x="142055" y="308195"/>
                    </a:cubicBezTo>
                    <a:cubicBezTo>
                      <a:pt x="164718" y="308195"/>
                      <a:pt x="183381" y="303857"/>
                      <a:pt x="198045" y="295369"/>
                    </a:cubicBezTo>
                    <a:cubicBezTo>
                      <a:pt x="212709" y="286787"/>
                      <a:pt x="220041" y="274150"/>
                      <a:pt x="220041" y="257458"/>
                    </a:cubicBezTo>
                    <a:cubicBezTo>
                      <a:pt x="220041" y="246424"/>
                      <a:pt x="217089" y="237653"/>
                      <a:pt x="211090" y="231052"/>
                    </a:cubicBezTo>
                    <a:cubicBezTo>
                      <a:pt x="205091" y="224450"/>
                      <a:pt x="194426" y="218509"/>
                      <a:pt x="179096" y="213228"/>
                    </a:cubicBezTo>
                    <a:cubicBezTo>
                      <a:pt x="163765" y="207947"/>
                      <a:pt x="142817" y="202477"/>
                      <a:pt x="116155" y="196724"/>
                    </a:cubicBezTo>
                    <a:cubicBezTo>
                      <a:pt x="89493" y="190594"/>
                      <a:pt x="68355" y="182955"/>
                      <a:pt x="52834" y="173996"/>
                    </a:cubicBezTo>
                    <a:cubicBezTo>
                      <a:pt x="37313" y="164943"/>
                      <a:pt x="26172" y="154192"/>
                      <a:pt x="19506" y="141649"/>
                    </a:cubicBezTo>
                    <a:cubicBezTo>
                      <a:pt x="12841" y="129106"/>
                      <a:pt x="9508" y="114960"/>
                      <a:pt x="9508" y="99022"/>
                    </a:cubicBezTo>
                    <a:cubicBezTo>
                      <a:pt x="9508" y="82707"/>
                      <a:pt x="14365" y="66958"/>
                      <a:pt x="24172" y="51869"/>
                    </a:cubicBezTo>
                    <a:cubicBezTo>
                      <a:pt x="33980" y="36685"/>
                      <a:pt x="48263" y="24237"/>
                      <a:pt x="67212" y="14523"/>
                    </a:cubicBezTo>
                    <a:cubicBezTo>
                      <a:pt x="86066" y="4810"/>
                      <a:pt x="109775" y="0"/>
                      <a:pt x="138246" y="0"/>
                    </a:cubicBezTo>
                    <a:cubicBezTo>
                      <a:pt x="161385" y="0"/>
                      <a:pt x="181096" y="2829"/>
                      <a:pt x="197569" y="8582"/>
                    </a:cubicBezTo>
                    <a:cubicBezTo>
                      <a:pt x="214042" y="14335"/>
                      <a:pt x="227563" y="21408"/>
                      <a:pt x="238228" y="29990"/>
                    </a:cubicBezTo>
                    <a:cubicBezTo>
                      <a:pt x="248893" y="38572"/>
                      <a:pt x="256891" y="47059"/>
                      <a:pt x="262223" y="55358"/>
                    </a:cubicBezTo>
                    <a:cubicBezTo>
                      <a:pt x="267556" y="63752"/>
                      <a:pt x="270412" y="70730"/>
                      <a:pt x="270888" y="76483"/>
                    </a:cubicBezTo>
                    <a:cubicBezTo>
                      <a:pt x="271365" y="80915"/>
                      <a:pt x="270032" y="84499"/>
                      <a:pt x="266889" y="87328"/>
                    </a:cubicBezTo>
                    <a:cubicBezTo>
                      <a:pt x="263747" y="90157"/>
                      <a:pt x="260224" y="91666"/>
                      <a:pt x="256224" y="91666"/>
                    </a:cubicBezTo>
                    <a:lnTo>
                      <a:pt x="228230" y="91666"/>
                    </a:lnTo>
                    <a:cubicBezTo>
                      <a:pt x="225087" y="91666"/>
                      <a:pt x="222612" y="91006"/>
                      <a:pt x="220612" y="89686"/>
                    </a:cubicBezTo>
                    <a:cubicBezTo>
                      <a:pt x="218612" y="88366"/>
                      <a:pt x="216708" y="86857"/>
                      <a:pt x="214899" y="85065"/>
                    </a:cubicBezTo>
                    <a:cubicBezTo>
                      <a:pt x="210423" y="79312"/>
                      <a:pt x="205186" y="73654"/>
                      <a:pt x="199187" y="67901"/>
                    </a:cubicBezTo>
                    <a:cubicBezTo>
                      <a:pt x="193189" y="62148"/>
                      <a:pt x="185381" y="57433"/>
                      <a:pt x="175858" y="53755"/>
                    </a:cubicBezTo>
                    <a:cubicBezTo>
                      <a:pt x="166336" y="49983"/>
                      <a:pt x="153767" y="48097"/>
                      <a:pt x="138246" y="48097"/>
                    </a:cubicBezTo>
                    <a:cubicBezTo>
                      <a:pt x="116060" y="48097"/>
                      <a:pt x="99396" y="52718"/>
                      <a:pt x="88256" y="61960"/>
                    </a:cubicBezTo>
                    <a:cubicBezTo>
                      <a:pt x="77115" y="71202"/>
                      <a:pt x="71592" y="82896"/>
                      <a:pt x="71592" y="96948"/>
                    </a:cubicBezTo>
                    <a:cubicBezTo>
                      <a:pt x="71592" y="105341"/>
                      <a:pt x="74068" y="112791"/>
                      <a:pt x="78924" y="119393"/>
                    </a:cubicBezTo>
                    <a:cubicBezTo>
                      <a:pt x="83780" y="125994"/>
                      <a:pt x="93112" y="131935"/>
                      <a:pt x="106919" y="137217"/>
                    </a:cubicBezTo>
                    <a:cubicBezTo>
                      <a:pt x="120726" y="142498"/>
                      <a:pt x="141103" y="148251"/>
                      <a:pt x="168241" y="154380"/>
                    </a:cubicBezTo>
                    <a:cubicBezTo>
                      <a:pt x="197569" y="160133"/>
                      <a:pt x="220707" y="167772"/>
                      <a:pt x="237561" y="177486"/>
                    </a:cubicBezTo>
                    <a:cubicBezTo>
                      <a:pt x="254415" y="187199"/>
                      <a:pt x="266413" y="198422"/>
                      <a:pt x="273555" y="211153"/>
                    </a:cubicBezTo>
                    <a:cubicBezTo>
                      <a:pt x="280696" y="223885"/>
                      <a:pt x="284219" y="238691"/>
                      <a:pt x="284219" y="255383"/>
                    </a:cubicBezTo>
                    <a:cubicBezTo>
                      <a:pt x="284219" y="273867"/>
                      <a:pt x="278887" y="290843"/>
                      <a:pt x="268222" y="306215"/>
                    </a:cubicBezTo>
                    <a:cubicBezTo>
                      <a:pt x="257558" y="321587"/>
                      <a:pt x="241561" y="333847"/>
                      <a:pt x="220231" y="342900"/>
                    </a:cubicBezTo>
                    <a:cubicBezTo>
                      <a:pt x="198616" y="351859"/>
                      <a:pt x="172335" y="356386"/>
                      <a:pt x="141293" y="35638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8B7A0F8C-B5CC-7E4B-8CB7-9BF84C4DAB68}"/>
                  </a:ext>
                </a:extLst>
              </p:cNvPr>
              <p:cNvSpPr/>
              <p:nvPr/>
            </p:nvSpPr>
            <p:spPr>
              <a:xfrm>
                <a:off x="3562659" y="3178520"/>
                <a:ext cx="356981" cy="475495"/>
              </a:xfrm>
              <a:custGeom>
                <a:avLst/>
                <a:gdLst>
                  <a:gd name="connsiteX0" fmla="*/ 179967 w 356981"/>
                  <a:gd name="connsiteY0" fmla="*/ 475496 h 475495"/>
                  <a:gd name="connsiteX1" fmla="*/ 82651 w 356981"/>
                  <a:gd name="connsiteY1" fmla="*/ 457672 h 475495"/>
                  <a:gd name="connsiteX2" fmla="*/ 22377 w 356981"/>
                  <a:gd name="connsiteY2" fmla="*/ 411744 h 475495"/>
                  <a:gd name="connsiteX3" fmla="*/ 0 w 356981"/>
                  <a:gd name="connsiteY3" fmla="*/ 352708 h 475495"/>
                  <a:gd name="connsiteX4" fmla="*/ 4380 w 356981"/>
                  <a:gd name="connsiteY4" fmla="*/ 343089 h 475495"/>
                  <a:gd name="connsiteX5" fmla="*/ 14664 w 356981"/>
                  <a:gd name="connsiteY5" fmla="*/ 338751 h 475495"/>
                  <a:gd name="connsiteX6" fmla="*/ 48658 w 356981"/>
                  <a:gd name="connsiteY6" fmla="*/ 338751 h 475495"/>
                  <a:gd name="connsiteX7" fmla="*/ 60655 w 356981"/>
                  <a:gd name="connsiteY7" fmla="*/ 342711 h 475495"/>
                  <a:gd name="connsiteX8" fmla="*/ 65988 w 356981"/>
                  <a:gd name="connsiteY8" fmla="*/ 351953 h 475495"/>
                  <a:gd name="connsiteX9" fmla="*/ 82651 w 356981"/>
                  <a:gd name="connsiteY9" fmla="*/ 383358 h 475495"/>
                  <a:gd name="connsiteX10" fmla="*/ 118930 w 356981"/>
                  <a:gd name="connsiteY10" fmla="*/ 409103 h 475495"/>
                  <a:gd name="connsiteX11" fmla="*/ 179871 w 356981"/>
                  <a:gd name="connsiteY11" fmla="*/ 419289 h 475495"/>
                  <a:gd name="connsiteX12" fmla="*/ 264141 w 356981"/>
                  <a:gd name="connsiteY12" fmla="*/ 399201 h 475495"/>
                  <a:gd name="connsiteX13" fmla="*/ 291089 w 356981"/>
                  <a:gd name="connsiteY13" fmla="*/ 345352 h 475495"/>
                  <a:gd name="connsiteX14" fmla="*/ 276806 w 356981"/>
                  <a:gd name="connsiteY14" fmla="*/ 308006 h 475495"/>
                  <a:gd name="connsiteX15" fmla="*/ 233195 w 356981"/>
                  <a:gd name="connsiteY15" fmla="*/ 282544 h 475495"/>
                  <a:gd name="connsiteX16" fmla="*/ 157209 w 356981"/>
                  <a:gd name="connsiteY16" fmla="*/ 258118 h 475495"/>
                  <a:gd name="connsiteX17" fmla="*/ 76557 w 356981"/>
                  <a:gd name="connsiteY17" fmla="*/ 227751 h 475495"/>
                  <a:gd name="connsiteX18" fmla="*/ 28852 w 356981"/>
                  <a:gd name="connsiteY18" fmla="*/ 186822 h 475495"/>
                  <a:gd name="connsiteX19" fmla="*/ 13140 w 356981"/>
                  <a:gd name="connsiteY19" fmla="*/ 124768 h 475495"/>
                  <a:gd name="connsiteX20" fmla="*/ 32470 w 356981"/>
                  <a:gd name="connsiteY20" fmla="*/ 61111 h 475495"/>
                  <a:gd name="connsiteX21" fmla="*/ 88460 w 356981"/>
                  <a:gd name="connsiteY21" fmla="*/ 16504 h 475495"/>
                  <a:gd name="connsiteX22" fmla="*/ 176444 w 356981"/>
                  <a:gd name="connsiteY22" fmla="*/ 0 h 475495"/>
                  <a:gd name="connsiteX23" fmla="*/ 248716 w 356981"/>
                  <a:gd name="connsiteY23" fmla="*/ 10940 h 475495"/>
                  <a:gd name="connsiteX24" fmla="*/ 300325 w 356981"/>
                  <a:gd name="connsiteY24" fmla="*/ 39986 h 475495"/>
                  <a:gd name="connsiteX25" fmla="*/ 331653 w 356981"/>
                  <a:gd name="connsiteY25" fmla="*/ 78935 h 475495"/>
                  <a:gd name="connsiteX26" fmla="*/ 342984 w 356981"/>
                  <a:gd name="connsiteY26" fmla="*/ 119581 h 475495"/>
                  <a:gd name="connsiteX27" fmla="*/ 339651 w 356981"/>
                  <a:gd name="connsiteY27" fmla="*/ 128446 h 475495"/>
                  <a:gd name="connsiteX28" fmla="*/ 328987 w 356981"/>
                  <a:gd name="connsiteY28" fmla="*/ 132784 h 475495"/>
                  <a:gd name="connsiteX29" fmla="*/ 293660 w 356981"/>
                  <a:gd name="connsiteY29" fmla="*/ 132784 h 475495"/>
                  <a:gd name="connsiteX30" fmla="*/ 283947 w 356981"/>
                  <a:gd name="connsiteY30" fmla="*/ 130144 h 475495"/>
                  <a:gd name="connsiteX31" fmla="*/ 276330 w 356981"/>
                  <a:gd name="connsiteY31" fmla="*/ 120241 h 475495"/>
                  <a:gd name="connsiteX32" fmla="*/ 245669 w 356981"/>
                  <a:gd name="connsiteY32" fmla="*/ 74691 h 475495"/>
                  <a:gd name="connsiteX33" fmla="*/ 176348 w 356981"/>
                  <a:gd name="connsiteY33" fmla="*/ 56207 h 475495"/>
                  <a:gd name="connsiteX34" fmla="*/ 105980 w 356981"/>
                  <a:gd name="connsiteY34" fmla="*/ 72711 h 475495"/>
                  <a:gd name="connsiteX35" fmla="*/ 79033 w 356981"/>
                  <a:gd name="connsiteY35" fmla="*/ 124202 h 475495"/>
                  <a:gd name="connsiteX36" fmla="*/ 91697 w 356981"/>
                  <a:gd name="connsiteY36" fmla="*/ 161548 h 475495"/>
                  <a:gd name="connsiteX37" fmla="*/ 131690 w 356981"/>
                  <a:gd name="connsiteY37" fmla="*/ 187671 h 475495"/>
                  <a:gd name="connsiteX38" fmla="*/ 203010 w 356981"/>
                  <a:gd name="connsiteY38" fmla="*/ 211436 h 475495"/>
                  <a:gd name="connsiteX39" fmla="*/ 290327 w 356981"/>
                  <a:gd name="connsiteY39" fmla="*/ 242086 h 475495"/>
                  <a:gd name="connsiteX40" fmla="*/ 340699 w 356981"/>
                  <a:gd name="connsiteY40" fmla="*/ 282355 h 475495"/>
                  <a:gd name="connsiteX41" fmla="*/ 356981 w 356981"/>
                  <a:gd name="connsiteY41" fmla="*/ 344032 h 475495"/>
                  <a:gd name="connsiteX42" fmla="*/ 334986 w 356981"/>
                  <a:gd name="connsiteY42" fmla="*/ 414951 h 475495"/>
                  <a:gd name="connsiteX43" fmla="*/ 273283 w 356981"/>
                  <a:gd name="connsiteY43" fmla="*/ 459841 h 475495"/>
                  <a:gd name="connsiteX44" fmla="*/ 179967 w 356981"/>
                  <a:gd name="connsiteY44" fmla="*/ 475496 h 475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356981" h="475495">
                    <a:moveTo>
                      <a:pt x="179967" y="475496"/>
                    </a:moveTo>
                    <a:cubicBezTo>
                      <a:pt x="141307" y="475496"/>
                      <a:pt x="108837" y="469554"/>
                      <a:pt x="82651" y="457672"/>
                    </a:cubicBezTo>
                    <a:cubicBezTo>
                      <a:pt x="56466" y="445789"/>
                      <a:pt x="36279" y="430511"/>
                      <a:pt x="22377" y="411744"/>
                    </a:cubicBezTo>
                    <a:cubicBezTo>
                      <a:pt x="8379" y="393071"/>
                      <a:pt x="952" y="373361"/>
                      <a:pt x="0" y="352708"/>
                    </a:cubicBezTo>
                    <a:cubicBezTo>
                      <a:pt x="0" y="349219"/>
                      <a:pt x="1428" y="346012"/>
                      <a:pt x="4380" y="343089"/>
                    </a:cubicBezTo>
                    <a:cubicBezTo>
                      <a:pt x="7237" y="340259"/>
                      <a:pt x="10760" y="338751"/>
                      <a:pt x="14664" y="338751"/>
                    </a:cubicBezTo>
                    <a:lnTo>
                      <a:pt x="48658" y="338751"/>
                    </a:lnTo>
                    <a:cubicBezTo>
                      <a:pt x="53990" y="338751"/>
                      <a:pt x="57989" y="340071"/>
                      <a:pt x="60655" y="342711"/>
                    </a:cubicBezTo>
                    <a:cubicBezTo>
                      <a:pt x="63322" y="345352"/>
                      <a:pt x="65131" y="348464"/>
                      <a:pt x="65988" y="351953"/>
                    </a:cubicBezTo>
                    <a:cubicBezTo>
                      <a:pt x="68654" y="362516"/>
                      <a:pt x="74177" y="372984"/>
                      <a:pt x="82651" y="383358"/>
                    </a:cubicBezTo>
                    <a:cubicBezTo>
                      <a:pt x="91126" y="393731"/>
                      <a:pt x="103219" y="402313"/>
                      <a:pt x="118930" y="409103"/>
                    </a:cubicBezTo>
                    <a:cubicBezTo>
                      <a:pt x="134737" y="415894"/>
                      <a:pt x="155019" y="419289"/>
                      <a:pt x="179871" y="419289"/>
                    </a:cubicBezTo>
                    <a:cubicBezTo>
                      <a:pt x="218055" y="419289"/>
                      <a:pt x="246240" y="412593"/>
                      <a:pt x="264141" y="399201"/>
                    </a:cubicBezTo>
                    <a:cubicBezTo>
                      <a:pt x="282138" y="385810"/>
                      <a:pt x="291089" y="367797"/>
                      <a:pt x="291089" y="345352"/>
                    </a:cubicBezTo>
                    <a:cubicBezTo>
                      <a:pt x="291089" y="329980"/>
                      <a:pt x="286328" y="317531"/>
                      <a:pt x="276806" y="308006"/>
                    </a:cubicBezTo>
                    <a:cubicBezTo>
                      <a:pt x="267284" y="298576"/>
                      <a:pt x="252715" y="290088"/>
                      <a:pt x="233195" y="282544"/>
                    </a:cubicBezTo>
                    <a:cubicBezTo>
                      <a:pt x="213675" y="275093"/>
                      <a:pt x="188346" y="266889"/>
                      <a:pt x="157209" y="258118"/>
                    </a:cubicBezTo>
                    <a:cubicBezTo>
                      <a:pt x="124739" y="248876"/>
                      <a:pt x="97887" y="238785"/>
                      <a:pt x="76557" y="227751"/>
                    </a:cubicBezTo>
                    <a:cubicBezTo>
                      <a:pt x="55228" y="216717"/>
                      <a:pt x="39326" y="203137"/>
                      <a:pt x="28852" y="186822"/>
                    </a:cubicBezTo>
                    <a:cubicBezTo>
                      <a:pt x="18377" y="170507"/>
                      <a:pt x="13140" y="149854"/>
                      <a:pt x="13140" y="124768"/>
                    </a:cubicBezTo>
                    <a:cubicBezTo>
                      <a:pt x="13140" y="101003"/>
                      <a:pt x="19615" y="79784"/>
                      <a:pt x="32470" y="61111"/>
                    </a:cubicBezTo>
                    <a:cubicBezTo>
                      <a:pt x="45325" y="42438"/>
                      <a:pt x="63988" y="27538"/>
                      <a:pt x="88460" y="16504"/>
                    </a:cubicBezTo>
                    <a:cubicBezTo>
                      <a:pt x="112931" y="5470"/>
                      <a:pt x="142259" y="0"/>
                      <a:pt x="176444" y="0"/>
                    </a:cubicBezTo>
                    <a:cubicBezTo>
                      <a:pt x="203962" y="0"/>
                      <a:pt x="228053" y="3678"/>
                      <a:pt x="248716" y="10940"/>
                    </a:cubicBezTo>
                    <a:cubicBezTo>
                      <a:pt x="269379" y="18201"/>
                      <a:pt x="286613" y="27915"/>
                      <a:pt x="300325" y="39986"/>
                    </a:cubicBezTo>
                    <a:cubicBezTo>
                      <a:pt x="314132" y="52057"/>
                      <a:pt x="324511" y="65072"/>
                      <a:pt x="331653" y="78935"/>
                    </a:cubicBezTo>
                    <a:cubicBezTo>
                      <a:pt x="338794" y="92798"/>
                      <a:pt x="342508" y="106284"/>
                      <a:pt x="342984" y="119581"/>
                    </a:cubicBezTo>
                    <a:cubicBezTo>
                      <a:pt x="342984" y="122693"/>
                      <a:pt x="341841" y="125617"/>
                      <a:pt x="339651" y="128446"/>
                    </a:cubicBezTo>
                    <a:cubicBezTo>
                      <a:pt x="337461" y="131275"/>
                      <a:pt x="333843" y="132784"/>
                      <a:pt x="328987" y="132784"/>
                    </a:cubicBezTo>
                    <a:lnTo>
                      <a:pt x="293660" y="132784"/>
                    </a:lnTo>
                    <a:cubicBezTo>
                      <a:pt x="290517" y="132784"/>
                      <a:pt x="287280" y="131935"/>
                      <a:pt x="283947" y="130144"/>
                    </a:cubicBezTo>
                    <a:cubicBezTo>
                      <a:pt x="280615" y="128352"/>
                      <a:pt x="278044" y="125051"/>
                      <a:pt x="276330" y="120241"/>
                    </a:cubicBezTo>
                    <a:cubicBezTo>
                      <a:pt x="273664" y="102229"/>
                      <a:pt x="263475" y="87045"/>
                      <a:pt x="245669" y="74691"/>
                    </a:cubicBezTo>
                    <a:cubicBezTo>
                      <a:pt x="227863" y="62337"/>
                      <a:pt x="204819" y="56207"/>
                      <a:pt x="176348" y="56207"/>
                    </a:cubicBezTo>
                    <a:cubicBezTo>
                      <a:pt x="147496" y="56207"/>
                      <a:pt x="123977" y="61677"/>
                      <a:pt x="105980" y="72711"/>
                    </a:cubicBezTo>
                    <a:cubicBezTo>
                      <a:pt x="87984" y="83745"/>
                      <a:pt x="79033" y="100908"/>
                      <a:pt x="79033" y="124202"/>
                    </a:cubicBezTo>
                    <a:cubicBezTo>
                      <a:pt x="79033" y="139197"/>
                      <a:pt x="83223" y="151646"/>
                      <a:pt x="91697" y="161548"/>
                    </a:cubicBezTo>
                    <a:cubicBezTo>
                      <a:pt x="100172" y="171450"/>
                      <a:pt x="113503" y="180126"/>
                      <a:pt x="131690" y="187671"/>
                    </a:cubicBezTo>
                    <a:cubicBezTo>
                      <a:pt x="149877" y="195121"/>
                      <a:pt x="173682" y="203043"/>
                      <a:pt x="203010" y="211436"/>
                    </a:cubicBezTo>
                    <a:cubicBezTo>
                      <a:pt x="238527" y="221150"/>
                      <a:pt x="267665" y="231335"/>
                      <a:pt x="290327" y="242086"/>
                    </a:cubicBezTo>
                    <a:cubicBezTo>
                      <a:pt x="312990" y="252837"/>
                      <a:pt x="329748" y="266323"/>
                      <a:pt x="340699" y="282355"/>
                    </a:cubicBezTo>
                    <a:cubicBezTo>
                      <a:pt x="351554" y="298387"/>
                      <a:pt x="356981" y="318946"/>
                      <a:pt x="356981" y="344032"/>
                    </a:cubicBezTo>
                    <a:cubicBezTo>
                      <a:pt x="356981" y="371758"/>
                      <a:pt x="349650" y="395429"/>
                      <a:pt x="334986" y="414951"/>
                    </a:cubicBezTo>
                    <a:cubicBezTo>
                      <a:pt x="320322" y="434566"/>
                      <a:pt x="299754" y="449467"/>
                      <a:pt x="273283" y="459841"/>
                    </a:cubicBezTo>
                    <a:cubicBezTo>
                      <a:pt x="247097" y="470309"/>
                      <a:pt x="215960" y="475496"/>
                      <a:pt x="179967" y="47549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6" name="Freeform 55">
                <a:extLst>
                  <a:ext uri="{FF2B5EF4-FFF2-40B4-BE49-F238E27FC236}">
                    <a16:creationId xmlns:a16="http://schemas.microsoft.com/office/drawing/2014/main" id="{BFA6EC22-2EBD-BB45-B4BF-692457D0EBC4}"/>
                  </a:ext>
                </a:extLst>
              </p:cNvPr>
              <p:cNvSpPr/>
              <p:nvPr/>
            </p:nvSpPr>
            <p:spPr>
              <a:xfrm>
                <a:off x="3974678" y="3297536"/>
                <a:ext cx="309847" cy="356480"/>
              </a:xfrm>
              <a:custGeom>
                <a:avLst/>
                <a:gdLst>
                  <a:gd name="connsiteX0" fmla="*/ 155305 w 309847"/>
                  <a:gd name="connsiteY0" fmla="*/ 356480 h 356480"/>
                  <a:gd name="connsiteX1" fmla="*/ 45325 w 309847"/>
                  <a:gd name="connsiteY1" fmla="*/ 314514 h 356480"/>
                  <a:gd name="connsiteX2" fmla="*/ 667 w 309847"/>
                  <a:gd name="connsiteY2" fmla="*/ 199931 h 356480"/>
                  <a:gd name="connsiteX3" fmla="*/ 0 w 309847"/>
                  <a:gd name="connsiteY3" fmla="*/ 177863 h 356480"/>
                  <a:gd name="connsiteX4" fmla="*/ 667 w 309847"/>
                  <a:gd name="connsiteY4" fmla="*/ 155701 h 356480"/>
                  <a:gd name="connsiteX5" fmla="*/ 22663 w 309847"/>
                  <a:gd name="connsiteY5" fmla="*/ 73559 h 356480"/>
                  <a:gd name="connsiteX6" fmla="*/ 75605 w 309847"/>
                  <a:gd name="connsiteY6" fmla="*/ 19144 h 356480"/>
                  <a:gd name="connsiteX7" fmla="*/ 154543 w 309847"/>
                  <a:gd name="connsiteY7" fmla="*/ 0 h 356480"/>
                  <a:gd name="connsiteX8" fmla="*/ 239575 w 309847"/>
                  <a:gd name="connsiteY8" fmla="*/ 21125 h 356480"/>
                  <a:gd name="connsiteX9" fmla="*/ 291851 w 309847"/>
                  <a:gd name="connsiteY9" fmla="*/ 81198 h 356480"/>
                  <a:gd name="connsiteX10" fmla="*/ 309847 w 309847"/>
                  <a:gd name="connsiteY10" fmla="*/ 172299 h 356480"/>
                  <a:gd name="connsiteX11" fmla="*/ 309847 w 309847"/>
                  <a:gd name="connsiteY11" fmla="*/ 183521 h 356480"/>
                  <a:gd name="connsiteX12" fmla="*/ 305467 w 309847"/>
                  <a:gd name="connsiteY12" fmla="*/ 194744 h 356480"/>
                  <a:gd name="connsiteX13" fmla="*/ 294517 w 309847"/>
                  <a:gd name="connsiteY13" fmla="*/ 198705 h 356480"/>
                  <a:gd name="connsiteX14" fmla="*/ 63893 w 309847"/>
                  <a:gd name="connsiteY14" fmla="*/ 198705 h 356480"/>
                  <a:gd name="connsiteX15" fmla="*/ 63893 w 309847"/>
                  <a:gd name="connsiteY15" fmla="*/ 201345 h 356480"/>
                  <a:gd name="connsiteX16" fmla="*/ 63893 w 309847"/>
                  <a:gd name="connsiteY16" fmla="*/ 204646 h 356480"/>
                  <a:gd name="connsiteX17" fmla="*/ 75891 w 309847"/>
                  <a:gd name="connsiteY17" fmla="*/ 255100 h 356480"/>
                  <a:gd name="connsiteX18" fmla="*/ 106837 w 309847"/>
                  <a:gd name="connsiteY18" fmla="*/ 293012 h 356480"/>
                  <a:gd name="connsiteX19" fmla="*/ 154448 w 309847"/>
                  <a:gd name="connsiteY19" fmla="*/ 307535 h 356480"/>
                  <a:gd name="connsiteX20" fmla="*/ 194440 w 309847"/>
                  <a:gd name="connsiteY20" fmla="*/ 300273 h 356480"/>
                  <a:gd name="connsiteX21" fmla="*/ 220435 w 309847"/>
                  <a:gd name="connsiteY21" fmla="*/ 284147 h 356480"/>
                  <a:gd name="connsiteX22" fmla="*/ 233766 w 309847"/>
                  <a:gd name="connsiteY22" fmla="*/ 269906 h 356480"/>
                  <a:gd name="connsiteX23" fmla="*/ 243098 w 309847"/>
                  <a:gd name="connsiteY23" fmla="*/ 260381 h 356480"/>
                  <a:gd name="connsiteX24" fmla="*/ 253762 w 309847"/>
                  <a:gd name="connsiteY24" fmla="*/ 258684 h 356480"/>
                  <a:gd name="connsiteX25" fmla="*/ 286423 w 309847"/>
                  <a:gd name="connsiteY25" fmla="*/ 258684 h 356480"/>
                  <a:gd name="connsiteX26" fmla="*/ 296802 w 309847"/>
                  <a:gd name="connsiteY26" fmla="*/ 262362 h 356480"/>
                  <a:gd name="connsiteX27" fmla="*/ 300420 w 309847"/>
                  <a:gd name="connsiteY27" fmla="*/ 272547 h 356480"/>
                  <a:gd name="connsiteX28" fmla="*/ 289756 w 309847"/>
                  <a:gd name="connsiteY28" fmla="*/ 296690 h 356480"/>
                  <a:gd name="connsiteX29" fmla="*/ 261380 w 309847"/>
                  <a:gd name="connsiteY29" fmla="*/ 324699 h 356480"/>
                  <a:gd name="connsiteX30" fmla="*/ 216055 w 309847"/>
                  <a:gd name="connsiteY30" fmla="*/ 347521 h 356480"/>
                  <a:gd name="connsiteX31" fmla="*/ 155305 w 309847"/>
                  <a:gd name="connsiteY31" fmla="*/ 356480 h 356480"/>
                  <a:gd name="connsiteX32" fmla="*/ 63988 w 309847"/>
                  <a:gd name="connsiteY32" fmla="*/ 153154 h 356480"/>
                  <a:gd name="connsiteX33" fmla="*/ 246621 w 309847"/>
                  <a:gd name="connsiteY33" fmla="*/ 153154 h 356480"/>
                  <a:gd name="connsiteX34" fmla="*/ 246621 w 309847"/>
                  <a:gd name="connsiteY34" fmla="*/ 151174 h 356480"/>
                  <a:gd name="connsiteX35" fmla="*/ 235575 w 309847"/>
                  <a:gd name="connsiteY35" fmla="*/ 98362 h 356480"/>
                  <a:gd name="connsiteX36" fmla="*/ 203962 w 309847"/>
                  <a:gd name="connsiteY36" fmla="*/ 61677 h 356480"/>
                  <a:gd name="connsiteX37" fmla="*/ 154638 w 309847"/>
                  <a:gd name="connsiteY37" fmla="*/ 48097 h 356480"/>
                  <a:gd name="connsiteX38" fmla="*/ 105599 w 309847"/>
                  <a:gd name="connsiteY38" fmla="*/ 61677 h 356480"/>
                  <a:gd name="connsiteX39" fmla="*/ 74653 w 309847"/>
                  <a:gd name="connsiteY39" fmla="*/ 98362 h 356480"/>
                  <a:gd name="connsiteX40" fmla="*/ 63988 w 309847"/>
                  <a:gd name="connsiteY40" fmla="*/ 151174 h 356480"/>
                  <a:gd name="connsiteX41" fmla="*/ 63988 w 309847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847" h="356480">
                    <a:moveTo>
                      <a:pt x="155305" y="356480"/>
                    </a:moveTo>
                    <a:cubicBezTo>
                      <a:pt x="109123" y="356480"/>
                      <a:pt x="72463" y="342523"/>
                      <a:pt x="45325" y="314514"/>
                    </a:cubicBezTo>
                    <a:cubicBezTo>
                      <a:pt x="18187" y="286599"/>
                      <a:pt x="3333" y="248404"/>
                      <a:pt x="667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7" y="155701"/>
                    </a:cubicBezTo>
                    <a:cubicBezTo>
                      <a:pt x="2476" y="124485"/>
                      <a:pt x="9808" y="97042"/>
                      <a:pt x="22663" y="73559"/>
                    </a:cubicBezTo>
                    <a:cubicBezTo>
                      <a:pt x="35517" y="49983"/>
                      <a:pt x="53228" y="31876"/>
                      <a:pt x="75605" y="19144"/>
                    </a:cubicBezTo>
                    <a:cubicBezTo>
                      <a:pt x="98077" y="6413"/>
                      <a:pt x="124358" y="0"/>
                      <a:pt x="154543" y="0"/>
                    </a:cubicBezTo>
                    <a:cubicBezTo>
                      <a:pt x="188346" y="0"/>
                      <a:pt x="216627" y="7073"/>
                      <a:pt x="239575" y="21125"/>
                    </a:cubicBezTo>
                    <a:cubicBezTo>
                      <a:pt x="262428" y="35176"/>
                      <a:pt x="279853" y="55264"/>
                      <a:pt x="291851" y="81198"/>
                    </a:cubicBezTo>
                    <a:cubicBezTo>
                      <a:pt x="303849" y="107133"/>
                      <a:pt x="309847" y="137499"/>
                      <a:pt x="309847" y="172299"/>
                    </a:cubicBezTo>
                    <a:lnTo>
                      <a:pt x="309847" y="183521"/>
                    </a:lnTo>
                    <a:cubicBezTo>
                      <a:pt x="309847" y="188331"/>
                      <a:pt x="308419" y="192103"/>
                      <a:pt x="305467" y="194744"/>
                    </a:cubicBezTo>
                    <a:cubicBezTo>
                      <a:pt x="302611" y="197384"/>
                      <a:pt x="298897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1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9" y="302725"/>
                      <a:pt x="136260" y="307535"/>
                      <a:pt x="154448" y="307535"/>
                    </a:cubicBezTo>
                    <a:cubicBezTo>
                      <a:pt x="170445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8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802" y="262362"/>
                    </a:cubicBezTo>
                    <a:cubicBezTo>
                      <a:pt x="299659" y="264814"/>
                      <a:pt x="300897" y="268209"/>
                      <a:pt x="300420" y="272547"/>
                    </a:cubicBezTo>
                    <a:cubicBezTo>
                      <a:pt x="299944" y="279149"/>
                      <a:pt x="296421" y="287165"/>
                      <a:pt x="289756" y="296690"/>
                    </a:cubicBezTo>
                    <a:cubicBezTo>
                      <a:pt x="283091" y="306120"/>
                      <a:pt x="273664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058" y="353462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2908" y="113734"/>
                      <a:pt x="235575" y="98362"/>
                    </a:cubicBezTo>
                    <a:cubicBezTo>
                      <a:pt x="228243" y="82990"/>
                      <a:pt x="217674" y="70730"/>
                      <a:pt x="203962" y="61677"/>
                    </a:cubicBezTo>
                    <a:cubicBezTo>
                      <a:pt x="190155" y="52623"/>
                      <a:pt x="173777" y="48097"/>
                      <a:pt x="154638" y="48097"/>
                    </a:cubicBezTo>
                    <a:cubicBezTo>
                      <a:pt x="135499" y="48097"/>
                      <a:pt x="119216" y="52623"/>
                      <a:pt x="105599" y="61677"/>
                    </a:cubicBezTo>
                    <a:cubicBezTo>
                      <a:pt x="92078" y="70730"/>
                      <a:pt x="81699" y="82896"/>
                      <a:pt x="74653" y="98362"/>
                    </a:cubicBezTo>
                    <a:cubicBezTo>
                      <a:pt x="67511" y="113734"/>
                      <a:pt x="63988" y="131370"/>
                      <a:pt x="63988" y="151174"/>
                    </a:cubicBezTo>
                    <a:lnTo>
                      <a:pt x="63988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7" name="Freeform 56">
                <a:extLst>
                  <a:ext uri="{FF2B5EF4-FFF2-40B4-BE49-F238E27FC236}">
                    <a16:creationId xmlns:a16="http://schemas.microsoft.com/office/drawing/2014/main" id="{F9FFA463-83BA-E443-9D06-E04E8F201131}"/>
                  </a:ext>
                </a:extLst>
              </p:cNvPr>
              <p:cNvSpPr/>
              <p:nvPr/>
            </p:nvSpPr>
            <p:spPr>
              <a:xfrm>
                <a:off x="4338135" y="3297347"/>
                <a:ext cx="303942" cy="356668"/>
              </a:xfrm>
              <a:custGeom>
                <a:avLst/>
                <a:gdLst>
                  <a:gd name="connsiteX0" fmla="*/ 155209 w 303942"/>
                  <a:gd name="connsiteY0" fmla="*/ 356669 h 356668"/>
                  <a:gd name="connsiteX1" fmla="*/ 73605 w 303942"/>
                  <a:gd name="connsiteY1" fmla="*/ 338468 h 356668"/>
                  <a:gd name="connsiteX2" fmla="*/ 20663 w 303942"/>
                  <a:gd name="connsiteY2" fmla="*/ 286316 h 356668"/>
                  <a:gd name="connsiteX3" fmla="*/ 666 w 303942"/>
                  <a:gd name="connsiteY3" fmla="*/ 204740 h 356668"/>
                  <a:gd name="connsiteX4" fmla="*/ 0 w 303942"/>
                  <a:gd name="connsiteY4" fmla="*/ 178334 h 356668"/>
                  <a:gd name="connsiteX5" fmla="*/ 666 w 303942"/>
                  <a:gd name="connsiteY5" fmla="*/ 151928 h 356668"/>
                  <a:gd name="connsiteX6" fmla="*/ 20663 w 303942"/>
                  <a:gd name="connsiteY6" fmla="*/ 70353 h 356668"/>
                  <a:gd name="connsiteX7" fmla="*/ 73605 w 303942"/>
                  <a:gd name="connsiteY7" fmla="*/ 18201 h 356668"/>
                  <a:gd name="connsiteX8" fmla="*/ 155209 w 303942"/>
                  <a:gd name="connsiteY8" fmla="*/ 0 h 356668"/>
                  <a:gd name="connsiteX9" fmla="*/ 221578 w 303942"/>
                  <a:gd name="connsiteY9" fmla="*/ 10562 h 356668"/>
                  <a:gd name="connsiteX10" fmla="*/ 267189 w 303942"/>
                  <a:gd name="connsiteY10" fmla="*/ 37628 h 356668"/>
                  <a:gd name="connsiteX11" fmla="*/ 294136 w 303942"/>
                  <a:gd name="connsiteY11" fmla="*/ 73276 h 356668"/>
                  <a:gd name="connsiteX12" fmla="*/ 303848 w 303942"/>
                  <a:gd name="connsiteY12" fmla="*/ 109585 h 356668"/>
                  <a:gd name="connsiteX13" fmla="*/ 299849 w 303942"/>
                  <a:gd name="connsiteY13" fmla="*/ 120147 h 356668"/>
                  <a:gd name="connsiteX14" fmla="*/ 288518 w 303942"/>
                  <a:gd name="connsiteY14" fmla="*/ 124108 h 356668"/>
                  <a:gd name="connsiteX15" fmla="*/ 256524 w 303942"/>
                  <a:gd name="connsiteY15" fmla="*/ 124108 h 356668"/>
                  <a:gd name="connsiteX16" fmla="*/ 246526 w 303942"/>
                  <a:gd name="connsiteY16" fmla="*/ 121184 h 356668"/>
                  <a:gd name="connsiteX17" fmla="*/ 239860 w 303942"/>
                  <a:gd name="connsiteY17" fmla="*/ 110999 h 356668"/>
                  <a:gd name="connsiteX18" fmla="*/ 207200 w 303942"/>
                  <a:gd name="connsiteY18" fmla="*/ 65449 h 356668"/>
                  <a:gd name="connsiteX19" fmla="*/ 155876 w 303942"/>
                  <a:gd name="connsiteY19" fmla="*/ 52246 h 356668"/>
                  <a:gd name="connsiteX20" fmla="*/ 90840 w 303942"/>
                  <a:gd name="connsiteY20" fmla="*/ 76672 h 356668"/>
                  <a:gd name="connsiteX21" fmla="*/ 63893 w 303942"/>
                  <a:gd name="connsiteY21" fmla="*/ 155229 h 356668"/>
                  <a:gd name="connsiteX22" fmla="*/ 63893 w 303942"/>
                  <a:gd name="connsiteY22" fmla="*/ 201440 h 356668"/>
                  <a:gd name="connsiteX23" fmla="*/ 90840 w 303942"/>
                  <a:gd name="connsiteY23" fmla="*/ 280374 h 356668"/>
                  <a:gd name="connsiteX24" fmla="*/ 155876 w 303942"/>
                  <a:gd name="connsiteY24" fmla="*/ 304423 h 356668"/>
                  <a:gd name="connsiteX25" fmla="*/ 207200 w 303942"/>
                  <a:gd name="connsiteY25" fmla="*/ 291220 h 356668"/>
                  <a:gd name="connsiteX26" fmla="*/ 239860 w 303942"/>
                  <a:gd name="connsiteY26" fmla="*/ 245670 h 356668"/>
                  <a:gd name="connsiteX27" fmla="*/ 246526 w 303942"/>
                  <a:gd name="connsiteY27" fmla="*/ 235107 h 356668"/>
                  <a:gd name="connsiteX28" fmla="*/ 256524 w 303942"/>
                  <a:gd name="connsiteY28" fmla="*/ 231806 h 356668"/>
                  <a:gd name="connsiteX29" fmla="*/ 288518 w 303942"/>
                  <a:gd name="connsiteY29" fmla="*/ 231806 h 356668"/>
                  <a:gd name="connsiteX30" fmla="*/ 299849 w 303942"/>
                  <a:gd name="connsiteY30" fmla="*/ 236050 h 356668"/>
                  <a:gd name="connsiteX31" fmla="*/ 303848 w 303942"/>
                  <a:gd name="connsiteY31" fmla="*/ 246990 h 356668"/>
                  <a:gd name="connsiteX32" fmla="*/ 297850 w 303942"/>
                  <a:gd name="connsiteY32" fmla="*/ 275376 h 356668"/>
                  <a:gd name="connsiteX33" fmla="*/ 280900 w 303942"/>
                  <a:gd name="connsiteY33" fmla="*/ 304800 h 356668"/>
                  <a:gd name="connsiteX34" fmla="*/ 251858 w 303942"/>
                  <a:gd name="connsiteY34" fmla="*/ 331206 h 356668"/>
                  <a:gd name="connsiteX35" fmla="*/ 210532 w 303942"/>
                  <a:gd name="connsiteY35" fmla="*/ 349690 h 356668"/>
                  <a:gd name="connsiteX36" fmla="*/ 155209 w 303942"/>
                  <a:gd name="connsiteY36" fmla="*/ 356669 h 356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303942" h="356668">
                    <a:moveTo>
                      <a:pt x="155209" y="356669"/>
                    </a:moveTo>
                    <a:cubicBezTo>
                      <a:pt x="123691" y="356669"/>
                      <a:pt x="96458" y="350633"/>
                      <a:pt x="73605" y="338468"/>
                    </a:cubicBezTo>
                    <a:cubicBezTo>
                      <a:pt x="50752" y="326396"/>
                      <a:pt x="33041" y="308950"/>
                      <a:pt x="20663" y="286316"/>
                    </a:cubicBezTo>
                    <a:cubicBezTo>
                      <a:pt x="8189" y="263682"/>
                      <a:pt x="1523" y="236427"/>
                      <a:pt x="666" y="204740"/>
                    </a:cubicBezTo>
                    <a:cubicBezTo>
                      <a:pt x="190" y="198139"/>
                      <a:pt x="0" y="189368"/>
                      <a:pt x="0" y="178334"/>
                    </a:cubicBezTo>
                    <a:cubicBezTo>
                      <a:pt x="0" y="167300"/>
                      <a:pt x="190" y="158530"/>
                      <a:pt x="666" y="151928"/>
                    </a:cubicBezTo>
                    <a:cubicBezTo>
                      <a:pt x="1523" y="120241"/>
                      <a:pt x="8189" y="93081"/>
                      <a:pt x="20663" y="70353"/>
                    </a:cubicBezTo>
                    <a:cubicBezTo>
                      <a:pt x="33137" y="47719"/>
                      <a:pt x="50752" y="30273"/>
                      <a:pt x="73605" y="18201"/>
                    </a:cubicBezTo>
                    <a:cubicBezTo>
                      <a:pt x="96458" y="6130"/>
                      <a:pt x="123691" y="0"/>
                      <a:pt x="155209" y="0"/>
                    </a:cubicBezTo>
                    <a:cubicBezTo>
                      <a:pt x="181014" y="0"/>
                      <a:pt x="203105" y="3489"/>
                      <a:pt x="221578" y="10562"/>
                    </a:cubicBezTo>
                    <a:cubicBezTo>
                      <a:pt x="240051" y="17635"/>
                      <a:pt x="255191" y="26595"/>
                      <a:pt x="267189" y="37628"/>
                    </a:cubicBezTo>
                    <a:cubicBezTo>
                      <a:pt x="279186" y="48662"/>
                      <a:pt x="288232" y="60545"/>
                      <a:pt x="294136" y="73276"/>
                    </a:cubicBezTo>
                    <a:cubicBezTo>
                      <a:pt x="300135" y="86008"/>
                      <a:pt x="303372" y="98174"/>
                      <a:pt x="303848" y="109585"/>
                    </a:cubicBezTo>
                    <a:cubicBezTo>
                      <a:pt x="304325" y="114017"/>
                      <a:pt x="302991" y="117506"/>
                      <a:pt x="299849" y="120147"/>
                    </a:cubicBezTo>
                    <a:cubicBezTo>
                      <a:pt x="296707" y="122788"/>
                      <a:pt x="292993" y="124108"/>
                      <a:pt x="288518" y="124108"/>
                    </a:cubicBezTo>
                    <a:lnTo>
                      <a:pt x="256524" y="124108"/>
                    </a:lnTo>
                    <a:cubicBezTo>
                      <a:pt x="252048" y="124108"/>
                      <a:pt x="248716" y="123165"/>
                      <a:pt x="246526" y="121184"/>
                    </a:cubicBezTo>
                    <a:cubicBezTo>
                      <a:pt x="244335" y="119204"/>
                      <a:pt x="242050" y="115809"/>
                      <a:pt x="239860" y="110999"/>
                    </a:cubicBezTo>
                    <a:cubicBezTo>
                      <a:pt x="231862" y="89403"/>
                      <a:pt x="221007" y="74220"/>
                      <a:pt x="207200" y="65449"/>
                    </a:cubicBezTo>
                    <a:cubicBezTo>
                      <a:pt x="193393" y="56678"/>
                      <a:pt x="176348" y="52246"/>
                      <a:pt x="155876" y="52246"/>
                    </a:cubicBezTo>
                    <a:cubicBezTo>
                      <a:pt x="129214" y="52246"/>
                      <a:pt x="107504" y="60356"/>
                      <a:pt x="90840" y="76672"/>
                    </a:cubicBezTo>
                    <a:cubicBezTo>
                      <a:pt x="74177" y="92987"/>
                      <a:pt x="65226" y="119110"/>
                      <a:pt x="63893" y="155229"/>
                    </a:cubicBezTo>
                    <a:cubicBezTo>
                      <a:pt x="63417" y="171073"/>
                      <a:pt x="63417" y="186445"/>
                      <a:pt x="63893" y="201440"/>
                    </a:cubicBezTo>
                    <a:cubicBezTo>
                      <a:pt x="65226" y="237936"/>
                      <a:pt x="74177" y="264248"/>
                      <a:pt x="90840" y="280374"/>
                    </a:cubicBezTo>
                    <a:cubicBezTo>
                      <a:pt x="107504" y="296407"/>
                      <a:pt x="129119" y="304423"/>
                      <a:pt x="155876" y="304423"/>
                    </a:cubicBezTo>
                    <a:cubicBezTo>
                      <a:pt x="176348" y="304423"/>
                      <a:pt x="193393" y="299990"/>
                      <a:pt x="207200" y="291220"/>
                    </a:cubicBezTo>
                    <a:cubicBezTo>
                      <a:pt x="221007" y="282449"/>
                      <a:pt x="231862" y="267266"/>
                      <a:pt x="239860" y="245670"/>
                    </a:cubicBezTo>
                    <a:cubicBezTo>
                      <a:pt x="242050" y="240860"/>
                      <a:pt x="244335" y="237276"/>
                      <a:pt x="246526" y="235107"/>
                    </a:cubicBezTo>
                    <a:cubicBezTo>
                      <a:pt x="248716" y="232938"/>
                      <a:pt x="252048" y="231806"/>
                      <a:pt x="256524" y="231806"/>
                    </a:cubicBezTo>
                    <a:lnTo>
                      <a:pt x="288518" y="231806"/>
                    </a:lnTo>
                    <a:cubicBezTo>
                      <a:pt x="292993" y="231806"/>
                      <a:pt x="296707" y="233221"/>
                      <a:pt x="299849" y="236050"/>
                    </a:cubicBezTo>
                    <a:cubicBezTo>
                      <a:pt x="302991" y="238879"/>
                      <a:pt x="304325" y="242557"/>
                      <a:pt x="303848" y="246990"/>
                    </a:cubicBezTo>
                    <a:cubicBezTo>
                      <a:pt x="303372" y="256232"/>
                      <a:pt x="301373" y="265663"/>
                      <a:pt x="297850" y="275376"/>
                    </a:cubicBezTo>
                    <a:cubicBezTo>
                      <a:pt x="294326" y="285090"/>
                      <a:pt x="288613" y="294804"/>
                      <a:pt x="280900" y="304800"/>
                    </a:cubicBezTo>
                    <a:cubicBezTo>
                      <a:pt x="273092" y="314702"/>
                      <a:pt x="263475" y="323473"/>
                      <a:pt x="251858" y="331206"/>
                    </a:cubicBezTo>
                    <a:cubicBezTo>
                      <a:pt x="240336" y="338939"/>
                      <a:pt x="226529" y="345069"/>
                      <a:pt x="210532" y="349690"/>
                    </a:cubicBezTo>
                    <a:cubicBezTo>
                      <a:pt x="194535" y="354405"/>
                      <a:pt x="176158" y="356669"/>
                      <a:pt x="155209" y="3566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" name="Freeform 57">
                <a:extLst>
                  <a:ext uri="{FF2B5EF4-FFF2-40B4-BE49-F238E27FC236}">
                    <a16:creationId xmlns:a16="http://schemas.microsoft.com/office/drawing/2014/main" id="{A55279F0-E8A8-6C4A-86E6-77BE41F3CDE1}"/>
                  </a:ext>
                </a:extLst>
              </p:cNvPr>
              <p:cNvSpPr/>
              <p:nvPr/>
            </p:nvSpPr>
            <p:spPr>
              <a:xfrm>
                <a:off x="4700924" y="3304137"/>
                <a:ext cx="305276" cy="349878"/>
              </a:xfrm>
              <a:custGeom>
                <a:avLst/>
                <a:gdLst>
                  <a:gd name="connsiteX0" fmla="*/ 132642 w 305276"/>
                  <a:gd name="connsiteY0" fmla="*/ 349879 h 349878"/>
                  <a:gd name="connsiteX1" fmla="*/ 60370 w 305276"/>
                  <a:gd name="connsiteY1" fmla="*/ 331017 h 349878"/>
                  <a:gd name="connsiteX2" fmla="*/ 15331 w 305276"/>
                  <a:gd name="connsiteY2" fmla="*/ 278583 h 349878"/>
                  <a:gd name="connsiteX3" fmla="*/ 0 w 305276"/>
                  <a:gd name="connsiteY3" fmla="*/ 201345 h 349878"/>
                  <a:gd name="connsiteX4" fmla="*/ 0 w 305276"/>
                  <a:gd name="connsiteY4" fmla="*/ 15183 h 349878"/>
                  <a:gd name="connsiteX5" fmla="*/ 4380 w 305276"/>
                  <a:gd name="connsiteY5" fmla="*/ 4338 h 349878"/>
                  <a:gd name="connsiteX6" fmla="*/ 15331 w 305276"/>
                  <a:gd name="connsiteY6" fmla="*/ 0 h 349878"/>
                  <a:gd name="connsiteX7" fmla="*/ 48658 w 305276"/>
                  <a:gd name="connsiteY7" fmla="*/ 0 h 349878"/>
                  <a:gd name="connsiteX8" fmla="*/ 59703 w 305276"/>
                  <a:gd name="connsiteY8" fmla="*/ 4338 h 349878"/>
                  <a:gd name="connsiteX9" fmla="*/ 63988 w 305276"/>
                  <a:gd name="connsiteY9" fmla="*/ 15183 h 349878"/>
                  <a:gd name="connsiteX10" fmla="*/ 63988 w 305276"/>
                  <a:gd name="connsiteY10" fmla="*/ 198045 h 349878"/>
                  <a:gd name="connsiteX11" fmla="*/ 150639 w 305276"/>
                  <a:gd name="connsiteY11" fmla="*/ 296407 h 349878"/>
                  <a:gd name="connsiteX12" fmla="*/ 217008 w 305276"/>
                  <a:gd name="connsiteY12" fmla="*/ 270378 h 349878"/>
                  <a:gd name="connsiteX13" fmla="*/ 241955 w 305276"/>
                  <a:gd name="connsiteY13" fmla="*/ 198045 h 349878"/>
                  <a:gd name="connsiteX14" fmla="*/ 241955 w 305276"/>
                  <a:gd name="connsiteY14" fmla="*/ 15183 h 349878"/>
                  <a:gd name="connsiteX15" fmla="*/ 246240 w 305276"/>
                  <a:gd name="connsiteY15" fmla="*/ 4338 h 349878"/>
                  <a:gd name="connsiteX16" fmla="*/ 257286 w 305276"/>
                  <a:gd name="connsiteY16" fmla="*/ 0 h 349878"/>
                  <a:gd name="connsiteX17" fmla="*/ 290613 w 305276"/>
                  <a:gd name="connsiteY17" fmla="*/ 0 h 349878"/>
                  <a:gd name="connsiteX18" fmla="*/ 301278 w 305276"/>
                  <a:gd name="connsiteY18" fmla="*/ 4338 h 349878"/>
                  <a:gd name="connsiteX19" fmla="*/ 305277 w 305276"/>
                  <a:gd name="connsiteY19" fmla="*/ 15183 h 349878"/>
                  <a:gd name="connsiteX20" fmla="*/ 305277 w 305276"/>
                  <a:gd name="connsiteY20" fmla="*/ 328094 h 349878"/>
                  <a:gd name="connsiteX21" fmla="*/ 301278 w 305276"/>
                  <a:gd name="connsiteY21" fmla="*/ 338939 h 349878"/>
                  <a:gd name="connsiteX22" fmla="*/ 290613 w 305276"/>
                  <a:gd name="connsiteY22" fmla="*/ 343277 h 349878"/>
                  <a:gd name="connsiteX23" fmla="*/ 259285 w 305276"/>
                  <a:gd name="connsiteY23" fmla="*/ 343277 h 349878"/>
                  <a:gd name="connsiteX24" fmla="*/ 248240 w 305276"/>
                  <a:gd name="connsiteY24" fmla="*/ 338939 h 349878"/>
                  <a:gd name="connsiteX25" fmla="*/ 243955 w 305276"/>
                  <a:gd name="connsiteY25" fmla="*/ 328094 h 349878"/>
                  <a:gd name="connsiteX26" fmla="*/ 243955 w 305276"/>
                  <a:gd name="connsiteY26" fmla="*/ 299047 h 349878"/>
                  <a:gd name="connsiteX27" fmla="*/ 200344 w 305276"/>
                  <a:gd name="connsiteY27" fmla="*/ 336016 h 349878"/>
                  <a:gd name="connsiteX28" fmla="*/ 132642 w 305276"/>
                  <a:gd name="connsiteY28" fmla="*/ 349879 h 349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05276" h="349878">
                    <a:moveTo>
                      <a:pt x="132642" y="349879"/>
                    </a:moveTo>
                    <a:cubicBezTo>
                      <a:pt x="104171" y="349879"/>
                      <a:pt x="80080" y="343560"/>
                      <a:pt x="60370" y="331017"/>
                    </a:cubicBezTo>
                    <a:cubicBezTo>
                      <a:pt x="40564" y="318475"/>
                      <a:pt x="25614" y="300933"/>
                      <a:pt x="15331" y="278583"/>
                    </a:cubicBezTo>
                    <a:cubicBezTo>
                      <a:pt x="5142" y="256138"/>
                      <a:pt x="0" y="230392"/>
                      <a:pt x="0" y="201345"/>
                    </a:cubicBezTo>
                    <a:lnTo>
                      <a:pt x="0" y="15183"/>
                    </a:lnTo>
                    <a:cubicBezTo>
                      <a:pt x="0" y="10751"/>
                      <a:pt x="1429" y="7167"/>
                      <a:pt x="4380" y="4338"/>
                    </a:cubicBezTo>
                    <a:cubicBezTo>
                      <a:pt x="7237" y="1509"/>
                      <a:pt x="10951" y="0"/>
                      <a:pt x="15331" y="0"/>
                    </a:cubicBezTo>
                    <a:lnTo>
                      <a:pt x="48658" y="0"/>
                    </a:lnTo>
                    <a:cubicBezTo>
                      <a:pt x="53133" y="0"/>
                      <a:pt x="56752" y="1415"/>
                      <a:pt x="59703" y="4338"/>
                    </a:cubicBezTo>
                    <a:cubicBezTo>
                      <a:pt x="62560" y="7167"/>
                      <a:pt x="63988" y="10845"/>
                      <a:pt x="63988" y="15183"/>
                    </a:cubicBezTo>
                    <a:lnTo>
                      <a:pt x="63988" y="198045"/>
                    </a:lnTo>
                    <a:cubicBezTo>
                      <a:pt x="63988" y="263588"/>
                      <a:pt x="92840" y="296407"/>
                      <a:pt x="150639" y="296407"/>
                    </a:cubicBezTo>
                    <a:cubicBezTo>
                      <a:pt x="178158" y="296407"/>
                      <a:pt x="200344" y="287730"/>
                      <a:pt x="217008" y="270378"/>
                    </a:cubicBezTo>
                    <a:cubicBezTo>
                      <a:pt x="233671" y="253025"/>
                      <a:pt x="241955" y="228883"/>
                      <a:pt x="241955" y="198045"/>
                    </a:cubicBezTo>
                    <a:lnTo>
                      <a:pt x="241955" y="15183"/>
                    </a:lnTo>
                    <a:cubicBezTo>
                      <a:pt x="241955" y="10751"/>
                      <a:pt x="243383" y="7167"/>
                      <a:pt x="246240" y="4338"/>
                    </a:cubicBezTo>
                    <a:cubicBezTo>
                      <a:pt x="249097" y="1509"/>
                      <a:pt x="252811" y="0"/>
                      <a:pt x="257286" y="0"/>
                    </a:cubicBezTo>
                    <a:lnTo>
                      <a:pt x="290613" y="0"/>
                    </a:lnTo>
                    <a:cubicBezTo>
                      <a:pt x="295088" y="0"/>
                      <a:pt x="298612" y="1415"/>
                      <a:pt x="301278" y="4338"/>
                    </a:cubicBezTo>
                    <a:cubicBezTo>
                      <a:pt x="303944" y="7167"/>
                      <a:pt x="305277" y="10845"/>
                      <a:pt x="305277" y="15183"/>
                    </a:cubicBezTo>
                    <a:lnTo>
                      <a:pt x="305277" y="328094"/>
                    </a:lnTo>
                    <a:cubicBezTo>
                      <a:pt x="305277" y="332526"/>
                      <a:pt x="303944" y="336110"/>
                      <a:pt x="301278" y="338939"/>
                    </a:cubicBezTo>
                    <a:cubicBezTo>
                      <a:pt x="298612" y="341768"/>
                      <a:pt x="295088" y="343277"/>
                      <a:pt x="290613" y="343277"/>
                    </a:cubicBezTo>
                    <a:lnTo>
                      <a:pt x="259285" y="343277"/>
                    </a:lnTo>
                    <a:cubicBezTo>
                      <a:pt x="254810" y="343277"/>
                      <a:pt x="251192" y="341863"/>
                      <a:pt x="248240" y="338939"/>
                    </a:cubicBezTo>
                    <a:cubicBezTo>
                      <a:pt x="245383" y="336110"/>
                      <a:pt x="243955" y="332432"/>
                      <a:pt x="243955" y="328094"/>
                    </a:cubicBezTo>
                    <a:lnTo>
                      <a:pt x="243955" y="299047"/>
                    </a:lnTo>
                    <a:cubicBezTo>
                      <a:pt x="231957" y="314419"/>
                      <a:pt x="217388" y="326774"/>
                      <a:pt x="200344" y="336016"/>
                    </a:cubicBezTo>
                    <a:cubicBezTo>
                      <a:pt x="183204" y="345258"/>
                      <a:pt x="160637" y="349879"/>
                      <a:pt x="132642" y="34987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Freeform 58">
                <a:extLst>
                  <a:ext uri="{FF2B5EF4-FFF2-40B4-BE49-F238E27FC236}">
                    <a16:creationId xmlns:a16="http://schemas.microsoft.com/office/drawing/2014/main" id="{2FD9E1B7-7597-0541-AA76-B244D23B3BE3}"/>
                  </a:ext>
                </a:extLst>
              </p:cNvPr>
              <p:cNvSpPr/>
              <p:nvPr/>
            </p:nvSpPr>
            <p:spPr>
              <a:xfrm>
                <a:off x="5088472" y="3304137"/>
                <a:ext cx="196630" cy="343277"/>
              </a:xfrm>
              <a:custGeom>
                <a:avLst/>
                <a:gdLst>
                  <a:gd name="connsiteX0" fmla="*/ 15330 w 196630"/>
                  <a:gd name="connsiteY0" fmla="*/ 343277 h 343277"/>
                  <a:gd name="connsiteX1" fmla="*/ 4285 w 196630"/>
                  <a:gd name="connsiteY1" fmla="*/ 338939 h 343277"/>
                  <a:gd name="connsiteX2" fmla="*/ 0 w 196630"/>
                  <a:gd name="connsiteY2" fmla="*/ 328094 h 343277"/>
                  <a:gd name="connsiteX3" fmla="*/ 0 w 196630"/>
                  <a:gd name="connsiteY3" fmla="*/ 15844 h 343277"/>
                  <a:gd name="connsiteX4" fmla="*/ 4285 w 196630"/>
                  <a:gd name="connsiteY4" fmla="*/ 4621 h 343277"/>
                  <a:gd name="connsiteX5" fmla="*/ 15330 w 196630"/>
                  <a:gd name="connsiteY5" fmla="*/ 0 h 343277"/>
                  <a:gd name="connsiteX6" fmla="*/ 45991 w 196630"/>
                  <a:gd name="connsiteY6" fmla="*/ 0 h 343277"/>
                  <a:gd name="connsiteX7" fmla="*/ 57323 w 196630"/>
                  <a:gd name="connsiteY7" fmla="*/ 4621 h 343277"/>
                  <a:gd name="connsiteX8" fmla="*/ 61989 w 196630"/>
                  <a:gd name="connsiteY8" fmla="*/ 15844 h 343277"/>
                  <a:gd name="connsiteX9" fmla="*/ 61989 w 196630"/>
                  <a:gd name="connsiteY9" fmla="*/ 44890 h 343277"/>
                  <a:gd name="connsiteX10" fmla="*/ 98648 w 196630"/>
                  <a:gd name="connsiteY10" fmla="*/ 11223 h 343277"/>
                  <a:gd name="connsiteX11" fmla="*/ 155305 w 196630"/>
                  <a:gd name="connsiteY11" fmla="*/ 0 h 343277"/>
                  <a:gd name="connsiteX12" fmla="*/ 181300 w 196630"/>
                  <a:gd name="connsiteY12" fmla="*/ 0 h 343277"/>
                  <a:gd name="connsiteX13" fmla="*/ 192250 w 196630"/>
                  <a:gd name="connsiteY13" fmla="*/ 4338 h 343277"/>
                  <a:gd name="connsiteX14" fmla="*/ 196630 w 196630"/>
                  <a:gd name="connsiteY14" fmla="*/ 15183 h 343277"/>
                  <a:gd name="connsiteX15" fmla="*/ 196630 w 196630"/>
                  <a:gd name="connsiteY15" fmla="*/ 42250 h 343277"/>
                  <a:gd name="connsiteX16" fmla="*/ 192250 w 196630"/>
                  <a:gd name="connsiteY16" fmla="*/ 52812 h 343277"/>
                  <a:gd name="connsiteX17" fmla="*/ 181300 w 196630"/>
                  <a:gd name="connsiteY17" fmla="*/ 56773 h 343277"/>
                  <a:gd name="connsiteX18" fmla="*/ 141307 w 196630"/>
                  <a:gd name="connsiteY18" fmla="*/ 56773 h 343277"/>
                  <a:gd name="connsiteX19" fmla="*/ 84651 w 196630"/>
                  <a:gd name="connsiteY19" fmla="*/ 77615 h 343277"/>
                  <a:gd name="connsiteX20" fmla="*/ 63988 w 196630"/>
                  <a:gd name="connsiteY20" fmla="*/ 134010 h 343277"/>
                  <a:gd name="connsiteX21" fmla="*/ 63988 w 196630"/>
                  <a:gd name="connsiteY21" fmla="*/ 328094 h 343277"/>
                  <a:gd name="connsiteX22" fmla="*/ 59322 w 196630"/>
                  <a:gd name="connsiteY22" fmla="*/ 338939 h 343277"/>
                  <a:gd name="connsiteX23" fmla="*/ 47991 w 196630"/>
                  <a:gd name="connsiteY23" fmla="*/ 343277 h 343277"/>
                  <a:gd name="connsiteX24" fmla="*/ 15330 w 196630"/>
                  <a:gd name="connsiteY24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96630" h="343277">
                    <a:moveTo>
                      <a:pt x="15330" y="343277"/>
                    </a:moveTo>
                    <a:cubicBezTo>
                      <a:pt x="10855" y="343277"/>
                      <a:pt x="7237" y="341863"/>
                      <a:pt x="4285" y="338939"/>
                    </a:cubicBezTo>
                    <a:cubicBezTo>
                      <a:pt x="1428" y="336110"/>
                      <a:pt x="0" y="332432"/>
                      <a:pt x="0" y="328094"/>
                    </a:cubicBezTo>
                    <a:lnTo>
                      <a:pt x="0" y="15844"/>
                    </a:lnTo>
                    <a:cubicBezTo>
                      <a:pt x="0" y="11411"/>
                      <a:pt x="1428" y="7733"/>
                      <a:pt x="4285" y="4621"/>
                    </a:cubicBezTo>
                    <a:cubicBezTo>
                      <a:pt x="7142" y="1509"/>
                      <a:pt x="10855" y="0"/>
                      <a:pt x="15330" y="0"/>
                    </a:cubicBezTo>
                    <a:lnTo>
                      <a:pt x="45991" y="0"/>
                    </a:lnTo>
                    <a:cubicBezTo>
                      <a:pt x="50467" y="0"/>
                      <a:pt x="54180" y="1509"/>
                      <a:pt x="57323" y="4621"/>
                    </a:cubicBezTo>
                    <a:cubicBezTo>
                      <a:pt x="60465" y="7733"/>
                      <a:pt x="61989" y="11411"/>
                      <a:pt x="61989" y="15844"/>
                    </a:cubicBezTo>
                    <a:lnTo>
                      <a:pt x="61989" y="44890"/>
                    </a:lnTo>
                    <a:cubicBezTo>
                      <a:pt x="70844" y="29895"/>
                      <a:pt x="83128" y="18673"/>
                      <a:pt x="98648" y="11223"/>
                    </a:cubicBezTo>
                    <a:cubicBezTo>
                      <a:pt x="114169" y="3772"/>
                      <a:pt x="133118" y="0"/>
                      <a:pt x="155305" y="0"/>
                    </a:cubicBezTo>
                    <a:lnTo>
                      <a:pt x="181300" y="0"/>
                    </a:lnTo>
                    <a:cubicBezTo>
                      <a:pt x="185775" y="0"/>
                      <a:pt x="189393" y="1415"/>
                      <a:pt x="192250" y="4338"/>
                    </a:cubicBezTo>
                    <a:cubicBezTo>
                      <a:pt x="195107" y="7167"/>
                      <a:pt x="196630" y="10845"/>
                      <a:pt x="196630" y="15183"/>
                    </a:cubicBezTo>
                    <a:lnTo>
                      <a:pt x="196630" y="42250"/>
                    </a:lnTo>
                    <a:cubicBezTo>
                      <a:pt x="196630" y="46682"/>
                      <a:pt x="195202" y="50171"/>
                      <a:pt x="192250" y="52812"/>
                    </a:cubicBezTo>
                    <a:cubicBezTo>
                      <a:pt x="189393" y="55452"/>
                      <a:pt x="185680" y="56773"/>
                      <a:pt x="181300" y="56773"/>
                    </a:cubicBezTo>
                    <a:lnTo>
                      <a:pt x="141307" y="56773"/>
                    </a:lnTo>
                    <a:cubicBezTo>
                      <a:pt x="117312" y="56773"/>
                      <a:pt x="98458" y="63657"/>
                      <a:pt x="84651" y="77615"/>
                    </a:cubicBezTo>
                    <a:cubicBezTo>
                      <a:pt x="70844" y="91478"/>
                      <a:pt x="63988" y="110245"/>
                      <a:pt x="63988" y="134010"/>
                    </a:cubicBezTo>
                    <a:lnTo>
                      <a:pt x="63988" y="328094"/>
                    </a:lnTo>
                    <a:cubicBezTo>
                      <a:pt x="63988" y="332526"/>
                      <a:pt x="62465" y="336110"/>
                      <a:pt x="59322" y="338939"/>
                    </a:cubicBezTo>
                    <a:cubicBezTo>
                      <a:pt x="56180" y="341768"/>
                      <a:pt x="52467" y="343277"/>
                      <a:pt x="47991" y="343277"/>
                    </a:cubicBezTo>
                    <a:lnTo>
                      <a:pt x="15330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Freeform 59">
                <a:extLst>
                  <a:ext uri="{FF2B5EF4-FFF2-40B4-BE49-F238E27FC236}">
                    <a16:creationId xmlns:a16="http://schemas.microsoft.com/office/drawing/2014/main" id="{496A4604-1B4E-8149-8086-0F9B93739303}"/>
                  </a:ext>
                </a:extLst>
              </p:cNvPr>
              <p:cNvSpPr/>
              <p:nvPr/>
            </p:nvSpPr>
            <p:spPr>
              <a:xfrm>
                <a:off x="5312906" y="3297536"/>
                <a:ext cx="309847" cy="356480"/>
              </a:xfrm>
              <a:custGeom>
                <a:avLst/>
                <a:gdLst>
                  <a:gd name="connsiteX0" fmla="*/ 155305 w 309847"/>
                  <a:gd name="connsiteY0" fmla="*/ 356480 h 356480"/>
                  <a:gd name="connsiteX1" fmla="*/ 45325 w 309847"/>
                  <a:gd name="connsiteY1" fmla="*/ 314514 h 356480"/>
                  <a:gd name="connsiteX2" fmla="*/ 666 w 309847"/>
                  <a:gd name="connsiteY2" fmla="*/ 199931 h 356480"/>
                  <a:gd name="connsiteX3" fmla="*/ 0 w 309847"/>
                  <a:gd name="connsiteY3" fmla="*/ 177863 h 356480"/>
                  <a:gd name="connsiteX4" fmla="*/ 666 w 309847"/>
                  <a:gd name="connsiteY4" fmla="*/ 155701 h 356480"/>
                  <a:gd name="connsiteX5" fmla="*/ 22663 w 309847"/>
                  <a:gd name="connsiteY5" fmla="*/ 73559 h 356480"/>
                  <a:gd name="connsiteX6" fmla="*/ 75605 w 309847"/>
                  <a:gd name="connsiteY6" fmla="*/ 19144 h 356480"/>
                  <a:gd name="connsiteX7" fmla="*/ 154543 w 309847"/>
                  <a:gd name="connsiteY7" fmla="*/ 0 h 356480"/>
                  <a:gd name="connsiteX8" fmla="*/ 239575 w 309847"/>
                  <a:gd name="connsiteY8" fmla="*/ 21125 h 356480"/>
                  <a:gd name="connsiteX9" fmla="*/ 291851 w 309847"/>
                  <a:gd name="connsiteY9" fmla="*/ 81198 h 356480"/>
                  <a:gd name="connsiteX10" fmla="*/ 309847 w 309847"/>
                  <a:gd name="connsiteY10" fmla="*/ 172299 h 356480"/>
                  <a:gd name="connsiteX11" fmla="*/ 309847 w 309847"/>
                  <a:gd name="connsiteY11" fmla="*/ 183521 h 356480"/>
                  <a:gd name="connsiteX12" fmla="*/ 305467 w 309847"/>
                  <a:gd name="connsiteY12" fmla="*/ 194744 h 356480"/>
                  <a:gd name="connsiteX13" fmla="*/ 294517 w 309847"/>
                  <a:gd name="connsiteY13" fmla="*/ 198705 h 356480"/>
                  <a:gd name="connsiteX14" fmla="*/ 63893 w 309847"/>
                  <a:gd name="connsiteY14" fmla="*/ 198705 h 356480"/>
                  <a:gd name="connsiteX15" fmla="*/ 63893 w 309847"/>
                  <a:gd name="connsiteY15" fmla="*/ 201345 h 356480"/>
                  <a:gd name="connsiteX16" fmla="*/ 63893 w 309847"/>
                  <a:gd name="connsiteY16" fmla="*/ 204646 h 356480"/>
                  <a:gd name="connsiteX17" fmla="*/ 75891 w 309847"/>
                  <a:gd name="connsiteY17" fmla="*/ 255100 h 356480"/>
                  <a:gd name="connsiteX18" fmla="*/ 106837 w 309847"/>
                  <a:gd name="connsiteY18" fmla="*/ 293012 h 356480"/>
                  <a:gd name="connsiteX19" fmla="*/ 154448 w 309847"/>
                  <a:gd name="connsiteY19" fmla="*/ 307535 h 356480"/>
                  <a:gd name="connsiteX20" fmla="*/ 194440 w 309847"/>
                  <a:gd name="connsiteY20" fmla="*/ 300273 h 356480"/>
                  <a:gd name="connsiteX21" fmla="*/ 220435 w 309847"/>
                  <a:gd name="connsiteY21" fmla="*/ 284147 h 356480"/>
                  <a:gd name="connsiteX22" fmla="*/ 233766 w 309847"/>
                  <a:gd name="connsiteY22" fmla="*/ 269906 h 356480"/>
                  <a:gd name="connsiteX23" fmla="*/ 243098 w 309847"/>
                  <a:gd name="connsiteY23" fmla="*/ 260381 h 356480"/>
                  <a:gd name="connsiteX24" fmla="*/ 253762 w 309847"/>
                  <a:gd name="connsiteY24" fmla="*/ 258684 h 356480"/>
                  <a:gd name="connsiteX25" fmla="*/ 286423 w 309847"/>
                  <a:gd name="connsiteY25" fmla="*/ 258684 h 356480"/>
                  <a:gd name="connsiteX26" fmla="*/ 296802 w 309847"/>
                  <a:gd name="connsiteY26" fmla="*/ 262362 h 356480"/>
                  <a:gd name="connsiteX27" fmla="*/ 300420 w 309847"/>
                  <a:gd name="connsiteY27" fmla="*/ 272547 h 356480"/>
                  <a:gd name="connsiteX28" fmla="*/ 289756 w 309847"/>
                  <a:gd name="connsiteY28" fmla="*/ 296690 h 356480"/>
                  <a:gd name="connsiteX29" fmla="*/ 261380 w 309847"/>
                  <a:gd name="connsiteY29" fmla="*/ 324699 h 356480"/>
                  <a:gd name="connsiteX30" fmla="*/ 216055 w 309847"/>
                  <a:gd name="connsiteY30" fmla="*/ 347521 h 356480"/>
                  <a:gd name="connsiteX31" fmla="*/ 155305 w 309847"/>
                  <a:gd name="connsiteY31" fmla="*/ 356480 h 356480"/>
                  <a:gd name="connsiteX32" fmla="*/ 63988 w 309847"/>
                  <a:gd name="connsiteY32" fmla="*/ 153154 h 356480"/>
                  <a:gd name="connsiteX33" fmla="*/ 246621 w 309847"/>
                  <a:gd name="connsiteY33" fmla="*/ 153154 h 356480"/>
                  <a:gd name="connsiteX34" fmla="*/ 246621 w 309847"/>
                  <a:gd name="connsiteY34" fmla="*/ 151174 h 356480"/>
                  <a:gd name="connsiteX35" fmla="*/ 235575 w 309847"/>
                  <a:gd name="connsiteY35" fmla="*/ 98362 h 356480"/>
                  <a:gd name="connsiteX36" fmla="*/ 203962 w 309847"/>
                  <a:gd name="connsiteY36" fmla="*/ 61677 h 356480"/>
                  <a:gd name="connsiteX37" fmla="*/ 154638 w 309847"/>
                  <a:gd name="connsiteY37" fmla="*/ 48097 h 356480"/>
                  <a:gd name="connsiteX38" fmla="*/ 105599 w 309847"/>
                  <a:gd name="connsiteY38" fmla="*/ 61677 h 356480"/>
                  <a:gd name="connsiteX39" fmla="*/ 74653 w 309847"/>
                  <a:gd name="connsiteY39" fmla="*/ 98362 h 356480"/>
                  <a:gd name="connsiteX40" fmla="*/ 63988 w 309847"/>
                  <a:gd name="connsiteY40" fmla="*/ 151174 h 356480"/>
                  <a:gd name="connsiteX41" fmla="*/ 63988 w 309847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847" h="356480">
                    <a:moveTo>
                      <a:pt x="155305" y="356480"/>
                    </a:moveTo>
                    <a:cubicBezTo>
                      <a:pt x="109123" y="356480"/>
                      <a:pt x="72463" y="342523"/>
                      <a:pt x="45325" y="314514"/>
                    </a:cubicBezTo>
                    <a:cubicBezTo>
                      <a:pt x="18187" y="286599"/>
                      <a:pt x="3332" y="248404"/>
                      <a:pt x="666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6" y="155701"/>
                    </a:cubicBezTo>
                    <a:cubicBezTo>
                      <a:pt x="2476" y="124485"/>
                      <a:pt x="9808" y="97042"/>
                      <a:pt x="22663" y="73559"/>
                    </a:cubicBezTo>
                    <a:cubicBezTo>
                      <a:pt x="35517" y="49983"/>
                      <a:pt x="53228" y="31876"/>
                      <a:pt x="75605" y="19144"/>
                    </a:cubicBezTo>
                    <a:cubicBezTo>
                      <a:pt x="98077" y="6413"/>
                      <a:pt x="124358" y="0"/>
                      <a:pt x="154543" y="0"/>
                    </a:cubicBezTo>
                    <a:cubicBezTo>
                      <a:pt x="188346" y="0"/>
                      <a:pt x="216627" y="7073"/>
                      <a:pt x="239575" y="21125"/>
                    </a:cubicBezTo>
                    <a:cubicBezTo>
                      <a:pt x="262428" y="35176"/>
                      <a:pt x="279853" y="55264"/>
                      <a:pt x="291851" y="81198"/>
                    </a:cubicBezTo>
                    <a:cubicBezTo>
                      <a:pt x="303849" y="107133"/>
                      <a:pt x="309847" y="137499"/>
                      <a:pt x="309847" y="172299"/>
                    </a:cubicBezTo>
                    <a:lnTo>
                      <a:pt x="309847" y="183521"/>
                    </a:lnTo>
                    <a:cubicBezTo>
                      <a:pt x="309847" y="188331"/>
                      <a:pt x="308419" y="192103"/>
                      <a:pt x="305467" y="194744"/>
                    </a:cubicBezTo>
                    <a:cubicBezTo>
                      <a:pt x="302611" y="197384"/>
                      <a:pt x="298897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1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9" y="302725"/>
                      <a:pt x="136260" y="307535"/>
                      <a:pt x="154448" y="307535"/>
                    </a:cubicBezTo>
                    <a:cubicBezTo>
                      <a:pt x="170445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8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802" y="262362"/>
                    </a:cubicBezTo>
                    <a:cubicBezTo>
                      <a:pt x="299659" y="264814"/>
                      <a:pt x="300896" y="268209"/>
                      <a:pt x="300420" y="272547"/>
                    </a:cubicBezTo>
                    <a:cubicBezTo>
                      <a:pt x="299944" y="279149"/>
                      <a:pt x="296421" y="287165"/>
                      <a:pt x="289756" y="296690"/>
                    </a:cubicBezTo>
                    <a:cubicBezTo>
                      <a:pt x="283090" y="306120"/>
                      <a:pt x="273664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058" y="353462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2907" y="113734"/>
                      <a:pt x="235575" y="98362"/>
                    </a:cubicBezTo>
                    <a:cubicBezTo>
                      <a:pt x="228243" y="82990"/>
                      <a:pt x="217674" y="70730"/>
                      <a:pt x="203962" y="61677"/>
                    </a:cubicBezTo>
                    <a:cubicBezTo>
                      <a:pt x="190155" y="52623"/>
                      <a:pt x="173777" y="48097"/>
                      <a:pt x="154638" y="48097"/>
                    </a:cubicBezTo>
                    <a:cubicBezTo>
                      <a:pt x="135499" y="48097"/>
                      <a:pt x="119216" y="52623"/>
                      <a:pt x="105599" y="61677"/>
                    </a:cubicBezTo>
                    <a:cubicBezTo>
                      <a:pt x="92078" y="70730"/>
                      <a:pt x="81699" y="82896"/>
                      <a:pt x="74653" y="98362"/>
                    </a:cubicBezTo>
                    <a:cubicBezTo>
                      <a:pt x="67511" y="113734"/>
                      <a:pt x="63988" y="131370"/>
                      <a:pt x="63988" y="151174"/>
                    </a:cubicBezTo>
                    <a:lnTo>
                      <a:pt x="63988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A3BF81FD-38F7-E142-9414-CA7CE3897655}"/>
                  </a:ext>
                </a:extLst>
              </p:cNvPr>
              <p:cNvSpPr/>
              <p:nvPr/>
            </p:nvSpPr>
            <p:spPr>
              <a:xfrm>
                <a:off x="5680648" y="3569517"/>
                <a:ext cx="79318" cy="77897"/>
              </a:xfrm>
              <a:custGeom>
                <a:avLst/>
                <a:gdLst>
                  <a:gd name="connsiteX0" fmla="*/ 15330 w 79318"/>
                  <a:gd name="connsiteY0" fmla="*/ 77898 h 77897"/>
                  <a:gd name="connsiteX1" fmla="*/ 4380 w 79318"/>
                  <a:gd name="connsiteY1" fmla="*/ 73559 h 77897"/>
                  <a:gd name="connsiteX2" fmla="*/ 0 w 79318"/>
                  <a:gd name="connsiteY2" fmla="*/ 62714 h 77897"/>
                  <a:gd name="connsiteX3" fmla="*/ 0 w 79318"/>
                  <a:gd name="connsiteY3" fmla="*/ 15183 h 77897"/>
                  <a:gd name="connsiteX4" fmla="*/ 4380 w 79318"/>
                  <a:gd name="connsiteY4" fmla="*/ 4244 h 77897"/>
                  <a:gd name="connsiteX5" fmla="*/ 15330 w 79318"/>
                  <a:gd name="connsiteY5" fmla="*/ 0 h 77897"/>
                  <a:gd name="connsiteX6" fmla="*/ 63322 w 79318"/>
                  <a:gd name="connsiteY6" fmla="*/ 0 h 77897"/>
                  <a:gd name="connsiteX7" fmla="*/ 74653 w 79318"/>
                  <a:gd name="connsiteY7" fmla="*/ 4244 h 77897"/>
                  <a:gd name="connsiteX8" fmla="*/ 79319 w 79318"/>
                  <a:gd name="connsiteY8" fmla="*/ 15183 h 77897"/>
                  <a:gd name="connsiteX9" fmla="*/ 79319 w 79318"/>
                  <a:gd name="connsiteY9" fmla="*/ 62714 h 77897"/>
                  <a:gd name="connsiteX10" fmla="*/ 74653 w 79318"/>
                  <a:gd name="connsiteY10" fmla="*/ 73559 h 77897"/>
                  <a:gd name="connsiteX11" fmla="*/ 63322 w 79318"/>
                  <a:gd name="connsiteY11" fmla="*/ 77898 h 77897"/>
                  <a:gd name="connsiteX12" fmla="*/ 15330 w 79318"/>
                  <a:gd name="connsiteY12" fmla="*/ 77898 h 77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18" h="77897">
                    <a:moveTo>
                      <a:pt x="15330" y="77898"/>
                    </a:moveTo>
                    <a:cubicBezTo>
                      <a:pt x="10855" y="77898"/>
                      <a:pt x="7237" y="76483"/>
                      <a:pt x="4380" y="73559"/>
                    </a:cubicBezTo>
                    <a:cubicBezTo>
                      <a:pt x="1524" y="70730"/>
                      <a:pt x="0" y="67052"/>
                      <a:pt x="0" y="62714"/>
                    </a:cubicBezTo>
                    <a:lnTo>
                      <a:pt x="0" y="15183"/>
                    </a:lnTo>
                    <a:cubicBezTo>
                      <a:pt x="0" y="10751"/>
                      <a:pt x="1428" y="7167"/>
                      <a:pt x="4380" y="4244"/>
                    </a:cubicBezTo>
                    <a:cubicBezTo>
                      <a:pt x="7237" y="1415"/>
                      <a:pt x="10950" y="0"/>
                      <a:pt x="15330" y="0"/>
                    </a:cubicBezTo>
                    <a:lnTo>
                      <a:pt x="63322" y="0"/>
                    </a:lnTo>
                    <a:cubicBezTo>
                      <a:pt x="67797" y="0"/>
                      <a:pt x="71511" y="1415"/>
                      <a:pt x="74653" y="4244"/>
                    </a:cubicBezTo>
                    <a:cubicBezTo>
                      <a:pt x="77795" y="7073"/>
                      <a:pt x="79319" y="10751"/>
                      <a:pt x="79319" y="15183"/>
                    </a:cubicBezTo>
                    <a:lnTo>
                      <a:pt x="79319" y="62714"/>
                    </a:lnTo>
                    <a:cubicBezTo>
                      <a:pt x="79319" y="67146"/>
                      <a:pt x="77795" y="70730"/>
                      <a:pt x="74653" y="73559"/>
                    </a:cubicBezTo>
                    <a:cubicBezTo>
                      <a:pt x="71511" y="76389"/>
                      <a:pt x="67797" y="77898"/>
                      <a:pt x="63322" y="77898"/>
                    </a:cubicBezTo>
                    <a:lnTo>
                      <a:pt x="15330" y="7789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E4DA7ED0-A3C5-5A40-9660-7E655F9A43CD}"/>
                  </a:ext>
                </a:extLst>
              </p:cNvPr>
              <p:cNvSpPr/>
              <p:nvPr/>
            </p:nvSpPr>
            <p:spPr>
              <a:xfrm>
                <a:off x="5980592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3999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8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2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2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981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4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2 w 419922"/>
                  <a:gd name="connsiteY20" fmla="*/ 458143 h 462103"/>
                  <a:gd name="connsiteX21" fmla="*/ 47324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7" y="462104"/>
                      <a:pt x="6666" y="460784"/>
                      <a:pt x="3999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1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3" y="1320"/>
                      <a:pt x="181110" y="0"/>
                      <a:pt x="187298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3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2" y="446732"/>
                      <a:pt x="419922" y="448901"/>
                    </a:cubicBezTo>
                    <a:cubicBezTo>
                      <a:pt x="419922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2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1" y="460784"/>
                      <a:pt x="360981" y="458143"/>
                    </a:cubicBezTo>
                    <a:cubicBezTo>
                      <a:pt x="358505" y="455502"/>
                      <a:pt x="356886" y="453050"/>
                      <a:pt x="355934" y="450881"/>
                    </a:cubicBezTo>
                    <a:lnTo>
                      <a:pt x="319274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2" y="458143"/>
                    </a:cubicBezTo>
                    <a:cubicBezTo>
                      <a:pt x="56656" y="460784"/>
                      <a:pt x="52657" y="462104"/>
                      <a:pt x="47324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0EAABB79-10BD-E040-825C-97631FA95572}"/>
                  </a:ext>
                </a:extLst>
              </p:cNvPr>
              <p:cNvSpPr/>
              <p:nvPr/>
            </p:nvSpPr>
            <p:spPr>
              <a:xfrm>
                <a:off x="6456314" y="3178615"/>
                <a:ext cx="61988" cy="468799"/>
              </a:xfrm>
              <a:custGeom>
                <a:avLst/>
                <a:gdLst>
                  <a:gd name="connsiteX0" fmla="*/ 15330 w 61988"/>
                  <a:gd name="connsiteY0" fmla="*/ 468800 h 468799"/>
                  <a:gd name="connsiteX1" fmla="*/ 4380 w 61988"/>
                  <a:gd name="connsiteY1" fmla="*/ 464462 h 468799"/>
                  <a:gd name="connsiteX2" fmla="*/ 0 w 61988"/>
                  <a:gd name="connsiteY2" fmla="*/ 453616 h 468799"/>
                  <a:gd name="connsiteX3" fmla="*/ 0 w 61988"/>
                  <a:gd name="connsiteY3" fmla="*/ 15278 h 468799"/>
                  <a:gd name="connsiteX4" fmla="*/ 4380 w 61988"/>
                  <a:gd name="connsiteY4" fmla="*/ 4338 h 468799"/>
                  <a:gd name="connsiteX5" fmla="*/ 15330 w 61988"/>
                  <a:gd name="connsiteY5" fmla="*/ 0 h 468799"/>
                  <a:gd name="connsiteX6" fmla="*/ 46658 w 61988"/>
                  <a:gd name="connsiteY6" fmla="*/ 0 h 468799"/>
                  <a:gd name="connsiteX7" fmla="*/ 57989 w 61988"/>
                  <a:gd name="connsiteY7" fmla="*/ 4338 h 468799"/>
                  <a:gd name="connsiteX8" fmla="*/ 61988 w 61988"/>
                  <a:gd name="connsiteY8" fmla="*/ 15278 h 468799"/>
                  <a:gd name="connsiteX9" fmla="*/ 61988 w 61988"/>
                  <a:gd name="connsiteY9" fmla="*/ 453616 h 468799"/>
                  <a:gd name="connsiteX10" fmla="*/ 57989 w 61988"/>
                  <a:gd name="connsiteY10" fmla="*/ 464462 h 468799"/>
                  <a:gd name="connsiteX11" fmla="*/ 46658 w 61988"/>
                  <a:gd name="connsiteY11" fmla="*/ 468800 h 468799"/>
                  <a:gd name="connsiteX12" fmla="*/ 15330 w 61988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988" h="468799">
                    <a:moveTo>
                      <a:pt x="15330" y="468800"/>
                    </a:moveTo>
                    <a:cubicBezTo>
                      <a:pt x="10855" y="468800"/>
                      <a:pt x="7236" y="467385"/>
                      <a:pt x="4380" y="464462"/>
                    </a:cubicBezTo>
                    <a:cubicBezTo>
                      <a:pt x="1523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8" y="7262"/>
                      <a:pt x="4380" y="4338"/>
                    </a:cubicBezTo>
                    <a:cubicBezTo>
                      <a:pt x="7236" y="1509"/>
                      <a:pt x="10950" y="0"/>
                      <a:pt x="15330" y="0"/>
                    </a:cubicBezTo>
                    <a:lnTo>
                      <a:pt x="46658" y="0"/>
                    </a:lnTo>
                    <a:cubicBezTo>
                      <a:pt x="51514" y="0"/>
                      <a:pt x="55323" y="1415"/>
                      <a:pt x="57989" y="4338"/>
                    </a:cubicBezTo>
                    <a:cubicBezTo>
                      <a:pt x="60655" y="7167"/>
                      <a:pt x="61988" y="10845"/>
                      <a:pt x="61988" y="15278"/>
                    </a:cubicBezTo>
                    <a:lnTo>
                      <a:pt x="61988" y="453616"/>
                    </a:lnTo>
                    <a:cubicBezTo>
                      <a:pt x="61988" y="458049"/>
                      <a:pt x="60655" y="461632"/>
                      <a:pt x="57989" y="464462"/>
                    </a:cubicBezTo>
                    <a:cubicBezTo>
                      <a:pt x="55323" y="467291"/>
                      <a:pt x="51514" y="468800"/>
                      <a:pt x="46658" y="468800"/>
                    </a:cubicBezTo>
                    <a:lnTo>
                      <a:pt x="15330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B838B3E7-524E-404F-B156-2E2DC42786F2}"/>
                  </a:ext>
                </a:extLst>
              </p:cNvPr>
              <p:cNvSpPr/>
              <p:nvPr/>
            </p:nvSpPr>
            <p:spPr>
              <a:xfrm>
                <a:off x="6576387" y="3304137"/>
                <a:ext cx="486005" cy="343277"/>
              </a:xfrm>
              <a:custGeom>
                <a:avLst/>
                <a:gdLst>
                  <a:gd name="connsiteX0" fmla="*/ 117312 w 486005"/>
                  <a:gd name="connsiteY0" fmla="*/ 343277 h 343277"/>
                  <a:gd name="connsiteX1" fmla="*/ 103981 w 486005"/>
                  <a:gd name="connsiteY1" fmla="*/ 338939 h 343277"/>
                  <a:gd name="connsiteX2" fmla="*/ 95982 w 486005"/>
                  <a:gd name="connsiteY2" fmla="*/ 326774 h 343277"/>
                  <a:gd name="connsiteX3" fmla="*/ 1333 w 486005"/>
                  <a:gd name="connsiteY3" fmla="*/ 20465 h 343277"/>
                  <a:gd name="connsiteX4" fmla="*/ 0 w 486005"/>
                  <a:gd name="connsiteY4" fmla="*/ 13863 h 343277"/>
                  <a:gd name="connsiteX5" fmla="*/ 4380 w 486005"/>
                  <a:gd name="connsiteY5" fmla="*/ 3961 h 343277"/>
                  <a:gd name="connsiteX6" fmla="*/ 14092 w 486005"/>
                  <a:gd name="connsiteY6" fmla="*/ 0 h 343277"/>
                  <a:gd name="connsiteX7" fmla="*/ 43421 w 486005"/>
                  <a:gd name="connsiteY7" fmla="*/ 0 h 343277"/>
                  <a:gd name="connsiteX8" fmla="*/ 54752 w 486005"/>
                  <a:gd name="connsiteY8" fmla="*/ 3961 h 343277"/>
                  <a:gd name="connsiteX9" fmla="*/ 60084 w 486005"/>
                  <a:gd name="connsiteY9" fmla="*/ 11223 h 343277"/>
                  <a:gd name="connsiteX10" fmla="*/ 134071 w 486005"/>
                  <a:gd name="connsiteY10" fmla="*/ 260099 h 343277"/>
                  <a:gd name="connsiteX11" fmla="*/ 213389 w 486005"/>
                  <a:gd name="connsiteY11" fmla="*/ 13863 h 343277"/>
                  <a:gd name="connsiteX12" fmla="*/ 219007 w 486005"/>
                  <a:gd name="connsiteY12" fmla="*/ 4621 h 343277"/>
                  <a:gd name="connsiteX13" fmla="*/ 232052 w 486005"/>
                  <a:gd name="connsiteY13" fmla="*/ 0 h 343277"/>
                  <a:gd name="connsiteX14" fmla="*/ 254715 w 486005"/>
                  <a:gd name="connsiteY14" fmla="*/ 0 h 343277"/>
                  <a:gd name="connsiteX15" fmla="*/ 268045 w 486005"/>
                  <a:gd name="connsiteY15" fmla="*/ 4621 h 343277"/>
                  <a:gd name="connsiteX16" fmla="*/ 273378 w 486005"/>
                  <a:gd name="connsiteY16" fmla="*/ 13863 h 343277"/>
                  <a:gd name="connsiteX17" fmla="*/ 352696 w 486005"/>
                  <a:gd name="connsiteY17" fmla="*/ 260099 h 343277"/>
                  <a:gd name="connsiteX18" fmla="*/ 426683 w 486005"/>
                  <a:gd name="connsiteY18" fmla="*/ 11223 h 343277"/>
                  <a:gd name="connsiteX19" fmla="*/ 431349 w 486005"/>
                  <a:gd name="connsiteY19" fmla="*/ 3961 h 343277"/>
                  <a:gd name="connsiteX20" fmla="*/ 442680 w 486005"/>
                  <a:gd name="connsiteY20" fmla="*/ 0 h 343277"/>
                  <a:gd name="connsiteX21" fmla="*/ 472675 w 486005"/>
                  <a:gd name="connsiteY21" fmla="*/ 0 h 343277"/>
                  <a:gd name="connsiteX22" fmla="*/ 482006 w 486005"/>
                  <a:gd name="connsiteY22" fmla="*/ 3961 h 343277"/>
                  <a:gd name="connsiteX23" fmla="*/ 486005 w 486005"/>
                  <a:gd name="connsiteY23" fmla="*/ 13863 h 343277"/>
                  <a:gd name="connsiteX24" fmla="*/ 484672 w 486005"/>
                  <a:gd name="connsiteY24" fmla="*/ 20465 h 343277"/>
                  <a:gd name="connsiteX25" fmla="*/ 390689 w 486005"/>
                  <a:gd name="connsiteY25" fmla="*/ 326774 h 343277"/>
                  <a:gd name="connsiteX26" fmla="*/ 383358 w 486005"/>
                  <a:gd name="connsiteY26" fmla="*/ 338939 h 343277"/>
                  <a:gd name="connsiteX27" fmla="*/ 368693 w 486005"/>
                  <a:gd name="connsiteY27" fmla="*/ 343277 h 343277"/>
                  <a:gd name="connsiteX28" fmla="*/ 342698 w 486005"/>
                  <a:gd name="connsiteY28" fmla="*/ 343277 h 343277"/>
                  <a:gd name="connsiteX29" fmla="*/ 328415 w 486005"/>
                  <a:gd name="connsiteY29" fmla="*/ 338939 h 343277"/>
                  <a:gd name="connsiteX30" fmla="*/ 320798 w 486005"/>
                  <a:gd name="connsiteY30" fmla="*/ 326774 h 343277"/>
                  <a:gd name="connsiteX31" fmla="*/ 243479 w 486005"/>
                  <a:gd name="connsiteY31" fmla="*/ 90440 h 343277"/>
                  <a:gd name="connsiteX32" fmla="*/ 166160 w 486005"/>
                  <a:gd name="connsiteY32" fmla="*/ 326774 h 343277"/>
                  <a:gd name="connsiteX33" fmla="*/ 158161 w 486005"/>
                  <a:gd name="connsiteY33" fmla="*/ 338939 h 343277"/>
                  <a:gd name="connsiteX34" fmla="*/ 143497 w 486005"/>
                  <a:gd name="connsiteY34" fmla="*/ 343277 h 343277"/>
                  <a:gd name="connsiteX35" fmla="*/ 117312 w 486005"/>
                  <a:gd name="connsiteY35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86005" h="343277">
                    <a:moveTo>
                      <a:pt x="117312" y="343277"/>
                    </a:moveTo>
                    <a:cubicBezTo>
                      <a:pt x="111503" y="343277"/>
                      <a:pt x="107123" y="341863"/>
                      <a:pt x="103981" y="338939"/>
                    </a:cubicBezTo>
                    <a:cubicBezTo>
                      <a:pt x="100838" y="336110"/>
                      <a:pt x="98172" y="332055"/>
                      <a:pt x="95982" y="326774"/>
                    </a:cubicBezTo>
                    <a:lnTo>
                      <a:pt x="1333" y="20465"/>
                    </a:lnTo>
                    <a:cubicBezTo>
                      <a:pt x="476" y="18296"/>
                      <a:pt x="0" y="16032"/>
                      <a:pt x="0" y="13863"/>
                    </a:cubicBezTo>
                    <a:cubicBezTo>
                      <a:pt x="0" y="9902"/>
                      <a:pt x="1428" y="6601"/>
                      <a:pt x="4380" y="3961"/>
                    </a:cubicBezTo>
                    <a:cubicBezTo>
                      <a:pt x="7332" y="1320"/>
                      <a:pt x="10474" y="0"/>
                      <a:pt x="14092" y="0"/>
                    </a:cubicBezTo>
                    <a:lnTo>
                      <a:pt x="43421" y="0"/>
                    </a:lnTo>
                    <a:cubicBezTo>
                      <a:pt x="48277" y="0"/>
                      <a:pt x="52085" y="1320"/>
                      <a:pt x="54752" y="3961"/>
                    </a:cubicBezTo>
                    <a:cubicBezTo>
                      <a:pt x="57418" y="6601"/>
                      <a:pt x="59227" y="9053"/>
                      <a:pt x="60084" y="11223"/>
                    </a:cubicBezTo>
                    <a:lnTo>
                      <a:pt x="134071" y="260099"/>
                    </a:lnTo>
                    <a:lnTo>
                      <a:pt x="213389" y="13863"/>
                    </a:lnTo>
                    <a:cubicBezTo>
                      <a:pt x="214246" y="10751"/>
                      <a:pt x="216151" y="7733"/>
                      <a:pt x="219007" y="4621"/>
                    </a:cubicBezTo>
                    <a:cubicBezTo>
                      <a:pt x="221864" y="1509"/>
                      <a:pt x="226244" y="0"/>
                      <a:pt x="232052" y="0"/>
                    </a:cubicBezTo>
                    <a:lnTo>
                      <a:pt x="254715" y="0"/>
                    </a:lnTo>
                    <a:cubicBezTo>
                      <a:pt x="260523" y="0"/>
                      <a:pt x="264903" y="1509"/>
                      <a:pt x="268045" y="4621"/>
                    </a:cubicBezTo>
                    <a:cubicBezTo>
                      <a:pt x="271188" y="7733"/>
                      <a:pt x="272902" y="10751"/>
                      <a:pt x="273378" y="13863"/>
                    </a:cubicBezTo>
                    <a:lnTo>
                      <a:pt x="352696" y="260099"/>
                    </a:lnTo>
                    <a:lnTo>
                      <a:pt x="426683" y="11223"/>
                    </a:lnTo>
                    <a:cubicBezTo>
                      <a:pt x="427159" y="9053"/>
                      <a:pt x="428682" y="6601"/>
                      <a:pt x="431349" y="3961"/>
                    </a:cubicBezTo>
                    <a:cubicBezTo>
                      <a:pt x="434015" y="1320"/>
                      <a:pt x="437824" y="0"/>
                      <a:pt x="442680" y="0"/>
                    </a:cubicBezTo>
                    <a:lnTo>
                      <a:pt x="472675" y="0"/>
                    </a:lnTo>
                    <a:cubicBezTo>
                      <a:pt x="476198" y="0"/>
                      <a:pt x="479340" y="1320"/>
                      <a:pt x="482006" y="3961"/>
                    </a:cubicBezTo>
                    <a:cubicBezTo>
                      <a:pt x="484672" y="6601"/>
                      <a:pt x="486005" y="9902"/>
                      <a:pt x="486005" y="13863"/>
                    </a:cubicBezTo>
                    <a:cubicBezTo>
                      <a:pt x="486005" y="16032"/>
                      <a:pt x="485529" y="18296"/>
                      <a:pt x="484672" y="20465"/>
                    </a:cubicBezTo>
                    <a:lnTo>
                      <a:pt x="390689" y="326774"/>
                    </a:lnTo>
                    <a:cubicBezTo>
                      <a:pt x="388880" y="332055"/>
                      <a:pt x="386500" y="336110"/>
                      <a:pt x="383358" y="338939"/>
                    </a:cubicBezTo>
                    <a:cubicBezTo>
                      <a:pt x="380215" y="341768"/>
                      <a:pt x="375359" y="343277"/>
                      <a:pt x="368693" y="343277"/>
                    </a:cubicBezTo>
                    <a:lnTo>
                      <a:pt x="342698" y="343277"/>
                    </a:lnTo>
                    <a:cubicBezTo>
                      <a:pt x="336890" y="343277"/>
                      <a:pt x="332129" y="341863"/>
                      <a:pt x="328415" y="338939"/>
                    </a:cubicBezTo>
                    <a:cubicBezTo>
                      <a:pt x="324606" y="336110"/>
                      <a:pt x="322036" y="332055"/>
                      <a:pt x="320798" y="326774"/>
                    </a:cubicBezTo>
                    <a:lnTo>
                      <a:pt x="243479" y="90440"/>
                    </a:lnTo>
                    <a:lnTo>
                      <a:pt x="166160" y="326774"/>
                    </a:lnTo>
                    <a:cubicBezTo>
                      <a:pt x="164351" y="332055"/>
                      <a:pt x="161684" y="336110"/>
                      <a:pt x="158161" y="338939"/>
                    </a:cubicBezTo>
                    <a:cubicBezTo>
                      <a:pt x="154638" y="341768"/>
                      <a:pt x="149686" y="343277"/>
                      <a:pt x="143497" y="343277"/>
                    </a:cubicBezTo>
                    <a:lnTo>
                      <a:pt x="117312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44B7EE8B-FDF3-1B45-9610-19952775FD0B}"/>
                  </a:ext>
                </a:extLst>
              </p:cNvPr>
              <p:cNvSpPr/>
              <p:nvPr/>
            </p:nvSpPr>
            <p:spPr>
              <a:xfrm>
                <a:off x="7089054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7 w 296611"/>
                  <a:gd name="connsiteY4" fmla="*/ 184181 h 356480"/>
                  <a:gd name="connsiteX5" fmla="*/ 134642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5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8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8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7 w 296611"/>
                  <a:gd name="connsiteY17" fmla="*/ 33007 h 356480"/>
                  <a:gd name="connsiteX18" fmla="*/ 95602 w 296611"/>
                  <a:gd name="connsiteY18" fmla="*/ 9619 h 356480"/>
                  <a:gd name="connsiteX19" fmla="*/ 156638 w 296611"/>
                  <a:gd name="connsiteY19" fmla="*/ 0 h 356480"/>
                  <a:gd name="connsiteX20" fmla="*/ 223959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6 w 296611"/>
                  <a:gd name="connsiteY22" fmla="*/ 76577 h 356480"/>
                  <a:gd name="connsiteX23" fmla="*/ 296612 w 296611"/>
                  <a:gd name="connsiteY23" fmla="*/ 120807 h 356480"/>
                  <a:gd name="connsiteX24" fmla="*/ 296612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6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7 w 296611"/>
                  <a:gd name="connsiteY36" fmla="*/ 259438 h 356480"/>
                  <a:gd name="connsiteX37" fmla="*/ 234052 w 296611"/>
                  <a:gd name="connsiteY37" fmla="*/ 198045 h 356480"/>
                  <a:gd name="connsiteX38" fmla="*/ 234052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3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8 w 296611"/>
                  <a:gd name="connsiteY42" fmla="*/ 282921 h 356480"/>
                  <a:gd name="connsiteX43" fmla="*/ 100363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5" y="356480"/>
                      <a:pt x="78843" y="352048"/>
                      <a:pt x="60655" y="343277"/>
                    </a:cubicBezTo>
                    <a:cubicBezTo>
                      <a:pt x="42469" y="334507"/>
                      <a:pt x="27805" y="322624"/>
                      <a:pt x="16664" y="307629"/>
                    </a:cubicBezTo>
                    <a:cubicBezTo>
                      <a:pt x="5523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7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5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9" y="97042"/>
                      <a:pt x="74653" y="100343"/>
                      <a:pt x="67988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8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9" y="51680"/>
                      <a:pt x="43992" y="42250"/>
                      <a:pt x="54657" y="33007"/>
                    </a:cubicBezTo>
                    <a:cubicBezTo>
                      <a:pt x="65322" y="23765"/>
                      <a:pt x="78938" y="15938"/>
                      <a:pt x="95602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2" y="3395"/>
                      <a:pt x="223959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900" y="62054"/>
                      <a:pt x="289566" y="76577"/>
                    </a:cubicBezTo>
                    <a:cubicBezTo>
                      <a:pt x="294231" y="91100"/>
                      <a:pt x="296612" y="105812"/>
                      <a:pt x="296612" y="120807"/>
                    </a:cubicBezTo>
                    <a:lnTo>
                      <a:pt x="296612" y="334695"/>
                    </a:lnTo>
                    <a:cubicBezTo>
                      <a:pt x="296612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8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4" y="322058"/>
                      <a:pt x="211866" y="329791"/>
                    </a:cubicBezTo>
                    <a:cubicBezTo>
                      <a:pt x="202058" y="337524"/>
                      <a:pt x="189870" y="343843"/>
                      <a:pt x="175206" y="348936"/>
                    </a:cubicBezTo>
                    <a:cubicBezTo>
                      <a:pt x="160542" y="354028"/>
                      <a:pt x="142641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40" y="287636"/>
                      <a:pt x="212247" y="275659"/>
                      <a:pt x="221007" y="259438"/>
                    </a:cubicBezTo>
                    <a:cubicBezTo>
                      <a:pt x="229672" y="243123"/>
                      <a:pt x="234052" y="222659"/>
                      <a:pt x="234052" y="198045"/>
                    </a:cubicBezTo>
                    <a:lnTo>
                      <a:pt x="234052" y="179560"/>
                    </a:lnTo>
                    <a:lnTo>
                      <a:pt x="156733" y="190783"/>
                    </a:lnTo>
                    <a:cubicBezTo>
                      <a:pt x="125215" y="195215"/>
                      <a:pt x="101410" y="202571"/>
                      <a:pt x="85413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6" y="274810"/>
                      <a:pt x="72368" y="282921"/>
                    </a:cubicBezTo>
                    <a:cubicBezTo>
                      <a:pt x="79699" y="291031"/>
                      <a:pt x="89031" y="297067"/>
                      <a:pt x="100363" y="301028"/>
                    </a:cubicBezTo>
                    <a:cubicBezTo>
                      <a:pt x="111599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Freeform 65">
                <a:extLst>
                  <a:ext uri="{FF2B5EF4-FFF2-40B4-BE49-F238E27FC236}">
                    <a16:creationId xmlns:a16="http://schemas.microsoft.com/office/drawing/2014/main" id="{13EF52B5-A0EC-874F-9A15-1BA47BF62C58}"/>
                  </a:ext>
                </a:extLst>
              </p:cNvPr>
              <p:cNvSpPr/>
              <p:nvPr/>
            </p:nvSpPr>
            <p:spPr>
              <a:xfrm>
                <a:off x="7427943" y="3304137"/>
                <a:ext cx="329939" cy="468705"/>
              </a:xfrm>
              <a:custGeom>
                <a:avLst/>
                <a:gdLst>
                  <a:gd name="connsiteX0" fmla="*/ 89317 w 329939"/>
                  <a:gd name="connsiteY0" fmla="*/ 468705 h 468705"/>
                  <a:gd name="connsiteX1" fmla="*/ 79985 w 329939"/>
                  <a:gd name="connsiteY1" fmla="*/ 464745 h 468705"/>
                  <a:gd name="connsiteX2" fmla="*/ 75986 w 329939"/>
                  <a:gd name="connsiteY2" fmla="*/ 455502 h 468705"/>
                  <a:gd name="connsiteX3" fmla="*/ 76652 w 329939"/>
                  <a:gd name="connsiteY3" fmla="*/ 450221 h 468705"/>
                  <a:gd name="connsiteX4" fmla="*/ 79319 w 329939"/>
                  <a:gd name="connsiteY4" fmla="*/ 443620 h 468705"/>
                  <a:gd name="connsiteX5" fmla="*/ 130642 w 329939"/>
                  <a:gd name="connsiteY5" fmla="*/ 322813 h 468705"/>
                  <a:gd name="connsiteX6" fmla="*/ 3332 w 329939"/>
                  <a:gd name="connsiteY6" fmla="*/ 25086 h 468705"/>
                  <a:gd name="connsiteX7" fmla="*/ 0 w 329939"/>
                  <a:gd name="connsiteY7" fmla="*/ 13863 h 468705"/>
                  <a:gd name="connsiteX8" fmla="*/ 3999 w 329939"/>
                  <a:gd name="connsiteY8" fmla="*/ 3961 h 468705"/>
                  <a:gd name="connsiteX9" fmla="*/ 13997 w 329939"/>
                  <a:gd name="connsiteY9" fmla="*/ 0 h 468705"/>
                  <a:gd name="connsiteX10" fmla="*/ 46658 w 329939"/>
                  <a:gd name="connsiteY10" fmla="*/ 0 h 468705"/>
                  <a:gd name="connsiteX11" fmla="*/ 57323 w 329939"/>
                  <a:gd name="connsiteY11" fmla="*/ 3301 h 468705"/>
                  <a:gd name="connsiteX12" fmla="*/ 62655 w 329939"/>
                  <a:gd name="connsiteY12" fmla="*/ 11223 h 468705"/>
                  <a:gd name="connsiteX13" fmla="*/ 163969 w 329939"/>
                  <a:gd name="connsiteY13" fmla="*/ 251517 h 468705"/>
                  <a:gd name="connsiteX14" fmla="*/ 267951 w 329939"/>
                  <a:gd name="connsiteY14" fmla="*/ 11223 h 468705"/>
                  <a:gd name="connsiteX15" fmla="*/ 273664 w 329939"/>
                  <a:gd name="connsiteY15" fmla="*/ 3301 h 468705"/>
                  <a:gd name="connsiteX16" fmla="*/ 284614 w 329939"/>
                  <a:gd name="connsiteY16" fmla="*/ 0 h 468705"/>
                  <a:gd name="connsiteX17" fmla="*/ 315941 w 329939"/>
                  <a:gd name="connsiteY17" fmla="*/ 0 h 468705"/>
                  <a:gd name="connsiteX18" fmla="*/ 325939 w 329939"/>
                  <a:gd name="connsiteY18" fmla="*/ 3961 h 468705"/>
                  <a:gd name="connsiteX19" fmla="*/ 329939 w 329939"/>
                  <a:gd name="connsiteY19" fmla="*/ 13203 h 468705"/>
                  <a:gd name="connsiteX20" fmla="*/ 326606 w 329939"/>
                  <a:gd name="connsiteY20" fmla="*/ 25086 h 468705"/>
                  <a:gd name="connsiteX21" fmla="*/ 137308 w 329939"/>
                  <a:gd name="connsiteY21" fmla="*/ 457483 h 468705"/>
                  <a:gd name="connsiteX22" fmla="*/ 131690 w 329939"/>
                  <a:gd name="connsiteY22" fmla="*/ 465405 h 468705"/>
                  <a:gd name="connsiteX23" fmla="*/ 120644 w 329939"/>
                  <a:gd name="connsiteY23" fmla="*/ 468705 h 468705"/>
                  <a:gd name="connsiteX24" fmla="*/ 89317 w 329939"/>
                  <a:gd name="connsiteY24" fmla="*/ 468705 h 468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29939" h="468705">
                    <a:moveTo>
                      <a:pt x="89317" y="468705"/>
                    </a:moveTo>
                    <a:cubicBezTo>
                      <a:pt x="85794" y="468705"/>
                      <a:pt x="82651" y="467385"/>
                      <a:pt x="79985" y="464745"/>
                    </a:cubicBezTo>
                    <a:cubicBezTo>
                      <a:pt x="77319" y="462104"/>
                      <a:pt x="75986" y="458992"/>
                      <a:pt x="75986" y="455502"/>
                    </a:cubicBezTo>
                    <a:cubicBezTo>
                      <a:pt x="75986" y="453711"/>
                      <a:pt x="76176" y="452013"/>
                      <a:pt x="76652" y="450221"/>
                    </a:cubicBezTo>
                    <a:cubicBezTo>
                      <a:pt x="77128" y="448429"/>
                      <a:pt x="77986" y="446260"/>
                      <a:pt x="79319" y="443620"/>
                    </a:cubicBezTo>
                    <a:lnTo>
                      <a:pt x="130642" y="322813"/>
                    </a:lnTo>
                    <a:lnTo>
                      <a:pt x="3332" y="25086"/>
                    </a:lnTo>
                    <a:cubicBezTo>
                      <a:pt x="1143" y="19804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3999" y="3961"/>
                    </a:cubicBezTo>
                    <a:cubicBezTo>
                      <a:pt x="6666" y="1320"/>
                      <a:pt x="9998" y="0"/>
                      <a:pt x="13997" y="0"/>
                    </a:cubicBezTo>
                    <a:lnTo>
                      <a:pt x="46658" y="0"/>
                    </a:lnTo>
                    <a:cubicBezTo>
                      <a:pt x="51514" y="0"/>
                      <a:pt x="55132" y="1132"/>
                      <a:pt x="57323" y="3301"/>
                    </a:cubicBezTo>
                    <a:cubicBezTo>
                      <a:pt x="59513" y="5470"/>
                      <a:pt x="61322" y="8110"/>
                      <a:pt x="62655" y="11223"/>
                    </a:cubicBezTo>
                    <a:lnTo>
                      <a:pt x="163969" y="251517"/>
                    </a:lnTo>
                    <a:lnTo>
                      <a:pt x="267951" y="11223"/>
                    </a:lnTo>
                    <a:cubicBezTo>
                      <a:pt x="269283" y="8110"/>
                      <a:pt x="271188" y="5470"/>
                      <a:pt x="273664" y="3301"/>
                    </a:cubicBezTo>
                    <a:cubicBezTo>
                      <a:pt x="276139" y="1132"/>
                      <a:pt x="279758" y="0"/>
                      <a:pt x="284614" y="0"/>
                    </a:cubicBezTo>
                    <a:lnTo>
                      <a:pt x="315941" y="0"/>
                    </a:lnTo>
                    <a:cubicBezTo>
                      <a:pt x="319941" y="0"/>
                      <a:pt x="323274" y="1320"/>
                      <a:pt x="325939" y="3961"/>
                    </a:cubicBezTo>
                    <a:cubicBezTo>
                      <a:pt x="328606" y="6601"/>
                      <a:pt x="329939" y="9714"/>
                      <a:pt x="329939" y="13203"/>
                    </a:cubicBezTo>
                    <a:cubicBezTo>
                      <a:pt x="329939" y="15372"/>
                      <a:pt x="328796" y="19333"/>
                      <a:pt x="326606" y="25086"/>
                    </a:cubicBezTo>
                    <a:lnTo>
                      <a:pt x="137308" y="457483"/>
                    </a:lnTo>
                    <a:cubicBezTo>
                      <a:pt x="135975" y="460595"/>
                      <a:pt x="134071" y="463236"/>
                      <a:pt x="131690" y="465405"/>
                    </a:cubicBezTo>
                    <a:cubicBezTo>
                      <a:pt x="129214" y="467574"/>
                      <a:pt x="125596" y="468705"/>
                      <a:pt x="120644" y="468705"/>
                    </a:cubicBezTo>
                    <a:lnTo>
                      <a:pt x="89317" y="468705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Freeform 66">
                <a:extLst>
                  <a:ext uri="{FF2B5EF4-FFF2-40B4-BE49-F238E27FC236}">
                    <a16:creationId xmlns:a16="http://schemas.microsoft.com/office/drawing/2014/main" id="{4E663FDC-5D90-8B4E-8BCE-931292405357}"/>
                  </a:ext>
                </a:extLst>
              </p:cNvPr>
              <p:cNvSpPr/>
              <p:nvPr/>
            </p:nvSpPr>
            <p:spPr>
              <a:xfrm>
                <a:off x="7787224" y="3297630"/>
                <a:ext cx="283838" cy="356385"/>
              </a:xfrm>
              <a:custGeom>
                <a:avLst/>
                <a:gdLst>
                  <a:gd name="connsiteX0" fmla="*/ 141294 w 283838"/>
                  <a:gd name="connsiteY0" fmla="*/ 356386 h 356385"/>
                  <a:gd name="connsiteX1" fmla="*/ 77305 w 283838"/>
                  <a:gd name="connsiteY1" fmla="*/ 347144 h 356385"/>
                  <a:gd name="connsiteX2" fmla="*/ 33980 w 283838"/>
                  <a:gd name="connsiteY2" fmla="*/ 324699 h 356385"/>
                  <a:gd name="connsiteX3" fmla="*/ 9032 w 283838"/>
                  <a:gd name="connsiteY3" fmla="*/ 298293 h 356385"/>
                  <a:gd name="connsiteX4" fmla="*/ 81 w 283838"/>
                  <a:gd name="connsiteY4" fmla="*/ 277168 h 356385"/>
                  <a:gd name="connsiteX5" fmla="*/ 4747 w 283838"/>
                  <a:gd name="connsiteY5" fmla="*/ 265946 h 356385"/>
                  <a:gd name="connsiteX6" fmla="*/ 15412 w 283838"/>
                  <a:gd name="connsiteY6" fmla="*/ 261985 h 356385"/>
                  <a:gd name="connsiteX7" fmla="*/ 45406 w 283838"/>
                  <a:gd name="connsiteY7" fmla="*/ 261985 h 356385"/>
                  <a:gd name="connsiteX8" fmla="*/ 51024 w 283838"/>
                  <a:gd name="connsiteY8" fmla="*/ 262928 h 356385"/>
                  <a:gd name="connsiteX9" fmla="*/ 57404 w 283838"/>
                  <a:gd name="connsiteY9" fmla="*/ 268586 h 356385"/>
                  <a:gd name="connsiteX10" fmla="*/ 76734 w 283838"/>
                  <a:gd name="connsiteY10" fmla="*/ 287070 h 356385"/>
                  <a:gd name="connsiteX11" fmla="*/ 103015 w 283838"/>
                  <a:gd name="connsiteY11" fmla="*/ 302254 h 356385"/>
                  <a:gd name="connsiteX12" fmla="*/ 141960 w 283838"/>
                  <a:gd name="connsiteY12" fmla="*/ 308195 h 356385"/>
                  <a:gd name="connsiteX13" fmla="*/ 197950 w 283838"/>
                  <a:gd name="connsiteY13" fmla="*/ 295369 h 356385"/>
                  <a:gd name="connsiteX14" fmla="*/ 219946 w 283838"/>
                  <a:gd name="connsiteY14" fmla="*/ 257458 h 356385"/>
                  <a:gd name="connsiteX15" fmla="*/ 210900 w 283838"/>
                  <a:gd name="connsiteY15" fmla="*/ 231052 h 356385"/>
                  <a:gd name="connsiteX16" fmla="*/ 178906 w 283838"/>
                  <a:gd name="connsiteY16" fmla="*/ 213228 h 356385"/>
                  <a:gd name="connsiteX17" fmla="*/ 115870 w 283838"/>
                  <a:gd name="connsiteY17" fmla="*/ 196724 h 356385"/>
                  <a:gd name="connsiteX18" fmla="*/ 52548 w 283838"/>
                  <a:gd name="connsiteY18" fmla="*/ 173996 h 356385"/>
                  <a:gd name="connsiteX19" fmla="*/ 19221 w 283838"/>
                  <a:gd name="connsiteY19" fmla="*/ 141649 h 356385"/>
                  <a:gd name="connsiteX20" fmla="*/ 9223 w 283838"/>
                  <a:gd name="connsiteY20" fmla="*/ 99022 h 356385"/>
                  <a:gd name="connsiteX21" fmla="*/ 23887 w 283838"/>
                  <a:gd name="connsiteY21" fmla="*/ 51869 h 356385"/>
                  <a:gd name="connsiteX22" fmla="*/ 66831 w 283838"/>
                  <a:gd name="connsiteY22" fmla="*/ 14523 h 356385"/>
                  <a:gd name="connsiteX23" fmla="*/ 137866 w 283838"/>
                  <a:gd name="connsiteY23" fmla="*/ 0 h 356385"/>
                  <a:gd name="connsiteX24" fmla="*/ 197188 w 283838"/>
                  <a:gd name="connsiteY24" fmla="*/ 8582 h 356385"/>
                  <a:gd name="connsiteX25" fmla="*/ 237847 w 283838"/>
                  <a:gd name="connsiteY25" fmla="*/ 29990 h 356385"/>
                  <a:gd name="connsiteX26" fmla="*/ 261842 w 283838"/>
                  <a:gd name="connsiteY26" fmla="*/ 55358 h 356385"/>
                  <a:gd name="connsiteX27" fmla="*/ 270508 w 283838"/>
                  <a:gd name="connsiteY27" fmla="*/ 76483 h 356385"/>
                  <a:gd name="connsiteX28" fmla="*/ 266508 w 283838"/>
                  <a:gd name="connsiteY28" fmla="*/ 87328 h 356385"/>
                  <a:gd name="connsiteX29" fmla="*/ 255843 w 283838"/>
                  <a:gd name="connsiteY29" fmla="*/ 91666 h 356385"/>
                  <a:gd name="connsiteX30" fmla="*/ 227849 w 283838"/>
                  <a:gd name="connsiteY30" fmla="*/ 91666 h 356385"/>
                  <a:gd name="connsiteX31" fmla="*/ 220231 w 283838"/>
                  <a:gd name="connsiteY31" fmla="*/ 89686 h 356385"/>
                  <a:gd name="connsiteX32" fmla="*/ 214613 w 283838"/>
                  <a:gd name="connsiteY32" fmla="*/ 85065 h 356385"/>
                  <a:gd name="connsiteX33" fmla="*/ 198902 w 283838"/>
                  <a:gd name="connsiteY33" fmla="*/ 67901 h 356385"/>
                  <a:gd name="connsiteX34" fmla="*/ 175573 w 283838"/>
                  <a:gd name="connsiteY34" fmla="*/ 53755 h 356385"/>
                  <a:gd name="connsiteX35" fmla="*/ 137866 w 283838"/>
                  <a:gd name="connsiteY35" fmla="*/ 48097 h 356385"/>
                  <a:gd name="connsiteX36" fmla="*/ 87875 w 283838"/>
                  <a:gd name="connsiteY36" fmla="*/ 61960 h 356385"/>
                  <a:gd name="connsiteX37" fmla="*/ 71211 w 283838"/>
                  <a:gd name="connsiteY37" fmla="*/ 96948 h 356385"/>
                  <a:gd name="connsiteX38" fmla="*/ 78543 w 283838"/>
                  <a:gd name="connsiteY38" fmla="*/ 119393 h 356385"/>
                  <a:gd name="connsiteX39" fmla="*/ 106538 w 283838"/>
                  <a:gd name="connsiteY39" fmla="*/ 137217 h 356385"/>
                  <a:gd name="connsiteX40" fmla="*/ 167860 w 283838"/>
                  <a:gd name="connsiteY40" fmla="*/ 154380 h 356385"/>
                  <a:gd name="connsiteX41" fmla="*/ 237181 w 283838"/>
                  <a:gd name="connsiteY41" fmla="*/ 177486 h 356385"/>
                  <a:gd name="connsiteX42" fmla="*/ 273174 w 283838"/>
                  <a:gd name="connsiteY42" fmla="*/ 211153 h 356385"/>
                  <a:gd name="connsiteX43" fmla="*/ 283838 w 283838"/>
                  <a:gd name="connsiteY43" fmla="*/ 255383 h 356385"/>
                  <a:gd name="connsiteX44" fmla="*/ 267841 w 283838"/>
                  <a:gd name="connsiteY44" fmla="*/ 306215 h 356385"/>
                  <a:gd name="connsiteX45" fmla="*/ 219850 w 283838"/>
                  <a:gd name="connsiteY45" fmla="*/ 342900 h 356385"/>
                  <a:gd name="connsiteX46" fmla="*/ 141294 w 283838"/>
                  <a:gd name="connsiteY46" fmla="*/ 356386 h 35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83838" h="356385">
                    <a:moveTo>
                      <a:pt x="141294" y="356386"/>
                    </a:moveTo>
                    <a:cubicBezTo>
                      <a:pt x="116441" y="356386"/>
                      <a:pt x="95111" y="353274"/>
                      <a:pt x="77305" y="347144"/>
                    </a:cubicBezTo>
                    <a:cubicBezTo>
                      <a:pt x="59499" y="341014"/>
                      <a:pt x="45121" y="333469"/>
                      <a:pt x="33980" y="324699"/>
                    </a:cubicBezTo>
                    <a:cubicBezTo>
                      <a:pt x="22839" y="315928"/>
                      <a:pt x="14555" y="307063"/>
                      <a:pt x="9032" y="298293"/>
                    </a:cubicBezTo>
                    <a:cubicBezTo>
                      <a:pt x="3509" y="289522"/>
                      <a:pt x="462" y="282449"/>
                      <a:pt x="81" y="277168"/>
                    </a:cubicBezTo>
                    <a:cubicBezTo>
                      <a:pt x="-395" y="272358"/>
                      <a:pt x="1224" y="268586"/>
                      <a:pt x="4747" y="265946"/>
                    </a:cubicBezTo>
                    <a:cubicBezTo>
                      <a:pt x="8270" y="263305"/>
                      <a:pt x="11889" y="261985"/>
                      <a:pt x="15412" y="261985"/>
                    </a:cubicBezTo>
                    <a:lnTo>
                      <a:pt x="45406" y="261985"/>
                    </a:lnTo>
                    <a:cubicBezTo>
                      <a:pt x="47596" y="261985"/>
                      <a:pt x="49501" y="262362"/>
                      <a:pt x="51024" y="262928"/>
                    </a:cubicBezTo>
                    <a:cubicBezTo>
                      <a:pt x="52548" y="263588"/>
                      <a:pt x="54643" y="265474"/>
                      <a:pt x="57404" y="268586"/>
                    </a:cubicBezTo>
                    <a:cubicBezTo>
                      <a:pt x="63213" y="274716"/>
                      <a:pt x="69592" y="280940"/>
                      <a:pt x="76734" y="287070"/>
                    </a:cubicBezTo>
                    <a:cubicBezTo>
                      <a:pt x="83875" y="293200"/>
                      <a:pt x="92636" y="298293"/>
                      <a:pt x="103015" y="302254"/>
                    </a:cubicBezTo>
                    <a:cubicBezTo>
                      <a:pt x="113489" y="306215"/>
                      <a:pt x="126439" y="308195"/>
                      <a:pt x="141960" y="308195"/>
                    </a:cubicBezTo>
                    <a:cubicBezTo>
                      <a:pt x="164623" y="308195"/>
                      <a:pt x="183285" y="303857"/>
                      <a:pt x="197950" y="295369"/>
                    </a:cubicBezTo>
                    <a:cubicBezTo>
                      <a:pt x="212614" y="286787"/>
                      <a:pt x="219946" y="274150"/>
                      <a:pt x="219946" y="257458"/>
                    </a:cubicBezTo>
                    <a:cubicBezTo>
                      <a:pt x="219946" y="246424"/>
                      <a:pt x="216899" y="237653"/>
                      <a:pt x="210900" y="231052"/>
                    </a:cubicBezTo>
                    <a:cubicBezTo>
                      <a:pt x="204901" y="224450"/>
                      <a:pt x="194236" y="218509"/>
                      <a:pt x="178906" y="213228"/>
                    </a:cubicBezTo>
                    <a:cubicBezTo>
                      <a:pt x="163575" y="207947"/>
                      <a:pt x="142531" y="202477"/>
                      <a:pt x="115870" y="196724"/>
                    </a:cubicBezTo>
                    <a:cubicBezTo>
                      <a:pt x="89208" y="190594"/>
                      <a:pt x="68069" y="182955"/>
                      <a:pt x="52548" y="173996"/>
                    </a:cubicBezTo>
                    <a:cubicBezTo>
                      <a:pt x="37027" y="164943"/>
                      <a:pt x="25886" y="154192"/>
                      <a:pt x="19221" y="141649"/>
                    </a:cubicBezTo>
                    <a:cubicBezTo>
                      <a:pt x="12555" y="129106"/>
                      <a:pt x="9223" y="114960"/>
                      <a:pt x="9223" y="99022"/>
                    </a:cubicBezTo>
                    <a:cubicBezTo>
                      <a:pt x="9223" y="82707"/>
                      <a:pt x="14079" y="66958"/>
                      <a:pt x="23887" y="51869"/>
                    </a:cubicBezTo>
                    <a:cubicBezTo>
                      <a:pt x="33695" y="36685"/>
                      <a:pt x="47978" y="24237"/>
                      <a:pt x="66831" y="14523"/>
                    </a:cubicBezTo>
                    <a:cubicBezTo>
                      <a:pt x="85685" y="4810"/>
                      <a:pt x="109394" y="0"/>
                      <a:pt x="137866" y="0"/>
                    </a:cubicBezTo>
                    <a:cubicBezTo>
                      <a:pt x="161004" y="0"/>
                      <a:pt x="180715" y="2829"/>
                      <a:pt x="197188" y="8582"/>
                    </a:cubicBezTo>
                    <a:cubicBezTo>
                      <a:pt x="213661" y="14335"/>
                      <a:pt x="227182" y="21408"/>
                      <a:pt x="237847" y="29990"/>
                    </a:cubicBezTo>
                    <a:cubicBezTo>
                      <a:pt x="248512" y="38572"/>
                      <a:pt x="256510" y="47059"/>
                      <a:pt x="261842" y="55358"/>
                    </a:cubicBezTo>
                    <a:cubicBezTo>
                      <a:pt x="267175" y="63752"/>
                      <a:pt x="270031" y="70730"/>
                      <a:pt x="270508" y="76483"/>
                    </a:cubicBezTo>
                    <a:cubicBezTo>
                      <a:pt x="270984" y="80915"/>
                      <a:pt x="269651" y="84499"/>
                      <a:pt x="266508" y="87328"/>
                    </a:cubicBezTo>
                    <a:cubicBezTo>
                      <a:pt x="263366" y="90157"/>
                      <a:pt x="259843" y="91666"/>
                      <a:pt x="255843" y="91666"/>
                    </a:cubicBezTo>
                    <a:lnTo>
                      <a:pt x="227849" y="91666"/>
                    </a:lnTo>
                    <a:cubicBezTo>
                      <a:pt x="224707" y="91666"/>
                      <a:pt x="222231" y="91006"/>
                      <a:pt x="220231" y="89686"/>
                    </a:cubicBezTo>
                    <a:cubicBezTo>
                      <a:pt x="218232" y="88366"/>
                      <a:pt x="216327" y="86857"/>
                      <a:pt x="214613" y="85065"/>
                    </a:cubicBezTo>
                    <a:cubicBezTo>
                      <a:pt x="210138" y="79312"/>
                      <a:pt x="204901" y="73654"/>
                      <a:pt x="198902" y="67901"/>
                    </a:cubicBezTo>
                    <a:cubicBezTo>
                      <a:pt x="192903" y="62148"/>
                      <a:pt x="185095" y="57433"/>
                      <a:pt x="175573" y="53755"/>
                    </a:cubicBezTo>
                    <a:cubicBezTo>
                      <a:pt x="166051" y="49983"/>
                      <a:pt x="153481" y="48097"/>
                      <a:pt x="137866" y="48097"/>
                    </a:cubicBezTo>
                    <a:cubicBezTo>
                      <a:pt x="115679" y="48097"/>
                      <a:pt x="99016" y="52718"/>
                      <a:pt x="87875" y="61960"/>
                    </a:cubicBezTo>
                    <a:cubicBezTo>
                      <a:pt x="76734" y="71202"/>
                      <a:pt x="71211" y="82896"/>
                      <a:pt x="71211" y="96948"/>
                    </a:cubicBezTo>
                    <a:cubicBezTo>
                      <a:pt x="71211" y="105341"/>
                      <a:pt x="73687" y="112791"/>
                      <a:pt x="78543" y="119393"/>
                    </a:cubicBezTo>
                    <a:cubicBezTo>
                      <a:pt x="83399" y="125994"/>
                      <a:pt x="92731" y="131935"/>
                      <a:pt x="106538" y="137217"/>
                    </a:cubicBezTo>
                    <a:cubicBezTo>
                      <a:pt x="120345" y="142498"/>
                      <a:pt x="140722" y="148251"/>
                      <a:pt x="167860" y="154380"/>
                    </a:cubicBezTo>
                    <a:cubicBezTo>
                      <a:pt x="197188" y="160133"/>
                      <a:pt x="220326" y="167772"/>
                      <a:pt x="237181" y="177486"/>
                    </a:cubicBezTo>
                    <a:cubicBezTo>
                      <a:pt x="254034" y="187199"/>
                      <a:pt x="266032" y="198422"/>
                      <a:pt x="273174" y="211153"/>
                    </a:cubicBezTo>
                    <a:cubicBezTo>
                      <a:pt x="280315" y="223885"/>
                      <a:pt x="283838" y="238691"/>
                      <a:pt x="283838" y="255383"/>
                    </a:cubicBezTo>
                    <a:cubicBezTo>
                      <a:pt x="283838" y="273867"/>
                      <a:pt x="278506" y="290843"/>
                      <a:pt x="267841" y="306215"/>
                    </a:cubicBezTo>
                    <a:cubicBezTo>
                      <a:pt x="257177" y="321587"/>
                      <a:pt x="241180" y="333847"/>
                      <a:pt x="219850" y="342900"/>
                    </a:cubicBezTo>
                    <a:cubicBezTo>
                      <a:pt x="198616" y="351859"/>
                      <a:pt x="172430" y="356386"/>
                      <a:pt x="141294" y="35638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1571073A-7ED0-FB49-87A7-5984B37F75C2}"/>
                  </a:ext>
                </a:extLst>
              </p:cNvPr>
              <p:cNvSpPr/>
              <p:nvPr/>
            </p:nvSpPr>
            <p:spPr>
              <a:xfrm>
                <a:off x="8275786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4000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9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3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2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886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5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3 w 419922"/>
                  <a:gd name="connsiteY20" fmla="*/ 458143 h 462103"/>
                  <a:gd name="connsiteX21" fmla="*/ 47325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8" y="462104"/>
                      <a:pt x="6666" y="460784"/>
                      <a:pt x="4000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1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4" y="1320"/>
                      <a:pt x="181110" y="0"/>
                      <a:pt x="187299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4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3" y="446732"/>
                      <a:pt x="419923" y="448901"/>
                    </a:cubicBezTo>
                    <a:cubicBezTo>
                      <a:pt x="419923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2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2" y="460784"/>
                      <a:pt x="360886" y="458143"/>
                    </a:cubicBezTo>
                    <a:cubicBezTo>
                      <a:pt x="358410" y="455502"/>
                      <a:pt x="356791" y="453050"/>
                      <a:pt x="355934" y="450881"/>
                    </a:cubicBezTo>
                    <a:lnTo>
                      <a:pt x="319275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3" y="458143"/>
                    </a:cubicBezTo>
                    <a:cubicBezTo>
                      <a:pt x="56656" y="460784"/>
                      <a:pt x="52657" y="462104"/>
                      <a:pt x="47325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6CA194B9-52C8-7F4F-9329-A115FDF933AA}"/>
                  </a:ext>
                </a:extLst>
              </p:cNvPr>
              <p:cNvSpPr/>
              <p:nvPr/>
            </p:nvSpPr>
            <p:spPr>
              <a:xfrm>
                <a:off x="8686948" y="3304137"/>
                <a:ext cx="328034" cy="343277"/>
              </a:xfrm>
              <a:custGeom>
                <a:avLst/>
                <a:gdLst>
                  <a:gd name="connsiteX0" fmla="*/ 149306 w 328034"/>
                  <a:gd name="connsiteY0" fmla="*/ 343277 h 343277"/>
                  <a:gd name="connsiteX1" fmla="*/ 133690 w 328034"/>
                  <a:gd name="connsiteY1" fmla="*/ 338656 h 343277"/>
                  <a:gd name="connsiteX2" fmla="*/ 124644 w 328034"/>
                  <a:gd name="connsiteY2" fmla="*/ 326774 h 343277"/>
                  <a:gd name="connsiteX3" fmla="*/ 1333 w 328034"/>
                  <a:gd name="connsiteY3" fmla="*/ 20465 h 343277"/>
                  <a:gd name="connsiteX4" fmla="*/ 0 w 328034"/>
                  <a:gd name="connsiteY4" fmla="*/ 13863 h 343277"/>
                  <a:gd name="connsiteX5" fmla="*/ 4000 w 328034"/>
                  <a:gd name="connsiteY5" fmla="*/ 3961 h 343277"/>
                  <a:gd name="connsiteX6" fmla="*/ 13998 w 328034"/>
                  <a:gd name="connsiteY6" fmla="*/ 0 h 343277"/>
                  <a:gd name="connsiteX7" fmla="*/ 45992 w 328034"/>
                  <a:gd name="connsiteY7" fmla="*/ 0 h 343277"/>
                  <a:gd name="connsiteX8" fmla="*/ 57323 w 328034"/>
                  <a:gd name="connsiteY8" fmla="*/ 3961 h 343277"/>
                  <a:gd name="connsiteX9" fmla="*/ 62655 w 328034"/>
                  <a:gd name="connsiteY9" fmla="*/ 11223 h 343277"/>
                  <a:gd name="connsiteX10" fmla="*/ 163970 w 328034"/>
                  <a:gd name="connsiteY10" fmla="*/ 271321 h 343277"/>
                  <a:gd name="connsiteX11" fmla="*/ 265285 w 328034"/>
                  <a:gd name="connsiteY11" fmla="*/ 11223 h 343277"/>
                  <a:gd name="connsiteX12" fmla="*/ 270236 w 328034"/>
                  <a:gd name="connsiteY12" fmla="*/ 3961 h 343277"/>
                  <a:gd name="connsiteX13" fmla="*/ 281282 w 328034"/>
                  <a:gd name="connsiteY13" fmla="*/ 0 h 343277"/>
                  <a:gd name="connsiteX14" fmla="*/ 313942 w 328034"/>
                  <a:gd name="connsiteY14" fmla="*/ 0 h 343277"/>
                  <a:gd name="connsiteX15" fmla="*/ 323655 w 328034"/>
                  <a:gd name="connsiteY15" fmla="*/ 3961 h 343277"/>
                  <a:gd name="connsiteX16" fmla="*/ 328035 w 328034"/>
                  <a:gd name="connsiteY16" fmla="*/ 13863 h 343277"/>
                  <a:gd name="connsiteX17" fmla="*/ 326701 w 328034"/>
                  <a:gd name="connsiteY17" fmla="*/ 20465 h 343277"/>
                  <a:gd name="connsiteX18" fmla="*/ 202725 w 328034"/>
                  <a:gd name="connsiteY18" fmla="*/ 326774 h 343277"/>
                  <a:gd name="connsiteX19" fmla="*/ 194345 w 328034"/>
                  <a:gd name="connsiteY19" fmla="*/ 338656 h 343277"/>
                  <a:gd name="connsiteX20" fmla="*/ 178062 w 328034"/>
                  <a:gd name="connsiteY20" fmla="*/ 343277 h 343277"/>
                  <a:gd name="connsiteX21" fmla="*/ 149306 w 328034"/>
                  <a:gd name="connsiteY21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8034" h="343277">
                    <a:moveTo>
                      <a:pt x="149306" y="343277"/>
                    </a:moveTo>
                    <a:cubicBezTo>
                      <a:pt x="142641" y="343277"/>
                      <a:pt x="137404" y="341768"/>
                      <a:pt x="133690" y="338656"/>
                    </a:cubicBezTo>
                    <a:cubicBezTo>
                      <a:pt x="129881" y="335544"/>
                      <a:pt x="126929" y="331583"/>
                      <a:pt x="124644" y="326774"/>
                    </a:cubicBezTo>
                    <a:lnTo>
                      <a:pt x="1333" y="20465"/>
                    </a:lnTo>
                    <a:cubicBezTo>
                      <a:pt x="477" y="18296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4000" y="3961"/>
                    </a:cubicBezTo>
                    <a:cubicBezTo>
                      <a:pt x="6666" y="1320"/>
                      <a:pt x="9999" y="0"/>
                      <a:pt x="13998" y="0"/>
                    </a:cubicBezTo>
                    <a:lnTo>
                      <a:pt x="45992" y="0"/>
                    </a:lnTo>
                    <a:cubicBezTo>
                      <a:pt x="50848" y="0"/>
                      <a:pt x="54657" y="1320"/>
                      <a:pt x="57323" y="3961"/>
                    </a:cubicBezTo>
                    <a:cubicBezTo>
                      <a:pt x="59989" y="6601"/>
                      <a:pt x="61799" y="9053"/>
                      <a:pt x="62655" y="11223"/>
                    </a:cubicBezTo>
                    <a:lnTo>
                      <a:pt x="163970" y="271321"/>
                    </a:lnTo>
                    <a:lnTo>
                      <a:pt x="265285" y="11223"/>
                    </a:lnTo>
                    <a:cubicBezTo>
                      <a:pt x="266141" y="9053"/>
                      <a:pt x="267855" y="6601"/>
                      <a:pt x="270236" y="3961"/>
                    </a:cubicBezTo>
                    <a:cubicBezTo>
                      <a:pt x="272712" y="1320"/>
                      <a:pt x="276330" y="0"/>
                      <a:pt x="281282" y="0"/>
                    </a:cubicBezTo>
                    <a:lnTo>
                      <a:pt x="313942" y="0"/>
                    </a:lnTo>
                    <a:cubicBezTo>
                      <a:pt x="317465" y="0"/>
                      <a:pt x="320703" y="1320"/>
                      <a:pt x="323655" y="3961"/>
                    </a:cubicBezTo>
                    <a:cubicBezTo>
                      <a:pt x="326511" y="6601"/>
                      <a:pt x="328035" y="9902"/>
                      <a:pt x="328035" y="13863"/>
                    </a:cubicBezTo>
                    <a:cubicBezTo>
                      <a:pt x="328035" y="16032"/>
                      <a:pt x="327559" y="18296"/>
                      <a:pt x="326701" y="20465"/>
                    </a:cubicBezTo>
                    <a:lnTo>
                      <a:pt x="202725" y="326774"/>
                    </a:lnTo>
                    <a:cubicBezTo>
                      <a:pt x="200916" y="331583"/>
                      <a:pt x="198154" y="335544"/>
                      <a:pt x="194345" y="338656"/>
                    </a:cubicBezTo>
                    <a:cubicBezTo>
                      <a:pt x="190536" y="341768"/>
                      <a:pt x="185109" y="343277"/>
                      <a:pt x="178062" y="343277"/>
                    </a:cubicBezTo>
                    <a:lnTo>
                      <a:pt x="149306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031DDB7C-FD20-3545-B507-C9074E5982EB}"/>
                  </a:ext>
                </a:extLst>
              </p:cNvPr>
              <p:cNvSpPr/>
              <p:nvPr/>
            </p:nvSpPr>
            <p:spPr>
              <a:xfrm>
                <a:off x="9024791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6 w 296611"/>
                  <a:gd name="connsiteY4" fmla="*/ 184181 h 356480"/>
                  <a:gd name="connsiteX5" fmla="*/ 134641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4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7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7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6 w 296611"/>
                  <a:gd name="connsiteY17" fmla="*/ 33007 h 356480"/>
                  <a:gd name="connsiteX18" fmla="*/ 95601 w 296611"/>
                  <a:gd name="connsiteY18" fmla="*/ 9619 h 356480"/>
                  <a:gd name="connsiteX19" fmla="*/ 156638 w 296611"/>
                  <a:gd name="connsiteY19" fmla="*/ 0 h 356480"/>
                  <a:gd name="connsiteX20" fmla="*/ 223958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5 w 296611"/>
                  <a:gd name="connsiteY22" fmla="*/ 76577 h 356480"/>
                  <a:gd name="connsiteX23" fmla="*/ 296611 w 296611"/>
                  <a:gd name="connsiteY23" fmla="*/ 120807 h 356480"/>
                  <a:gd name="connsiteX24" fmla="*/ 296611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5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6 w 296611"/>
                  <a:gd name="connsiteY36" fmla="*/ 259438 h 356480"/>
                  <a:gd name="connsiteX37" fmla="*/ 234051 w 296611"/>
                  <a:gd name="connsiteY37" fmla="*/ 198045 h 356480"/>
                  <a:gd name="connsiteX38" fmla="*/ 234051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2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7 w 296611"/>
                  <a:gd name="connsiteY42" fmla="*/ 282921 h 356480"/>
                  <a:gd name="connsiteX43" fmla="*/ 100362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4" y="356480"/>
                      <a:pt x="78842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2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1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4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8" y="97042"/>
                      <a:pt x="74653" y="100343"/>
                      <a:pt x="67987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8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899" y="62054"/>
                      <a:pt x="289565" y="76577"/>
                    </a:cubicBezTo>
                    <a:cubicBezTo>
                      <a:pt x="294231" y="91100"/>
                      <a:pt x="296611" y="105812"/>
                      <a:pt x="296611" y="120807"/>
                    </a:cubicBezTo>
                    <a:lnTo>
                      <a:pt x="296611" y="334695"/>
                    </a:lnTo>
                    <a:cubicBezTo>
                      <a:pt x="296611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7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3" y="322058"/>
                      <a:pt x="211866" y="329791"/>
                    </a:cubicBezTo>
                    <a:cubicBezTo>
                      <a:pt x="202058" y="337524"/>
                      <a:pt x="189870" y="343843"/>
                      <a:pt x="175205" y="348936"/>
                    </a:cubicBezTo>
                    <a:cubicBezTo>
                      <a:pt x="160542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6" y="259438"/>
                    </a:cubicBezTo>
                    <a:cubicBezTo>
                      <a:pt x="229672" y="243123"/>
                      <a:pt x="234051" y="222659"/>
                      <a:pt x="234051" y="198045"/>
                    </a:cubicBezTo>
                    <a:lnTo>
                      <a:pt x="234051" y="179560"/>
                    </a:lnTo>
                    <a:lnTo>
                      <a:pt x="156733" y="190783"/>
                    </a:lnTo>
                    <a:cubicBezTo>
                      <a:pt x="125215" y="195215"/>
                      <a:pt x="101409" y="202571"/>
                      <a:pt x="85412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5" y="274810"/>
                      <a:pt x="72367" y="282921"/>
                    </a:cubicBezTo>
                    <a:cubicBezTo>
                      <a:pt x="79699" y="291031"/>
                      <a:pt x="89031" y="297067"/>
                      <a:pt x="100362" y="301028"/>
                    </a:cubicBezTo>
                    <a:cubicBezTo>
                      <a:pt x="111693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BC0D0C69-94E9-CD4F-80E8-68DD0C1FC7F9}"/>
                  </a:ext>
                </a:extLst>
              </p:cNvPr>
              <p:cNvSpPr/>
              <p:nvPr/>
            </p:nvSpPr>
            <p:spPr>
              <a:xfrm>
                <a:off x="9395769" y="3173428"/>
                <a:ext cx="73415" cy="473986"/>
              </a:xfrm>
              <a:custGeom>
                <a:avLst/>
                <a:gdLst>
                  <a:gd name="connsiteX0" fmla="*/ 15426 w 73415"/>
                  <a:gd name="connsiteY0" fmla="*/ 66675 h 473986"/>
                  <a:gd name="connsiteX1" fmla="*/ 4380 w 73415"/>
                  <a:gd name="connsiteY1" fmla="*/ 62337 h 473986"/>
                  <a:gd name="connsiteX2" fmla="*/ 0 w 73415"/>
                  <a:gd name="connsiteY2" fmla="*/ 51492 h 473986"/>
                  <a:gd name="connsiteX3" fmla="*/ 0 w 73415"/>
                  <a:gd name="connsiteY3" fmla="*/ 15844 h 473986"/>
                  <a:gd name="connsiteX4" fmla="*/ 4380 w 73415"/>
                  <a:gd name="connsiteY4" fmla="*/ 4621 h 473986"/>
                  <a:gd name="connsiteX5" fmla="*/ 15426 w 73415"/>
                  <a:gd name="connsiteY5" fmla="*/ 0 h 473986"/>
                  <a:gd name="connsiteX6" fmla="*/ 57418 w 73415"/>
                  <a:gd name="connsiteY6" fmla="*/ 0 h 473986"/>
                  <a:gd name="connsiteX7" fmla="*/ 68749 w 73415"/>
                  <a:gd name="connsiteY7" fmla="*/ 4621 h 473986"/>
                  <a:gd name="connsiteX8" fmla="*/ 73415 w 73415"/>
                  <a:gd name="connsiteY8" fmla="*/ 15844 h 473986"/>
                  <a:gd name="connsiteX9" fmla="*/ 73415 w 73415"/>
                  <a:gd name="connsiteY9" fmla="*/ 51492 h 473986"/>
                  <a:gd name="connsiteX10" fmla="*/ 68749 w 73415"/>
                  <a:gd name="connsiteY10" fmla="*/ 62337 h 473986"/>
                  <a:gd name="connsiteX11" fmla="*/ 57418 w 73415"/>
                  <a:gd name="connsiteY11" fmla="*/ 66675 h 473986"/>
                  <a:gd name="connsiteX12" fmla="*/ 15426 w 73415"/>
                  <a:gd name="connsiteY12" fmla="*/ 66675 h 473986"/>
                  <a:gd name="connsiteX13" fmla="*/ 20663 w 73415"/>
                  <a:gd name="connsiteY13" fmla="*/ 473987 h 473986"/>
                  <a:gd name="connsiteX14" fmla="*/ 9617 w 73415"/>
                  <a:gd name="connsiteY14" fmla="*/ 469649 h 473986"/>
                  <a:gd name="connsiteX15" fmla="*/ 5238 w 73415"/>
                  <a:gd name="connsiteY15" fmla="*/ 458803 h 473986"/>
                  <a:gd name="connsiteX16" fmla="*/ 5238 w 73415"/>
                  <a:gd name="connsiteY16" fmla="*/ 145893 h 473986"/>
                  <a:gd name="connsiteX17" fmla="*/ 9617 w 73415"/>
                  <a:gd name="connsiteY17" fmla="*/ 135048 h 473986"/>
                  <a:gd name="connsiteX18" fmla="*/ 20663 w 73415"/>
                  <a:gd name="connsiteY18" fmla="*/ 130709 h 473986"/>
                  <a:gd name="connsiteX19" fmla="*/ 52657 w 73415"/>
                  <a:gd name="connsiteY19" fmla="*/ 130709 h 473986"/>
                  <a:gd name="connsiteX20" fmla="*/ 63607 w 73415"/>
                  <a:gd name="connsiteY20" fmla="*/ 135048 h 473986"/>
                  <a:gd name="connsiteX21" fmla="*/ 67988 w 73415"/>
                  <a:gd name="connsiteY21" fmla="*/ 145893 h 473986"/>
                  <a:gd name="connsiteX22" fmla="*/ 67988 w 73415"/>
                  <a:gd name="connsiteY22" fmla="*/ 458803 h 473986"/>
                  <a:gd name="connsiteX23" fmla="*/ 63607 w 73415"/>
                  <a:gd name="connsiteY23" fmla="*/ 469649 h 473986"/>
                  <a:gd name="connsiteX24" fmla="*/ 52657 w 73415"/>
                  <a:gd name="connsiteY24" fmla="*/ 473987 h 473986"/>
                  <a:gd name="connsiteX25" fmla="*/ 20663 w 73415"/>
                  <a:gd name="connsiteY25" fmla="*/ 473987 h 473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3415" h="473986">
                    <a:moveTo>
                      <a:pt x="15426" y="66675"/>
                    </a:moveTo>
                    <a:cubicBezTo>
                      <a:pt x="10951" y="66675"/>
                      <a:pt x="7332" y="65260"/>
                      <a:pt x="4380" y="62337"/>
                    </a:cubicBezTo>
                    <a:cubicBezTo>
                      <a:pt x="1524" y="59508"/>
                      <a:pt x="0" y="55830"/>
                      <a:pt x="0" y="51492"/>
                    </a:cubicBezTo>
                    <a:lnTo>
                      <a:pt x="0" y="15844"/>
                    </a:lnTo>
                    <a:cubicBezTo>
                      <a:pt x="0" y="11411"/>
                      <a:pt x="1429" y="7733"/>
                      <a:pt x="4380" y="4621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57418" y="0"/>
                    </a:lnTo>
                    <a:cubicBezTo>
                      <a:pt x="61893" y="0"/>
                      <a:pt x="65607" y="1509"/>
                      <a:pt x="68749" y="4621"/>
                    </a:cubicBezTo>
                    <a:cubicBezTo>
                      <a:pt x="71892" y="7733"/>
                      <a:pt x="73415" y="11411"/>
                      <a:pt x="73415" y="15844"/>
                    </a:cubicBezTo>
                    <a:lnTo>
                      <a:pt x="73415" y="51492"/>
                    </a:lnTo>
                    <a:cubicBezTo>
                      <a:pt x="73415" y="55924"/>
                      <a:pt x="71892" y="59508"/>
                      <a:pt x="68749" y="62337"/>
                    </a:cubicBezTo>
                    <a:cubicBezTo>
                      <a:pt x="65607" y="65166"/>
                      <a:pt x="61893" y="66675"/>
                      <a:pt x="57418" y="66675"/>
                    </a:cubicBezTo>
                    <a:lnTo>
                      <a:pt x="15426" y="66675"/>
                    </a:lnTo>
                    <a:close/>
                    <a:moveTo>
                      <a:pt x="20663" y="473987"/>
                    </a:moveTo>
                    <a:cubicBezTo>
                      <a:pt x="16188" y="473987"/>
                      <a:pt x="12569" y="472572"/>
                      <a:pt x="9617" y="469649"/>
                    </a:cubicBezTo>
                    <a:cubicBezTo>
                      <a:pt x="6761" y="466819"/>
                      <a:pt x="5238" y="463141"/>
                      <a:pt x="5238" y="458803"/>
                    </a:cubicBezTo>
                    <a:lnTo>
                      <a:pt x="5238" y="145893"/>
                    </a:lnTo>
                    <a:cubicBezTo>
                      <a:pt x="5238" y="141460"/>
                      <a:pt x="6666" y="137877"/>
                      <a:pt x="9617" y="135048"/>
                    </a:cubicBezTo>
                    <a:cubicBezTo>
                      <a:pt x="12474" y="132218"/>
                      <a:pt x="16188" y="130709"/>
                      <a:pt x="20663" y="130709"/>
                    </a:cubicBezTo>
                    <a:lnTo>
                      <a:pt x="52657" y="130709"/>
                    </a:lnTo>
                    <a:cubicBezTo>
                      <a:pt x="57132" y="130709"/>
                      <a:pt x="60751" y="132124"/>
                      <a:pt x="63607" y="135048"/>
                    </a:cubicBezTo>
                    <a:cubicBezTo>
                      <a:pt x="66464" y="137877"/>
                      <a:pt x="67988" y="141555"/>
                      <a:pt x="67988" y="145893"/>
                    </a:cubicBezTo>
                    <a:lnTo>
                      <a:pt x="67988" y="458803"/>
                    </a:lnTo>
                    <a:cubicBezTo>
                      <a:pt x="67988" y="463236"/>
                      <a:pt x="66560" y="466819"/>
                      <a:pt x="63607" y="469649"/>
                    </a:cubicBezTo>
                    <a:cubicBezTo>
                      <a:pt x="60751" y="472478"/>
                      <a:pt x="57038" y="473987"/>
                      <a:pt x="52657" y="473987"/>
                    </a:cubicBezTo>
                    <a:lnTo>
                      <a:pt x="20663" y="47398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8DDCE3C3-964A-244D-B477-A577ED1B5150}"/>
                  </a:ext>
                </a:extLst>
              </p:cNvPr>
              <p:cNvSpPr/>
              <p:nvPr/>
            </p:nvSpPr>
            <p:spPr>
              <a:xfrm>
                <a:off x="9546313" y="3178615"/>
                <a:ext cx="62083" cy="468799"/>
              </a:xfrm>
              <a:custGeom>
                <a:avLst/>
                <a:gdLst>
                  <a:gd name="connsiteX0" fmla="*/ 15426 w 62083"/>
                  <a:gd name="connsiteY0" fmla="*/ 468800 h 468799"/>
                  <a:gd name="connsiteX1" fmla="*/ 4380 w 62083"/>
                  <a:gd name="connsiteY1" fmla="*/ 464462 h 468799"/>
                  <a:gd name="connsiteX2" fmla="*/ 0 w 62083"/>
                  <a:gd name="connsiteY2" fmla="*/ 453616 h 468799"/>
                  <a:gd name="connsiteX3" fmla="*/ 0 w 62083"/>
                  <a:gd name="connsiteY3" fmla="*/ 15278 h 468799"/>
                  <a:gd name="connsiteX4" fmla="*/ 4380 w 62083"/>
                  <a:gd name="connsiteY4" fmla="*/ 4338 h 468799"/>
                  <a:gd name="connsiteX5" fmla="*/ 15426 w 62083"/>
                  <a:gd name="connsiteY5" fmla="*/ 0 h 468799"/>
                  <a:gd name="connsiteX6" fmla="*/ 46754 w 62083"/>
                  <a:gd name="connsiteY6" fmla="*/ 0 h 468799"/>
                  <a:gd name="connsiteX7" fmla="*/ 58085 w 62083"/>
                  <a:gd name="connsiteY7" fmla="*/ 4338 h 468799"/>
                  <a:gd name="connsiteX8" fmla="*/ 62084 w 62083"/>
                  <a:gd name="connsiteY8" fmla="*/ 15278 h 468799"/>
                  <a:gd name="connsiteX9" fmla="*/ 62084 w 62083"/>
                  <a:gd name="connsiteY9" fmla="*/ 453616 h 468799"/>
                  <a:gd name="connsiteX10" fmla="*/ 58085 w 62083"/>
                  <a:gd name="connsiteY10" fmla="*/ 464462 h 468799"/>
                  <a:gd name="connsiteX11" fmla="*/ 46754 w 62083"/>
                  <a:gd name="connsiteY11" fmla="*/ 468800 h 468799"/>
                  <a:gd name="connsiteX12" fmla="*/ 15426 w 62083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083" h="468799">
                    <a:moveTo>
                      <a:pt x="15426" y="468800"/>
                    </a:move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6754" y="0"/>
                    </a:lnTo>
                    <a:cubicBezTo>
                      <a:pt x="51610" y="0"/>
                      <a:pt x="55418" y="1415"/>
                      <a:pt x="58085" y="4338"/>
                    </a:cubicBezTo>
                    <a:cubicBezTo>
                      <a:pt x="60751" y="7167"/>
                      <a:pt x="62084" y="10845"/>
                      <a:pt x="62084" y="15278"/>
                    </a:cubicBezTo>
                    <a:lnTo>
                      <a:pt x="62084" y="453616"/>
                    </a:lnTo>
                    <a:cubicBezTo>
                      <a:pt x="62084" y="458049"/>
                      <a:pt x="60751" y="461632"/>
                      <a:pt x="58085" y="464462"/>
                    </a:cubicBezTo>
                    <a:cubicBezTo>
                      <a:pt x="55418" y="467291"/>
                      <a:pt x="51610" y="468800"/>
                      <a:pt x="46754" y="468800"/>
                    </a:cubicBezTo>
                    <a:lnTo>
                      <a:pt x="15426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DE302139-6A45-E244-A49C-C2E281FEC37B}"/>
                  </a:ext>
                </a:extLst>
              </p:cNvPr>
              <p:cNvSpPr/>
              <p:nvPr/>
            </p:nvSpPr>
            <p:spPr>
              <a:xfrm>
                <a:off x="9668100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6 w 296611"/>
                  <a:gd name="connsiteY4" fmla="*/ 184181 h 356480"/>
                  <a:gd name="connsiteX5" fmla="*/ 134642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4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8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7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6 w 296611"/>
                  <a:gd name="connsiteY17" fmla="*/ 33007 h 356480"/>
                  <a:gd name="connsiteX18" fmla="*/ 95601 w 296611"/>
                  <a:gd name="connsiteY18" fmla="*/ 9619 h 356480"/>
                  <a:gd name="connsiteX19" fmla="*/ 156638 w 296611"/>
                  <a:gd name="connsiteY19" fmla="*/ 0 h 356480"/>
                  <a:gd name="connsiteX20" fmla="*/ 223958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5 w 296611"/>
                  <a:gd name="connsiteY22" fmla="*/ 76577 h 356480"/>
                  <a:gd name="connsiteX23" fmla="*/ 296611 w 296611"/>
                  <a:gd name="connsiteY23" fmla="*/ 120807 h 356480"/>
                  <a:gd name="connsiteX24" fmla="*/ 296611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5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6 w 296611"/>
                  <a:gd name="connsiteY36" fmla="*/ 259438 h 356480"/>
                  <a:gd name="connsiteX37" fmla="*/ 234051 w 296611"/>
                  <a:gd name="connsiteY37" fmla="*/ 198045 h 356480"/>
                  <a:gd name="connsiteX38" fmla="*/ 234051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2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7 w 296611"/>
                  <a:gd name="connsiteY42" fmla="*/ 282921 h 356480"/>
                  <a:gd name="connsiteX43" fmla="*/ 100362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4" y="356480"/>
                      <a:pt x="78842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2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4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8" y="97042"/>
                      <a:pt x="74653" y="100343"/>
                      <a:pt x="67988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8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899" y="62054"/>
                      <a:pt x="289565" y="76577"/>
                    </a:cubicBezTo>
                    <a:cubicBezTo>
                      <a:pt x="294231" y="91100"/>
                      <a:pt x="296611" y="105812"/>
                      <a:pt x="296611" y="120807"/>
                    </a:cubicBezTo>
                    <a:lnTo>
                      <a:pt x="296611" y="334695"/>
                    </a:lnTo>
                    <a:cubicBezTo>
                      <a:pt x="296611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7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3" y="322058"/>
                      <a:pt x="211866" y="329791"/>
                    </a:cubicBezTo>
                    <a:cubicBezTo>
                      <a:pt x="202058" y="337524"/>
                      <a:pt x="189870" y="343843"/>
                      <a:pt x="175205" y="348936"/>
                    </a:cubicBezTo>
                    <a:cubicBezTo>
                      <a:pt x="160542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6" y="259438"/>
                    </a:cubicBezTo>
                    <a:cubicBezTo>
                      <a:pt x="229672" y="243123"/>
                      <a:pt x="234051" y="222659"/>
                      <a:pt x="234051" y="198045"/>
                    </a:cubicBezTo>
                    <a:lnTo>
                      <a:pt x="234051" y="179560"/>
                    </a:lnTo>
                    <a:lnTo>
                      <a:pt x="156733" y="190783"/>
                    </a:lnTo>
                    <a:cubicBezTo>
                      <a:pt x="125215" y="195215"/>
                      <a:pt x="101409" y="202571"/>
                      <a:pt x="85412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5" y="274810"/>
                      <a:pt x="72367" y="282921"/>
                    </a:cubicBezTo>
                    <a:cubicBezTo>
                      <a:pt x="79699" y="291031"/>
                      <a:pt x="89031" y="297067"/>
                      <a:pt x="100362" y="301028"/>
                    </a:cubicBezTo>
                    <a:cubicBezTo>
                      <a:pt x="111693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29895F62-4718-DD42-8CAF-60541CE36AE6}"/>
                  </a:ext>
                </a:extLst>
              </p:cNvPr>
              <p:cNvSpPr/>
              <p:nvPr/>
            </p:nvSpPr>
            <p:spPr>
              <a:xfrm>
                <a:off x="10044982" y="3178615"/>
                <a:ext cx="314037" cy="475401"/>
              </a:xfrm>
              <a:custGeom>
                <a:avLst/>
                <a:gdLst>
                  <a:gd name="connsiteX0" fmla="*/ 170826 w 314037"/>
                  <a:gd name="connsiteY0" fmla="*/ 475401 h 475401"/>
                  <a:gd name="connsiteX1" fmla="*/ 104171 w 314037"/>
                  <a:gd name="connsiteY1" fmla="*/ 461161 h 475401"/>
                  <a:gd name="connsiteX2" fmla="*/ 61513 w 314037"/>
                  <a:gd name="connsiteY2" fmla="*/ 425890 h 475401"/>
                  <a:gd name="connsiteX3" fmla="*/ 61513 w 314037"/>
                  <a:gd name="connsiteY3" fmla="*/ 453616 h 475401"/>
                  <a:gd name="connsiteX4" fmla="*/ 57132 w 314037"/>
                  <a:gd name="connsiteY4" fmla="*/ 464462 h 475401"/>
                  <a:gd name="connsiteX5" fmla="*/ 46087 w 314037"/>
                  <a:gd name="connsiteY5" fmla="*/ 468800 h 475401"/>
                  <a:gd name="connsiteX6" fmla="*/ 15426 w 314037"/>
                  <a:gd name="connsiteY6" fmla="*/ 468800 h 475401"/>
                  <a:gd name="connsiteX7" fmla="*/ 4380 w 314037"/>
                  <a:gd name="connsiteY7" fmla="*/ 464462 h 475401"/>
                  <a:gd name="connsiteX8" fmla="*/ 0 w 314037"/>
                  <a:gd name="connsiteY8" fmla="*/ 453616 h 475401"/>
                  <a:gd name="connsiteX9" fmla="*/ 0 w 314037"/>
                  <a:gd name="connsiteY9" fmla="*/ 15278 h 475401"/>
                  <a:gd name="connsiteX10" fmla="*/ 4380 w 314037"/>
                  <a:gd name="connsiteY10" fmla="*/ 4338 h 475401"/>
                  <a:gd name="connsiteX11" fmla="*/ 15426 w 314037"/>
                  <a:gd name="connsiteY11" fmla="*/ 0 h 475401"/>
                  <a:gd name="connsiteX12" fmla="*/ 48087 w 314037"/>
                  <a:gd name="connsiteY12" fmla="*/ 0 h 475401"/>
                  <a:gd name="connsiteX13" fmla="*/ 58751 w 314037"/>
                  <a:gd name="connsiteY13" fmla="*/ 4338 h 475401"/>
                  <a:gd name="connsiteX14" fmla="*/ 62751 w 314037"/>
                  <a:gd name="connsiteY14" fmla="*/ 15278 h 475401"/>
                  <a:gd name="connsiteX15" fmla="*/ 62751 w 314037"/>
                  <a:gd name="connsiteY15" fmla="*/ 167112 h 475401"/>
                  <a:gd name="connsiteX16" fmla="*/ 105695 w 314037"/>
                  <a:gd name="connsiteY16" fmla="*/ 132784 h 475401"/>
                  <a:gd name="connsiteX17" fmla="*/ 170731 w 314037"/>
                  <a:gd name="connsiteY17" fmla="*/ 118921 h 475401"/>
                  <a:gd name="connsiteX18" fmla="*/ 234433 w 314037"/>
                  <a:gd name="connsiteY18" fmla="*/ 131841 h 475401"/>
                  <a:gd name="connsiteX19" fmla="*/ 277759 w 314037"/>
                  <a:gd name="connsiteY19" fmla="*/ 167112 h 475401"/>
                  <a:gd name="connsiteX20" fmla="*/ 303373 w 314037"/>
                  <a:gd name="connsiteY20" fmla="*/ 217943 h 475401"/>
                  <a:gd name="connsiteX21" fmla="*/ 313371 w 314037"/>
                  <a:gd name="connsiteY21" fmla="*/ 277357 h 475401"/>
                  <a:gd name="connsiteX22" fmla="*/ 314038 w 314037"/>
                  <a:gd name="connsiteY22" fmla="*/ 297161 h 475401"/>
                  <a:gd name="connsiteX23" fmla="*/ 313371 w 314037"/>
                  <a:gd name="connsiteY23" fmla="*/ 316966 h 475401"/>
                  <a:gd name="connsiteX24" fmla="*/ 303373 w 314037"/>
                  <a:gd name="connsiteY24" fmla="*/ 377039 h 475401"/>
                  <a:gd name="connsiteX25" fmla="*/ 277759 w 314037"/>
                  <a:gd name="connsiteY25" fmla="*/ 427493 h 475401"/>
                  <a:gd name="connsiteX26" fmla="*/ 234433 w 314037"/>
                  <a:gd name="connsiteY26" fmla="*/ 462481 h 475401"/>
                  <a:gd name="connsiteX27" fmla="*/ 170826 w 314037"/>
                  <a:gd name="connsiteY27" fmla="*/ 475401 h 475401"/>
                  <a:gd name="connsiteX28" fmla="*/ 156828 w 314037"/>
                  <a:gd name="connsiteY28" fmla="*/ 421929 h 475401"/>
                  <a:gd name="connsiteX29" fmla="*/ 211200 w 314037"/>
                  <a:gd name="connsiteY29" fmla="*/ 407123 h 475401"/>
                  <a:gd name="connsiteX30" fmla="*/ 239480 w 314037"/>
                  <a:gd name="connsiteY30" fmla="*/ 368174 h 475401"/>
                  <a:gd name="connsiteX31" fmla="*/ 249478 w 314037"/>
                  <a:gd name="connsiteY31" fmla="*/ 316305 h 475401"/>
                  <a:gd name="connsiteX32" fmla="*/ 249478 w 314037"/>
                  <a:gd name="connsiteY32" fmla="*/ 278017 h 475401"/>
                  <a:gd name="connsiteX33" fmla="*/ 239480 w 314037"/>
                  <a:gd name="connsiteY33" fmla="*/ 226148 h 475401"/>
                  <a:gd name="connsiteX34" fmla="*/ 211200 w 314037"/>
                  <a:gd name="connsiteY34" fmla="*/ 187199 h 475401"/>
                  <a:gd name="connsiteX35" fmla="*/ 156828 w 314037"/>
                  <a:gd name="connsiteY35" fmla="*/ 172299 h 475401"/>
                  <a:gd name="connsiteX36" fmla="*/ 104838 w 314037"/>
                  <a:gd name="connsiteY36" fmla="*/ 186822 h 475401"/>
                  <a:gd name="connsiteX37" fmla="*/ 73891 w 314037"/>
                  <a:gd name="connsiteY37" fmla="*/ 223790 h 475401"/>
                  <a:gd name="connsiteX38" fmla="*/ 62846 w 314037"/>
                  <a:gd name="connsiteY38" fmla="*/ 269341 h 475401"/>
                  <a:gd name="connsiteX39" fmla="*/ 62179 w 314037"/>
                  <a:gd name="connsiteY39" fmla="*/ 294803 h 475401"/>
                  <a:gd name="connsiteX40" fmla="*/ 62846 w 314037"/>
                  <a:gd name="connsiteY40" fmla="*/ 320172 h 475401"/>
                  <a:gd name="connsiteX41" fmla="*/ 73891 w 314037"/>
                  <a:gd name="connsiteY41" fmla="*/ 368080 h 475401"/>
                  <a:gd name="connsiteX42" fmla="*/ 103886 w 314037"/>
                  <a:gd name="connsiteY42" fmla="*/ 406651 h 475401"/>
                  <a:gd name="connsiteX43" fmla="*/ 156828 w 314037"/>
                  <a:gd name="connsiteY43" fmla="*/ 421929 h 475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14037" h="475401">
                    <a:moveTo>
                      <a:pt x="170826" y="475401"/>
                    </a:moveTo>
                    <a:cubicBezTo>
                      <a:pt x="144164" y="475401"/>
                      <a:pt x="121978" y="470686"/>
                      <a:pt x="104171" y="461161"/>
                    </a:cubicBezTo>
                    <a:cubicBezTo>
                      <a:pt x="86365" y="451730"/>
                      <a:pt x="72177" y="439942"/>
                      <a:pt x="61513" y="425890"/>
                    </a:cubicBezTo>
                    <a:lnTo>
                      <a:pt x="61513" y="453616"/>
                    </a:lnTo>
                    <a:cubicBezTo>
                      <a:pt x="61513" y="458049"/>
                      <a:pt x="60085" y="461632"/>
                      <a:pt x="57132" y="464462"/>
                    </a:cubicBezTo>
                    <a:cubicBezTo>
                      <a:pt x="54276" y="467291"/>
                      <a:pt x="50563" y="468800"/>
                      <a:pt x="46087" y="468800"/>
                    </a:cubicBezTo>
                    <a:lnTo>
                      <a:pt x="15426" y="468800"/>
                    </a:ln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8087" y="0"/>
                    </a:lnTo>
                    <a:cubicBezTo>
                      <a:pt x="52562" y="0"/>
                      <a:pt x="56085" y="1415"/>
                      <a:pt x="58751" y="4338"/>
                    </a:cubicBezTo>
                    <a:cubicBezTo>
                      <a:pt x="61417" y="7167"/>
                      <a:pt x="62751" y="10845"/>
                      <a:pt x="62751" y="15278"/>
                    </a:cubicBezTo>
                    <a:lnTo>
                      <a:pt x="62751" y="167112"/>
                    </a:lnTo>
                    <a:cubicBezTo>
                      <a:pt x="73891" y="153437"/>
                      <a:pt x="88174" y="142026"/>
                      <a:pt x="105695" y="132784"/>
                    </a:cubicBezTo>
                    <a:cubicBezTo>
                      <a:pt x="123215" y="123542"/>
                      <a:pt x="144926" y="118921"/>
                      <a:pt x="170731" y="118921"/>
                    </a:cubicBezTo>
                    <a:cubicBezTo>
                      <a:pt x="195583" y="118921"/>
                      <a:pt x="216817" y="123259"/>
                      <a:pt x="234433" y="131841"/>
                    </a:cubicBezTo>
                    <a:cubicBezTo>
                      <a:pt x="251954" y="140423"/>
                      <a:pt x="266427" y="152211"/>
                      <a:pt x="277759" y="167112"/>
                    </a:cubicBezTo>
                    <a:cubicBezTo>
                      <a:pt x="289090" y="182107"/>
                      <a:pt x="297659" y="198988"/>
                      <a:pt x="303373" y="217943"/>
                    </a:cubicBezTo>
                    <a:cubicBezTo>
                      <a:pt x="309181" y="236899"/>
                      <a:pt x="312514" y="256703"/>
                      <a:pt x="313371" y="277357"/>
                    </a:cubicBezTo>
                    <a:cubicBezTo>
                      <a:pt x="313847" y="284430"/>
                      <a:pt x="314038" y="291031"/>
                      <a:pt x="314038" y="297161"/>
                    </a:cubicBezTo>
                    <a:cubicBezTo>
                      <a:pt x="314038" y="303291"/>
                      <a:pt x="313847" y="309893"/>
                      <a:pt x="313371" y="316966"/>
                    </a:cubicBezTo>
                    <a:cubicBezTo>
                      <a:pt x="312514" y="338090"/>
                      <a:pt x="309181" y="358083"/>
                      <a:pt x="303373" y="377039"/>
                    </a:cubicBezTo>
                    <a:cubicBezTo>
                      <a:pt x="297564" y="395995"/>
                      <a:pt x="289090" y="412781"/>
                      <a:pt x="277759" y="427493"/>
                    </a:cubicBezTo>
                    <a:cubicBezTo>
                      <a:pt x="266427" y="442205"/>
                      <a:pt x="251954" y="453899"/>
                      <a:pt x="234433" y="462481"/>
                    </a:cubicBezTo>
                    <a:cubicBezTo>
                      <a:pt x="216913" y="471157"/>
                      <a:pt x="195774" y="475401"/>
                      <a:pt x="170826" y="475401"/>
                    </a:cubicBezTo>
                    <a:close/>
                    <a:moveTo>
                      <a:pt x="156828" y="421929"/>
                    </a:moveTo>
                    <a:cubicBezTo>
                      <a:pt x="179967" y="421929"/>
                      <a:pt x="198059" y="417025"/>
                      <a:pt x="211200" y="407123"/>
                    </a:cubicBezTo>
                    <a:cubicBezTo>
                      <a:pt x="224340" y="397221"/>
                      <a:pt x="233767" y="384206"/>
                      <a:pt x="239480" y="368174"/>
                    </a:cubicBezTo>
                    <a:cubicBezTo>
                      <a:pt x="245288" y="352142"/>
                      <a:pt x="248621" y="334790"/>
                      <a:pt x="249478" y="316305"/>
                    </a:cubicBezTo>
                    <a:cubicBezTo>
                      <a:pt x="249954" y="303574"/>
                      <a:pt x="249954" y="290748"/>
                      <a:pt x="249478" y="278017"/>
                    </a:cubicBezTo>
                    <a:cubicBezTo>
                      <a:pt x="248621" y="259533"/>
                      <a:pt x="245288" y="242274"/>
                      <a:pt x="239480" y="226148"/>
                    </a:cubicBezTo>
                    <a:cubicBezTo>
                      <a:pt x="233671" y="210116"/>
                      <a:pt x="224245" y="197101"/>
                      <a:pt x="211200" y="187199"/>
                    </a:cubicBezTo>
                    <a:cubicBezTo>
                      <a:pt x="198059" y="177297"/>
                      <a:pt x="179967" y="172299"/>
                      <a:pt x="156828" y="172299"/>
                    </a:cubicBezTo>
                    <a:cubicBezTo>
                      <a:pt x="135975" y="172299"/>
                      <a:pt x="118645" y="177108"/>
                      <a:pt x="104838" y="186822"/>
                    </a:cubicBezTo>
                    <a:cubicBezTo>
                      <a:pt x="91031" y="196536"/>
                      <a:pt x="80747" y="208796"/>
                      <a:pt x="73891" y="223790"/>
                    </a:cubicBezTo>
                    <a:cubicBezTo>
                      <a:pt x="67036" y="238785"/>
                      <a:pt x="63322" y="253969"/>
                      <a:pt x="62846" y="269341"/>
                    </a:cubicBezTo>
                    <a:cubicBezTo>
                      <a:pt x="62370" y="276414"/>
                      <a:pt x="62179" y="284901"/>
                      <a:pt x="62179" y="294803"/>
                    </a:cubicBezTo>
                    <a:cubicBezTo>
                      <a:pt x="62179" y="304706"/>
                      <a:pt x="62370" y="313193"/>
                      <a:pt x="62846" y="320172"/>
                    </a:cubicBezTo>
                    <a:cubicBezTo>
                      <a:pt x="63703" y="336487"/>
                      <a:pt x="67416" y="352425"/>
                      <a:pt x="73891" y="368080"/>
                    </a:cubicBezTo>
                    <a:cubicBezTo>
                      <a:pt x="80366" y="383735"/>
                      <a:pt x="90365" y="396561"/>
                      <a:pt x="103886" y="406651"/>
                    </a:cubicBezTo>
                    <a:cubicBezTo>
                      <a:pt x="117407" y="416931"/>
                      <a:pt x="135118" y="421929"/>
                      <a:pt x="156828" y="42192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CCA79E12-B8BB-8B4F-A992-6313CD63D3F3}"/>
                  </a:ext>
                </a:extLst>
              </p:cNvPr>
              <p:cNvSpPr/>
              <p:nvPr/>
            </p:nvSpPr>
            <p:spPr>
              <a:xfrm>
                <a:off x="10426626" y="3178615"/>
                <a:ext cx="62083" cy="468799"/>
              </a:xfrm>
              <a:custGeom>
                <a:avLst/>
                <a:gdLst>
                  <a:gd name="connsiteX0" fmla="*/ 15426 w 62083"/>
                  <a:gd name="connsiteY0" fmla="*/ 468800 h 468799"/>
                  <a:gd name="connsiteX1" fmla="*/ 4380 w 62083"/>
                  <a:gd name="connsiteY1" fmla="*/ 464462 h 468799"/>
                  <a:gd name="connsiteX2" fmla="*/ 0 w 62083"/>
                  <a:gd name="connsiteY2" fmla="*/ 453616 h 468799"/>
                  <a:gd name="connsiteX3" fmla="*/ 0 w 62083"/>
                  <a:gd name="connsiteY3" fmla="*/ 15278 h 468799"/>
                  <a:gd name="connsiteX4" fmla="*/ 4380 w 62083"/>
                  <a:gd name="connsiteY4" fmla="*/ 4338 h 468799"/>
                  <a:gd name="connsiteX5" fmla="*/ 15426 w 62083"/>
                  <a:gd name="connsiteY5" fmla="*/ 0 h 468799"/>
                  <a:gd name="connsiteX6" fmla="*/ 46754 w 62083"/>
                  <a:gd name="connsiteY6" fmla="*/ 0 h 468799"/>
                  <a:gd name="connsiteX7" fmla="*/ 58085 w 62083"/>
                  <a:gd name="connsiteY7" fmla="*/ 4338 h 468799"/>
                  <a:gd name="connsiteX8" fmla="*/ 62084 w 62083"/>
                  <a:gd name="connsiteY8" fmla="*/ 15278 h 468799"/>
                  <a:gd name="connsiteX9" fmla="*/ 62084 w 62083"/>
                  <a:gd name="connsiteY9" fmla="*/ 453616 h 468799"/>
                  <a:gd name="connsiteX10" fmla="*/ 58085 w 62083"/>
                  <a:gd name="connsiteY10" fmla="*/ 464462 h 468799"/>
                  <a:gd name="connsiteX11" fmla="*/ 46754 w 62083"/>
                  <a:gd name="connsiteY11" fmla="*/ 468800 h 468799"/>
                  <a:gd name="connsiteX12" fmla="*/ 15426 w 62083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083" h="468799">
                    <a:moveTo>
                      <a:pt x="15426" y="468800"/>
                    </a:move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6754" y="0"/>
                    </a:lnTo>
                    <a:cubicBezTo>
                      <a:pt x="51609" y="0"/>
                      <a:pt x="55418" y="1415"/>
                      <a:pt x="58085" y="4338"/>
                    </a:cubicBezTo>
                    <a:cubicBezTo>
                      <a:pt x="60751" y="7167"/>
                      <a:pt x="62084" y="10845"/>
                      <a:pt x="62084" y="15278"/>
                    </a:cubicBezTo>
                    <a:lnTo>
                      <a:pt x="62084" y="453616"/>
                    </a:lnTo>
                    <a:cubicBezTo>
                      <a:pt x="62084" y="458049"/>
                      <a:pt x="60751" y="461632"/>
                      <a:pt x="58085" y="464462"/>
                    </a:cubicBezTo>
                    <a:cubicBezTo>
                      <a:pt x="55418" y="467291"/>
                      <a:pt x="51609" y="468800"/>
                      <a:pt x="46754" y="468800"/>
                    </a:cubicBezTo>
                    <a:lnTo>
                      <a:pt x="15426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FFBA544F-20D8-0A44-8BEB-41DD05E60CC6}"/>
                  </a:ext>
                </a:extLst>
              </p:cNvPr>
              <p:cNvSpPr/>
              <p:nvPr/>
            </p:nvSpPr>
            <p:spPr>
              <a:xfrm>
                <a:off x="10556698" y="3297536"/>
                <a:ext cx="309942" cy="356480"/>
              </a:xfrm>
              <a:custGeom>
                <a:avLst/>
                <a:gdLst>
                  <a:gd name="connsiteX0" fmla="*/ 155305 w 309942"/>
                  <a:gd name="connsiteY0" fmla="*/ 356480 h 356480"/>
                  <a:gd name="connsiteX1" fmla="*/ 45324 w 309942"/>
                  <a:gd name="connsiteY1" fmla="*/ 314514 h 356480"/>
                  <a:gd name="connsiteX2" fmla="*/ 667 w 309942"/>
                  <a:gd name="connsiteY2" fmla="*/ 199931 h 356480"/>
                  <a:gd name="connsiteX3" fmla="*/ 0 w 309942"/>
                  <a:gd name="connsiteY3" fmla="*/ 177863 h 356480"/>
                  <a:gd name="connsiteX4" fmla="*/ 667 w 309942"/>
                  <a:gd name="connsiteY4" fmla="*/ 155701 h 356480"/>
                  <a:gd name="connsiteX5" fmla="*/ 22663 w 309942"/>
                  <a:gd name="connsiteY5" fmla="*/ 73559 h 356480"/>
                  <a:gd name="connsiteX6" fmla="*/ 75700 w 309942"/>
                  <a:gd name="connsiteY6" fmla="*/ 19144 h 356480"/>
                  <a:gd name="connsiteX7" fmla="*/ 154638 w 309942"/>
                  <a:gd name="connsiteY7" fmla="*/ 0 h 356480"/>
                  <a:gd name="connsiteX8" fmla="*/ 239574 w 309942"/>
                  <a:gd name="connsiteY8" fmla="*/ 21125 h 356480"/>
                  <a:gd name="connsiteX9" fmla="*/ 291946 w 309942"/>
                  <a:gd name="connsiteY9" fmla="*/ 81198 h 356480"/>
                  <a:gd name="connsiteX10" fmla="*/ 309943 w 309942"/>
                  <a:gd name="connsiteY10" fmla="*/ 172299 h 356480"/>
                  <a:gd name="connsiteX11" fmla="*/ 309943 w 309942"/>
                  <a:gd name="connsiteY11" fmla="*/ 183521 h 356480"/>
                  <a:gd name="connsiteX12" fmla="*/ 305563 w 309942"/>
                  <a:gd name="connsiteY12" fmla="*/ 194744 h 356480"/>
                  <a:gd name="connsiteX13" fmla="*/ 294517 w 309942"/>
                  <a:gd name="connsiteY13" fmla="*/ 198705 h 356480"/>
                  <a:gd name="connsiteX14" fmla="*/ 63893 w 309942"/>
                  <a:gd name="connsiteY14" fmla="*/ 198705 h 356480"/>
                  <a:gd name="connsiteX15" fmla="*/ 63893 w 309942"/>
                  <a:gd name="connsiteY15" fmla="*/ 201345 h 356480"/>
                  <a:gd name="connsiteX16" fmla="*/ 63893 w 309942"/>
                  <a:gd name="connsiteY16" fmla="*/ 204646 h 356480"/>
                  <a:gd name="connsiteX17" fmla="*/ 75890 w 309942"/>
                  <a:gd name="connsiteY17" fmla="*/ 255100 h 356480"/>
                  <a:gd name="connsiteX18" fmla="*/ 106837 w 309942"/>
                  <a:gd name="connsiteY18" fmla="*/ 293012 h 356480"/>
                  <a:gd name="connsiteX19" fmla="*/ 154447 w 309942"/>
                  <a:gd name="connsiteY19" fmla="*/ 307535 h 356480"/>
                  <a:gd name="connsiteX20" fmla="*/ 194440 w 309942"/>
                  <a:gd name="connsiteY20" fmla="*/ 300273 h 356480"/>
                  <a:gd name="connsiteX21" fmla="*/ 220435 w 309942"/>
                  <a:gd name="connsiteY21" fmla="*/ 284147 h 356480"/>
                  <a:gd name="connsiteX22" fmla="*/ 233766 w 309942"/>
                  <a:gd name="connsiteY22" fmla="*/ 269906 h 356480"/>
                  <a:gd name="connsiteX23" fmla="*/ 243098 w 309942"/>
                  <a:gd name="connsiteY23" fmla="*/ 260381 h 356480"/>
                  <a:gd name="connsiteX24" fmla="*/ 253762 w 309942"/>
                  <a:gd name="connsiteY24" fmla="*/ 258684 h 356480"/>
                  <a:gd name="connsiteX25" fmla="*/ 286423 w 309942"/>
                  <a:gd name="connsiteY25" fmla="*/ 258684 h 356480"/>
                  <a:gd name="connsiteX26" fmla="*/ 296707 w 309942"/>
                  <a:gd name="connsiteY26" fmla="*/ 262362 h 356480"/>
                  <a:gd name="connsiteX27" fmla="*/ 300325 w 309942"/>
                  <a:gd name="connsiteY27" fmla="*/ 272547 h 356480"/>
                  <a:gd name="connsiteX28" fmla="*/ 289661 w 309942"/>
                  <a:gd name="connsiteY28" fmla="*/ 296690 h 356480"/>
                  <a:gd name="connsiteX29" fmla="*/ 261380 w 309942"/>
                  <a:gd name="connsiteY29" fmla="*/ 324699 h 356480"/>
                  <a:gd name="connsiteX30" fmla="*/ 216055 w 309942"/>
                  <a:gd name="connsiteY30" fmla="*/ 347521 h 356480"/>
                  <a:gd name="connsiteX31" fmla="*/ 155305 w 309942"/>
                  <a:gd name="connsiteY31" fmla="*/ 356480 h 356480"/>
                  <a:gd name="connsiteX32" fmla="*/ 63988 w 309942"/>
                  <a:gd name="connsiteY32" fmla="*/ 153154 h 356480"/>
                  <a:gd name="connsiteX33" fmla="*/ 246621 w 309942"/>
                  <a:gd name="connsiteY33" fmla="*/ 153154 h 356480"/>
                  <a:gd name="connsiteX34" fmla="*/ 246621 w 309942"/>
                  <a:gd name="connsiteY34" fmla="*/ 151174 h 356480"/>
                  <a:gd name="connsiteX35" fmla="*/ 235575 w 309942"/>
                  <a:gd name="connsiteY35" fmla="*/ 98362 h 356480"/>
                  <a:gd name="connsiteX36" fmla="*/ 203867 w 309942"/>
                  <a:gd name="connsiteY36" fmla="*/ 61677 h 356480"/>
                  <a:gd name="connsiteX37" fmla="*/ 154543 w 309942"/>
                  <a:gd name="connsiteY37" fmla="*/ 48097 h 356480"/>
                  <a:gd name="connsiteX38" fmla="*/ 105599 w 309942"/>
                  <a:gd name="connsiteY38" fmla="*/ 61677 h 356480"/>
                  <a:gd name="connsiteX39" fmla="*/ 74557 w 309942"/>
                  <a:gd name="connsiteY39" fmla="*/ 98362 h 356480"/>
                  <a:gd name="connsiteX40" fmla="*/ 63893 w 309942"/>
                  <a:gd name="connsiteY40" fmla="*/ 151174 h 356480"/>
                  <a:gd name="connsiteX41" fmla="*/ 63893 w 309942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942" h="356480">
                    <a:moveTo>
                      <a:pt x="155305" y="356480"/>
                    </a:moveTo>
                    <a:cubicBezTo>
                      <a:pt x="109122" y="356480"/>
                      <a:pt x="72463" y="342523"/>
                      <a:pt x="45324" y="314514"/>
                    </a:cubicBezTo>
                    <a:cubicBezTo>
                      <a:pt x="18187" y="286599"/>
                      <a:pt x="3332" y="248404"/>
                      <a:pt x="667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7" y="155701"/>
                    </a:cubicBezTo>
                    <a:cubicBezTo>
                      <a:pt x="2475" y="124485"/>
                      <a:pt x="9807" y="97042"/>
                      <a:pt x="22663" y="73559"/>
                    </a:cubicBezTo>
                    <a:cubicBezTo>
                      <a:pt x="35517" y="49983"/>
                      <a:pt x="53228" y="31876"/>
                      <a:pt x="75700" y="19144"/>
                    </a:cubicBezTo>
                    <a:cubicBezTo>
                      <a:pt x="98172" y="6413"/>
                      <a:pt x="124453" y="0"/>
                      <a:pt x="154638" y="0"/>
                    </a:cubicBezTo>
                    <a:cubicBezTo>
                      <a:pt x="188441" y="0"/>
                      <a:pt x="216721" y="7073"/>
                      <a:pt x="239574" y="21125"/>
                    </a:cubicBezTo>
                    <a:cubicBezTo>
                      <a:pt x="262428" y="35176"/>
                      <a:pt x="279948" y="55264"/>
                      <a:pt x="291946" y="81198"/>
                    </a:cubicBezTo>
                    <a:cubicBezTo>
                      <a:pt x="303944" y="107133"/>
                      <a:pt x="309943" y="137499"/>
                      <a:pt x="309943" y="172299"/>
                    </a:cubicBezTo>
                    <a:lnTo>
                      <a:pt x="309943" y="183521"/>
                    </a:lnTo>
                    <a:cubicBezTo>
                      <a:pt x="309943" y="188331"/>
                      <a:pt x="308514" y="192103"/>
                      <a:pt x="305563" y="194744"/>
                    </a:cubicBezTo>
                    <a:cubicBezTo>
                      <a:pt x="302706" y="197384"/>
                      <a:pt x="298992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0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8" y="302725"/>
                      <a:pt x="136260" y="307535"/>
                      <a:pt x="154447" y="307535"/>
                    </a:cubicBezTo>
                    <a:cubicBezTo>
                      <a:pt x="170444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7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707" y="262362"/>
                    </a:cubicBezTo>
                    <a:cubicBezTo>
                      <a:pt x="299564" y="264814"/>
                      <a:pt x="300802" y="268209"/>
                      <a:pt x="300325" y="272547"/>
                    </a:cubicBezTo>
                    <a:cubicBezTo>
                      <a:pt x="299849" y="279149"/>
                      <a:pt x="296325" y="287165"/>
                      <a:pt x="289661" y="296690"/>
                    </a:cubicBezTo>
                    <a:cubicBezTo>
                      <a:pt x="282996" y="306120"/>
                      <a:pt x="273568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344" y="353557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3002" y="113734"/>
                      <a:pt x="235575" y="98362"/>
                    </a:cubicBezTo>
                    <a:cubicBezTo>
                      <a:pt x="228244" y="82990"/>
                      <a:pt x="217673" y="70730"/>
                      <a:pt x="203867" y="61677"/>
                    </a:cubicBezTo>
                    <a:cubicBezTo>
                      <a:pt x="190060" y="52623"/>
                      <a:pt x="173681" y="48097"/>
                      <a:pt x="154543" y="48097"/>
                    </a:cubicBezTo>
                    <a:cubicBezTo>
                      <a:pt x="135403" y="48097"/>
                      <a:pt x="119120" y="52623"/>
                      <a:pt x="105599" y="61677"/>
                    </a:cubicBezTo>
                    <a:cubicBezTo>
                      <a:pt x="92078" y="70730"/>
                      <a:pt x="81699" y="82896"/>
                      <a:pt x="74557" y="98362"/>
                    </a:cubicBezTo>
                    <a:cubicBezTo>
                      <a:pt x="67416" y="113734"/>
                      <a:pt x="63893" y="131370"/>
                      <a:pt x="63893" y="151174"/>
                    </a:cubicBezTo>
                    <a:lnTo>
                      <a:pt x="63893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C2651373-1AA7-1C43-8471-F865EBE4A576}"/>
                  </a:ext>
                </a:extLst>
              </p:cNvPr>
              <p:cNvSpPr/>
              <p:nvPr/>
            </p:nvSpPr>
            <p:spPr>
              <a:xfrm>
                <a:off x="10924534" y="3569517"/>
                <a:ext cx="79319" cy="77897"/>
              </a:xfrm>
              <a:custGeom>
                <a:avLst/>
                <a:gdLst>
                  <a:gd name="connsiteX0" fmla="*/ 15330 w 79319"/>
                  <a:gd name="connsiteY0" fmla="*/ 77898 h 77897"/>
                  <a:gd name="connsiteX1" fmla="*/ 4286 w 79319"/>
                  <a:gd name="connsiteY1" fmla="*/ 73559 h 77897"/>
                  <a:gd name="connsiteX2" fmla="*/ 0 w 79319"/>
                  <a:gd name="connsiteY2" fmla="*/ 62714 h 77897"/>
                  <a:gd name="connsiteX3" fmla="*/ 0 w 79319"/>
                  <a:gd name="connsiteY3" fmla="*/ 15183 h 77897"/>
                  <a:gd name="connsiteX4" fmla="*/ 4286 w 79319"/>
                  <a:gd name="connsiteY4" fmla="*/ 4244 h 77897"/>
                  <a:gd name="connsiteX5" fmla="*/ 15330 w 79319"/>
                  <a:gd name="connsiteY5" fmla="*/ 0 h 77897"/>
                  <a:gd name="connsiteX6" fmla="*/ 63322 w 79319"/>
                  <a:gd name="connsiteY6" fmla="*/ 0 h 77897"/>
                  <a:gd name="connsiteX7" fmla="*/ 74654 w 79319"/>
                  <a:gd name="connsiteY7" fmla="*/ 4244 h 77897"/>
                  <a:gd name="connsiteX8" fmla="*/ 79319 w 79319"/>
                  <a:gd name="connsiteY8" fmla="*/ 15183 h 77897"/>
                  <a:gd name="connsiteX9" fmla="*/ 79319 w 79319"/>
                  <a:gd name="connsiteY9" fmla="*/ 62714 h 77897"/>
                  <a:gd name="connsiteX10" fmla="*/ 74654 w 79319"/>
                  <a:gd name="connsiteY10" fmla="*/ 73559 h 77897"/>
                  <a:gd name="connsiteX11" fmla="*/ 63322 w 79319"/>
                  <a:gd name="connsiteY11" fmla="*/ 77898 h 77897"/>
                  <a:gd name="connsiteX12" fmla="*/ 15330 w 79319"/>
                  <a:gd name="connsiteY12" fmla="*/ 77898 h 77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19" h="77897">
                    <a:moveTo>
                      <a:pt x="15330" y="77898"/>
                    </a:moveTo>
                    <a:cubicBezTo>
                      <a:pt x="10855" y="77898"/>
                      <a:pt x="7237" y="76483"/>
                      <a:pt x="4286" y="73559"/>
                    </a:cubicBezTo>
                    <a:cubicBezTo>
                      <a:pt x="1429" y="70730"/>
                      <a:pt x="0" y="67052"/>
                      <a:pt x="0" y="62714"/>
                    </a:cubicBezTo>
                    <a:lnTo>
                      <a:pt x="0" y="15183"/>
                    </a:lnTo>
                    <a:cubicBezTo>
                      <a:pt x="0" y="10751"/>
                      <a:pt x="1429" y="7167"/>
                      <a:pt x="4286" y="4244"/>
                    </a:cubicBezTo>
                    <a:cubicBezTo>
                      <a:pt x="7142" y="1415"/>
                      <a:pt x="10855" y="0"/>
                      <a:pt x="15330" y="0"/>
                    </a:cubicBezTo>
                    <a:lnTo>
                      <a:pt x="63322" y="0"/>
                    </a:lnTo>
                    <a:cubicBezTo>
                      <a:pt x="67797" y="0"/>
                      <a:pt x="71511" y="1415"/>
                      <a:pt x="74654" y="4244"/>
                    </a:cubicBezTo>
                    <a:cubicBezTo>
                      <a:pt x="77796" y="7073"/>
                      <a:pt x="79319" y="10751"/>
                      <a:pt x="79319" y="15183"/>
                    </a:cubicBezTo>
                    <a:lnTo>
                      <a:pt x="79319" y="62714"/>
                    </a:lnTo>
                    <a:cubicBezTo>
                      <a:pt x="79319" y="67146"/>
                      <a:pt x="77796" y="70730"/>
                      <a:pt x="74654" y="73559"/>
                    </a:cubicBezTo>
                    <a:cubicBezTo>
                      <a:pt x="71511" y="76389"/>
                      <a:pt x="67797" y="77898"/>
                      <a:pt x="63322" y="77898"/>
                    </a:cubicBezTo>
                    <a:lnTo>
                      <a:pt x="15330" y="7789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DA4743A-7D0B-F549-B788-BD68BD376037}"/>
              </a:ext>
            </a:extLst>
          </p:cNvPr>
          <p:cNvSpPr txBox="1"/>
          <p:nvPr userDrawn="1"/>
        </p:nvSpPr>
        <p:spPr>
          <a:xfrm>
            <a:off x="2676778" y="2814635"/>
            <a:ext cx="68384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pc="-150" dirty="0">
                <a:solidFill>
                  <a:schemeClr val="bg1"/>
                </a:solidFill>
                <a:latin typeface="+mj-lt"/>
              </a:rPr>
              <a:t>Gracias</a:t>
            </a:r>
            <a:endParaRPr lang="en-US" sz="5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5457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eaker Profile Phot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CC80770-6595-CBA4-A15B-0BA7EE9F4083}"/>
              </a:ext>
            </a:extLst>
          </p:cNvPr>
          <p:cNvGrpSpPr/>
          <p:nvPr userDrawn="1"/>
        </p:nvGrpSpPr>
        <p:grpSpPr>
          <a:xfrm>
            <a:off x="2" y="2"/>
            <a:ext cx="12191999" cy="6857999"/>
            <a:chOff x="0" y="1"/>
            <a:chExt cx="9143999" cy="514349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A0C1B49-5E0F-5EB9-27C3-907A2F4F5A7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5300"/>
                      </a14:imgEffect>
                      <a14:imgEffect>
                        <a14:saturation sat="200000"/>
                      </a14:imgEffect>
                      <a14:imgEffect>
                        <a14:brightnessContrast contras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" y="15587"/>
              <a:ext cx="9143996" cy="5112325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B0F63FE-6ABB-AB5A-9C0F-7902AF3B852B}"/>
                </a:ext>
              </a:extLst>
            </p:cNvPr>
            <p:cNvSpPr/>
            <p:nvPr userDrawn="1"/>
          </p:nvSpPr>
          <p:spPr>
            <a:xfrm>
              <a:off x="0" y="1"/>
              <a:ext cx="9143999" cy="5143499"/>
            </a:xfrm>
            <a:prstGeom prst="rect">
              <a:avLst/>
            </a:prstGeom>
            <a:gradFill flip="none" rotWithShape="1">
              <a:gsLst>
                <a:gs pos="0">
                  <a:schemeClr val="tx2"/>
                </a:gs>
                <a:gs pos="55000">
                  <a:schemeClr val="tx2">
                    <a:alpha val="72694"/>
                  </a:schemeClr>
                </a:gs>
                <a:gs pos="100000">
                  <a:schemeClr val="tx2">
                    <a:alpha val="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CC659A84-1907-2F43-B121-CBDB338AB9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720" y="2705100"/>
            <a:ext cx="6872117" cy="774852"/>
          </a:xfrm>
          <a:prstGeom prst="rect">
            <a:avLst/>
          </a:prstGeom>
        </p:spPr>
        <p:txBody>
          <a:bodyPr anchor="b"/>
          <a:lstStyle>
            <a:lvl1pPr>
              <a:defRPr sz="3150">
                <a:solidFill>
                  <a:schemeClr val="bg1"/>
                </a:solidFill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83" name="Text Placeholder 8">
            <a:extLst>
              <a:ext uri="{FF2B5EF4-FFF2-40B4-BE49-F238E27FC236}">
                <a16:creationId xmlns:a16="http://schemas.microsoft.com/office/drawing/2014/main" id="{A07DEEA9-B54F-774D-9E0F-7D6B40DA29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3403" y="3520634"/>
            <a:ext cx="6847435" cy="3912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rgbClr val="EA3BAE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3ADA8839-2F25-D743-9BEA-780645062C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344" y="3936581"/>
            <a:ext cx="6838493" cy="3388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Presenter Title</a:t>
            </a:r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27BD5DD2-7DF1-385C-DF44-7BC8BE6C663E}"/>
              </a:ext>
            </a:extLst>
          </p:cNvPr>
          <p:cNvSpPr/>
          <p:nvPr userDrawn="1"/>
        </p:nvSpPr>
        <p:spPr>
          <a:xfrm>
            <a:off x="7180976" y="1853828"/>
            <a:ext cx="4313635" cy="3150344"/>
          </a:xfrm>
          <a:prstGeom prst="parallelogram">
            <a:avLst>
              <a:gd name="adj" fmla="val 5268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9746D4-1C39-C938-E538-5382A901998D}"/>
              </a:ext>
            </a:extLst>
          </p:cNvPr>
          <p:cNvSpPr txBox="1"/>
          <p:nvPr userDrawn="1"/>
        </p:nvSpPr>
        <p:spPr>
          <a:xfrm>
            <a:off x="496840" y="6446278"/>
            <a:ext cx="4815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038FA5F-2E09-3F4E-A813-4BB0F55EBEDB}" type="slidenum">
              <a:rPr lang="en-US" sz="700" smtClean="0">
                <a:solidFill>
                  <a:schemeClr val="bg1">
                    <a:alpha val="80000"/>
                  </a:schemeClr>
                </a:solidFill>
                <a:latin typeface="+mn-lt"/>
              </a:rPr>
              <a:pPr/>
              <a:t>‹#›</a:t>
            </a:fld>
            <a:endParaRPr lang="en-US" sz="700">
              <a:solidFill>
                <a:schemeClr val="bg1">
                  <a:alpha val="80000"/>
                </a:schemeClr>
              </a:solidFill>
              <a:latin typeface="+mn-lt"/>
            </a:endParaRP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A54B3C5D-7360-C21D-106A-57B84ABC1A19}"/>
              </a:ext>
            </a:extLst>
          </p:cNvPr>
          <p:cNvSpPr txBox="1">
            <a:spLocks/>
          </p:cNvSpPr>
          <p:nvPr userDrawn="1"/>
        </p:nvSpPr>
        <p:spPr>
          <a:xfrm>
            <a:off x="849480" y="6464451"/>
            <a:ext cx="6617533" cy="3077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D62598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700" dirty="0">
                <a:solidFill>
                  <a:schemeClr val="bg1">
                    <a:alpha val="80000"/>
                  </a:schemeClr>
                </a:solidFill>
                <a:latin typeface="+mn-lt"/>
              </a:rPr>
              <a:t>©2026 A10 Networks, Inc. All rights reserved. 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847214E-DB82-4639-5CE0-ED363E39D19D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925151" y="2014851"/>
            <a:ext cx="2825275" cy="28282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ctr">
              <a:buNone/>
              <a:defRPr sz="2700">
                <a:solidFill>
                  <a:schemeClr val="tx1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/>
              <a:t>Add Profile Photo Here</a:t>
            </a:r>
          </a:p>
        </p:txBody>
      </p:sp>
    </p:spTree>
    <p:extLst>
      <p:ext uri="{BB962C8B-B14F-4D97-AF65-F5344CB8AC3E}">
        <p14:creationId xmlns:p14="http://schemas.microsoft.com/office/powerpoint/2010/main" val="1425562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384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74D7D515-01D4-4A44-BDE4-39227B0DDA44}"/>
              </a:ext>
            </a:extLst>
          </p:cNvPr>
          <p:cNvGrpSpPr/>
          <p:nvPr userDrawn="1"/>
        </p:nvGrpSpPr>
        <p:grpSpPr>
          <a:xfrm>
            <a:off x="2" y="0"/>
            <a:ext cx="12191999" cy="6858000"/>
            <a:chOff x="2" y="0"/>
            <a:chExt cx="12191998" cy="6858000"/>
          </a:xfrm>
        </p:grpSpPr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70102A0E-4E47-2B4B-A628-519D0D93EA8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1694" y="0"/>
              <a:ext cx="11300306" cy="6857999"/>
            </a:xfrm>
            <a:prstGeom prst="rect">
              <a:avLst/>
            </a:prstGeom>
          </p:spPr>
        </p:pic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917B404C-16F8-AB49-BFE2-282152E9A696}"/>
                </a:ext>
              </a:extLst>
            </p:cNvPr>
            <p:cNvSpPr/>
            <p:nvPr userDrawn="1"/>
          </p:nvSpPr>
          <p:spPr>
            <a:xfrm>
              <a:off x="2" y="1"/>
              <a:ext cx="9958386" cy="6857999"/>
            </a:xfrm>
            <a:prstGeom prst="rect">
              <a:avLst/>
            </a:prstGeom>
            <a:gradFill flip="none" rotWithShape="1">
              <a:gsLst>
                <a:gs pos="34000">
                  <a:srgbClr val="070C41"/>
                </a:gs>
                <a:gs pos="100000">
                  <a:srgbClr val="070C41">
                    <a:alpha val="0"/>
                  </a:srgb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80930379-5F9B-4B46-B0DB-6714A3806E6F}"/>
                </a:ext>
              </a:extLst>
            </p:cNvPr>
            <p:cNvSpPr/>
            <p:nvPr userDrawn="1"/>
          </p:nvSpPr>
          <p:spPr>
            <a:xfrm>
              <a:off x="2" y="0"/>
              <a:ext cx="11944348" cy="6857999"/>
            </a:xfrm>
            <a:prstGeom prst="rect">
              <a:avLst/>
            </a:prstGeom>
            <a:gradFill flip="none" rotWithShape="1">
              <a:gsLst>
                <a:gs pos="24000">
                  <a:schemeClr val="tx2">
                    <a:alpha val="80000"/>
                  </a:schemeClr>
                </a:gs>
                <a:gs pos="85000">
                  <a:schemeClr val="tx2">
                    <a:alpha val="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63CD1C0-12F4-B14F-909F-FE1234EB2311}"/>
              </a:ext>
            </a:extLst>
          </p:cNvPr>
          <p:cNvGrpSpPr/>
          <p:nvPr userDrawn="1"/>
        </p:nvGrpSpPr>
        <p:grpSpPr>
          <a:xfrm>
            <a:off x="4032233" y="2895678"/>
            <a:ext cx="4036315" cy="1066649"/>
            <a:chOff x="686739" y="637460"/>
            <a:chExt cx="4036316" cy="1066649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550F849-4D42-7548-90E3-5B4E834CA662}"/>
                </a:ext>
              </a:extLst>
            </p:cNvPr>
            <p:cNvGrpSpPr/>
            <p:nvPr/>
          </p:nvGrpSpPr>
          <p:grpSpPr>
            <a:xfrm>
              <a:off x="1965341" y="637460"/>
              <a:ext cx="1479112" cy="546484"/>
              <a:chOff x="686738" y="637460"/>
              <a:chExt cx="950700" cy="351253"/>
            </a:xfrm>
          </p:grpSpPr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CCF4305F-F8BF-854E-AF49-0B2DCF9B57B1}"/>
                  </a:ext>
                </a:extLst>
              </p:cNvPr>
              <p:cNvSpPr/>
              <p:nvPr/>
            </p:nvSpPr>
            <p:spPr>
              <a:xfrm>
                <a:off x="686738" y="637460"/>
                <a:ext cx="536861" cy="350950"/>
              </a:xfrm>
              <a:custGeom>
                <a:avLst/>
                <a:gdLst>
                  <a:gd name="connsiteX0" fmla="*/ 1280732 w 1864709"/>
                  <a:gd name="connsiteY0" fmla="*/ 1218975 h 1218974"/>
                  <a:gd name="connsiteX1" fmla="*/ 1864709 w 1864709"/>
                  <a:gd name="connsiteY1" fmla="*/ 1218975 h 1218974"/>
                  <a:gd name="connsiteX2" fmla="*/ 1277303 w 1864709"/>
                  <a:gd name="connsiteY2" fmla="*/ 0 h 1218974"/>
                  <a:gd name="connsiteX3" fmla="*/ 642842 w 1864709"/>
                  <a:gd name="connsiteY3" fmla="*/ 0 h 1218974"/>
                  <a:gd name="connsiteX4" fmla="*/ 0 w 1864709"/>
                  <a:gd name="connsiteY4" fmla="*/ 1218975 h 1218974"/>
                  <a:gd name="connsiteX5" fmla="*/ 336709 w 1864709"/>
                  <a:gd name="connsiteY5" fmla="*/ 1218975 h 1218974"/>
                  <a:gd name="connsiteX6" fmla="*/ 510159 w 1864709"/>
                  <a:gd name="connsiteY6" fmla="*/ 891052 h 1218974"/>
                  <a:gd name="connsiteX7" fmla="*/ 1123760 w 1864709"/>
                  <a:gd name="connsiteY7" fmla="*/ 891052 h 1218974"/>
                  <a:gd name="connsiteX8" fmla="*/ 1280732 w 1864709"/>
                  <a:gd name="connsiteY8" fmla="*/ 1218975 h 1218974"/>
                  <a:gd name="connsiteX9" fmla="*/ 1025366 w 1864709"/>
                  <a:gd name="connsiteY9" fmla="*/ 686183 h 1218974"/>
                  <a:gd name="connsiteX10" fmla="*/ 618268 w 1864709"/>
                  <a:gd name="connsiteY10" fmla="*/ 686467 h 1218974"/>
                  <a:gd name="connsiteX11" fmla="*/ 831818 w 1864709"/>
                  <a:gd name="connsiteY11" fmla="*/ 282797 h 1218974"/>
                  <a:gd name="connsiteX12" fmla="*/ 1025366 w 1864709"/>
                  <a:gd name="connsiteY12" fmla="*/ 686183 h 1218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64709" h="1218974">
                    <a:moveTo>
                      <a:pt x="1280732" y="1218975"/>
                    </a:moveTo>
                    <a:lnTo>
                      <a:pt x="1864709" y="1218975"/>
                    </a:lnTo>
                    <a:lnTo>
                      <a:pt x="1277303" y="0"/>
                    </a:lnTo>
                    <a:lnTo>
                      <a:pt x="642842" y="0"/>
                    </a:lnTo>
                    <a:lnTo>
                      <a:pt x="0" y="1218975"/>
                    </a:lnTo>
                    <a:lnTo>
                      <a:pt x="336709" y="1218975"/>
                    </a:lnTo>
                    <a:lnTo>
                      <a:pt x="510159" y="891052"/>
                    </a:lnTo>
                    <a:lnTo>
                      <a:pt x="1123760" y="891052"/>
                    </a:lnTo>
                    <a:lnTo>
                      <a:pt x="1280732" y="1218975"/>
                    </a:lnTo>
                    <a:close/>
                    <a:moveTo>
                      <a:pt x="1025366" y="686183"/>
                    </a:moveTo>
                    <a:lnTo>
                      <a:pt x="618268" y="686467"/>
                    </a:lnTo>
                    <a:lnTo>
                      <a:pt x="831818" y="282797"/>
                    </a:lnTo>
                    <a:lnTo>
                      <a:pt x="1025366" y="686183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FACFEF45-415C-0A4A-BA90-84474C016A2A}"/>
                  </a:ext>
                </a:extLst>
              </p:cNvPr>
              <p:cNvSpPr/>
              <p:nvPr/>
            </p:nvSpPr>
            <p:spPr>
              <a:xfrm>
                <a:off x="1354625" y="637487"/>
                <a:ext cx="282813" cy="351226"/>
              </a:xfrm>
              <a:custGeom>
                <a:avLst/>
                <a:gdLst>
                  <a:gd name="connsiteX0" fmla="*/ 952410 w 982310"/>
                  <a:gd name="connsiteY0" fmla="*/ 160122 h 1219933"/>
                  <a:gd name="connsiteX1" fmla="*/ 952410 w 982310"/>
                  <a:gd name="connsiteY1" fmla="*/ 160122 h 1219933"/>
                  <a:gd name="connsiteX2" fmla="*/ 750290 w 982310"/>
                  <a:gd name="connsiteY2" fmla="*/ 474 h 1219933"/>
                  <a:gd name="connsiteX3" fmla="*/ 490257 w 982310"/>
                  <a:gd name="connsiteY3" fmla="*/ 0 h 1219933"/>
                  <a:gd name="connsiteX4" fmla="*/ 232035 w 982310"/>
                  <a:gd name="connsiteY4" fmla="*/ 474 h 1219933"/>
                  <a:gd name="connsiteX5" fmla="*/ 30295 w 982310"/>
                  <a:gd name="connsiteY5" fmla="*/ 158890 h 1219933"/>
                  <a:gd name="connsiteX6" fmla="*/ 30200 w 982310"/>
                  <a:gd name="connsiteY6" fmla="*/ 158890 h 1219933"/>
                  <a:gd name="connsiteX7" fmla="*/ 101 w 982310"/>
                  <a:gd name="connsiteY7" fmla="*/ 609961 h 1219933"/>
                  <a:gd name="connsiteX8" fmla="*/ 30200 w 982310"/>
                  <a:gd name="connsiteY8" fmla="*/ 1061033 h 1219933"/>
                  <a:gd name="connsiteX9" fmla="*/ 30295 w 982310"/>
                  <a:gd name="connsiteY9" fmla="*/ 1061033 h 1219933"/>
                  <a:gd name="connsiteX10" fmla="*/ 232035 w 982310"/>
                  <a:gd name="connsiteY10" fmla="*/ 1219449 h 1219933"/>
                  <a:gd name="connsiteX11" fmla="*/ 490257 w 982310"/>
                  <a:gd name="connsiteY11" fmla="*/ 1219923 h 1219933"/>
                  <a:gd name="connsiteX12" fmla="*/ 750290 w 982310"/>
                  <a:gd name="connsiteY12" fmla="*/ 1219449 h 1219933"/>
                  <a:gd name="connsiteX13" fmla="*/ 952315 w 982310"/>
                  <a:gd name="connsiteY13" fmla="*/ 1059801 h 1219933"/>
                  <a:gd name="connsiteX14" fmla="*/ 952410 w 982310"/>
                  <a:gd name="connsiteY14" fmla="*/ 1059801 h 1219933"/>
                  <a:gd name="connsiteX15" fmla="*/ 982224 w 982310"/>
                  <a:gd name="connsiteY15" fmla="*/ 609961 h 1219933"/>
                  <a:gd name="connsiteX16" fmla="*/ 952410 w 982310"/>
                  <a:gd name="connsiteY16" fmla="*/ 160122 h 1219933"/>
                  <a:gd name="connsiteX17" fmla="*/ 626465 w 982310"/>
                  <a:gd name="connsiteY17" fmla="*/ 952200 h 1219933"/>
                  <a:gd name="connsiteX18" fmla="*/ 556361 w 982310"/>
                  <a:gd name="connsiteY18" fmla="*/ 1021690 h 1219933"/>
                  <a:gd name="connsiteX19" fmla="*/ 426059 w 982310"/>
                  <a:gd name="connsiteY19" fmla="*/ 1021690 h 1219933"/>
                  <a:gd name="connsiteX20" fmla="*/ 355955 w 982310"/>
                  <a:gd name="connsiteY20" fmla="*/ 952200 h 1219933"/>
                  <a:gd name="connsiteX21" fmla="*/ 355955 w 982310"/>
                  <a:gd name="connsiteY21" fmla="*/ 270283 h 1219933"/>
                  <a:gd name="connsiteX22" fmla="*/ 426059 w 982310"/>
                  <a:gd name="connsiteY22" fmla="*/ 200982 h 1219933"/>
                  <a:gd name="connsiteX23" fmla="*/ 556361 w 982310"/>
                  <a:gd name="connsiteY23" fmla="*/ 200982 h 1219933"/>
                  <a:gd name="connsiteX24" fmla="*/ 626465 w 982310"/>
                  <a:gd name="connsiteY24" fmla="*/ 270283 h 1219933"/>
                  <a:gd name="connsiteX25" fmla="*/ 626465 w 982310"/>
                  <a:gd name="connsiteY25" fmla="*/ 952200 h 1219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82310" h="1219933">
                    <a:moveTo>
                      <a:pt x="952410" y="160122"/>
                    </a:moveTo>
                    <a:lnTo>
                      <a:pt x="952410" y="160122"/>
                    </a:lnTo>
                    <a:cubicBezTo>
                      <a:pt x="930979" y="68637"/>
                      <a:pt x="848683" y="474"/>
                      <a:pt x="750290" y="474"/>
                    </a:cubicBezTo>
                    <a:cubicBezTo>
                      <a:pt x="750290" y="474"/>
                      <a:pt x="735240" y="0"/>
                      <a:pt x="490257" y="0"/>
                    </a:cubicBezTo>
                    <a:cubicBezTo>
                      <a:pt x="246703" y="0"/>
                      <a:pt x="232035" y="474"/>
                      <a:pt x="232035" y="474"/>
                    </a:cubicBezTo>
                    <a:cubicBezTo>
                      <a:pt x="134118" y="474"/>
                      <a:pt x="52203" y="68068"/>
                      <a:pt x="30295" y="158890"/>
                    </a:cubicBezTo>
                    <a:lnTo>
                      <a:pt x="30200" y="158890"/>
                    </a:lnTo>
                    <a:cubicBezTo>
                      <a:pt x="7435" y="245634"/>
                      <a:pt x="-1042" y="429267"/>
                      <a:pt x="101" y="609961"/>
                    </a:cubicBezTo>
                    <a:cubicBezTo>
                      <a:pt x="-1042" y="790656"/>
                      <a:pt x="7435" y="974289"/>
                      <a:pt x="30200" y="1061033"/>
                    </a:cubicBezTo>
                    <a:lnTo>
                      <a:pt x="30295" y="1061033"/>
                    </a:lnTo>
                    <a:cubicBezTo>
                      <a:pt x="52107" y="1151854"/>
                      <a:pt x="134023" y="1219449"/>
                      <a:pt x="232035" y="1219449"/>
                    </a:cubicBezTo>
                    <a:cubicBezTo>
                      <a:pt x="232035" y="1219449"/>
                      <a:pt x="246703" y="1220018"/>
                      <a:pt x="490257" y="1219923"/>
                    </a:cubicBezTo>
                    <a:cubicBezTo>
                      <a:pt x="735240" y="1219923"/>
                      <a:pt x="750290" y="1219449"/>
                      <a:pt x="750290" y="1219449"/>
                    </a:cubicBezTo>
                    <a:cubicBezTo>
                      <a:pt x="848683" y="1219449"/>
                      <a:pt x="930979" y="1151191"/>
                      <a:pt x="952315" y="1059801"/>
                    </a:cubicBezTo>
                    <a:lnTo>
                      <a:pt x="952410" y="1059801"/>
                    </a:lnTo>
                    <a:cubicBezTo>
                      <a:pt x="974985" y="972582"/>
                      <a:pt x="983271" y="789897"/>
                      <a:pt x="982224" y="609961"/>
                    </a:cubicBezTo>
                    <a:cubicBezTo>
                      <a:pt x="983271" y="430120"/>
                      <a:pt x="974985" y="247435"/>
                      <a:pt x="952410" y="160122"/>
                    </a:cubicBezTo>
                    <a:close/>
                    <a:moveTo>
                      <a:pt x="626465" y="952200"/>
                    </a:moveTo>
                    <a:cubicBezTo>
                      <a:pt x="626465" y="990595"/>
                      <a:pt x="595032" y="1021690"/>
                      <a:pt x="556361" y="1021690"/>
                    </a:cubicBezTo>
                    <a:lnTo>
                      <a:pt x="426059" y="1021690"/>
                    </a:lnTo>
                    <a:cubicBezTo>
                      <a:pt x="387197" y="1021690"/>
                      <a:pt x="355955" y="990689"/>
                      <a:pt x="355955" y="952200"/>
                    </a:cubicBezTo>
                    <a:lnTo>
                      <a:pt x="355955" y="270283"/>
                    </a:lnTo>
                    <a:cubicBezTo>
                      <a:pt x="355955" y="231983"/>
                      <a:pt x="387292" y="200982"/>
                      <a:pt x="426059" y="200982"/>
                    </a:cubicBezTo>
                    <a:lnTo>
                      <a:pt x="556361" y="200982"/>
                    </a:lnTo>
                    <a:cubicBezTo>
                      <a:pt x="595032" y="200982"/>
                      <a:pt x="626465" y="231983"/>
                      <a:pt x="626465" y="270283"/>
                    </a:cubicBezTo>
                    <a:lnTo>
                      <a:pt x="626465" y="95220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0941B6F9-E054-574F-83A4-63F2CA77A28A}"/>
                  </a:ext>
                </a:extLst>
              </p:cNvPr>
              <p:cNvSpPr/>
              <p:nvPr/>
            </p:nvSpPr>
            <p:spPr>
              <a:xfrm>
                <a:off x="1157592" y="637460"/>
                <a:ext cx="167829" cy="350922"/>
              </a:xfrm>
              <a:custGeom>
                <a:avLst/>
                <a:gdLst>
                  <a:gd name="connsiteX0" fmla="*/ 582930 w 582929"/>
                  <a:gd name="connsiteY0" fmla="*/ 1218880 h 1218879"/>
                  <a:gd name="connsiteX1" fmla="*/ 233934 w 582929"/>
                  <a:gd name="connsiteY1" fmla="*/ 1218880 h 1218879"/>
                  <a:gd name="connsiteX2" fmla="*/ 233934 w 582929"/>
                  <a:gd name="connsiteY2" fmla="*/ 419218 h 1218879"/>
                  <a:gd name="connsiteX3" fmla="*/ 0 w 582929"/>
                  <a:gd name="connsiteY3" fmla="*/ 419218 h 1218879"/>
                  <a:gd name="connsiteX4" fmla="*/ 0 w 582929"/>
                  <a:gd name="connsiteY4" fmla="*/ 202783 h 1218879"/>
                  <a:gd name="connsiteX5" fmla="*/ 376142 w 582929"/>
                  <a:gd name="connsiteY5" fmla="*/ 0 h 1218879"/>
                  <a:gd name="connsiteX6" fmla="*/ 582930 w 582929"/>
                  <a:gd name="connsiteY6" fmla="*/ 0 h 121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2929" h="1218879">
                    <a:moveTo>
                      <a:pt x="582930" y="1218880"/>
                    </a:moveTo>
                    <a:lnTo>
                      <a:pt x="233934" y="1218880"/>
                    </a:lnTo>
                    <a:lnTo>
                      <a:pt x="233934" y="419218"/>
                    </a:lnTo>
                    <a:lnTo>
                      <a:pt x="0" y="419218"/>
                    </a:lnTo>
                    <a:lnTo>
                      <a:pt x="0" y="202783"/>
                    </a:lnTo>
                    <a:lnTo>
                      <a:pt x="376142" y="0"/>
                    </a:lnTo>
                    <a:lnTo>
                      <a:pt x="58293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raphic 33">
              <a:extLst>
                <a:ext uri="{FF2B5EF4-FFF2-40B4-BE49-F238E27FC236}">
                  <a16:creationId xmlns:a16="http://schemas.microsoft.com/office/drawing/2014/main" id="{43AF30AC-7D3F-BE48-9151-B5D5E2C0632F}"/>
                </a:ext>
              </a:extLst>
            </p:cNvPr>
            <p:cNvGrpSpPr/>
            <p:nvPr/>
          </p:nvGrpSpPr>
          <p:grpSpPr>
            <a:xfrm>
              <a:off x="686739" y="1455991"/>
              <a:ext cx="4036316" cy="248118"/>
              <a:chOff x="1252706" y="3173428"/>
              <a:chExt cx="9751147" cy="599414"/>
            </a:xfrm>
            <a:solidFill>
              <a:schemeClr val="bg1"/>
            </a:solidFill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F80A4902-0183-6343-8035-AB139C66D72C}"/>
                  </a:ext>
                </a:extLst>
              </p:cNvPr>
              <p:cNvSpPr/>
              <p:nvPr/>
            </p:nvSpPr>
            <p:spPr>
              <a:xfrm>
                <a:off x="1252706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3999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9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2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1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981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4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2 w 419922"/>
                  <a:gd name="connsiteY20" fmla="*/ 458143 h 462103"/>
                  <a:gd name="connsiteX21" fmla="*/ 47325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8" y="462104"/>
                      <a:pt x="6665" y="460784"/>
                      <a:pt x="3999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0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4" y="1320"/>
                      <a:pt x="181109" y="0"/>
                      <a:pt x="187299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3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2" y="446732"/>
                      <a:pt x="419922" y="448901"/>
                    </a:cubicBezTo>
                    <a:cubicBezTo>
                      <a:pt x="419922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1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1" y="460784"/>
                      <a:pt x="360981" y="458143"/>
                    </a:cubicBezTo>
                    <a:cubicBezTo>
                      <a:pt x="358505" y="455502"/>
                      <a:pt x="356886" y="453050"/>
                      <a:pt x="355934" y="450881"/>
                    </a:cubicBezTo>
                    <a:lnTo>
                      <a:pt x="319274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2" y="458143"/>
                    </a:cubicBezTo>
                    <a:cubicBezTo>
                      <a:pt x="56656" y="460784"/>
                      <a:pt x="52657" y="462104"/>
                      <a:pt x="47325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E889CA56-E2B0-5B47-B622-7924BF9D150C}"/>
                  </a:ext>
                </a:extLst>
              </p:cNvPr>
              <p:cNvSpPr/>
              <p:nvPr/>
            </p:nvSpPr>
            <p:spPr>
              <a:xfrm>
                <a:off x="1728427" y="3178615"/>
                <a:ext cx="61988" cy="468799"/>
              </a:xfrm>
              <a:custGeom>
                <a:avLst/>
                <a:gdLst>
                  <a:gd name="connsiteX0" fmla="*/ 15331 w 61988"/>
                  <a:gd name="connsiteY0" fmla="*/ 468800 h 468799"/>
                  <a:gd name="connsiteX1" fmla="*/ 4380 w 61988"/>
                  <a:gd name="connsiteY1" fmla="*/ 464462 h 468799"/>
                  <a:gd name="connsiteX2" fmla="*/ 0 w 61988"/>
                  <a:gd name="connsiteY2" fmla="*/ 453616 h 468799"/>
                  <a:gd name="connsiteX3" fmla="*/ 0 w 61988"/>
                  <a:gd name="connsiteY3" fmla="*/ 15278 h 468799"/>
                  <a:gd name="connsiteX4" fmla="*/ 4380 w 61988"/>
                  <a:gd name="connsiteY4" fmla="*/ 4338 h 468799"/>
                  <a:gd name="connsiteX5" fmla="*/ 15331 w 61988"/>
                  <a:gd name="connsiteY5" fmla="*/ 0 h 468799"/>
                  <a:gd name="connsiteX6" fmla="*/ 46658 w 61988"/>
                  <a:gd name="connsiteY6" fmla="*/ 0 h 468799"/>
                  <a:gd name="connsiteX7" fmla="*/ 57989 w 61988"/>
                  <a:gd name="connsiteY7" fmla="*/ 4338 h 468799"/>
                  <a:gd name="connsiteX8" fmla="*/ 61989 w 61988"/>
                  <a:gd name="connsiteY8" fmla="*/ 15278 h 468799"/>
                  <a:gd name="connsiteX9" fmla="*/ 61989 w 61988"/>
                  <a:gd name="connsiteY9" fmla="*/ 453616 h 468799"/>
                  <a:gd name="connsiteX10" fmla="*/ 57989 w 61988"/>
                  <a:gd name="connsiteY10" fmla="*/ 464462 h 468799"/>
                  <a:gd name="connsiteX11" fmla="*/ 46658 w 61988"/>
                  <a:gd name="connsiteY11" fmla="*/ 468800 h 468799"/>
                  <a:gd name="connsiteX12" fmla="*/ 15331 w 61988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988" h="468799">
                    <a:moveTo>
                      <a:pt x="15331" y="468800"/>
                    </a:moveTo>
                    <a:cubicBezTo>
                      <a:pt x="10855" y="468800"/>
                      <a:pt x="7237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8" y="7262"/>
                      <a:pt x="4380" y="4338"/>
                    </a:cubicBezTo>
                    <a:cubicBezTo>
                      <a:pt x="7237" y="1509"/>
                      <a:pt x="10950" y="0"/>
                      <a:pt x="15331" y="0"/>
                    </a:cubicBezTo>
                    <a:lnTo>
                      <a:pt x="46658" y="0"/>
                    </a:lnTo>
                    <a:cubicBezTo>
                      <a:pt x="51514" y="0"/>
                      <a:pt x="55323" y="1415"/>
                      <a:pt x="57989" y="4338"/>
                    </a:cubicBezTo>
                    <a:cubicBezTo>
                      <a:pt x="60655" y="7167"/>
                      <a:pt x="61989" y="10845"/>
                      <a:pt x="61989" y="15278"/>
                    </a:cubicBezTo>
                    <a:lnTo>
                      <a:pt x="61989" y="453616"/>
                    </a:lnTo>
                    <a:cubicBezTo>
                      <a:pt x="61989" y="458049"/>
                      <a:pt x="60655" y="461632"/>
                      <a:pt x="57989" y="464462"/>
                    </a:cubicBezTo>
                    <a:cubicBezTo>
                      <a:pt x="55323" y="467291"/>
                      <a:pt x="51514" y="468800"/>
                      <a:pt x="46658" y="468800"/>
                    </a:cubicBezTo>
                    <a:lnTo>
                      <a:pt x="15331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F5610349-540F-144F-97CB-7676FA0F3B98}"/>
                  </a:ext>
                </a:extLst>
              </p:cNvPr>
              <p:cNvSpPr/>
              <p:nvPr/>
            </p:nvSpPr>
            <p:spPr>
              <a:xfrm>
                <a:off x="1848500" y="3304137"/>
                <a:ext cx="486005" cy="343277"/>
              </a:xfrm>
              <a:custGeom>
                <a:avLst/>
                <a:gdLst>
                  <a:gd name="connsiteX0" fmla="*/ 117312 w 486005"/>
                  <a:gd name="connsiteY0" fmla="*/ 343277 h 343277"/>
                  <a:gd name="connsiteX1" fmla="*/ 103981 w 486005"/>
                  <a:gd name="connsiteY1" fmla="*/ 338939 h 343277"/>
                  <a:gd name="connsiteX2" fmla="*/ 95982 w 486005"/>
                  <a:gd name="connsiteY2" fmla="*/ 326774 h 343277"/>
                  <a:gd name="connsiteX3" fmla="*/ 1333 w 486005"/>
                  <a:gd name="connsiteY3" fmla="*/ 20465 h 343277"/>
                  <a:gd name="connsiteX4" fmla="*/ 0 w 486005"/>
                  <a:gd name="connsiteY4" fmla="*/ 13863 h 343277"/>
                  <a:gd name="connsiteX5" fmla="*/ 4380 w 486005"/>
                  <a:gd name="connsiteY5" fmla="*/ 3961 h 343277"/>
                  <a:gd name="connsiteX6" fmla="*/ 14093 w 486005"/>
                  <a:gd name="connsiteY6" fmla="*/ 0 h 343277"/>
                  <a:gd name="connsiteX7" fmla="*/ 43421 w 486005"/>
                  <a:gd name="connsiteY7" fmla="*/ 0 h 343277"/>
                  <a:gd name="connsiteX8" fmla="*/ 54752 w 486005"/>
                  <a:gd name="connsiteY8" fmla="*/ 3961 h 343277"/>
                  <a:gd name="connsiteX9" fmla="*/ 60084 w 486005"/>
                  <a:gd name="connsiteY9" fmla="*/ 11223 h 343277"/>
                  <a:gd name="connsiteX10" fmla="*/ 134070 w 486005"/>
                  <a:gd name="connsiteY10" fmla="*/ 260099 h 343277"/>
                  <a:gd name="connsiteX11" fmla="*/ 213389 w 486005"/>
                  <a:gd name="connsiteY11" fmla="*/ 13863 h 343277"/>
                  <a:gd name="connsiteX12" fmla="*/ 219102 w 486005"/>
                  <a:gd name="connsiteY12" fmla="*/ 4621 h 343277"/>
                  <a:gd name="connsiteX13" fmla="*/ 232052 w 486005"/>
                  <a:gd name="connsiteY13" fmla="*/ 0 h 343277"/>
                  <a:gd name="connsiteX14" fmla="*/ 254715 w 486005"/>
                  <a:gd name="connsiteY14" fmla="*/ 0 h 343277"/>
                  <a:gd name="connsiteX15" fmla="*/ 268046 w 486005"/>
                  <a:gd name="connsiteY15" fmla="*/ 4621 h 343277"/>
                  <a:gd name="connsiteX16" fmla="*/ 273378 w 486005"/>
                  <a:gd name="connsiteY16" fmla="*/ 13863 h 343277"/>
                  <a:gd name="connsiteX17" fmla="*/ 352697 w 486005"/>
                  <a:gd name="connsiteY17" fmla="*/ 260099 h 343277"/>
                  <a:gd name="connsiteX18" fmla="*/ 426683 w 486005"/>
                  <a:gd name="connsiteY18" fmla="*/ 11223 h 343277"/>
                  <a:gd name="connsiteX19" fmla="*/ 431349 w 486005"/>
                  <a:gd name="connsiteY19" fmla="*/ 3961 h 343277"/>
                  <a:gd name="connsiteX20" fmla="*/ 442680 w 486005"/>
                  <a:gd name="connsiteY20" fmla="*/ 0 h 343277"/>
                  <a:gd name="connsiteX21" fmla="*/ 472674 w 486005"/>
                  <a:gd name="connsiteY21" fmla="*/ 0 h 343277"/>
                  <a:gd name="connsiteX22" fmla="*/ 482006 w 486005"/>
                  <a:gd name="connsiteY22" fmla="*/ 3961 h 343277"/>
                  <a:gd name="connsiteX23" fmla="*/ 486005 w 486005"/>
                  <a:gd name="connsiteY23" fmla="*/ 13863 h 343277"/>
                  <a:gd name="connsiteX24" fmla="*/ 484672 w 486005"/>
                  <a:gd name="connsiteY24" fmla="*/ 20465 h 343277"/>
                  <a:gd name="connsiteX25" fmla="*/ 390690 w 486005"/>
                  <a:gd name="connsiteY25" fmla="*/ 326774 h 343277"/>
                  <a:gd name="connsiteX26" fmla="*/ 383358 w 486005"/>
                  <a:gd name="connsiteY26" fmla="*/ 338939 h 343277"/>
                  <a:gd name="connsiteX27" fmla="*/ 368694 w 486005"/>
                  <a:gd name="connsiteY27" fmla="*/ 343277 h 343277"/>
                  <a:gd name="connsiteX28" fmla="*/ 342698 w 486005"/>
                  <a:gd name="connsiteY28" fmla="*/ 343277 h 343277"/>
                  <a:gd name="connsiteX29" fmla="*/ 328415 w 486005"/>
                  <a:gd name="connsiteY29" fmla="*/ 338939 h 343277"/>
                  <a:gd name="connsiteX30" fmla="*/ 320703 w 486005"/>
                  <a:gd name="connsiteY30" fmla="*/ 326774 h 343277"/>
                  <a:gd name="connsiteX31" fmla="*/ 243383 w 486005"/>
                  <a:gd name="connsiteY31" fmla="*/ 90440 h 343277"/>
                  <a:gd name="connsiteX32" fmla="*/ 166065 w 486005"/>
                  <a:gd name="connsiteY32" fmla="*/ 326774 h 343277"/>
                  <a:gd name="connsiteX33" fmla="*/ 158066 w 486005"/>
                  <a:gd name="connsiteY33" fmla="*/ 338939 h 343277"/>
                  <a:gd name="connsiteX34" fmla="*/ 143402 w 486005"/>
                  <a:gd name="connsiteY34" fmla="*/ 343277 h 343277"/>
                  <a:gd name="connsiteX35" fmla="*/ 117312 w 486005"/>
                  <a:gd name="connsiteY35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86005" h="343277">
                    <a:moveTo>
                      <a:pt x="117312" y="343277"/>
                    </a:moveTo>
                    <a:cubicBezTo>
                      <a:pt x="111503" y="343277"/>
                      <a:pt x="107123" y="341863"/>
                      <a:pt x="103981" y="338939"/>
                    </a:cubicBezTo>
                    <a:cubicBezTo>
                      <a:pt x="100838" y="336110"/>
                      <a:pt x="98172" y="332055"/>
                      <a:pt x="95982" y="326774"/>
                    </a:cubicBezTo>
                    <a:lnTo>
                      <a:pt x="1333" y="20465"/>
                    </a:lnTo>
                    <a:cubicBezTo>
                      <a:pt x="476" y="18296"/>
                      <a:pt x="0" y="16032"/>
                      <a:pt x="0" y="13863"/>
                    </a:cubicBezTo>
                    <a:cubicBezTo>
                      <a:pt x="0" y="9902"/>
                      <a:pt x="1428" y="6601"/>
                      <a:pt x="4380" y="3961"/>
                    </a:cubicBezTo>
                    <a:cubicBezTo>
                      <a:pt x="7237" y="1320"/>
                      <a:pt x="10474" y="0"/>
                      <a:pt x="14093" y="0"/>
                    </a:cubicBezTo>
                    <a:lnTo>
                      <a:pt x="43421" y="0"/>
                    </a:lnTo>
                    <a:cubicBezTo>
                      <a:pt x="48277" y="0"/>
                      <a:pt x="52086" y="1320"/>
                      <a:pt x="54752" y="3961"/>
                    </a:cubicBezTo>
                    <a:cubicBezTo>
                      <a:pt x="57418" y="6601"/>
                      <a:pt x="59227" y="9053"/>
                      <a:pt x="60084" y="11223"/>
                    </a:cubicBezTo>
                    <a:lnTo>
                      <a:pt x="134070" y="260099"/>
                    </a:lnTo>
                    <a:lnTo>
                      <a:pt x="213389" y="13863"/>
                    </a:lnTo>
                    <a:cubicBezTo>
                      <a:pt x="214246" y="10751"/>
                      <a:pt x="216150" y="7733"/>
                      <a:pt x="219102" y="4621"/>
                    </a:cubicBezTo>
                    <a:cubicBezTo>
                      <a:pt x="221959" y="1509"/>
                      <a:pt x="226339" y="0"/>
                      <a:pt x="232052" y="0"/>
                    </a:cubicBezTo>
                    <a:lnTo>
                      <a:pt x="254715" y="0"/>
                    </a:lnTo>
                    <a:cubicBezTo>
                      <a:pt x="260523" y="0"/>
                      <a:pt x="264903" y="1509"/>
                      <a:pt x="268046" y="4621"/>
                    </a:cubicBezTo>
                    <a:cubicBezTo>
                      <a:pt x="271188" y="7733"/>
                      <a:pt x="272902" y="10751"/>
                      <a:pt x="273378" y="13863"/>
                    </a:cubicBezTo>
                    <a:lnTo>
                      <a:pt x="352697" y="260099"/>
                    </a:lnTo>
                    <a:lnTo>
                      <a:pt x="426683" y="11223"/>
                    </a:lnTo>
                    <a:cubicBezTo>
                      <a:pt x="427159" y="9053"/>
                      <a:pt x="428683" y="6601"/>
                      <a:pt x="431349" y="3961"/>
                    </a:cubicBezTo>
                    <a:cubicBezTo>
                      <a:pt x="434015" y="1320"/>
                      <a:pt x="437824" y="0"/>
                      <a:pt x="442680" y="0"/>
                    </a:cubicBezTo>
                    <a:lnTo>
                      <a:pt x="472674" y="0"/>
                    </a:lnTo>
                    <a:cubicBezTo>
                      <a:pt x="476198" y="0"/>
                      <a:pt x="479340" y="1320"/>
                      <a:pt x="482006" y="3961"/>
                    </a:cubicBezTo>
                    <a:cubicBezTo>
                      <a:pt x="484672" y="6601"/>
                      <a:pt x="486005" y="9902"/>
                      <a:pt x="486005" y="13863"/>
                    </a:cubicBezTo>
                    <a:cubicBezTo>
                      <a:pt x="486005" y="16032"/>
                      <a:pt x="485529" y="18296"/>
                      <a:pt x="484672" y="20465"/>
                    </a:cubicBezTo>
                    <a:lnTo>
                      <a:pt x="390690" y="326774"/>
                    </a:lnTo>
                    <a:cubicBezTo>
                      <a:pt x="388880" y="332055"/>
                      <a:pt x="386500" y="336110"/>
                      <a:pt x="383358" y="338939"/>
                    </a:cubicBezTo>
                    <a:cubicBezTo>
                      <a:pt x="380215" y="341768"/>
                      <a:pt x="375359" y="343277"/>
                      <a:pt x="368694" y="343277"/>
                    </a:cubicBezTo>
                    <a:lnTo>
                      <a:pt x="342698" y="343277"/>
                    </a:lnTo>
                    <a:cubicBezTo>
                      <a:pt x="336890" y="343277"/>
                      <a:pt x="332129" y="341863"/>
                      <a:pt x="328415" y="338939"/>
                    </a:cubicBezTo>
                    <a:cubicBezTo>
                      <a:pt x="324607" y="336110"/>
                      <a:pt x="322036" y="332055"/>
                      <a:pt x="320703" y="326774"/>
                    </a:cubicBezTo>
                    <a:lnTo>
                      <a:pt x="243383" y="90440"/>
                    </a:lnTo>
                    <a:lnTo>
                      <a:pt x="166065" y="326774"/>
                    </a:lnTo>
                    <a:cubicBezTo>
                      <a:pt x="164255" y="332055"/>
                      <a:pt x="161589" y="336110"/>
                      <a:pt x="158066" y="338939"/>
                    </a:cubicBezTo>
                    <a:cubicBezTo>
                      <a:pt x="154543" y="341768"/>
                      <a:pt x="149591" y="343277"/>
                      <a:pt x="143402" y="343277"/>
                    </a:cubicBezTo>
                    <a:lnTo>
                      <a:pt x="117312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797F5BDB-7B04-E94F-AD74-6A54B1D138BF}"/>
                  </a:ext>
                </a:extLst>
              </p:cNvPr>
              <p:cNvSpPr/>
              <p:nvPr/>
            </p:nvSpPr>
            <p:spPr>
              <a:xfrm>
                <a:off x="2361167" y="3297536"/>
                <a:ext cx="296706" cy="356480"/>
              </a:xfrm>
              <a:custGeom>
                <a:avLst/>
                <a:gdLst>
                  <a:gd name="connsiteX0" fmla="*/ 121311 w 296706"/>
                  <a:gd name="connsiteY0" fmla="*/ 356480 h 356480"/>
                  <a:gd name="connsiteX1" fmla="*/ 60655 w 296706"/>
                  <a:gd name="connsiteY1" fmla="*/ 343277 h 356480"/>
                  <a:gd name="connsiteX2" fmla="*/ 16664 w 296706"/>
                  <a:gd name="connsiteY2" fmla="*/ 307629 h 356480"/>
                  <a:gd name="connsiteX3" fmla="*/ 0 w 296706"/>
                  <a:gd name="connsiteY3" fmla="*/ 256798 h 356480"/>
                  <a:gd name="connsiteX4" fmla="*/ 37326 w 296706"/>
                  <a:gd name="connsiteY4" fmla="*/ 184181 h 356480"/>
                  <a:gd name="connsiteX5" fmla="*/ 134642 w 296706"/>
                  <a:gd name="connsiteY5" fmla="*/ 148533 h 356480"/>
                  <a:gd name="connsiteX6" fmla="*/ 233957 w 296706"/>
                  <a:gd name="connsiteY6" fmla="*/ 134670 h 356480"/>
                  <a:gd name="connsiteX7" fmla="*/ 233957 w 296706"/>
                  <a:gd name="connsiteY7" fmla="*/ 115526 h 356480"/>
                  <a:gd name="connsiteX8" fmla="*/ 215579 w 296706"/>
                  <a:gd name="connsiteY8" fmla="*/ 66015 h 356480"/>
                  <a:gd name="connsiteX9" fmla="*/ 155971 w 296706"/>
                  <a:gd name="connsiteY9" fmla="*/ 48191 h 356480"/>
                  <a:gd name="connsiteX10" fmla="*/ 107980 w 296706"/>
                  <a:gd name="connsiteY10" fmla="*/ 60074 h 356480"/>
                  <a:gd name="connsiteX11" fmla="*/ 81985 w 296706"/>
                  <a:gd name="connsiteY11" fmla="*/ 90440 h 356480"/>
                  <a:gd name="connsiteX12" fmla="*/ 67987 w 296706"/>
                  <a:gd name="connsiteY12" fmla="*/ 100343 h 356480"/>
                  <a:gd name="connsiteX13" fmla="*/ 37993 w 296706"/>
                  <a:gd name="connsiteY13" fmla="*/ 100343 h 356480"/>
                  <a:gd name="connsiteX14" fmla="*/ 26947 w 296706"/>
                  <a:gd name="connsiteY14" fmla="*/ 96004 h 356480"/>
                  <a:gd name="connsiteX15" fmla="*/ 23329 w 296706"/>
                  <a:gd name="connsiteY15" fmla="*/ 85819 h 356480"/>
                  <a:gd name="connsiteX16" fmla="*/ 31042 w 296706"/>
                  <a:gd name="connsiteY16" fmla="*/ 61394 h 356480"/>
                  <a:gd name="connsiteX17" fmla="*/ 54656 w 296706"/>
                  <a:gd name="connsiteY17" fmla="*/ 33007 h 356480"/>
                  <a:gd name="connsiteX18" fmla="*/ 95601 w 296706"/>
                  <a:gd name="connsiteY18" fmla="*/ 9619 h 356480"/>
                  <a:gd name="connsiteX19" fmla="*/ 156638 w 296706"/>
                  <a:gd name="connsiteY19" fmla="*/ 0 h 356480"/>
                  <a:gd name="connsiteX20" fmla="*/ 223958 w 296706"/>
                  <a:gd name="connsiteY20" fmla="*/ 10185 h 356480"/>
                  <a:gd name="connsiteX21" fmla="*/ 266998 w 296706"/>
                  <a:gd name="connsiteY21" fmla="*/ 37628 h 356480"/>
                  <a:gd name="connsiteX22" fmla="*/ 289661 w 296706"/>
                  <a:gd name="connsiteY22" fmla="*/ 76577 h 356480"/>
                  <a:gd name="connsiteX23" fmla="*/ 296707 w 296706"/>
                  <a:gd name="connsiteY23" fmla="*/ 120807 h 356480"/>
                  <a:gd name="connsiteX24" fmla="*/ 296707 w 296706"/>
                  <a:gd name="connsiteY24" fmla="*/ 334695 h 356480"/>
                  <a:gd name="connsiteX25" fmla="*/ 292327 w 296706"/>
                  <a:gd name="connsiteY25" fmla="*/ 345541 h 356480"/>
                  <a:gd name="connsiteX26" fmla="*/ 281281 w 296706"/>
                  <a:gd name="connsiteY26" fmla="*/ 349879 h 356480"/>
                  <a:gd name="connsiteX27" fmla="*/ 250620 w 296706"/>
                  <a:gd name="connsiteY27" fmla="*/ 349879 h 356480"/>
                  <a:gd name="connsiteX28" fmla="*/ 239289 w 296706"/>
                  <a:gd name="connsiteY28" fmla="*/ 345541 h 356480"/>
                  <a:gd name="connsiteX29" fmla="*/ 235290 w 296706"/>
                  <a:gd name="connsiteY29" fmla="*/ 334695 h 356480"/>
                  <a:gd name="connsiteX30" fmla="*/ 235290 w 296706"/>
                  <a:gd name="connsiteY30" fmla="*/ 306309 h 356480"/>
                  <a:gd name="connsiteX31" fmla="*/ 211961 w 296706"/>
                  <a:gd name="connsiteY31" fmla="*/ 329791 h 356480"/>
                  <a:gd name="connsiteX32" fmla="*/ 175301 w 296706"/>
                  <a:gd name="connsiteY32" fmla="*/ 348936 h 356480"/>
                  <a:gd name="connsiteX33" fmla="*/ 121311 w 296706"/>
                  <a:gd name="connsiteY33" fmla="*/ 356480 h 356480"/>
                  <a:gd name="connsiteX34" fmla="*/ 135308 w 296706"/>
                  <a:gd name="connsiteY34" fmla="*/ 306969 h 356480"/>
                  <a:gd name="connsiteX35" fmla="*/ 185299 w 296706"/>
                  <a:gd name="connsiteY35" fmla="*/ 295369 h 356480"/>
                  <a:gd name="connsiteX36" fmla="*/ 221007 w 296706"/>
                  <a:gd name="connsiteY36" fmla="*/ 259438 h 356480"/>
                  <a:gd name="connsiteX37" fmla="*/ 234052 w 296706"/>
                  <a:gd name="connsiteY37" fmla="*/ 198045 h 356480"/>
                  <a:gd name="connsiteX38" fmla="*/ 234052 w 296706"/>
                  <a:gd name="connsiteY38" fmla="*/ 179560 h 356480"/>
                  <a:gd name="connsiteX39" fmla="*/ 156733 w 296706"/>
                  <a:gd name="connsiteY39" fmla="*/ 190783 h 356480"/>
                  <a:gd name="connsiteX40" fmla="*/ 85413 w 296706"/>
                  <a:gd name="connsiteY40" fmla="*/ 212945 h 356480"/>
                  <a:gd name="connsiteX41" fmla="*/ 61417 w 296706"/>
                  <a:gd name="connsiteY41" fmla="*/ 252271 h 356480"/>
                  <a:gd name="connsiteX42" fmla="*/ 72463 w 296706"/>
                  <a:gd name="connsiteY42" fmla="*/ 282921 h 356480"/>
                  <a:gd name="connsiteX43" fmla="*/ 100458 w 296706"/>
                  <a:gd name="connsiteY43" fmla="*/ 301028 h 356480"/>
                  <a:gd name="connsiteX44" fmla="*/ 135308 w 296706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706" h="356480">
                    <a:moveTo>
                      <a:pt x="121311" y="356480"/>
                    </a:moveTo>
                    <a:cubicBezTo>
                      <a:pt x="99124" y="356480"/>
                      <a:pt x="78843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3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579" y="66015"/>
                    </a:cubicBezTo>
                    <a:cubicBezTo>
                      <a:pt x="203391" y="54132"/>
                      <a:pt x="183490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9" y="97042"/>
                      <a:pt x="74653" y="100343"/>
                      <a:pt x="67987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1042" y="61394"/>
                    </a:cubicBezTo>
                    <a:cubicBezTo>
                      <a:pt x="36184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642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98" y="37628"/>
                    </a:cubicBezTo>
                    <a:cubicBezTo>
                      <a:pt x="277472" y="49040"/>
                      <a:pt x="284995" y="62054"/>
                      <a:pt x="289661" y="76577"/>
                    </a:cubicBezTo>
                    <a:cubicBezTo>
                      <a:pt x="294326" y="91100"/>
                      <a:pt x="296707" y="105812"/>
                      <a:pt x="296707" y="120807"/>
                    </a:cubicBezTo>
                    <a:lnTo>
                      <a:pt x="296707" y="334695"/>
                    </a:lnTo>
                    <a:cubicBezTo>
                      <a:pt x="296707" y="339128"/>
                      <a:pt x="295279" y="342711"/>
                      <a:pt x="292327" y="345541"/>
                    </a:cubicBezTo>
                    <a:cubicBezTo>
                      <a:pt x="289470" y="348370"/>
                      <a:pt x="285757" y="349879"/>
                      <a:pt x="281281" y="349879"/>
                    </a:cubicBezTo>
                    <a:lnTo>
                      <a:pt x="250620" y="349879"/>
                    </a:lnTo>
                    <a:cubicBezTo>
                      <a:pt x="245764" y="349879"/>
                      <a:pt x="241955" y="348464"/>
                      <a:pt x="239289" y="345541"/>
                    </a:cubicBezTo>
                    <a:cubicBezTo>
                      <a:pt x="236623" y="342711"/>
                      <a:pt x="235290" y="339033"/>
                      <a:pt x="235290" y="334695"/>
                    </a:cubicBezTo>
                    <a:lnTo>
                      <a:pt x="235290" y="306309"/>
                    </a:lnTo>
                    <a:cubicBezTo>
                      <a:pt x="229481" y="314231"/>
                      <a:pt x="221768" y="322058"/>
                      <a:pt x="211961" y="329791"/>
                    </a:cubicBezTo>
                    <a:cubicBezTo>
                      <a:pt x="202153" y="337524"/>
                      <a:pt x="189965" y="343843"/>
                      <a:pt x="175301" y="348936"/>
                    </a:cubicBezTo>
                    <a:cubicBezTo>
                      <a:pt x="160637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7" y="259438"/>
                    </a:cubicBezTo>
                    <a:cubicBezTo>
                      <a:pt x="229672" y="243123"/>
                      <a:pt x="234052" y="222659"/>
                      <a:pt x="234052" y="198045"/>
                    </a:cubicBezTo>
                    <a:lnTo>
                      <a:pt x="234052" y="179560"/>
                    </a:lnTo>
                    <a:lnTo>
                      <a:pt x="156733" y="190783"/>
                    </a:lnTo>
                    <a:cubicBezTo>
                      <a:pt x="125215" y="195215"/>
                      <a:pt x="101410" y="202571"/>
                      <a:pt x="85413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131" y="274810"/>
                      <a:pt x="72463" y="282921"/>
                    </a:cubicBezTo>
                    <a:cubicBezTo>
                      <a:pt x="79795" y="291031"/>
                      <a:pt x="89126" y="297067"/>
                      <a:pt x="100458" y="301028"/>
                    </a:cubicBezTo>
                    <a:cubicBezTo>
                      <a:pt x="111694" y="304989"/>
                      <a:pt x="123310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A972D03C-7572-6C4C-8CC8-CCB479438308}"/>
                  </a:ext>
                </a:extLst>
              </p:cNvPr>
              <p:cNvSpPr/>
              <p:nvPr/>
            </p:nvSpPr>
            <p:spPr>
              <a:xfrm>
                <a:off x="2700057" y="3304137"/>
                <a:ext cx="329938" cy="468705"/>
              </a:xfrm>
              <a:custGeom>
                <a:avLst/>
                <a:gdLst>
                  <a:gd name="connsiteX0" fmla="*/ 89317 w 329938"/>
                  <a:gd name="connsiteY0" fmla="*/ 468705 h 468705"/>
                  <a:gd name="connsiteX1" fmla="*/ 79985 w 329938"/>
                  <a:gd name="connsiteY1" fmla="*/ 464745 h 468705"/>
                  <a:gd name="connsiteX2" fmla="*/ 75986 w 329938"/>
                  <a:gd name="connsiteY2" fmla="*/ 455502 h 468705"/>
                  <a:gd name="connsiteX3" fmla="*/ 76653 w 329938"/>
                  <a:gd name="connsiteY3" fmla="*/ 450221 h 468705"/>
                  <a:gd name="connsiteX4" fmla="*/ 79319 w 329938"/>
                  <a:gd name="connsiteY4" fmla="*/ 443620 h 468705"/>
                  <a:gd name="connsiteX5" fmla="*/ 130642 w 329938"/>
                  <a:gd name="connsiteY5" fmla="*/ 322813 h 468705"/>
                  <a:gd name="connsiteX6" fmla="*/ 3333 w 329938"/>
                  <a:gd name="connsiteY6" fmla="*/ 25086 h 468705"/>
                  <a:gd name="connsiteX7" fmla="*/ 0 w 329938"/>
                  <a:gd name="connsiteY7" fmla="*/ 13863 h 468705"/>
                  <a:gd name="connsiteX8" fmla="*/ 3999 w 329938"/>
                  <a:gd name="connsiteY8" fmla="*/ 3961 h 468705"/>
                  <a:gd name="connsiteX9" fmla="*/ 13997 w 329938"/>
                  <a:gd name="connsiteY9" fmla="*/ 0 h 468705"/>
                  <a:gd name="connsiteX10" fmla="*/ 46658 w 329938"/>
                  <a:gd name="connsiteY10" fmla="*/ 0 h 468705"/>
                  <a:gd name="connsiteX11" fmla="*/ 57323 w 329938"/>
                  <a:gd name="connsiteY11" fmla="*/ 3301 h 468705"/>
                  <a:gd name="connsiteX12" fmla="*/ 62655 w 329938"/>
                  <a:gd name="connsiteY12" fmla="*/ 11223 h 468705"/>
                  <a:gd name="connsiteX13" fmla="*/ 163970 w 329938"/>
                  <a:gd name="connsiteY13" fmla="*/ 251517 h 468705"/>
                  <a:gd name="connsiteX14" fmla="*/ 267950 w 329938"/>
                  <a:gd name="connsiteY14" fmla="*/ 11223 h 468705"/>
                  <a:gd name="connsiteX15" fmla="*/ 273568 w 329938"/>
                  <a:gd name="connsiteY15" fmla="*/ 3301 h 468705"/>
                  <a:gd name="connsiteX16" fmla="*/ 284614 w 329938"/>
                  <a:gd name="connsiteY16" fmla="*/ 0 h 468705"/>
                  <a:gd name="connsiteX17" fmla="*/ 315941 w 329938"/>
                  <a:gd name="connsiteY17" fmla="*/ 0 h 468705"/>
                  <a:gd name="connsiteX18" fmla="*/ 325940 w 329938"/>
                  <a:gd name="connsiteY18" fmla="*/ 3961 h 468705"/>
                  <a:gd name="connsiteX19" fmla="*/ 329939 w 329938"/>
                  <a:gd name="connsiteY19" fmla="*/ 13203 h 468705"/>
                  <a:gd name="connsiteX20" fmla="*/ 326606 w 329938"/>
                  <a:gd name="connsiteY20" fmla="*/ 25086 h 468705"/>
                  <a:gd name="connsiteX21" fmla="*/ 137308 w 329938"/>
                  <a:gd name="connsiteY21" fmla="*/ 457483 h 468705"/>
                  <a:gd name="connsiteX22" fmla="*/ 131690 w 329938"/>
                  <a:gd name="connsiteY22" fmla="*/ 465405 h 468705"/>
                  <a:gd name="connsiteX23" fmla="*/ 120644 w 329938"/>
                  <a:gd name="connsiteY23" fmla="*/ 468705 h 468705"/>
                  <a:gd name="connsiteX24" fmla="*/ 89317 w 329938"/>
                  <a:gd name="connsiteY24" fmla="*/ 468705 h 468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29938" h="468705">
                    <a:moveTo>
                      <a:pt x="89317" y="468705"/>
                    </a:moveTo>
                    <a:cubicBezTo>
                      <a:pt x="85794" y="468705"/>
                      <a:pt x="82651" y="467385"/>
                      <a:pt x="79985" y="464745"/>
                    </a:cubicBezTo>
                    <a:cubicBezTo>
                      <a:pt x="77319" y="462104"/>
                      <a:pt x="75986" y="458992"/>
                      <a:pt x="75986" y="455502"/>
                    </a:cubicBezTo>
                    <a:cubicBezTo>
                      <a:pt x="75986" y="453711"/>
                      <a:pt x="76176" y="452013"/>
                      <a:pt x="76653" y="450221"/>
                    </a:cubicBezTo>
                    <a:cubicBezTo>
                      <a:pt x="77129" y="448429"/>
                      <a:pt x="77986" y="446260"/>
                      <a:pt x="79319" y="443620"/>
                    </a:cubicBezTo>
                    <a:lnTo>
                      <a:pt x="130642" y="322813"/>
                    </a:lnTo>
                    <a:lnTo>
                      <a:pt x="3333" y="25086"/>
                    </a:lnTo>
                    <a:cubicBezTo>
                      <a:pt x="1143" y="19804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3999" y="3961"/>
                    </a:cubicBezTo>
                    <a:cubicBezTo>
                      <a:pt x="6665" y="1320"/>
                      <a:pt x="9998" y="0"/>
                      <a:pt x="13997" y="0"/>
                    </a:cubicBezTo>
                    <a:lnTo>
                      <a:pt x="46658" y="0"/>
                    </a:lnTo>
                    <a:cubicBezTo>
                      <a:pt x="51514" y="0"/>
                      <a:pt x="55133" y="1132"/>
                      <a:pt x="57323" y="3301"/>
                    </a:cubicBezTo>
                    <a:cubicBezTo>
                      <a:pt x="59513" y="5470"/>
                      <a:pt x="61322" y="8110"/>
                      <a:pt x="62655" y="11223"/>
                    </a:cubicBezTo>
                    <a:lnTo>
                      <a:pt x="163970" y="251517"/>
                    </a:lnTo>
                    <a:lnTo>
                      <a:pt x="267950" y="11223"/>
                    </a:lnTo>
                    <a:cubicBezTo>
                      <a:pt x="269283" y="8110"/>
                      <a:pt x="271188" y="5470"/>
                      <a:pt x="273568" y="3301"/>
                    </a:cubicBezTo>
                    <a:cubicBezTo>
                      <a:pt x="276044" y="1132"/>
                      <a:pt x="279662" y="0"/>
                      <a:pt x="284614" y="0"/>
                    </a:cubicBezTo>
                    <a:lnTo>
                      <a:pt x="315941" y="0"/>
                    </a:lnTo>
                    <a:cubicBezTo>
                      <a:pt x="319941" y="0"/>
                      <a:pt x="323273" y="1320"/>
                      <a:pt x="325940" y="3961"/>
                    </a:cubicBezTo>
                    <a:cubicBezTo>
                      <a:pt x="328606" y="6601"/>
                      <a:pt x="329939" y="9714"/>
                      <a:pt x="329939" y="13203"/>
                    </a:cubicBezTo>
                    <a:cubicBezTo>
                      <a:pt x="329939" y="15372"/>
                      <a:pt x="328796" y="19333"/>
                      <a:pt x="326606" y="25086"/>
                    </a:cubicBezTo>
                    <a:lnTo>
                      <a:pt x="137308" y="457483"/>
                    </a:lnTo>
                    <a:cubicBezTo>
                      <a:pt x="135975" y="460595"/>
                      <a:pt x="134070" y="463236"/>
                      <a:pt x="131690" y="465405"/>
                    </a:cubicBezTo>
                    <a:cubicBezTo>
                      <a:pt x="129214" y="467574"/>
                      <a:pt x="125596" y="468705"/>
                      <a:pt x="120644" y="468705"/>
                    </a:cubicBezTo>
                    <a:lnTo>
                      <a:pt x="89317" y="468705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E3BA4424-98B8-A949-8884-A6604E473EAE}"/>
                  </a:ext>
                </a:extLst>
              </p:cNvPr>
              <p:cNvSpPr/>
              <p:nvPr/>
            </p:nvSpPr>
            <p:spPr>
              <a:xfrm>
                <a:off x="3059433" y="3297630"/>
                <a:ext cx="284219" cy="356385"/>
              </a:xfrm>
              <a:custGeom>
                <a:avLst/>
                <a:gdLst>
                  <a:gd name="connsiteX0" fmla="*/ 141293 w 284219"/>
                  <a:gd name="connsiteY0" fmla="*/ 356386 h 356385"/>
                  <a:gd name="connsiteX1" fmla="*/ 77305 w 284219"/>
                  <a:gd name="connsiteY1" fmla="*/ 347144 h 356385"/>
                  <a:gd name="connsiteX2" fmla="*/ 33980 w 284219"/>
                  <a:gd name="connsiteY2" fmla="*/ 324699 h 356385"/>
                  <a:gd name="connsiteX3" fmla="*/ 9032 w 284219"/>
                  <a:gd name="connsiteY3" fmla="*/ 298293 h 356385"/>
                  <a:gd name="connsiteX4" fmla="*/ 81 w 284219"/>
                  <a:gd name="connsiteY4" fmla="*/ 277168 h 356385"/>
                  <a:gd name="connsiteX5" fmla="*/ 4747 w 284219"/>
                  <a:gd name="connsiteY5" fmla="*/ 265946 h 356385"/>
                  <a:gd name="connsiteX6" fmla="*/ 15412 w 284219"/>
                  <a:gd name="connsiteY6" fmla="*/ 261985 h 356385"/>
                  <a:gd name="connsiteX7" fmla="*/ 45406 w 284219"/>
                  <a:gd name="connsiteY7" fmla="*/ 261985 h 356385"/>
                  <a:gd name="connsiteX8" fmla="*/ 51024 w 284219"/>
                  <a:gd name="connsiteY8" fmla="*/ 262928 h 356385"/>
                  <a:gd name="connsiteX9" fmla="*/ 57404 w 284219"/>
                  <a:gd name="connsiteY9" fmla="*/ 268586 h 356385"/>
                  <a:gd name="connsiteX10" fmla="*/ 76734 w 284219"/>
                  <a:gd name="connsiteY10" fmla="*/ 287070 h 356385"/>
                  <a:gd name="connsiteX11" fmla="*/ 103015 w 284219"/>
                  <a:gd name="connsiteY11" fmla="*/ 302254 h 356385"/>
                  <a:gd name="connsiteX12" fmla="*/ 142055 w 284219"/>
                  <a:gd name="connsiteY12" fmla="*/ 308195 h 356385"/>
                  <a:gd name="connsiteX13" fmla="*/ 198045 w 284219"/>
                  <a:gd name="connsiteY13" fmla="*/ 295369 h 356385"/>
                  <a:gd name="connsiteX14" fmla="*/ 220041 w 284219"/>
                  <a:gd name="connsiteY14" fmla="*/ 257458 h 356385"/>
                  <a:gd name="connsiteX15" fmla="*/ 211090 w 284219"/>
                  <a:gd name="connsiteY15" fmla="*/ 231052 h 356385"/>
                  <a:gd name="connsiteX16" fmla="*/ 179096 w 284219"/>
                  <a:gd name="connsiteY16" fmla="*/ 213228 h 356385"/>
                  <a:gd name="connsiteX17" fmla="*/ 116155 w 284219"/>
                  <a:gd name="connsiteY17" fmla="*/ 196724 h 356385"/>
                  <a:gd name="connsiteX18" fmla="*/ 52834 w 284219"/>
                  <a:gd name="connsiteY18" fmla="*/ 173996 h 356385"/>
                  <a:gd name="connsiteX19" fmla="*/ 19506 w 284219"/>
                  <a:gd name="connsiteY19" fmla="*/ 141649 h 356385"/>
                  <a:gd name="connsiteX20" fmla="*/ 9508 w 284219"/>
                  <a:gd name="connsiteY20" fmla="*/ 99022 h 356385"/>
                  <a:gd name="connsiteX21" fmla="*/ 24172 w 284219"/>
                  <a:gd name="connsiteY21" fmla="*/ 51869 h 356385"/>
                  <a:gd name="connsiteX22" fmla="*/ 67212 w 284219"/>
                  <a:gd name="connsiteY22" fmla="*/ 14523 h 356385"/>
                  <a:gd name="connsiteX23" fmla="*/ 138246 w 284219"/>
                  <a:gd name="connsiteY23" fmla="*/ 0 h 356385"/>
                  <a:gd name="connsiteX24" fmla="*/ 197569 w 284219"/>
                  <a:gd name="connsiteY24" fmla="*/ 8582 h 356385"/>
                  <a:gd name="connsiteX25" fmla="*/ 238228 w 284219"/>
                  <a:gd name="connsiteY25" fmla="*/ 29990 h 356385"/>
                  <a:gd name="connsiteX26" fmla="*/ 262223 w 284219"/>
                  <a:gd name="connsiteY26" fmla="*/ 55358 h 356385"/>
                  <a:gd name="connsiteX27" fmla="*/ 270888 w 284219"/>
                  <a:gd name="connsiteY27" fmla="*/ 76483 h 356385"/>
                  <a:gd name="connsiteX28" fmla="*/ 266889 w 284219"/>
                  <a:gd name="connsiteY28" fmla="*/ 87328 h 356385"/>
                  <a:gd name="connsiteX29" fmla="*/ 256224 w 284219"/>
                  <a:gd name="connsiteY29" fmla="*/ 91666 h 356385"/>
                  <a:gd name="connsiteX30" fmla="*/ 228230 w 284219"/>
                  <a:gd name="connsiteY30" fmla="*/ 91666 h 356385"/>
                  <a:gd name="connsiteX31" fmla="*/ 220612 w 284219"/>
                  <a:gd name="connsiteY31" fmla="*/ 89686 h 356385"/>
                  <a:gd name="connsiteX32" fmla="*/ 214899 w 284219"/>
                  <a:gd name="connsiteY32" fmla="*/ 85065 h 356385"/>
                  <a:gd name="connsiteX33" fmla="*/ 199187 w 284219"/>
                  <a:gd name="connsiteY33" fmla="*/ 67901 h 356385"/>
                  <a:gd name="connsiteX34" fmla="*/ 175858 w 284219"/>
                  <a:gd name="connsiteY34" fmla="*/ 53755 h 356385"/>
                  <a:gd name="connsiteX35" fmla="*/ 138246 w 284219"/>
                  <a:gd name="connsiteY35" fmla="*/ 48097 h 356385"/>
                  <a:gd name="connsiteX36" fmla="*/ 88256 w 284219"/>
                  <a:gd name="connsiteY36" fmla="*/ 61960 h 356385"/>
                  <a:gd name="connsiteX37" fmla="*/ 71592 w 284219"/>
                  <a:gd name="connsiteY37" fmla="*/ 96948 h 356385"/>
                  <a:gd name="connsiteX38" fmla="*/ 78924 w 284219"/>
                  <a:gd name="connsiteY38" fmla="*/ 119393 h 356385"/>
                  <a:gd name="connsiteX39" fmla="*/ 106919 w 284219"/>
                  <a:gd name="connsiteY39" fmla="*/ 137217 h 356385"/>
                  <a:gd name="connsiteX40" fmla="*/ 168241 w 284219"/>
                  <a:gd name="connsiteY40" fmla="*/ 154380 h 356385"/>
                  <a:gd name="connsiteX41" fmla="*/ 237561 w 284219"/>
                  <a:gd name="connsiteY41" fmla="*/ 177486 h 356385"/>
                  <a:gd name="connsiteX42" fmla="*/ 273555 w 284219"/>
                  <a:gd name="connsiteY42" fmla="*/ 211153 h 356385"/>
                  <a:gd name="connsiteX43" fmla="*/ 284219 w 284219"/>
                  <a:gd name="connsiteY43" fmla="*/ 255383 h 356385"/>
                  <a:gd name="connsiteX44" fmla="*/ 268222 w 284219"/>
                  <a:gd name="connsiteY44" fmla="*/ 306215 h 356385"/>
                  <a:gd name="connsiteX45" fmla="*/ 220231 w 284219"/>
                  <a:gd name="connsiteY45" fmla="*/ 342900 h 356385"/>
                  <a:gd name="connsiteX46" fmla="*/ 141293 w 284219"/>
                  <a:gd name="connsiteY46" fmla="*/ 356386 h 35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84219" h="356385">
                    <a:moveTo>
                      <a:pt x="141293" y="356386"/>
                    </a:moveTo>
                    <a:cubicBezTo>
                      <a:pt x="116441" y="356386"/>
                      <a:pt x="95111" y="353274"/>
                      <a:pt x="77305" y="347144"/>
                    </a:cubicBezTo>
                    <a:cubicBezTo>
                      <a:pt x="59499" y="341014"/>
                      <a:pt x="45121" y="333469"/>
                      <a:pt x="33980" y="324699"/>
                    </a:cubicBezTo>
                    <a:cubicBezTo>
                      <a:pt x="22839" y="315928"/>
                      <a:pt x="14555" y="307063"/>
                      <a:pt x="9032" y="298293"/>
                    </a:cubicBezTo>
                    <a:cubicBezTo>
                      <a:pt x="3509" y="289522"/>
                      <a:pt x="462" y="282449"/>
                      <a:pt x="81" y="277168"/>
                    </a:cubicBezTo>
                    <a:cubicBezTo>
                      <a:pt x="-395" y="272358"/>
                      <a:pt x="1224" y="268586"/>
                      <a:pt x="4747" y="265946"/>
                    </a:cubicBezTo>
                    <a:cubicBezTo>
                      <a:pt x="8270" y="263305"/>
                      <a:pt x="11889" y="261985"/>
                      <a:pt x="15412" y="261985"/>
                    </a:cubicBezTo>
                    <a:lnTo>
                      <a:pt x="45406" y="261985"/>
                    </a:lnTo>
                    <a:cubicBezTo>
                      <a:pt x="47597" y="261985"/>
                      <a:pt x="49501" y="262362"/>
                      <a:pt x="51024" y="262928"/>
                    </a:cubicBezTo>
                    <a:cubicBezTo>
                      <a:pt x="52548" y="263588"/>
                      <a:pt x="54738" y="265474"/>
                      <a:pt x="57404" y="268586"/>
                    </a:cubicBezTo>
                    <a:cubicBezTo>
                      <a:pt x="63213" y="274716"/>
                      <a:pt x="69592" y="280940"/>
                      <a:pt x="76734" y="287070"/>
                    </a:cubicBezTo>
                    <a:cubicBezTo>
                      <a:pt x="83875" y="293200"/>
                      <a:pt x="92636" y="298293"/>
                      <a:pt x="103015" y="302254"/>
                    </a:cubicBezTo>
                    <a:cubicBezTo>
                      <a:pt x="113489" y="306215"/>
                      <a:pt x="126439" y="308195"/>
                      <a:pt x="142055" y="308195"/>
                    </a:cubicBezTo>
                    <a:cubicBezTo>
                      <a:pt x="164718" y="308195"/>
                      <a:pt x="183381" y="303857"/>
                      <a:pt x="198045" y="295369"/>
                    </a:cubicBezTo>
                    <a:cubicBezTo>
                      <a:pt x="212709" y="286787"/>
                      <a:pt x="220041" y="274150"/>
                      <a:pt x="220041" y="257458"/>
                    </a:cubicBezTo>
                    <a:cubicBezTo>
                      <a:pt x="220041" y="246424"/>
                      <a:pt x="217089" y="237653"/>
                      <a:pt x="211090" y="231052"/>
                    </a:cubicBezTo>
                    <a:cubicBezTo>
                      <a:pt x="205091" y="224450"/>
                      <a:pt x="194426" y="218509"/>
                      <a:pt x="179096" y="213228"/>
                    </a:cubicBezTo>
                    <a:cubicBezTo>
                      <a:pt x="163765" y="207947"/>
                      <a:pt x="142817" y="202477"/>
                      <a:pt x="116155" y="196724"/>
                    </a:cubicBezTo>
                    <a:cubicBezTo>
                      <a:pt x="89493" y="190594"/>
                      <a:pt x="68355" y="182955"/>
                      <a:pt x="52834" y="173996"/>
                    </a:cubicBezTo>
                    <a:cubicBezTo>
                      <a:pt x="37313" y="164943"/>
                      <a:pt x="26172" y="154192"/>
                      <a:pt x="19506" y="141649"/>
                    </a:cubicBezTo>
                    <a:cubicBezTo>
                      <a:pt x="12841" y="129106"/>
                      <a:pt x="9508" y="114960"/>
                      <a:pt x="9508" y="99022"/>
                    </a:cubicBezTo>
                    <a:cubicBezTo>
                      <a:pt x="9508" y="82707"/>
                      <a:pt x="14365" y="66958"/>
                      <a:pt x="24172" y="51869"/>
                    </a:cubicBezTo>
                    <a:cubicBezTo>
                      <a:pt x="33980" y="36685"/>
                      <a:pt x="48263" y="24237"/>
                      <a:pt x="67212" y="14523"/>
                    </a:cubicBezTo>
                    <a:cubicBezTo>
                      <a:pt x="86066" y="4810"/>
                      <a:pt x="109775" y="0"/>
                      <a:pt x="138246" y="0"/>
                    </a:cubicBezTo>
                    <a:cubicBezTo>
                      <a:pt x="161385" y="0"/>
                      <a:pt x="181096" y="2829"/>
                      <a:pt x="197569" y="8582"/>
                    </a:cubicBezTo>
                    <a:cubicBezTo>
                      <a:pt x="214042" y="14335"/>
                      <a:pt x="227563" y="21408"/>
                      <a:pt x="238228" y="29990"/>
                    </a:cubicBezTo>
                    <a:cubicBezTo>
                      <a:pt x="248893" y="38572"/>
                      <a:pt x="256891" y="47059"/>
                      <a:pt x="262223" y="55358"/>
                    </a:cubicBezTo>
                    <a:cubicBezTo>
                      <a:pt x="267556" y="63752"/>
                      <a:pt x="270412" y="70730"/>
                      <a:pt x="270888" y="76483"/>
                    </a:cubicBezTo>
                    <a:cubicBezTo>
                      <a:pt x="271365" y="80915"/>
                      <a:pt x="270032" y="84499"/>
                      <a:pt x="266889" y="87328"/>
                    </a:cubicBezTo>
                    <a:cubicBezTo>
                      <a:pt x="263747" y="90157"/>
                      <a:pt x="260224" y="91666"/>
                      <a:pt x="256224" y="91666"/>
                    </a:cubicBezTo>
                    <a:lnTo>
                      <a:pt x="228230" y="91666"/>
                    </a:lnTo>
                    <a:cubicBezTo>
                      <a:pt x="225087" y="91666"/>
                      <a:pt x="222612" y="91006"/>
                      <a:pt x="220612" y="89686"/>
                    </a:cubicBezTo>
                    <a:cubicBezTo>
                      <a:pt x="218612" y="88366"/>
                      <a:pt x="216708" y="86857"/>
                      <a:pt x="214899" y="85065"/>
                    </a:cubicBezTo>
                    <a:cubicBezTo>
                      <a:pt x="210423" y="79312"/>
                      <a:pt x="205186" y="73654"/>
                      <a:pt x="199187" y="67901"/>
                    </a:cubicBezTo>
                    <a:cubicBezTo>
                      <a:pt x="193189" y="62148"/>
                      <a:pt x="185381" y="57433"/>
                      <a:pt x="175858" y="53755"/>
                    </a:cubicBezTo>
                    <a:cubicBezTo>
                      <a:pt x="166336" y="49983"/>
                      <a:pt x="153767" y="48097"/>
                      <a:pt x="138246" y="48097"/>
                    </a:cubicBezTo>
                    <a:cubicBezTo>
                      <a:pt x="116060" y="48097"/>
                      <a:pt x="99396" y="52718"/>
                      <a:pt x="88256" y="61960"/>
                    </a:cubicBezTo>
                    <a:cubicBezTo>
                      <a:pt x="77115" y="71202"/>
                      <a:pt x="71592" y="82896"/>
                      <a:pt x="71592" y="96948"/>
                    </a:cubicBezTo>
                    <a:cubicBezTo>
                      <a:pt x="71592" y="105341"/>
                      <a:pt x="74068" y="112791"/>
                      <a:pt x="78924" y="119393"/>
                    </a:cubicBezTo>
                    <a:cubicBezTo>
                      <a:pt x="83780" y="125994"/>
                      <a:pt x="93112" y="131935"/>
                      <a:pt x="106919" y="137217"/>
                    </a:cubicBezTo>
                    <a:cubicBezTo>
                      <a:pt x="120726" y="142498"/>
                      <a:pt x="141103" y="148251"/>
                      <a:pt x="168241" y="154380"/>
                    </a:cubicBezTo>
                    <a:cubicBezTo>
                      <a:pt x="197569" y="160133"/>
                      <a:pt x="220707" y="167772"/>
                      <a:pt x="237561" y="177486"/>
                    </a:cubicBezTo>
                    <a:cubicBezTo>
                      <a:pt x="254415" y="187199"/>
                      <a:pt x="266413" y="198422"/>
                      <a:pt x="273555" y="211153"/>
                    </a:cubicBezTo>
                    <a:cubicBezTo>
                      <a:pt x="280696" y="223885"/>
                      <a:pt x="284219" y="238691"/>
                      <a:pt x="284219" y="255383"/>
                    </a:cubicBezTo>
                    <a:cubicBezTo>
                      <a:pt x="284219" y="273867"/>
                      <a:pt x="278887" y="290843"/>
                      <a:pt x="268222" y="306215"/>
                    </a:cubicBezTo>
                    <a:cubicBezTo>
                      <a:pt x="257558" y="321587"/>
                      <a:pt x="241561" y="333847"/>
                      <a:pt x="220231" y="342900"/>
                    </a:cubicBezTo>
                    <a:cubicBezTo>
                      <a:pt x="198616" y="351859"/>
                      <a:pt x="172335" y="356386"/>
                      <a:pt x="141293" y="35638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FE2080AA-6A3A-DF4B-9576-970CBA38B865}"/>
                  </a:ext>
                </a:extLst>
              </p:cNvPr>
              <p:cNvSpPr/>
              <p:nvPr/>
            </p:nvSpPr>
            <p:spPr>
              <a:xfrm>
                <a:off x="3562659" y="3178520"/>
                <a:ext cx="356981" cy="475495"/>
              </a:xfrm>
              <a:custGeom>
                <a:avLst/>
                <a:gdLst>
                  <a:gd name="connsiteX0" fmla="*/ 179967 w 356981"/>
                  <a:gd name="connsiteY0" fmla="*/ 475496 h 475495"/>
                  <a:gd name="connsiteX1" fmla="*/ 82651 w 356981"/>
                  <a:gd name="connsiteY1" fmla="*/ 457672 h 475495"/>
                  <a:gd name="connsiteX2" fmla="*/ 22377 w 356981"/>
                  <a:gd name="connsiteY2" fmla="*/ 411744 h 475495"/>
                  <a:gd name="connsiteX3" fmla="*/ 0 w 356981"/>
                  <a:gd name="connsiteY3" fmla="*/ 352708 h 475495"/>
                  <a:gd name="connsiteX4" fmla="*/ 4380 w 356981"/>
                  <a:gd name="connsiteY4" fmla="*/ 343089 h 475495"/>
                  <a:gd name="connsiteX5" fmla="*/ 14664 w 356981"/>
                  <a:gd name="connsiteY5" fmla="*/ 338751 h 475495"/>
                  <a:gd name="connsiteX6" fmla="*/ 48658 w 356981"/>
                  <a:gd name="connsiteY6" fmla="*/ 338751 h 475495"/>
                  <a:gd name="connsiteX7" fmla="*/ 60655 w 356981"/>
                  <a:gd name="connsiteY7" fmla="*/ 342711 h 475495"/>
                  <a:gd name="connsiteX8" fmla="*/ 65988 w 356981"/>
                  <a:gd name="connsiteY8" fmla="*/ 351953 h 475495"/>
                  <a:gd name="connsiteX9" fmla="*/ 82651 w 356981"/>
                  <a:gd name="connsiteY9" fmla="*/ 383358 h 475495"/>
                  <a:gd name="connsiteX10" fmla="*/ 118930 w 356981"/>
                  <a:gd name="connsiteY10" fmla="*/ 409103 h 475495"/>
                  <a:gd name="connsiteX11" fmla="*/ 179871 w 356981"/>
                  <a:gd name="connsiteY11" fmla="*/ 419289 h 475495"/>
                  <a:gd name="connsiteX12" fmla="*/ 264141 w 356981"/>
                  <a:gd name="connsiteY12" fmla="*/ 399201 h 475495"/>
                  <a:gd name="connsiteX13" fmla="*/ 291089 w 356981"/>
                  <a:gd name="connsiteY13" fmla="*/ 345352 h 475495"/>
                  <a:gd name="connsiteX14" fmla="*/ 276806 w 356981"/>
                  <a:gd name="connsiteY14" fmla="*/ 308006 h 475495"/>
                  <a:gd name="connsiteX15" fmla="*/ 233195 w 356981"/>
                  <a:gd name="connsiteY15" fmla="*/ 282544 h 475495"/>
                  <a:gd name="connsiteX16" fmla="*/ 157209 w 356981"/>
                  <a:gd name="connsiteY16" fmla="*/ 258118 h 475495"/>
                  <a:gd name="connsiteX17" fmla="*/ 76557 w 356981"/>
                  <a:gd name="connsiteY17" fmla="*/ 227751 h 475495"/>
                  <a:gd name="connsiteX18" fmla="*/ 28852 w 356981"/>
                  <a:gd name="connsiteY18" fmla="*/ 186822 h 475495"/>
                  <a:gd name="connsiteX19" fmla="*/ 13140 w 356981"/>
                  <a:gd name="connsiteY19" fmla="*/ 124768 h 475495"/>
                  <a:gd name="connsiteX20" fmla="*/ 32470 w 356981"/>
                  <a:gd name="connsiteY20" fmla="*/ 61111 h 475495"/>
                  <a:gd name="connsiteX21" fmla="*/ 88460 w 356981"/>
                  <a:gd name="connsiteY21" fmla="*/ 16504 h 475495"/>
                  <a:gd name="connsiteX22" fmla="*/ 176444 w 356981"/>
                  <a:gd name="connsiteY22" fmla="*/ 0 h 475495"/>
                  <a:gd name="connsiteX23" fmla="*/ 248716 w 356981"/>
                  <a:gd name="connsiteY23" fmla="*/ 10940 h 475495"/>
                  <a:gd name="connsiteX24" fmla="*/ 300325 w 356981"/>
                  <a:gd name="connsiteY24" fmla="*/ 39986 h 475495"/>
                  <a:gd name="connsiteX25" fmla="*/ 331653 w 356981"/>
                  <a:gd name="connsiteY25" fmla="*/ 78935 h 475495"/>
                  <a:gd name="connsiteX26" fmla="*/ 342984 w 356981"/>
                  <a:gd name="connsiteY26" fmla="*/ 119581 h 475495"/>
                  <a:gd name="connsiteX27" fmla="*/ 339651 w 356981"/>
                  <a:gd name="connsiteY27" fmla="*/ 128446 h 475495"/>
                  <a:gd name="connsiteX28" fmla="*/ 328987 w 356981"/>
                  <a:gd name="connsiteY28" fmla="*/ 132784 h 475495"/>
                  <a:gd name="connsiteX29" fmla="*/ 293660 w 356981"/>
                  <a:gd name="connsiteY29" fmla="*/ 132784 h 475495"/>
                  <a:gd name="connsiteX30" fmla="*/ 283947 w 356981"/>
                  <a:gd name="connsiteY30" fmla="*/ 130144 h 475495"/>
                  <a:gd name="connsiteX31" fmla="*/ 276330 w 356981"/>
                  <a:gd name="connsiteY31" fmla="*/ 120241 h 475495"/>
                  <a:gd name="connsiteX32" fmla="*/ 245669 w 356981"/>
                  <a:gd name="connsiteY32" fmla="*/ 74691 h 475495"/>
                  <a:gd name="connsiteX33" fmla="*/ 176348 w 356981"/>
                  <a:gd name="connsiteY33" fmla="*/ 56207 h 475495"/>
                  <a:gd name="connsiteX34" fmla="*/ 105980 w 356981"/>
                  <a:gd name="connsiteY34" fmla="*/ 72711 h 475495"/>
                  <a:gd name="connsiteX35" fmla="*/ 79033 w 356981"/>
                  <a:gd name="connsiteY35" fmla="*/ 124202 h 475495"/>
                  <a:gd name="connsiteX36" fmla="*/ 91697 w 356981"/>
                  <a:gd name="connsiteY36" fmla="*/ 161548 h 475495"/>
                  <a:gd name="connsiteX37" fmla="*/ 131690 w 356981"/>
                  <a:gd name="connsiteY37" fmla="*/ 187671 h 475495"/>
                  <a:gd name="connsiteX38" fmla="*/ 203010 w 356981"/>
                  <a:gd name="connsiteY38" fmla="*/ 211436 h 475495"/>
                  <a:gd name="connsiteX39" fmla="*/ 290327 w 356981"/>
                  <a:gd name="connsiteY39" fmla="*/ 242086 h 475495"/>
                  <a:gd name="connsiteX40" fmla="*/ 340699 w 356981"/>
                  <a:gd name="connsiteY40" fmla="*/ 282355 h 475495"/>
                  <a:gd name="connsiteX41" fmla="*/ 356981 w 356981"/>
                  <a:gd name="connsiteY41" fmla="*/ 344032 h 475495"/>
                  <a:gd name="connsiteX42" fmla="*/ 334986 w 356981"/>
                  <a:gd name="connsiteY42" fmla="*/ 414951 h 475495"/>
                  <a:gd name="connsiteX43" fmla="*/ 273283 w 356981"/>
                  <a:gd name="connsiteY43" fmla="*/ 459841 h 475495"/>
                  <a:gd name="connsiteX44" fmla="*/ 179967 w 356981"/>
                  <a:gd name="connsiteY44" fmla="*/ 475496 h 475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356981" h="475495">
                    <a:moveTo>
                      <a:pt x="179967" y="475496"/>
                    </a:moveTo>
                    <a:cubicBezTo>
                      <a:pt x="141307" y="475496"/>
                      <a:pt x="108837" y="469554"/>
                      <a:pt x="82651" y="457672"/>
                    </a:cubicBezTo>
                    <a:cubicBezTo>
                      <a:pt x="56466" y="445789"/>
                      <a:pt x="36279" y="430511"/>
                      <a:pt x="22377" y="411744"/>
                    </a:cubicBezTo>
                    <a:cubicBezTo>
                      <a:pt x="8379" y="393071"/>
                      <a:pt x="952" y="373361"/>
                      <a:pt x="0" y="352708"/>
                    </a:cubicBezTo>
                    <a:cubicBezTo>
                      <a:pt x="0" y="349219"/>
                      <a:pt x="1428" y="346012"/>
                      <a:pt x="4380" y="343089"/>
                    </a:cubicBezTo>
                    <a:cubicBezTo>
                      <a:pt x="7237" y="340259"/>
                      <a:pt x="10760" y="338751"/>
                      <a:pt x="14664" y="338751"/>
                    </a:cubicBezTo>
                    <a:lnTo>
                      <a:pt x="48658" y="338751"/>
                    </a:lnTo>
                    <a:cubicBezTo>
                      <a:pt x="53990" y="338751"/>
                      <a:pt x="57989" y="340071"/>
                      <a:pt x="60655" y="342711"/>
                    </a:cubicBezTo>
                    <a:cubicBezTo>
                      <a:pt x="63322" y="345352"/>
                      <a:pt x="65131" y="348464"/>
                      <a:pt x="65988" y="351953"/>
                    </a:cubicBezTo>
                    <a:cubicBezTo>
                      <a:pt x="68654" y="362516"/>
                      <a:pt x="74177" y="372984"/>
                      <a:pt x="82651" y="383358"/>
                    </a:cubicBezTo>
                    <a:cubicBezTo>
                      <a:pt x="91126" y="393731"/>
                      <a:pt x="103219" y="402313"/>
                      <a:pt x="118930" y="409103"/>
                    </a:cubicBezTo>
                    <a:cubicBezTo>
                      <a:pt x="134737" y="415894"/>
                      <a:pt x="155019" y="419289"/>
                      <a:pt x="179871" y="419289"/>
                    </a:cubicBezTo>
                    <a:cubicBezTo>
                      <a:pt x="218055" y="419289"/>
                      <a:pt x="246240" y="412593"/>
                      <a:pt x="264141" y="399201"/>
                    </a:cubicBezTo>
                    <a:cubicBezTo>
                      <a:pt x="282138" y="385810"/>
                      <a:pt x="291089" y="367797"/>
                      <a:pt x="291089" y="345352"/>
                    </a:cubicBezTo>
                    <a:cubicBezTo>
                      <a:pt x="291089" y="329980"/>
                      <a:pt x="286328" y="317531"/>
                      <a:pt x="276806" y="308006"/>
                    </a:cubicBezTo>
                    <a:cubicBezTo>
                      <a:pt x="267284" y="298576"/>
                      <a:pt x="252715" y="290088"/>
                      <a:pt x="233195" y="282544"/>
                    </a:cubicBezTo>
                    <a:cubicBezTo>
                      <a:pt x="213675" y="275093"/>
                      <a:pt x="188346" y="266889"/>
                      <a:pt x="157209" y="258118"/>
                    </a:cubicBezTo>
                    <a:cubicBezTo>
                      <a:pt x="124739" y="248876"/>
                      <a:pt x="97887" y="238785"/>
                      <a:pt x="76557" y="227751"/>
                    </a:cubicBezTo>
                    <a:cubicBezTo>
                      <a:pt x="55228" y="216717"/>
                      <a:pt x="39326" y="203137"/>
                      <a:pt x="28852" y="186822"/>
                    </a:cubicBezTo>
                    <a:cubicBezTo>
                      <a:pt x="18377" y="170507"/>
                      <a:pt x="13140" y="149854"/>
                      <a:pt x="13140" y="124768"/>
                    </a:cubicBezTo>
                    <a:cubicBezTo>
                      <a:pt x="13140" y="101003"/>
                      <a:pt x="19615" y="79784"/>
                      <a:pt x="32470" y="61111"/>
                    </a:cubicBezTo>
                    <a:cubicBezTo>
                      <a:pt x="45325" y="42438"/>
                      <a:pt x="63988" y="27538"/>
                      <a:pt x="88460" y="16504"/>
                    </a:cubicBezTo>
                    <a:cubicBezTo>
                      <a:pt x="112931" y="5470"/>
                      <a:pt x="142259" y="0"/>
                      <a:pt x="176444" y="0"/>
                    </a:cubicBezTo>
                    <a:cubicBezTo>
                      <a:pt x="203962" y="0"/>
                      <a:pt x="228053" y="3678"/>
                      <a:pt x="248716" y="10940"/>
                    </a:cubicBezTo>
                    <a:cubicBezTo>
                      <a:pt x="269379" y="18201"/>
                      <a:pt x="286613" y="27915"/>
                      <a:pt x="300325" y="39986"/>
                    </a:cubicBezTo>
                    <a:cubicBezTo>
                      <a:pt x="314132" y="52057"/>
                      <a:pt x="324511" y="65072"/>
                      <a:pt x="331653" y="78935"/>
                    </a:cubicBezTo>
                    <a:cubicBezTo>
                      <a:pt x="338794" y="92798"/>
                      <a:pt x="342508" y="106284"/>
                      <a:pt x="342984" y="119581"/>
                    </a:cubicBezTo>
                    <a:cubicBezTo>
                      <a:pt x="342984" y="122693"/>
                      <a:pt x="341841" y="125617"/>
                      <a:pt x="339651" y="128446"/>
                    </a:cubicBezTo>
                    <a:cubicBezTo>
                      <a:pt x="337461" y="131275"/>
                      <a:pt x="333843" y="132784"/>
                      <a:pt x="328987" y="132784"/>
                    </a:cubicBezTo>
                    <a:lnTo>
                      <a:pt x="293660" y="132784"/>
                    </a:lnTo>
                    <a:cubicBezTo>
                      <a:pt x="290517" y="132784"/>
                      <a:pt x="287280" y="131935"/>
                      <a:pt x="283947" y="130144"/>
                    </a:cubicBezTo>
                    <a:cubicBezTo>
                      <a:pt x="280615" y="128352"/>
                      <a:pt x="278044" y="125051"/>
                      <a:pt x="276330" y="120241"/>
                    </a:cubicBezTo>
                    <a:cubicBezTo>
                      <a:pt x="273664" y="102229"/>
                      <a:pt x="263475" y="87045"/>
                      <a:pt x="245669" y="74691"/>
                    </a:cubicBezTo>
                    <a:cubicBezTo>
                      <a:pt x="227863" y="62337"/>
                      <a:pt x="204819" y="56207"/>
                      <a:pt x="176348" y="56207"/>
                    </a:cubicBezTo>
                    <a:cubicBezTo>
                      <a:pt x="147496" y="56207"/>
                      <a:pt x="123977" y="61677"/>
                      <a:pt x="105980" y="72711"/>
                    </a:cubicBezTo>
                    <a:cubicBezTo>
                      <a:pt x="87984" y="83745"/>
                      <a:pt x="79033" y="100908"/>
                      <a:pt x="79033" y="124202"/>
                    </a:cubicBezTo>
                    <a:cubicBezTo>
                      <a:pt x="79033" y="139197"/>
                      <a:pt x="83223" y="151646"/>
                      <a:pt x="91697" y="161548"/>
                    </a:cubicBezTo>
                    <a:cubicBezTo>
                      <a:pt x="100172" y="171450"/>
                      <a:pt x="113503" y="180126"/>
                      <a:pt x="131690" y="187671"/>
                    </a:cubicBezTo>
                    <a:cubicBezTo>
                      <a:pt x="149877" y="195121"/>
                      <a:pt x="173682" y="203043"/>
                      <a:pt x="203010" y="211436"/>
                    </a:cubicBezTo>
                    <a:cubicBezTo>
                      <a:pt x="238527" y="221150"/>
                      <a:pt x="267665" y="231335"/>
                      <a:pt x="290327" y="242086"/>
                    </a:cubicBezTo>
                    <a:cubicBezTo>
                      <a:pt x="312990" y="252837"/>
                      <a:pt x="329748" y="266323"/>
                      <a:pt x="340699" y="282355"/>
                    </a:cubicBezTo>
                    <a:cubicBezTo>
                      <a:pt x="351554" y="298387"/>
                      <a:pt x="356981" y="318946"/>
                      <a:pt x="356981" y="344032"/>
                    </a:cubicBezTo>
                    <a:cubicBezTo>
                      <a:pt x="356981" y="371758"/>
                      <a:pt x="349650" y="395429"/>
                      <a:pt x="334986" y="414951"/>
                    </a:cubicBezTo>
                    <a:cubicBezTo>
                      <a:pt x="320322" y="434566"/>
                      <a:pt x="299754" y="449467"/>
                      <a:pt x="273283" y="459841"/>
                    </a:cubicBezTo>
                    <a:cubicBezTo>
                      <a:pt x="247097" y="470309"/>
                      <a:pt x="215960" y="475496"/>
                      <a:pt x="179967" y="47549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97B3531F-6C79-C74E-A3E6-715201859680}"/>
                  </a:ext>
                </a:extLst>
              </p:cNvPr>
              <p:cNvSpPr/>
              <p:nvPr/>
            </p:nvSpPr>
            <p:spPr>
              <a:xfrm>
                <a:off x="3974678" y="3297536"/>
                <a:ext cx="309847" cy="356480"/>
              </a:xfrm>
              <a:custGeom>
                <a:avLst/>
                <a:gdLst>
                  <a:gd name="connsiteX0" fmla="*/ 155305 w 309847"/>
                  <a:gd name="connsiteY0" fmla="*/ 356480 h 356480"/>
                  <a:gd name="connsiteX1" fmla="*/ 45325 w 309847"/>
                  <a:gd name="connsiteY1" fmla="*/ 314514 h 356480"/>
                  <a:gd name="connsiteX2" fmla="*/ 667 w 309847"/>
                  <a:gd name="connsiteY2" fmla="*/ 199931 h 356480"/>
                  <a:gd name="connsiteX3" fmla="*/ 0 w 309847"/>
                  <a:gd name="connsiteY3" fmla="*/ 177863 h 356480"/>
                  <a:gd name="connsiteX4" fmla="*/ 667 w 309847"/>
                  <a:gd name="connsiteY4" fmla="*/ 155701 h 356480"/>
                  <a:gd name="connsiteX5" fmla="*/ 22663 w 309847"/>
                  <a:gd name="connsiteY5" fmla="*/ 73559 h 356480"/>
                  <a:gd name="connsiteX6" fmla="*/ 75605 w 309847"/>
                  <a:gd name="connsiteY6" fmla="*/ 19144 h 356480"/>
                  <a:gd name="connsiteX7" fmla="*/ 154543 w 309847"/>
                  <a:gd name="connsiteY7" fmla="*/ 0 h 356480"/>
                  <a:gd name="connsiteX8" fmla="*/ 239575 w 309847"/>
                  <a:gd name="connsiteY8" fmla="*/ 21125 h 356480"/>
                  <a:gd name="connsiteX9" fmla="*/ 291851 w 309847"/>
                  <a:gd name="connsiteY9" fmla="*/ 81198 h 356480"/>
                  <a:gd name="connsiteX10" fmla="*/ 309847 w 309847"/>
                  <a:gd name="connsiteY10" fmla="*/ 172299 h 356480"/>
                  <a:gd name="connsiteX11" fmla="*/ 309847 w 309847"/>
                  <a:gd name="connsiteY11" fmla="*/ 183521 h 356480"/>
                  <a:gd name="connsiteX12" fmla="*/ 305467 w 309847"/>
                  <a:gd name="connsiteY12" fmla="*/ 194744 h 356480"/>
                  <a:gd name="connsiteX13" fmla="*/ 294517 w 309847"/>
                  <a:gd name="connsiteY13" fmla="*/ 198705 h 356480"/>
                  <a:gd name="connsiteX14" fmla="*/ 63893 w 309847"/>
                  <a:gd name="connsiteY14" fmla="*/ 198705 h 356480"/>
                  <a:gd name="connsiteX15" fmla="*/ 63893 w 309847"/>
                  <a:gd name="connsiteY15" fmla="*/ 201345 h 356480"/>
                  <a:gd name="connsiteX16" fmla="*/ 63893 w 309847"/>
                  <a:gd name="connsiteY16" fmla="*/ 204646 h 356480"/>
                  <a:gd name="connsiteX17" fmla="*/ 75891 w 309847"/>
                  <a:gd name="connsiteY17" fmla="*/ 255100 h 356480"/>
                  <a:gd name="connsiteX18" fmla="*/ 106837 w 309847"/>
                  <a:gd name="connsiteY18" fmla="*/ 293012 h 356480"/>
                  <a:gd name="connsiteX19" fmla="*/ 154448 w 309847"/>
                  <a:gd name="connsiteY19" fmla="*/ 307535 h 356480"/>
                  <a:gd name="connsiteX20" fmla="*/ 194440 w 309847"/>
                  <a:gd name="connsiteY20" fmla="*/ 300273 h 356480"/>
                  <a:gd name="connsiteX21" fmla="*/ 220435 w 309847"/>
                  <a:gd name="connsiteY21" fmla="*/ 284147 h 356480"/>
                  <a:gd name="connsiteX22" fmla="*/ 233766 w 309847"/>
                  <a:gd name="connsiteY22" fmla="*/ 269906 h 356480"/>
                  <a:gd name="connsiteX23" fmla="*/ 243098 w 309847"/>
                  <a:gd name="connsiteY23" fmla="*/ 260381 h 356480"/>
                  <a:gd name="connsiteX24" fmla="*/ 253762 w 309847"/>
                  <a:gd name="connsiteY24" fmla="*/ 258684 h 356480"/>
                  <a:gd name="connsiteX25" fmla="*/ 286423 w 309847"/>
                  <a:gd name="connsiteY25" fmla="*/ 258684 h 356480"/>
                  <a:gd name="connsiteX26" fmla="*/ 296802 w 309847"/>
                  <a:gd name="connsiteY26" fmla="*/ 262362 h 356480"/>
                  <a:gd name="connsiteX27" fmla="*/ 300420 w 309847"/>
                  <a:gd name="connsiteY27" fmla="*/ 272547 h 356480"/>
                  <a:gd name="connsiteX28" fmla="*/ 289756 w 309847"/>
                  <a:gd name="connsiteY28" fmla="*/ 296690 h 356480"/>
                  <a:gd name="connsiteX29" fmla="*/ 261380 w 309847"/>
                  <a:gd name="connsiteY29" fmla="*/ 324699 h 356480"/>
                  <a:gd name="connsiteX30" fmla="*/ 216055 w 309847"/>
                  <a:gd name="connsiteY30" fmla="*/ 347521 h 356480"/>
                  <a:gd name="connsiteX31" fmla="*/ 155305 w 309847"/>
                  <a:gd name="connsiteY31" fmla="*/ 356480 h 356480"/>
                  <a:gd name="connsiteX32" fmla="*/ 63988 w 309847"/>
                  <a:gd name="connsiteY32" fmla="*/ 153154 h 356480"/>
                  <a:gd name="connsiteX33" fmla="*/ 246621 w 309847"/>
                  <a:gd name="connsiteY33" fmla="*/ 153154 h 356480"/>
                  <a:gd name="connsiteX34" fmla="*/ 246621 w 309847"/>
                  <a:gd name="connsiteY34" fmla="*/ 151174 h 356480"/>
                  <a:gd name="connsiteX35" fmla="*/ 235575 w 309847"/>
                  <a:gd name="connsiteY35" fmla="*/ 98362 h 356480"/>
                  <a:gd name="connsiteX36" fmla="*/ 203962 w 309847"/>
                  <a:gd name="connsiteY36" fmla="*/ 61677 h 356480"/>
                  <a:gd name="connsiteX37" fmla="*/ 154638 w 309847"/>
                  <a:gd name="connsiteY37" fmla="*/ 48097 h 356480"/>
                  <a:gd name="connsiteX38" fmla="*/ 105599 w 309847"/>
                  <a:gd name="connsiteY38" fmla="*/ 61677 h 356480"/>
                  <a:gd name="connsiteX39" fmla="*/ 74653 w 309847"/>
                  <a:gd name="connsiteY39" fmla="*/ 98362 h 356480"/>
                  <a:gd name="connsiteX40" fmla="*/ 63988 w 309847"/>
                  <a:gd name="connsiteY40" fmla="*/ 151174 h 356480"/>
                  <a:gd name="connsiteX41" fmla="*/ 63988 w 309847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847" h="356480">
                    <a:moveTo>
                      <a:pt x="155305" y="356480"/>
                    </a:moveTo>
                    <a:cubicBezTo>
                      <a:pt x="109123" y="356480"/>
                      <a:pt x="72463" y="342523"/>
                      <a:pt x="45325" y="314514"/>
                    </a:cubicBezTo>
                    <a:cubicBezTo>
                      <a:pt x="18187" y="286599"/>
                      <a:pt x="3333" y="248404"/>
                      <a:pt x="667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7" y="155701"/>
                    </a:cubicBezTo>
                    <a:cubicBezTo>
                      <a:pt x="2476" y="124485"/>
                      <a:pt x="9808" y="97042"/>
                      <a:pt x="22663" y="73559"/>
                    </a:cubicBezTo>
                    <a:cubicBezTo>
                      <a:pt x="35517" y="49983"/>
                      <a:pt x="53228" y="31876"/>
                      <a:pt x="75605" y="19144"/>
                    </a:cubicBezTo>
                    <a:cubicBezTo>
                      <a:pt x="98077" y="6413"/>
                      <a:pt x="124358" y="0"/>
                      <a:pt x="154543" y="0"/>
                    </a:cubicBezTo>
                    <a:cubicBezTo>
                      <a:pt x="188346" y="0"/>
                      <a:pt x="216627" y="7073"/>
                      <a:pt x="239575" y="21125"/>
                    </a:cubicBezTo>
                    <a:cubicBezTo>
                      <a:pt x="262428" y="35176"/>
                      <a:pt x="279853" y="55264"/>
                      <a:pt x="291851" y="81198"/>
                    </a:cubicBezTo>
                    <a:cubicBezTo>
                      <a:pt x="303849" y="107133"/>
                      <a:pt x="309847" y="137499"/>
                      <a:pt x="309847" y="172299"/>
                    </a:cubicBezTo>
                    <a:lnTo>
                      <a:pt x="309847" y="183521"/>
                    </a:lnTo>
                    <a:cubicBezTo>
                      <a:pt x="309847" y="188331"/>
                      <a:pt x="308419" y="192103"/>
                      <a:pt x="305467" y="194744"/>
                    </a:cubicBezTo>
                    <a:cubicBezTo>
                      <a:pt x="302611" y="197384"/>
                      <a:pt x="298897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1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9" y="302725"/>
                      <a:pt x="136260" y="307535"/>
                      <a:pt x="154448" y="307535"/>
                    </a:cubicBezTo>
                    <a:cubicBezTo>
                      <a:pt x="170445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8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802" y="262362"/>
                    </a:cubicBezTo>
                    <a:cubicBezTo>
                      <a:pt x="299659" y="264814"/>
                      <a:pt x="300897" y="268209"/>
                      <a:pt x="300420" y="272547"/>
                    </a:cubicBezTo>
                    <a:cubicBezTo>
                      <a:pt x="299944" y="279149"/>
                      <a:pt x="296421" y="287165"/>
                      <a:pt x="289756" y="296690"/>
                    </a:cubicBezTo>
                    <a:cubicBezTo>
                      <a:pt x="283091" y="306120"/>
                      <a:pt x="273664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058" y="353462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2908" y="113734"/>
                      <a:pt x="235575" y="98362"/>
                    </a:cubicBezTo>
                    <a:cubicBezTo>
                      <a:pt x="228243" y="82990"/>
                      <a:pt x="217674" y="70730"/>
                      <a:pt x="203962" y="61677"/>
                    </a:cubicBezTo>
                    <a:cubicBezTo>
                      <a:pt x="190155" y="52623"/>
                      <a:pt x="173777" y="48097"/>
                      <a:pt x="154638" y="48097"/>
                    </a:cubicBezTo>
                    <a:cubicBezTo>
                      <a:pt x="135499" y="48097"/>
                      <a:pt x="119216" y="52623"/>
                      <a:pt x="105599" y="61677"/>
                    </a:cubicBezTo>
                    <a:cubicBezTo>
                      <a:pt x="92078" y="70730"/>
                      <a:pt x="81699" y="82896"/>
                      <a:pt x="74653" y="98362"/>
                    </a:cubicBezTo>
                    <a:cubicBezTo>
                      <a:pt x="67511" y="113734"/>
                      <a:pt x="63988" y="131370"/>
                      <a:pt x="63988" y="151174"/>
                    </a:cubicBezTo>
                    <a:lnTo>
                      <a:pt x="63988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594EFEC0-7484-8547-A7E4-E54844E0F787}"/>
                  </a:ext>
                </a:extLst>
              </p:cNvPr>
              <p:cNvSpPr/>
              <p:nvPr/>
            </p:nvSpPr>
            <p:spPr>
              <a:xfrm>
                <a:off x="4338135" y="3297347"/>
                <a:ext cx="303942" cy="356668"/>
              </a:xfrm>
              <a:custGeom>
                <a:avLst/>
                <a:gdLst>
                  <a:gd name="connsiteX0" fmla="*/ 155209 w 303942"/>
                  <a:gd name="connsiteY0" fmla="*/ 356669 h 356668"/>
                  <a:gd name="connsiteX1" fmla="*/ 73605 w 303942"/>
                  <a:gd name="connsiteY1" fmla="*/ 338468 h 356668"/>
                  <a:gd name="connsiteX2" fmla="*/ 20663 w 303942"/>
                  <a:gd name="connsiteY2" fmla="*/ 286316 h 356668"/>
                  <a:gd name="connsiteX3" fmla="*/ 666 w 303942"/>
                  <a:gd name="connsiteY3" fmla="*/ 204740 h 356668"/>
                  <a:gd name="connsiteX4" fmla="*/ 0 w 303942"/>
                  <a:gd name="connsiteY4" fmla="*/ 178334 h 356668"/>
                  <a:gd name="connsiteX5" fmla="*/ 666 w 303942"/>
                  <a:gd name="connsiteY5" fmla="*/ 151928 h 356668"/>
                  <a:gd name="connsiteX6" fmla="*/ 20663 w 303942"/>
                  <a:gd name="connsiteY6" fmla="*/ 70353 h 356668"/>
                  <a:gd name="connsiteX7" fmla="*/ 73605 w 303942"/>
                  <a:gd name="connsiteY7" fmla="*/ 18201 h 356668"/>
                  <a:gd name="connsiteX8" fmla="*/ 155209 w 303942"/>
                  <a:gd name="connsiteY8" fmla="*/ 0 h 356668"/>
                  <a:gd name="connsiteX9" fmla="*/ 221578 w 303942"/>
                  <a:gd name="connsiteY9" fmla="*/ 10562 h 356668"/>
                  <a:gd name="connsiteX10" fmla="*/ 267189 w 303942"/>
                  <a:gd name="connsiteY10" fmla="*/ 37628 h 356668"/>
                  <a:gd name="connsiteX11" fmla="*/ 294136 w 303942"/>
                  <a:gd name="connsiteY11" fmla="*/ 73276 h 356668"/>
                  <a:gd name="connsiteX12" fmla="*/ 303848 w 303942"/>
                  <a:gd name="connsiteY12" fmla="*/ 109585 h 356668"/>
                  <a:gd name="connsiteX13" fmla="*/ 299849 w 303942"/>
                  <a:gd name="connsiteY13" fmla="*/ 120147 h 356668"/>
                  <a:gd name="connsiteX14" fmla="*/ 288518 w 303942"/>
                  <a:gd name="connsiteY14" fmla="*/ 124108 h 356668"/>
                  <a:gd name="connsiteX15" fmla="*/ 256524 w 303942"/>
                  <a:gd name="connsiteY15" fmla="*/ 124108 h 356668"/>
                  <a:gd name="connsiteX16" fmla="*/ 246526 w 303942"/>
                  <a:gd name="connsiteY16" fmla="*/ 121184 h 356668"/>
                  <a:gd name="connsiteX17" fmla="*/ 239860 w 303942"/>
                  <a:gd name="connsiteY17" fmla="*/ 110999 h 356668"/>
                  <a:gd name="connsiteX18" fmla="*/ 207200 w 303942"/>
                  <a:gd name="connsiteY18" fmla="*/ 65449 h 356668"/>
                  <a:gd name="connsiteX19" fmla="*/ 155876 w 303942"/>
                  <a:gd name="connsiteY19" fmla="*/ 52246 h 356668"/>
                  <a:gd name="connsiteX20" fmla="*/ 90840 w 303942"/>
                  <a:gd name="connsiteY20" fmla="*/ 76672 h 356668"/>
                  <a:gd name="connsiteX21" fmla="*/ 63893 w 303942"/>
                  <a:gd name="connsiteY21" fmla="*/ 155229 h 356668"/>
                  <a:gd name="connsiteX22" fmla="*/ 63893 w 303942"/>
                  <a:gd name="connsiteY22" fmla="*/ 201440 h 356668"/>
                  <a:gd name="connsiteX23" fmla="*/ 90840 w 303942"/>
                  <a:gd name="connsiteY23" fmla="*/ 280374 h 356668"/>
                  <a:gd name="connsiteX24" fmla="*/ 155876 w 303942"/>
                  <a:gd name="connsiteY24" fmla="*/ 304423 h 356668"/>
                  <a:gd name="connsiteX25" fmla="*/ 207200 w 303942"/>
                  <a:gd name="connsiteY25" fmla="*/ 291220 h 356668"/>
                  <a:gd name="connsiteX26" fmla="*/ 239860 w 303942"/>
                  <a:gd name="connsiteY26" fmla="*/ 245670 h 356668"/>
                  <a:gd name="connsiteX27" fmla="*/ 246526 w 303942"/>
                  <a:gd name="connsiteY27" fmla="*/ 235107 h 356668"/>
                  <a:gd name="connsiteX28" fmla="*/ 256524 w 303942"/>
                  <a:gd name="connsiteY28" fmla="*/ 231806 h 356668"/>
                  <a:gd name="connsiteX29" fmla="*/ 288518 w 303942"/>
                  <a:gd name="connsiteY29" fmla="*/ 231806 h 356668"/>
                  <a:gd name="connsiteX30" fmla="*/ 299849 w 303942"/>
                  <a:gd name="connsiteY30" fmla="*/ 236050 h 356668"/>
                  <a:gd name="connsiteX31" fmla="*/ 303848 w 303942"/>
                  <a:gd name="connsiteY31" fmla="*/ 246990 h 356668"/>
                  <a:gd name="connsiteX32" fmla="*/ 297850 w 303942"/>
                  <a:gd name="connsiteY32" fmla="*/ 275376 h 356668"/>
                  <a:gd name="connsiteX33" fmla="*/ 280900 w 303942"/>
                  <a:gd name="connsiteY33" fmla="*/ 304800 h 356668"/>
                  <a:gd name="connsiteX34" fmla="*/ 251858 w 303942"/>
                  <a:gd name="connsiteY34" fmla="*/ 331206 h 356668"/>
                  <a:gd name="connsiteX35" fmla="*/ 210532 w 303942"/>
                  <a:gd name="connsiteY35" fmla="*/ 349690 h 356668"/>
                  <a:gd name="connsiteX36" fmla="*/ 155209 w 303942"/>
                  <a:gd name="connsiteY36" fmla="*/ 356669 h 356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303942" h="356668">
                    <a:moveTo>
                      <a:pt x="155209" y="356669"/>
                    </a:moveTo>
                    <a:cubicBezTo>
                      <a:pt x="123691" y="356669"/>
                      <a:pt x="96458" y="350633"/>
                      <a:pt x="73605" y="338468"/>
                    </a:cubicBezTo>
                    <a:cubicBezTo>
                      <a:pt x="50752" y="326396"/>
                      <a:pt x="33041" y="308950"/>
                      <a:pt x="20663" y="286316"/>
                    </a:cubicBezTo>
                    <a:cubicBezTo>
                      <a:pt x="8189" y="263682"/>
                      <a:pt x="1523" y="236427"/>
                      <a:pt x="666" y="204740"/>
                    </a:cubicBezTo>
                    <a:cubicBezTo>
                      <a:pt x="190" y="198139"/>
                      <a:pt x="0" y="189368"/>
                      <a:pt x="0" y="178334"/>
                    </a:cubicBezTo>
                    <a:cubicBezTo>
                      <a:pt x="0" y="167300"/>
                      <a:pt x="190" y="158530"/>
                      <a:pt x="666" y="151928"/>
                    </a:cubicBezTo>
                    <a:cubicBezTo>
                      <a:pt x="1523" y="120241"/>
                      <a:pt x="8189" y="93081"/>
                      <a:pt x="20663" y="70353"/>
                    </a:cubicBezTo>
                    <a:cubicBezTo>
                      <a:pt x="33137" y="47719"/>
                      <a:pt x="50752" y="30273"/>
                      <a:pt x="73605" y="18201"/>
                    </a:cubicBezTo>
                    <a:cubicBezTo>
                      <a:pt x="96458" y="6130"/>
                      <a:pt x="123691" y="0"/>
                      <a:pt x="155209" y="0"/>
                    </a:cubicBezTo>
                    <a:cubicBezTo>
                      <a:pt x="181014" y="0"/>
                      <a:pt x="203105" y="3489"/>
                      <a:pt x="221578" y="10562"/>
                    </a:cubicBezTo>
                    <a:cubicBezTo>
                      <a:pt x="240051" y="17635"/>
                      <a:pt x="255191" y="26595"/>
                      <a:pt x="267189" y="37628"/>
                    </a:cubicBezTo>
                    <a:cubicBezTo>
                      <a:pt x="279186" y="48662"/>
                      <a:pt x="288232" y="60545"/>
                      <a:pt x="294136" y="73276"/>
                    </a:cubicBezTo>
                    <a:cubicBezTo>
                      <a:pt x="300135" y="86008"/>
                      <a:pt x="303372" y="98174"/>
                      <a:pt x="303848" y="109585"/>
                    </a:cubicBezTo>
                    <a:cubicBezTo>
                      <a:pt x="304325" y="114017"/>
                      <a:pt x="302991" y="117506"/>
                      <a:pt x="299849" y="120147"/>
                    </a:cubicBezTo>
                    <a:cubicBezTo>
                      <a:pt x="296707" y="122788"/>
                      <a:pt x="292993" y="124108"/>
                      <a:pt x="288518" y="124108"/>
                    </a:cubicBezTo>
                    <a:lnTo>
                      <a:pt x="256524" y="124108"/>
                    </a:lnTo>
                    <a:cubicBezTo>
                      <a:pt x="252048" y="124108"/>
                      <a:pt x="248716" y="123165"/>
                      <a:pt x="246526" y="121184"/>
                    </a:cubicBezTo>
                    <a:cubicBezTo>
                      <a:pt x="244335" y="119204"/>
                      <a:pt x="242050" y="115809"/>
                      <a:pt x="239860" y="110999"/>
                    </a:cubicBezTo>
                    <a:cubicBezTo>
                      <a:pt x="231862" y="89403"/>
                      <a:pt x="221007" y="74220"/>
                      <a:pt x="207200" y="65449"/>
                    </a:cubicBezTo>
                    <a:cubicBezTo>
                      <a:pt x="193393" y="56678"/>
                      <a:pt x="176348" y="52246"/>
                      <a:pt x="155876" y="52246"/>
                    </a:cubicBezTo>
                    <a:cubicBezTo>
                      <a:pt x="129214" y="52246"/>
                      <a:pt x="107504" y="60356"/>
                      <a:pt x="90840" y="76672"/>
                    </a:cubicBezTo>
                    <a:cubicBezTo>
                      <a:pt x="74177" y="92987"/>
                      <a:pt x="65226" y="119110"/>
                      <a:pt x="63893" y="155229"/>
                    </a:cubicBezTo>
                    <a:cubicBezTo>
                      <a:pt x="63417" y="171073"/>
                      <a:pt x="63417" y="186445"/>
                      <a:pt x="63893" y="201440"/>
                    </a:cubicBezTo>
                    <a:cubicBezTo>
                      <a:pt x="65226" y="237936"/>
                      <a:pt x="74177" y="264248"/>
                      <a:pt x="90840" y="280374"/>
                    </a:cubicBezTo>
                    <a:cubicBezTo>
                      <a:pt x="107504" y="296407"/>
                      <a:pt x="129119" y="304423"/>
                      <a:pt x="155876" y="304423"/>
                    </a:cubicBezTo>
                    <a:cubicBezTo>
                      <a:pt x="176348" y="304423"/>
                      <a:pt x="193393" y="299990"/>
                      <a:pt x="207200" y="291220"/>
                    </a:cubicBezTo>
                    <a:cubicBezTo>
                      <a:pt x="221007" y="282449"/>
                      <a:pt x="231862" y="267266"/>
                      <a:pt x="239860" y="245670"/>
                    </a:cubicBezTo>
                    <a:cubicBezTo>
                      <a:pt x="242050" y="240860"/>
                      <a:pt x="244335" y="237276"/>
                      <a:pt x="246526" y="235107"/>
                    </a:cubicBezTo>
                    <a:cubicBezTo>
                      <a:pt x="248716" y="232938"/>
                      <a:pt x="252048" y="231806"/>
                      <a:pt x="256524" y="231806"/>
                    </a:cubicBezTo>
                    <a:lnTo>
                      <a:pt x="288518" y="231806"/>
                    </a:lnTo>
                    <a:cubicBezTo>
                      <a:pt x="292993" y="231806"/>
                      <a:pt x="296707" y="233221"/>
                      <a:pt x="299849" y="236050"/>
                    </a:cubicBezTo>
                    <a:cubicBezTo>
                      <a:pt x="302991" y="238879"/>
                      <a:pt x="304325" y="242557"/>
                      <a:pt x="303848" y="246990"/>
                    </a:cubicBezTo>
                    <a:cubicBezTo>
                      <a:pt x="303372" y="256232"/>
                      <a:pt x="301373" y="265663"/>
                      <a:pt x="297850" y="275376"/>
                    </a:cubicBezTo>
                    <a:cubicBezTo>
                      <a:pt x="294326" y="285090"/>
                      <a:pt x="288613" y="294804"/>
                      <a:pt x="280900" y="304800"/>
                    </a:cubicBezTo>
                    <a:cubicBezTo>
                      <a:pt x="273092" y="314702"/>
                      <a:pt x="263475" y="323473"/>
                      <a:pt x="251858" y="331206"/>
                    </a:cubicBezTo>
                    <a:cubicBezTo>
                      <a:pt x="240336" y="338939"/>
                      <a:pt x="226529" y="345069"/>
                      <a:pt x="210532" y="349690"/>
                    </a:cubicBezTo>
                    <a:cubicBezTo>
                      <a:pt x="194535" y="354405"/>
                      <a:pt x="176158" y="356669"/>
                      <a:pt x="155209" y="3566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65C3C450-8910-A14E-BCED-D024B1C9C9EA}"/>
                  </a:ext>
                </a:extLst>
              </p:cNvPr>
              <p:cNvSpPr/>
              <p:nvPr/>
            </p:nvSpPr>
            <p:spPr>
              <a:xfrm>
                <a:off x="4700924" y="3304137"/>
                <a:ext cx="305276" cy="349878"/>
              </a:xfrm>
              <a:custGeom>
                <a:avLst/>
                <a:gdLst>
                  <a:gd name="connsiteX0" fmla="*/ 132642 w 305276"/>
                  <a:gd name="connsiteY0" fmla="*/ 349879 h 349878"/>
                  <a:gd name="connsiteX1" fmla="*/ 60370 w 305276"/>
                  <a:gd name="connsiteY1" fmla="*/ 331017 h 349878"/>
                  <a:gd name="connsiteX2" fmla="*/ 15331 w 305276"/>
                  <a:gd name="connsiteY2" fmla="*/ 278583 h 349878"/>
                  <a:gd name="connsiteX3" fmla="*/ 0 w 305276"/>
                  <a:gd name="connsiteY3" fmla="*/ 201345 h 349878"/>
                  <a:gd name="connsiteX4" fmla="*/ 0 w 305276"/>
                  <a:gd name="connsiteY4" fmla="*/ 15183 h 349878"/>
                  <a:gd name="connsiteX5" fmla="*/ 4380 w 305276"/>
                  <a:gd name="connsiteY5" fmla="*/ 4338 h 349878"/>
                  <a:gd name="connsiteX6" fmla="*/ 15331 w 305276"/>
                  <a:gd name="connsiteY6" fmla="*/ 0 h 349878"/>
                  <a:gd name="connsiteX7" fmla="*/ 48658 w 305276"/>
                  <a:gd name="connsiteY7" fmla="*/ 0 h 349878"/>
                  <a:gd name="connsiteX8" fmla="*/ 59703 w 305276"/>
                  <a:gd name="connsiteY8" fmla="*/ 4338 h 349878"/>
                  <a:gd name="connsiteX9" fmla="*/ 63988 w 305276"/>
                  <a:gd name="connsiteY9" fmla="*/ 15183 h 349878"/>
                  <a:gd name="connsiteX10" fmla="*/ 63988 w 305276"/>
                  <a:gd name="connsiteY10" fmla="*/ 198045 h 349878"/>
                  <a:gd name="connsiteX11" fmla="*/ 150639 w 305276"/>
                  <a:gd name="connsiteY11" fmla="*/ 296407 h 349878"/>
                  <a:gd name="connsiteX12" fmla="*/ 217008 w 305276"/>
                  <a:gd name="connsiteY12" fmla="*/ 270378 h 349878"/>
                  <a:gd name="connsiteX13" fmla="*/ 241955 w 305276"/>
                  <a:gd name="connsiteY13" fmla="*/ 198045 h 349878"/>
                  <a:gd name="connsiteX14" fmla="*/ 241955 w 305276"/>
                  <a:gd name="connsiteY14" fmla="*/ 15183 h 349878"/>
                  <a:gd name="connsiteX15" fmla="*/ 246240 w 305276"/>
                  <a:gd name="connsiteY15" fmla="*/ 4338 h 349878"/>
                  <a:gd name="connsiteX16" fmla="*/ 257286 w 305276"/>
                  <a:gd name="connsiteY16" fmla="*/ 0 h 349878"/>
                  <a:gd name="connsiteX17" fmla="*/ 290613 w 305276"/>
                  <a:gd name="connsiteY17" fmla="*/ 0 h 349878"/>
                  <a:gd name="connsiteX18" fmla="*/ 301278 w 305276"/>
                  <a:gd name="connsiteY18" fmla="*/ 4338 h 349878"/>
                  <a:gd name="connsiteX19" fmla="*/ 305277 w 305276"/>
                  <a:gd name="connsiteY19" fmla="*/ 15183 h 349878"/>
                  <a:gd name="connsiteX20" fmla="*/ 305277 w 305276"/>
                  <a:gd name="connsiteY20" fmla="*/ 328094 h 349878"/>
                  <a:gd name="connsiteX21" fmla="*/ 301278 w 305276"/>
                  <a:gd name="connsiteY21" fmla="*/ 338939 h 349878"/>
                  <a:gd name="connsiteX22" fmla="*/ 290613 w 305276"/>
                  <a:gd name="connsiteY22" fmla="*/ 343277 h 349878"/>
                  <a:gd name="connsiteX23" fmla="*/ 259285 w 305276"/>
                  <a:gd name="connsiteY23" fmla="*/ 343277 h 349878"/>
                  <a:gd name="connsiteX24" fmla="*/ 248240 w 305276"/>
                  <a:gd name="connsiteY24" fmla="*/ 338939 h 349878"/>
                  <a:gd name="connsiteX25" fmla="*/ 243955 w 305276"/>
                  <a:gd name="connsiteY25" fmla="*/ 328094 h 349878"/>
                  <a:gd name="connsiteX26" fmla="*/ 243955 w 305276"/>
                  <a:gd name="connsiteY26" fmla="*/ 299047 h 349878"/>
                  <a:gd name="connsiteX27" fmla="*/ 200344 w 305276"/>
                  <a:gd name="connsiteY27" fmla="*/ 336016 h 349878"/>
                  <a:gd name="connsiteX28" fmla="*/ 132642 w 305276"/>
                  <a:gd name="connsiteY28" fmla="*/ 349879 h 349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05276" h="349878">
                    <a:moveTo>
                      <a:pt x="132642" y="349879"/>
                    </a:moveTo>
                    <a:cubicBezTo>
                      <a:pt x="104171" y="349879"/>
                      <a:pt x="80080" y="343560"/>
                      <a:pt x="60370" y="331017"/>
                    </a:cubicBezTo>
                    <a:cubicBezTo>
                      <a:pt x="40564" y="318475"/>
                      <a:pt x="25614" y="300933"/>
                      <a:pt x="15331" y="278583"/>
                    </a:cubicBezTo>
                    <a:cubicBezTo>
                      <a:pt x="5142" y="256138"/>
                      <a:pt x="0" y="230392"/>
                      <a:pt x="0" y="201345"/>
                    </a:cubicBezTo>
                    <a:lnTo>
                      <a:pt x="0" y="15183"/>
                    </a:lnTo>
                    <a:cubicBezTo>
                      <a:pt x="0" y="10751"/>
                      <a:pt x="1429" y="7167"/>
                      <a:pt x="4380" y="4338"/>
                    </a:cubicBezTo>
                    <a:cubicBezTo>
                      <a:pt x="7237" y="1509"/>
                      <a:pt x="10951" y="0"/>
                      <a:pt x="15331" y="0"/>
                    </a:cubicBezTo>
                    <a:lnTo>
                      <a:pt x="48658" y="0"/>
                    </a:lnTo>
                    <a:cubicBezTo>
                      <a:pt x="53133" y="0"/>
                      <a:pt x="56752" y="1415"/>
                      <a:pt x="59703" y="4338"/>
                    </a:cubicBezTo>
                    <a:cubicBezTo>
                      <a:pt x="62560" y="7167"/>
                      <a:pt x="63988" y="10845"/>
                      <a:pt x="63988" y="15183"/>
                    </a:cubicBezTo>
                    <a:lnTo>
                      <a:pt x="63988" y="198045"/>
                    </a:lnTo>
                    <a:cubicBezTo>
                      <a:pt x="63988" y="263588"/>
                      <a:pt x="92840" y="296407"/>
                      <a:pt x="150639" y="296407"/>
                    </a:cubicBezTo>
                    <a:cubicBezTo>
                      <a:pt x="178158" y="296407"/>
                      <a:pt x="200344" y="287730"/>
                      <a:pt x="217008" y="270378"/>
                    </a:cubicBezTo>
                    <a:cubicBezTo>
                      <a:pt x="233671" y="253025"/>
                      <a:pt x="241955" y="228883"/>
                      <a:pt x="241955" y="198045"/>
                    </a:cubicBezTo>
                    <a:lnTo>
                      <a:pt x="241955" y="15183"/>
                    </a:lnTo>
                    <a:cubicBezTo>
                      <a:pt x="241955" y="10751"/>
                      <a:pt x="243383" y="7167"/>
                      <a:pt x="246240" y="4338"/>
                    </a:cubicBezTo>
                    <a:cubicBezTo>
                      <a:pt x="249097" y="1509"/>
                      <a:pt x="252811" y="0"/>
                      <a:pt x="257286" y="0"/>
                    </a:cubicBezTo>
                    <a:lnTo>
                      <a:pt x="290613" y="0"/>
                    </a:lnTo>
                    <a:cubicBezTo>
                      <a:pt x="295088" y="0"/>
                      <a:pt x="298612" y="1415"/>
                      <a:pt x="301278" y="4338"/>
                    </a:cubicBezTo>
                    <a:cubicBezTo>
                      <a:pt x="303944" y="7167"/>
                      <a:pt x="305277" y="10845"/>
                      <a:pt x="305277" y="15183"/>
                    </a:cubicBezTo>
                    <a:lnTo>
                      <a:pt x="305277" y="328094"/>
                    </a:lnTo>
                    <a:cubicBezTo>
                      <a:pt x="305277" y="332526"/>
                      <a:pt x="303944" y="336110"/>
                      <a:pt x="301278" y="338939"/>
                    </a:cubicBezTo>
                    <a:cubicBezTo>
                      <a:pt x="298612" y="341768"/>
                      <a:pt x="295088" y="343277"/>
                      <a:pt x="290613" y="343277"/>
                    </a:cubicBezTo>
                    <a:lnTo>
                      <a:pt x="259285" y="343277"/>
                    </a:lnTo>
                    <a:cubicBezTo>
                      <a:pt x="254810" y="343277"/>
                      <a:pt x="251192" y="341863"/>
                      <a:pt x="248240" y="338939"/>
                    </a:cubicBezTo>
                    <a:cubicBezTo>
                      <a:pt x="245383" y="336110"/>
                      <a:pt x="243955" y="332432"/>
                      <a:pt x="243955" y="328094"/>
                    </a:cubicBezTo>
                    <a:lnTo>
                      <a:pt x="243955" y="299047"/>
                    </a:lnTo>
                    <a:cubicBezTo>
                      <a:pt x="231957" y="314419"/>
                      <a:pt x="217388" y="326774"/>
                      <a:pt x="200344" y="336016"/>
                    </a:cubicBezTo>
                    <a:cubicBezTo>
                      <a:pt x="183204" y="345258"/>
                      <a:pt x="160637" y="349879"/>
                      <a:pt x="132642" y="34987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4D83375D-58D5-BC4F-9C23-8E0320540C8D}"/>
                  </a:ext>
                </a:extLst>
              </p:cNvPr>
              <p:cNvSpPr/>
              <p:nvPr/>
            </p:nvSpPr>
            <p:spPr>
              <a:xfrm>
                <a:off x="5088472" y="3304137"/>
                <a:ext cx="196630" cy="343277"/>
              </a:xfrm>
              <a:custGeom>
                <a:avLst/>
                <a:gdLst>
                  <a:gd name="connsiteX0" fmla="*/ 15330 w 196630"/>
                  <a:gd name="connsiteY0" fmla="*/ 343277 h 343277"/>
                  <a:gd name="connsiteX1" fmla="*/ 4285 w 196630"/>
                  <a:gd name="connsiteY1" fmla="*/ 338939 h 343277"/>
                  <a:gd name="connsiteX2" fmla="*/ 0 w 196630"/>
                  <a:gd name="connsiteY2" fmla="*/ 328094 h 343277"/>
                  <a:gd name="connsiteX3" fmla="*/ 0 w 196630"/>
                  <a:gd name="connsiteY3" fmla="*/ 15844 h 343277"/>
                  <a:gd name="connsiteX4" fmla="*/ 4285 w 196630"/>
                  <a:gd name="connsiteY4" fmla="*/ 4621 h 343277"/>
                  <a:gd name="connsiteX5" fmla="*/ 15330 w 196630"/>
                  <a:gd name="connsiteY5" fmla="*/ 0 h 343277"/>
                  <a:gd name="connsiteX6" fmla="*/ 45991 w 196630"/>
                  <a:gd name="connsiteY6" fmla="*/ 0 h 343277"/>
                  <a:gd name="connsiteX7" fmla="*/ 57323 w 196630"/>
                  <a:gd name="connsiteY7" fmla="*/ 4621 h 343277"/>
                  <a:gd name="connsiteX8" fmla="*/ 61989 w 196630"/>
                  <a:gd name="connsiteY8" fmla="*/ 15844 h 343277"/>
                  <a:gd name="connsiteX9" fmla="*/ 61989 w 196630"/>
                  <a:gd name="connsiteY9" fmla="*/ 44890 h 343277"/>
                  <a:gd name="connsiteX10" fmla="*/ 98648 w 196630"/>
                  <a:gd name="connsiteY10" fmla="*/ 11223 h 343277"/>
                  <a:gd name="connsiteX11" fmla="*/ 155305 w 196630"/>
                  <a:gd name="connsiteY11" fmla="*/ 0 h 343277"/>
                  <a:gd name="connsiteX12" fmla="*/ 181300 w 196630"/>
                  <a:gd name="connsiteY12" fmla="*/ 0 h 343277"/>
                  <a:gd name="connsiteX13" fmla="*/ 192250 w 196630"/>
                  <a:gd name="connsiteY13" fmla="*/ 4338 h 343277"/>
                  <a:gd name="connsiteX14" fmla="*/ 196630 w 196630"/>
                  <a:gd name="connsiteY14" fmla="*/ 15183 h 343277"/>
                  <a:gd name="connsiteX15" fmla="*/ 196630 w 196630"/>
                  <a:gd name="connsiteY15" fmla="*/ 42250 h 343277"/>
                  <a:gd name="connsiteX16" fmla="*/ 192250 w 196630"/>
                  <a:gd name="connsiteY16" fmla="*/ 52812 h 343277"/>
                  <a:gd name="connsiteX17" fmla="*/ 181300 w 196630"/>
                  <a:gd name="connsiteY17" fmla="*/ 56773 h 343277"/>
                  <a:gd name="connsiteX18" fmla="*/ 141307 w 196630"/>
                  <a:gd name="connsiteY18" fmla="*/ 56773 h 343277"/>
                  <a:gd name="connsiteX19" fmla="*/ 84651 w 196630"/>
                  <a:gd name="connsiteY19" fmla="*/ 77615 h 343277"/>
                  <a:gd name="connsiteX20" fmla="*/ 63988 w 196630"/>
                  <a:gd name="connsiteY20" fmla="*/ 134010 h 343277"/>
                  <a:gd name="connsiteX21" fmla="*/ 63988 w 196630"/>
                  <a:gd name="connsiteY21" fmla="*/ 328094 h 343277"/>
                  <a:gd name="connsiteX22" fmla="*/ 59322 w 196630"/>
                  <a:gd name="connsiteY22" fmla="*/ 338939 h 343277"/>
                  <a:gd name="connsiteX23" fmla="*/ 47991 w 196630"/>
                  <a:gd name="connsiteY23" fmla="*/ 343277 h 343277"/>
                  <a:gd name="connsiteX24" fmla="*/ 15330 w 196630"/>
                  <a:gd name="connsiteY24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96630" h="343277">
                    <a:moveTo>
                      <a:pt x="15330" y="343277"/>
                    </a:moveTo>
                    <a:cubicBezTo>
                      <a:pt x="10855" y="343277"/>
                      <a:pt x="7237" y="341863"/>
                      <a:pt x="4285" y="338939"/>
                    </a:cubicBezTo>
                    <a:cubicBezTo>
                      <a:pt x="1428" y="336110"/>
                      <a:pt x="0" y="332432"/>
                      <a:pt x="0" y="328094"/>
                    </a:cubicBezTo>
                    <a:lnTo>
                      <a:pt x="0" y="15844"/>
                    </a:lnTo>
                    <a:cubicBezTo>
                      <a:pt x="0" y="11411"/>
                      <a:pt x="1428" y="7733"/>
                      <a:pt x="4285" y="4621"/>
                    </a:cubicBezTo>
                    <a:cubicBezTo>
                      <a:pt x="7142" y="1509"/>
                      <a:pt x="10855" y="0"/>
                      <a:pt x="15330" y="0"/>
                    </a:cubicBezTo>
                    <a:lnTo>
                      <a:pt x="45991" y="0"/>
                    </a:lnTo>
                    <a:cubicBezTo>
                      <a:pt x="50467" y="0"/>
                      <a:pt x="54180" y="1509"/>
                      <a:pt x="57323" y="4621"/>
                    </a:cubicBezTo>
                    <a:cubicBezTo>
                      <a:pt x="60465" y="7733"/>
                      <a:pt x="61989" y="11411"/>
                      <a:pt x="61989" y="15844"/>
                    </a:cubicBezTo>
                    <a:lnTo>
                      <a:pt x="61989" y="44890"/>
                    </a:lnTo>
                    <a:cubicBezTo>
                      <a:pt x="70844" y="29895"/>
                      <a:pt x="83128" y="18673"/>
                      <a:pt x="98648" y="11223"/>
                    </a:cubicBezTo>
                    <a:cubicBezTo>
                      <a:pt x="114169" y="3772"/>
                      <a:pt x="133118" y="0"/>
                      <a:pt x="155305" y="0"/>
                    </a:cubicBezTo>
                    <a:lnTo>
                      <a:pt x="181300" y="0"/>
                    </a:lnTo>
                    <a:cubicBezTo>
                      <a:pt x="185775" y="0"/>
                      <a:pt x="189393" y="1415"/>
                      <a:pt x="192250" y="4338"/>
                    </a:cubicBezTo>
                    <a:cubicBezTo>
                      <a:pt x="195107" y="7167"/>
                      <a:pt x="196630" y="10845"/>
                      <a:pt x="196630" y="15183"/>
                    </a:cubicBezTo>
                    <a:lnTo>
                      <a:pt x="196630" y="42250"/>
                    </a:lnTo>
                    <a:cubicBezTo>
                      <a:pt x="196630" y="46682"/>
                      <a:pt x="195202" y="50171"/>
                      <a:pt x="192250" y="52812"/>
                    </a:cubicBezTo>
                    <a:cubicBezTo>
                      <a:pt x="189393" y="55452"/>
                      <a:pt x="185680" y="56773"/>
                      <a:pt x="181300" y="56773"/>
                    </a:cubicBezTo>
                    <a:lnTo>
                      <a:pt x="141307" y="56773"/>
                    </a:lnTo>
                    <a:cubicBezTo>
                      <a:pt x="117312" y="56773"/>
                      <a:pt x="98458" y="63657"/>
                      <a:pt x="84651" y="77615"/>
                    </a:cubicBezTo>
                    <a:cubicBezTo>
                      <a:pt x="70844" y="91478"/>
                      <a:pt x="63988" y="110245"/>
                      <a:pt x="63988" y="134010"/>
                    </a:cubicBezTo>
                    <a:lnTo>
                      <a:pt x="63988" y="328094"/>
                    </a:lnTo>
                    <a:cubicBezTo>
                      <a:pt x="63988" y="332526"/>
                      <a:pt x="62465" y="336110"/>
                      <a:pt x="59322" y="338939"/>
                    </a:cubicBezTo>
                    <a:cubicBezTo>
                      <a:pt x="56180" y="341768"/>
                      <a:pt x="52467" y="343277"/>
                      <a:pt x="47991" y="343277"/>
                    </a:cubicBezTo>
                    <a:lnTo>
                      <a:pt x="15330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674ED4C2-81FA-2947-97BE-884F2BECEBC7}"/>
                  </a:ext>
                </a:extLst>
              </p:cNvPr>
              <p:cNvSpPr/>
              <p:nvPr/>
            </p:nvSpPr>
            <p:spPr>
              <a:xfrm>
                <a:off x="5312906" y="3297536"/>
                <a:ext cx="309847" cy="356480"/>
              </a:xfrm>
              <a:custGeom>
                <a:avLst/>
                <a:gdLst>
                  <a:gd name="connsiteX0" fmla="*/ 155305 w 309847"/>
                  <a:gd name="connsiteY0" fmla="*/ 356480 h 356480"/>
                  <a:gd name="connsiteX1" fmla="*/ 45325 w 309847"/>
                  <a:gd name="connsiteY1" fmla="*/ 314514 h 356480"/>
                  <a:gd name="connsiteX2" fmla="*/ 666 w 309847"/>
                  <a:gd name="connsiteY2" fmla="*/ 199931 h 356480"/>
                  <a:gd name="connsiteX3" fmla="*/ 0 w 309847"/>
                  <a:gd name="connsiteY3" fmla="*/ 177863 h 356480"/>
                  <a:gd name="connsiteX4" fmla="*/ 666 w 309847"/>
                  <a:gd name="connsiteY4" fmla="*/ 155701 h 356480"/>
                  <a:gd name="connsiteX5" fmla="*/ 22663 w 309847"/>
                  <a:gd name="connsiteY5" fmla="*/ 73559 h 356480"/>
                  <a:gd name="connsiteX6" fmla="*/ 75605 w 309847"/>
                  <a:gd name="connsiteY6" fmla="*/ 19144 h 356480"/>
                  <a:gd name="connsiteX7" fmla="*/ 154543 w 309847"/>
                  <a:gd name="connsiteY7" fmla="*/ 0 h 356480"/>
                  <a:gd name="connsiteX8" fmla="*/ 239575 w 309847"/>
                  <a:gd name="connsiteY8" fmla="*/ 21125 h 356480"/>
                  <a:gd name="connsiteX9" fmla="*/ 291851 w 309847"/>
                  <a:gd name="connsiteY9" fmla="*/ 81198 h 356480"/>
                  <a:gd name="connsiteX10" fmla="*/ 309847 w 309847"/>
                  <a:gd name="connsiteY10" fmla="*/ 172299 h 356480"/>
                  <a:gd name="connsiteX11" fmla="*/ 309847 w 309847"/>
                  <a:gd name="connsiteY11" fmla="*/ 183521 h 356480"/>
                  <a:gd name="connsiteX12" fmla="*/ 305467 w 309847"/>
                  <a:gd name="connsiteY12" fmla="*/ 194744 h 356480"/>
                  <a:gd name="connsiteX13" fmla="*/ 294517 w 309847"/>
                  <a:gd name="connsiteY13" fmla="*/ 198705 h 356480"/>
                  <a:gd name="connsiteX14" fmla="*/ 63893 w 309847"/>
                  <a:gd name="connsiteY14" fmla="*/ 198705 h 356480"/>
                  <a:gd name="connsiteX15" fmla="*/ 63893 w 309847"/>
                  <a:gd name="connsiteY15" fmla="*/ 201345 h 356480"/>
                  <a:gd name="connsiteX16" fmla="*/ 63893 w 309847"/>
                  <a:gd name="connsiteY16" fmla="*/ 204646 h 356480"/>
                  <a:gd name="connsiteX17" fmla="*/ 75891 w 309847"/>
                  <a:gd name="connsiteY17" fmla="*/ 255100 h 356480"/>
                  <a:gd name="connsiteX18" fmla="*/ 106837 w 309847"/>
                  <a:gd name="connsiteY18" fmla="*/ 293012 h 356480"/>
                  <a:gd name="connsiteX19" fmla="*/ 154448 w 309847"/>
                  <a:gd name="connsiteY19" fmla="*/ 307535 h 356480"/>
                  <a:gd name="connsiteX20" fmla="*/ 194440 w 309847"/>
                  <a:gd name="connsiteY20" fmla="*/ 300273 h 356480"/>
                  <a:gd name="connsiteX21" fmla="*/ 220435 w 309847"/>
                  <a:gd name="connsiteY21" fmla="*/ 284147 h 356480"/>
                  <a:gd name="connsiteX22" fmla="*/ 233766 w 309847"/>
                  <a:gd name="connsiteY22" fmla="*/ 269906 h 356480"/>
                  <a:gd name="connsiteX23" fmla="*/ 243098 w 309847"/>
                  <a:gd name="connsiteY23" fmla="*/ 260381 h 356480"/>
                  <a:gd name="connsiteX24" fmla="*/ 253762 w 309847"/>
                  <a:gd name="connsiteY24" fmla="*/ 258684 h 356480"/>
                  <a:gd name="connsiteX25" fmla="*/ 286423 w 309847"/>
                  <a:gd name="connsiteY25" fmla="*/ 258684 h 356480"/>
                  <a:gd name="connsiteX26" fmla="*/ 296802 w 309847"/>
                  <a:gd name="connsiteY26" fmla="*/ 262362 h 356480"/>
                  <a:gd name="connsiteX27" fmla="*/ 300420 w 309847"/>
                  <a:gd name="connsiteY27" fmla="*/ 272547 h 356480"/>
                  <a:gd name="connsiteX28" fmla="*/ 289756 w 309847"/>
                  <a:gd name="connsiteY28" fmla="*/ 296690 h 356480"/>
                  <a:gd name="connsiteX29" fmla="*/ 261380 w 309847"/>
                  <a:gd name="connsiteY29" fmla="*/ 324699 h 356480"/>
                  <a:gd name="connsiteX30" fmla="*/ 216055 w 309847"/>
                  <a:gd name="connsiteY30" fmla="*/ 347521 h 356480"/>
                  <a:gd name="connsiteX31" fmla="*/ 155305 w 309847"/>
                  <a:gd name="connsiteY31" fmla="*/ 356480 h 356480"/>
                  <a:gd name="connsiteX32" fmla="*/ 63988 w 309847"/>
                  <a:gd name="connsiteY32" fmla="*/ 153154 h 356480"/>
                  <a:gd name="connsiteX33" fmla="*/ 246621 w 309847"/>
                  <a:gd name="connsiteY33" fmla="*/ 153154 h 356480"/>
                  <a:gd name="connsiteX34" fmla="*/ 246621 w 309847"/>
                  <a:gd name="connsiteY34" fmla="*/ 151174 h 356480"/>
                  <a:gd name="connsiteX35" fmla="*/ 235575 w 309847"/>
                  <a:gd name="connsiteY35" fmla="*/ 98362 h 356480"/>
                  <a:gd name="connsiteX36" fmla="*/ 203962 w 309847"/>
                  <a:gd name="connsiteY36" fmla="*/ 61677 h 356480"/>
                  <a:gd name="connsiteX37" fmla="*/ 154638 w 309847"/>
                  <a:gd name="connsiteY37" fmla="*/ 48097 h 356480"/>
                  <a:gd name="connsiteX38" fmla="*/ 105599 w 309847"/>
                  <a:gd name="connsiteY38" fmla="*/ 61677 h 356480"/>
                  <a:gd name="connsiteX39" fmla="*/ 74653 w 309847"/>
                  <a:gd name="connsiteY39" fmla="*/ 98362 h 356480"/>
                  <a:gd name="connsiteX40" fmla="*/ 63988 w 309847"/>
                  <a:gd name="connsiteY40" fmla="*/ 151174 h 356480"/>
                  <a:gd name="connsiteX41" fmla="*/ 63988 w 309847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847" h="356480">
                    <a:moveTo>
                      <a:pt x="155305" y="356480"/>
                    </a:moveTo>
                    <a:cubicBezTo>
                      <a:pt x="109123" y="356480"/>
                      <a:pt x="72463" y="342523"/>
                      <a:pt x="45325" y="314514"/>
                    </a:cubicBezTo>
                    <a:cubicBezTo>
                      <a:pt x="18187" y="286599"/>
                      <a:pt x="3332" y="248404"/>
                      <a:pt x="666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6" y="155701"/>
                    </a:cubicBezTo>
                    <a:cubicBezTo>
                      <a:pt x="2476" y="124485"/>
                      <a:pt x="9808" y="97042"/>
                      <a:pt x="22663" y="73559"/>
                    </a:cubicBezTo>
                    <a:cubicBezTo>
                      <a:pt x="35517" y="49983"/>
                      <a:pt x="53228" y="31876"/>
                      <a:pt x="75605" y="19144"/>
                    </a:cubicBezTo>
                    <a:cubicBezTo>
                      <a:pt x="98077" y="6413"/>
                      <a:pt x="124358" y="0"/>
                      <a:pt x="154543" y="0"/>
                    </a:cubicBezTo>
                    <a:cubicBezTo>
                      <a:pt x="188346" y="0"/>
                      <a:pt x="216627" y="7073"/>
                      <a:pt x="239575" y="21125"/>
                    </a:cubicBezTo>
                    <a:cubicBezTo>
                      <a:pt x="262428" y="35176"/>
                      <a:pt x="279853" y="55264"/>
                      <a:pt x="291851" y="81198"/>
                    </a:cubicBezTo>
                    <a:cubicBezTo>
                      <a:pt x="303849" y="107133"/>
                      <a:pt x="309847" y="137499"/>
                      <a:pt x="309847" y="172299"/>
                    </a:cubicBezTo>
                    <a:lnTo>
                      <a:pt x="309847" y="183521"/>
                    </a:lnTo>
                    <a:cubicBezTo>
                      <a:pt x="309847" y="188331"/>
                      <a:pt x="308419" y="192103"/>
                      <a:pt x="305467" y="194744"/>
                    </a:cubicBezTo>
                    <a:cubicBezTo>
                      <a:pt x="302611" y="197384"/>
                      <a:pt x="298897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1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9" y="302725"/>
                      <a:pt x="136260" y="307535"/>
                      <a:pt x="154448" y="307535"/>
                    </a:cubicBezTo>
                    <a:cubicBezTo>
                      <a:pt x="170445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8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802" y="262362"/>
                    </a:cubicBezTo>
                    <a:cubicBezTo>
                      <a:pt x="299659" y="264814"/>
                      <a:pt x="300896" y="268209"/>
                      <a:pt x="300420" y="272547"/>
                    </a:cubicBezTo>
                    <a:cubicBezTo>
                      <a:pt x="299944" y="279149"/>
                      <a:pt x="296421" y="287165"/>
                      <a:pt x="289756" y="296690"/>
                    </a:cubicBezTo>
                    <a:cubicBezTo>
                      <a:pt x="283090" y="306120"/>
                      <a:pt x="273664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058" y="353462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2907" y="113734"/>
                      <a:pt x="235575" y="98362"/>
                    </a:cubicBezTo>
                    <a:cubicBezTo>
                      <a:pt x="228243" y="82990"/>
                      <a:pt x="217674" y="70730"/>
                      <a:pt x="203962" y="61677"/>
                    </a:cubicBezTo>
                    <a:cubicBezTo>
                      <a:pt x="190155" y="52623"/>
                      <a:pt x="173777" y="48097"/>
                      <a:pt x="154638" y="48097"/>
                    </a:cubicBezTo>
                    <a:cubicBezTo>
                      <a:pt x="135499" y="48097"/>
                      <a:pt x="119216" y="52623"/>
                      <a:pt x="105599" y="61677"/>
                    </a:cubicBezTo>
                    <a:cubicBezTo>
                      <a:pt x="92078" y="70730"/>
                      <a:pt x="81699" y="82896"/>
                      <a:pt x="74653" y="98362"/>
                    </a:cubicBezTo>
                    <a:cubicBezTo>
                      <a:pt x="67511" y="113734"/>
                      <a:pt x="63988" y="131370"/>
                      <a:pt x="63988" y="151174"/>
                    </a:cubicBezTo>
                    <a:lnTo>
                      <a:pt x="63988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6456092F-6DCD-C64D-A956-132CAB725166}"/>
                  </a:ext>
                </a:extLst>
              </p:cNvPr>
              <p:cNvSpPr/>
              <p:nvPr/>
            </p:nvSpPr>
            <p:spPr>
              <a:xfrm>
                <a:off x="5680648" y="3569517"/>
                <a:ext cx="79318" cy="77897"/>
              </a:xfrm>
              <a:custGeom>
                <a:avLst/>
                <a:gdLst>
                  <a:gd name="connsiteX0" fmla="*/ 15330 w 79318"/>
                  <a:gd name="connsiteY0" fmla="*/ 77898 h 77897"/>
                  <a:gd name="connsiteX1" fmla="*/ 4380 w 79318"/>
                  <a:gd name="connsiteY1" fmla="*/ 73559 h 77897"/>
                  <a:gd name="connsiteX2" fmla="*/ 0 w 79318"/>
                  <a:gd name="connsiteY2" fmla="*/ 62714 h 77897"/>
                  <a:gd name="connsiteX3" fmla="*/ 0 w 79318"/>
                  <a:gd name="connsiteY3" fmla="*/ 15183 h 77897"/>
                  <a:gd name="connsiteX4" fmla="*/ 4380 w 79318"/>
                  <a:gd name="connsiteY4" fmla="*/ 4244 h 77897"/>
                  <a:gd name="connsiteX5" fmla="*/ 15330 w 79318"/>
                  <a:gd name="connsiteY5" fmla="*/ 0 h 77897"/>
                  <a:gd name="connsiteX6" fmla="*/ 63322 w 79318"/>
                  <a:gd name="connsiteY6" fmla="*/ 0 h 77897"/>
                  <a:gd name="connsiteX7" fmla="*/ 74653 w 79318"/>
                  <a:gd name="connsiteY7" fmla="*/ 4244 h 77897"/>
                  <a:gd name="connsiteX8" fmla="*/ 79319 w 79318"/>
                  <a:gd name="connsiteY8" fmla="*/ 15183 h 77897"/>
                  <a:gd name="connsiteX9" fmla="*/ 79319 w 79318"/>
                  <a:gd name="connsiteY9" fmla="*/ 62714 h 77897"/>
                  <a:gd name="connsiteX10" fmla="*/ 74653 w 79318"/>
                  <a:gd name="connsiteY10" fmla="*/ 73559 h 77897"/>
                  <a:gd name="connsiteX11" fmla="*/ 63322 w 79318"/>
                  <a:gd name="connsiteY11" fmla="*/ 77898 h 77897"/>
                  <a:gd name="connsiteX12" fmla="*/ 15330 w 79318"/>
                  <a:gd name="connsiteY12" fmla="*/ 77898 h 77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18" h="77897">
                    <a:moveTo>
                      <a:pt x="15330" y="77898"/>
                    </a:moveTo>
                    <a:cubicBezTo>
                      <a:pt x="10855" y="77898"/>
                      <a:pt x="7237" y="76483"/>
                      <a:pt x="4380" y="73559"/>
                    </a:cubicBezTo>
                    <a:cubicBezTo>
                      <a:pt x="1524" y="70730"/>
                      <a:pt x="0" y="67052"/>
                      <a:pt x="0" y="62714"/>
                    </a:cubicBezTo>
                    <a:lnTo>
                      <a:pt x="0" y="15183"/>
                    </a:lnTo>
                    <a:cubicBezTo>
                      <a:pt x="0" y="10751"/>
                      <a:pt x="1428" y="7167"/>
                      <a:pt x="4380" y="4244"/>
                    </a:cubicBezTo>
                    <a:cubicBezTo>
                      <a:pt x="7237" y="1415"/>
                      <a:pt x="10950" y="0"/>
                      <a:pt x="15330" y="0"/>
                    </a:cubicBezTo>
                    <a:lnTo>
                      <a:pt x="63322" y="0"/>
                    </a:lnTo>
                    <a:cubicBezTo>
                      <a:pt x="67797" y="0"/>
                      <a:pt x="71511" y="1415"/>
                      <a:pt x="74653" y="4244"/>
                    </a:cubicBezTo>
                    <a:cubicBezTo>
                      <a:pt x="77795" y="7073"/>
                      <a:pt x="79319" y="10751"/>
                      <a:pt x="79319" y="15183"/>
                    </a:cubicBezTo>
                    <a:lnTo>
                      <a:pt x="79319" y="62714"/>
                    </a:lnTo>
                    <a:cubicBezTo>
                      <a:pt x="79319" y="67146"/>
                      <a:pt x="77795" y="70730"/>
                      <a:pt x="74653" y="73559"/>
                    </a:cubicBezTo>
                    <a:cubicBezTo>
                      <a:pt x="71511" y="76389"/>
                      <a:pt x="67797" y="77898"/>
                      <a:pt x="63322" y="77898"/>
                    </a:cubicBezTo>
                    <a:lnTo>
                      <a:pt x="15330" y="7789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82832BED-EF52-064E-8744-0871F0623818}"/>
                  </a:ext>
                </a:extLst>
              </p:cNvPr>
              <p:cNvSpPr/>
              <p:nvPr/>
            </p:nvSpPr>
            <p:spPr>
              <a:xfrm>
                <a:off x="5980592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3999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8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2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2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981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4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2 w 419922"/>
                  <a:gd name="connsiteY20" fmla="*/ 458143 h 462103"/>
                  <a:gd name="connsiteX21" fmla="*/ 47324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7" y="462104"/>
                      <a:pt x="6666" y="460784"/>
                      <a:pt x="3999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1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3" y="1320"/>
                      <a:pt x="181110" y="0"/>
                      <a:pt x="187298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3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2" y="446732"/>
                      <a:pt x="419922" y="448901"/>
                    </a:cubicBezTo>
                    <a:cubicBezTo>
                      <a:pt x="419922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2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1" y="460784"/>
                      <a:pt x="360981" y="458143"/>
                    </a:cubicBezTo>
                    <a:cubicBezTo>
                      <a:pt x="358505" y="455502"/>
                      <a:pt x="356886" y="453050"/>
                      <a:pt x="355934" y="450881"/>
                    </a:cubicBezTo>
                    <a:lnTo>
                      <a:pt x="319274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2" y="458143"/>
                    </a:cubicBezTo>
                    <a:cubicBezTo>
                      <a:pt x="56656" y="460784"/>
                      <a:pt x="52657" y="462104"/>
                      <a:pt x="47324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C3B3C030-D7D9-A44F-B4BA-02B848096CA2}"/>
                  </a:ext>
                </a:extLst>
              </p:cNvPr>
              <p:cNvSpPr/>
              <p:nvPr/>
            </p:nvSpPr>
            <p:spPr>
              <a:xfrm>
                <a:off x="6456314" y="3178615"/>
                <a:ext cx="61988" cy="468799"/>
              </a:xfrm>
              <a:custGeom>
                <a:avLst/>
                <a:gdLst>
                  <a:gd name="connsiteX0" fmla="*/ 15330 w 61988"/>
                  <a:gd name="connsiteY0" fmla="*/ 468800 h 468799"/>
                  <a:gd name="connsiteX1" fmla="*/ 4380 w 61988"/>
                  <a:gd name="connsiteY1" fmla="*/ 464462 h 468799"/>
                  <a:gd name="connsiteX2" fmla="*/ 0 w 61988"/>
                  <a:gd name="connsiteY2" fmla="*/ 453616 h 468799"/>
                  <a:gd name="connsiteX3" fmla="*/ 0 w 61988"/>
                  <a:gd name="connsiteY3" fmla="*/ 15278 h 468799"/>
                  <a:gd name="connsiteX4" fmla="*/ 4380 w 61988"/>
                  <a:gd name="connsiteY4" fmla="*/ 4338 h 468799"/>
                  <a:gd name="connsiteX5" fmla="*/ 15330 w 61988"/>
                  <a:gd name="connsiteY5" fmla="*/ 0 h 468799"/>
                  <a:gd name="connsiteX6" fmla="*/ 46658 w 61988"/>
                  <a:gd name="connsiteY6" fmla="*/ 0 h 468799"/>
                  <a:gd name="connsiteX7" fmla="*/ 57989 w 61988"/>
                  <a:gd name="connsiteY7" fmla="*/ 4338 h 468799"/>
                  <a:gd name="connsiteX8" fmla="*/ 61988 w 61988"/>
                  <a:gd name="connsiteY8" fmla="*/ 15278 h 468799"/>
                  <a:gd name="connsiteX9" fmla="*/ 61988 w 61988"/>
                  <a:gd name="connsiteY9" fmla="*/ 453616 h 468799"/>
                  <a:gd name="connsiteX10" fmla="*/ 57989 w 61988"/>
                  <a:gd name="connsiteY10" fmla="*/ 464462 h 468799"/>
                  <a:gd name="connsiteX11" fmla="*/ 46658 w 61988"/>
                  <a:gd name="connsiteY11" fmla="*/ 468800 h 468799"/>
                  <a:gd name="connsiteX12" fmla="*/ 15330 w 61988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988" h="468799">
                    <a:moveTo>
                      <a:pt x="15330" y="468800"/>
                    </a:moveTo>
                    <a:cubicBezTo>
                      <a:pt x="10855" y="468800"/>
                      <a:pt x="7236" y="467385"/>
                      <a:pt x="4380" y="464462"/>
                    </a:cubicBezTo>
                    <a:cubicBezTo>
                      <a:pt x="1523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8" y="7262"/>
                      <a:pt x="4380" y="4338"/>
                    </a:cubicBezTo>
                    <a:cubicBezTo>
                      <a:pt x="7236" y="1509"/>
                      <a:pt x="10950" y="0"/>
                      <a:pt x="15330" y="0"/>
                    </a:cubicBezTo>
                    <a:lnTo>
                      <a:pt x="46658" y="0"/>
                    </a:lnTo>
                    <a:cubicBezTo>
                      <a:pt x="51514" y="0"/>
                      <a:pt x="55323" y="1415"/>
                      <a:pt x="57989" y="4338"/>
                    </a:cubicBezTo>
                    <a:cubicBezTo>
                      <a:pt x="60655" y="7167"/>
                      <a:pt x="61988" y="10845"/>
                      <a:pt x="61988" y="15278"/>
                    </a:cubicBezTo>
                    <a:lnTo>
                      <a:pt x="61988" y="453616"/>
                    </a:lnTo>
                    <a:cubicBezTo>
                      <a:pt x="61988" y="458049"/>
                      <a:pt x="60655" y="461632"/>
                      <a:pt x="57989" y="464462"/>
                    </a:cubicBezTo>
                    <a:cubicBezTo>
                      <a:pt x="55323" y="467291"/>
                      <a:pt x="51514" y="468800"/>
                      <a:pt x="46658" y="468800"/>
                    </a:cubicBezTo>
                    <a:lnTo>
                      <a:pt x="15330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6513BE34-0216-D34C-916D-F72C4AA2D42F}"/>
                  </a:ext>
                </a:extLst>
              </p:cNvPr>
              <p:cNvSpPr/>
              <p:nvPr/>
            </p:nvSpPr>
            <p:spPr>
              <a:xfrm>
                <a:off x="6576387" y="3304137"/>
                <a:ext cx="486005" cy="343277"/>
              </a:xfrm>
              <a:custGeom>
                <a:avLst/>
                <a:gdLst>
                  <a:gd name="connsiteX0" fmla="*/ 117312 w 486005"/>
                  <a:gd name="connsiteY0" fmla="*/ 343277 h 343277"/>
                  <a:gd name="connsiteX1" fmla="*/ 103981 w 486005"/>
                  <a:gd name="connsiteY1" fmla="*/ 338939 h 343277"/>
                  <a:gd name="connsiteX2" fmla="*/ 95982 w 486005"/>
                  <a:gd name="connsiteY2" fmla="*/ 326774 h 343277"/>
                  <a:gd name="connsiteX3" fmla="*/ 1333 w 486005"/>
                  <a:gd name="connsiteY3" fmla="*/ 20465 h 343277"/>
                  <a:gd name="connsiteX4" fmla="*/ 0 w 486005"/>
                  <a:gd name="connsiteY4" fmla="*/ 13863 h 343277"/>
                  <a:gd name="connsiteX5" fmla="*/ 4380 w 486005"/>
                  <a:gd name="connsiteY5" fmla="*/ 3961 h 343277"/>
                  <a:gd name="connsiteX6" fmla="*/ 14092 w 486005"/>
                  <a:gd name="connsiteY6" fmla="*/ 0 h 343277"/>
                  <a:gd name="connsiteX7" fmla="*/ 43421 w 486005"/>
                  <a:gd name="connsiteY7" fmla="*/ 0 h 343277"/>
                  <a:gd name="connsiteX8" fmla="*/ 54752 w 486005"/>
                  <a:gd name="connsiteY8" fmla="*/ 3961 h 343277"/>
                  <a:gd name="connsiteX9" fmla="*/ 60084 w 486005"/>
                  <a:gd name="connsiteY9" fmla="*/ 11223 h 343277"/>
                  <a:gd name="connsiteX10" fmla="*/ 134071 w 486005"/>
                  <a:gd name="connsiteY10" fmla="*/ 260099 h 343277"/>
                  <a:gd name="connsiteX11" fmla="*/ 213389 w 486005"/>
                  <a:gd name="connsiteY11" fmla="*/ 13863 h 343277"/>
                  <a:gd name="connsiteX12" fmla="*/ 219007 w 486005"/>
                  <a:gd name="connsiteY12" fmla="*/ 4621 h 343277"/>
                  <a:gd name="connsiteX13" fmla="*/ 232052 w 486005"/>
                  <a:gd name="connsiteY13" fmla="*/ 0 h 343277"/>
                  <a:gd name="connsiteX14" fmla="*/ 254715 w 486005"/>
                  <a:gd name="connsiteY14" fmla="*/ 0 h 343277"/>
                  <a:gd name="connsiteX15" fmla="*/ 268045 w 486005"/>
                  <a:gd name="connsiteY15" fmla="*/ 4621 h 343277"/>
                  <a:gd name="connsiteX16" fmla="*/ 273378 w 486005"/>
                  <a:gd name="connsiteY16" fmla="*/ 13863 h 343277"/>
                  <a:gd name="connsiteX17" fmla="*/ 352696 w 486005"/>
                  <a:gd name="connsiteY17" fmla="*/ 260099 h 343277"/>
                  <a:gd name="connsiteX18" fmla="*/ 426683 w 486005"/>
                  <a:gd name="connsiteY18" fmla="*/ 11223 h 343277"/>
                  <a:gd name="connsiteX19" fmla="*/ 431349 w 486005"/>
                  <a:gd name="connsiteY19" fmla="*/ 3961 h 343277"/>
                  <a:gd name="connsiteX20" fmla="*/ 442680 w 486005"/>
                  <a:gd name="connsiteY20" fmla="*/ 0 h 343277"/>
                  <a:gd name="connsiteX21" fmla="*/ 472675 w 486005"/>
                  <a:gd name="connsiteY21" fmla="*/ 0 h 343277"/>
                  <a:gd name="connsiteX22" fmla="*/ 482006 w 486005"/>
                  <a:gd name="connsiteY22" fmla="*/ 3961 h 343277"/>
                  <a:gd name="connsiteX23" fmla="*/ 486005 w 486005"/>
                  <a:gd name="connsiteY23" fmla="*/ 13863 h 343277"/>
                  <a:gd name="connsiteX24" fmla="*/ 484672 w 486005"/>
                  <a:gd name="connsiteY24" fmla="*/ 20465 h 343277"/>
                  <a:gd name="connsiteX25" fmla="*/ 390689 w 486005"/>
                  <a:gd name="connsiteY25" fmla="*/ 326774 h 343277"/>
                  <a:gd name="connsiteX26" fmla="*/ 383358 w 486005"/>
                  <a:gd name="connsiteY26" fmla="*/ 338939 h 343277"/>
                  <a:gd name="connsiteX27" fmla="*/ 368693 w 486005"/>
                  <a:gd name="connsiteY27" fmla="*/ 343277 h 343277"/>
                  <a:gd name="connsiteX28" fmla="*/ 342698 w 486005"/>
                  <a:gd name="connsiteY28" fmla="*/ 343277 h 343277"/>
                  <a:gd name="connsiteX29" fmla="*/ 328415 w 486005"/>
                  <a:gd name="connsiteY29" fmla="*/ 338939 h 343277"/>
                  <a:gd name="connsiteX30" fmla="*/ 320798 w 486005"/>
                  <a:gd name="connsiteY30" fmla="*/ 326774 h 343277"/>
                  <a:gd name="connsiteX31" fmla="*/ 243479 w 486005"/>
                  <a:gd name="connsiteY31" fmla="*/ 90440 h 343277"/>
                  <a:gd name="connsiteX32" fmla="*/ 166160 w 486005"/>
                  <a:gd name="connsiteY32" fmla="*/ 326774 h 343277"/>
                  <a:gd name="connsiteX33" fmla="*/ 158161 w 486005"/>
                  <a:gd name="connsiteY33" fmla="*/ 338939 h 343277"/>
                  <a:gd name="connsiteX34" fmla="*/ 143497 w 486005"/>
                  <a:gd name="connsiteY34" fmla="*/ 343277 h 343277"/>
                  <a:gd name="connsiteX35" fmla="*/ 117312 w 486005"/>
                  <a:gd name="connsiteY35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86005" h="343277">
                    <a:moveTo>
                      <a:pt x="117312" y="343277"/>
                    </a:moveTo>
                    <a:cubicBezTo>
                      <a:pt x="111503" y="343277"/>
                      <a:pt x="107123" y="341863"/>
                      <a:pt x="103981" y="338939"/>
                    </a:cubicBezTo>
                    <a:cubicBezTo>
                      <a:pt x="100838" y="336110"/>
                      <a:pt x="98172" y="332055"/>
                      <a:pt x="95982" y="326774"/>
                    </a:cubicBezTo>
                    <a:lnTo>
                      <a:pt x="1333" y="20465"/>
                    </a:lnTo>
                    <a:cubicBezTo>
                      <a:pt x="476" y="18296"/>
                      <a:pt x="0" y="16032"/>
                      <a:pt x="0" y="13863"/>
                    </a:cubicBezTo>
                    <a:cubicBezTo>
                      <a:pt x="0" y="9902"/>
                      <a:pt x="1428" y="6601"/>
                      <a:pt x="4380" y="3961"/>
                    </a:cubicBezTo>
                    <a:cubicBezTo>
                      <a:pt x="7332" y="1320"/>
                      <a:pt x="10474" y="0"/>
                      <a:pt x="14092" y="0"/>
                    </a:cubicBezTo>
                    <a:lnTo>
                      <a:pt x="43421" y="0"/>
                    </a:lnTo>
                    <a:cubicBezTo>
                      <a:pt x="48277" y="0"/>
                      <a:pt x="52085" y="1320"/>
                      <a:pt x="54752" y="3961"/>
                    </a:cubicBezTo>
                    <a:cubicBezTo>
                      <a:pt x="57418" y="6601"/>
                      <a:pt x="59227" y="9053"/>
                      <a:pt x="60084" y="11223"/>
                    </a:cubicBezTo>
                    <a:lnTo>
                      <a:pt x="134071" y="260099"/>
                    </a:lnTo>
                    <a:lnTo>
                      <a:pt x="213389" y="13863"/>
                    </a:lnTo>
                    <a:cubicBezTo>
                      <a:pt x="214246" y="10751"/>
                      <a:pt x="216151" y="7733"/>
                      <a:pt x="219007" y="4621"/>
                    </a:cubicBezTo>
                    <a:cubicBezTo>
                      <a:pt x="221864" y="1509"/>
                      <a:pt x="226244" y="0"/>
                      <a:pt x="232052" y="0"/>
                    </a:cubicBezTo>
                    <a:lnTo>
                      <a:pt x="254715" y="0"/>
                    </a:lnTo>
                    <a:cubicBezTo>
                      <a:pt x="260523" y="0"/>
                      <a:pt x="264903" y="1509"/>
                      <a:pt x="268045" y="4621"/>
                    </a:cubicBezTo>
                    <a:cubicBezTo>
                      <a:pt x="271188" y="7733"/>
                      <a:pt x="272902" y="10751"/>
                      <a:pt x="273378" y="13863"/>
                    </a:cubicBezTo>
                    <a:lnTo>
                      <a:pt x="352696" y="260099"/>
                    </a:lnTo>
                    <a:lnTo>
                      <a:pt x="426683" y="11223"/>
                    </a:lnTo>
                    <a:cubicBezTo>
                      <a:pt x="427159" y="9053"/>
                      <a:pt x="428682" y="6601"/>
                      <a:pt x="431349" y="3961"/>
                    </a:cubicBezTo>
                    <a:cubicBezTo>
                      <a:pt x="434015" y="1320"/>
                      <a:pt x="437824" y="0"/>
                      <a:pt x="442680" y="0"/>
                    </a:cubicBezTo>
                    <a:lnTo>
                      <a:pt x="472675" y="0"/>
                    </a:lnTo>
                    <a:cubicBezTo>
                      <a:pt x="476198" y="0"/>
                      <a:pt x="479340" y="1320"/>
                      <a:pt x="482006" y="3961"/>
                    </a:cubicBezTo>
                    <a:cubicBezTo>
                      <a:pt x="484672" y="6601"/>
                      <a:pt x="486005" y="9902"/>
                      <a:pt x="486005" y="13863"/>
                    </a:cubicBezTo>
                    <a:cubicBezTo>
                      <a:pt x="486005" y="16032"/>
                      <a:pt x="485529" y="18296"/>
                      <a:pt x="484672" y="20465"/>
                    </a:cubicBezTo>
                    <a:lnTo>
                      <a:pt x="390689" y="326774"/>
                    </a:lnTo>
                    <a:cubicBezTo>
                      <a:pt x="388880" y="332055"/>
                      <a:pt x="386500" y="336110"/>
                      <a:pt x="383358" y="338939"/>
                    </a:cubicBezTo>
                    <a:cubicBezTo>
                      <a:pt x="380215" y="341768"/>
                      <a:pt x="375359" y="343277"/>
                      <a:pt x="368693" y="343277"/>
                    </a:cubicBezTo>
                    <a:lnTo>
                      <a:pt x="342698" y="343277"/>
                    </a:lnTo>
                    <a:cubicBezTo>
                      <a:pt x="336890" y="343277"/>
                      <a:pt x="332129" y="341863"/>
                      <a:pt x="328415" y="338939"/>
                    </a:cubicBezTo>
                    <a:cubicBezTo>
                      <a:pt x="324606" y="336110"/>
                      <a:pt x="322036" y="332055"/>
                      <a:pt x="320798" y="326774"/>
                    </a:cubicBezTo>
                    <a:lnTo>
                      <a:pt x="243479" y="90440"/>
                    </a:lnTo>
                    <a:lnTo>
                      <a:pt x="166160" y="326774"/>
                    </a:lnTo>
                    <a:cubicBezTo>
                      <a:pt x="164351" y="332055"/>
                      <a:pt x="161684" y="336110"/>
                      <a:pt x="158161" y="338939"/>
                    </a:cubicBezTo>
                    <a:cubicBezTo>
                      <a:pt x="154638" y="341768"/>
                      <a:pt x="149686" y="343277"/>
                      <a:pt x="143497" y="343277"/>
                    </a:cubicBezTo>
                    <a:lnTo>
                      <a:pt x="117312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8F74DB26-315D-614E-8BE3-4B5F5E2D0A58}"/>
                  </a:ext>
                </a:extLst>
              </p:cNvPr>
              <p:cNvSpPr/>
              <p:nvPr/>
            </p:nvSpPr>
            <p:spPr>
              <a:xfrm>
                <a:off x="7089054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7 w 296611"/>
                  <a:gd name="connsiteY4" fmla="*/ 184181 h 356480"/>
                  <a:gd name="connsiteX5" fmla="*/ 134642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5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8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8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7 w 296611"/>
                  <a:gd name="connsiteY17" fmla="*/ 33007 h 356480"/>
                  <a:gd name="connsiteX18" fmla="*/ 95602 w 296611"/>
                  <a:gd name="connsiteY18" fmla="*/ 9619 h 356480"/>
                  <a:gd name="connsiteX19" fmla="*/ 156638 w 296611"/>
                  <a:gd name="connsiteY19" fmla="*/ 0 h 356480"/>
                  <a:gd name="connsiteX20" fmla="*/ 223959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6 w 296611"/>
                  <a:gd name="connsiteY22" fmla="*/ 76577 h 356480"/>
                  <a:gd name="connsiteX23" fmla="*/ 296612 w 296611"/>
                  <a:gd name="connsiteY23" fmla="*/ 120807 h 356480"/>
                  <a:gd name="connsiteX24" fmla="*/ 296612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6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7 w 296611"/>
                  <a:gd name="connsiteY36" fmla="*/ 259438 h 356480"/>
                  <a:gd name="connsiteX37" fmla="*/ 234052 w 296611"/>
                  <a:gd name="connsiteY37" fmla="*/ 198045 h 356480"/>
                  <a:gd name="connsiteX38" fmla="*/ 234052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3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8 w 296611"/>
                  <a:gd name="connsiteY42" fmla="*/ 282921 h 356480"/>
                  <a:gd name="connsiteX43" fmla="*/ 100363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5" y="356480"/>
                      <a:pt x="78843" y="352048"/>
                      <a:pt x="60655" y="343277"/>
                    </a:cubicBezTo>
                    <a:cubicBezTo>
                      <a:pt x="42469" y="334507"/>
                      <a:pt x="27805" y="322624"/>
                      <a:pt x="16664" y="307629"/>
                    </a:cubicBezTo>
                    <a:cubicBezTo>
                      <a:pt x="5523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7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5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9" y="97042"/>
                      <a:pt x="74653" y="100343"/>
                      <a:pt x="67988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8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9" y="51680"/>
                      <a:pt x="43992" y="42250"/>
                      <a:pt x="54657" y="33007"/>
                    </a:cubicBezTo>
                    <a:cubicBezTo>
                      <a:pt x="65322" y="23765"/>
                      <a:pt x="78938" y="15938"/>
                      <a:pt x="95602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2" y="3395"/>
                      <a:pt x="223959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900" y="62054"/>
                      <a:pt x="289566" y="76577"/>
                    </a:cubicBezTo>
                    <a:cubicBezTo>
                      <a:pt x="294231" y="91100"/>
                      <a:pt x="296612" y="105812"/>
                      <a:pt x="296612" y="120807"/>
                    </a:cubicBezTo>
                    <a:lnTo>
                      <a:pt x="296612" y="334695"/>
                    </a:lnTo>
                    <a:cubicBezTo>
                      <a:pt x="296612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8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4" y="322058"/>
                      <a:pt x="211866" y="329791"/>
                    </a:cubicBezTo>
                    <a:cubicBezTo>
                      <a:pt x="202058" y="337524"/>
                      <a:pt x="189870" y="343843"/>
                      <a:pt x="175206" y="348936"/>
                    </a:cubicBezTo>
                    <a:cubicBezTo>
                      <a:pt x="160542" y="354028"/>
                      <a:pt x="142641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40" y="287636"/>
                      <a:pt x="212247" y="275659"/>
                      <a:pt x="221007" y="259438"/>
                    </a:cubicBezTo>
                    <a:cubicBezTo>
                      <a:pt x="229672" y="243123"/>
                      <a:pt x="234052" y="222659"/>
                      <a:pt x="234052" y="198045"/>
                    </a:cubicBezTo>
                    <a:lnTo>
                      <a:pt x="234052" y="179560"/>
                    </a:lnTo>
                    <a:lnTo>
                      <a:pt x="156733" y="190783"/>
                    </a:lnTo>
                    <a:cubicBezTo>
                      <a:pt x="125215" y="195215"/>
                      <a:pt x="101410" y="202571"/>
                      <a:pt x="85413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6" y="274810"/>
                      <a:pt x="72368" y="282921"/>
                    </a:cubicBezTo>
                    <a:cubicBezTo>
                      <a:pt x="79699" y="291031"/>
                      <a:pt x="89031" y="297067"/>
                      <a:pt x="100363" y="301028"/>
                    </a:cubicBezTo>
                    <a:cubicBezTo>
                      <a:pt x="111599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93E616B5-C0B0-DC4C-958A-491B853A8A3D}"/>
                  </a:ext>
                </a:extLst>
              </p:cNvPr>
              <p:cNvSpPr/>
              <p:nvPr/>
            </p:nvSpPr>
            <p:spPr>
              <a:xfrm>
                <a:off x="7427943" y="3304137"/>
                <a:ext cx="329939" cy="468705"/>
              </a:xfrm>
              <a:custGeom>
                <a:avLst/>
                <a:gdLst>
                  <a:gd name="connsiteX0" fmla="*/ 89317 w 329939"/>
                  <a:gd name="connsiteY0" fmla="*/ 468705 h 468705"/>
                  <a:gd name="connsiteX1" fmla="*/ 79985 w 329939"/>
                  <a:gd name="connsiteY1" fmla="*/ 464745 h 468705"/>
                  <a:gd name="connsiteX2" fmla="*/ 75986 w 329939"/>
                  <a:gd name="connsiteY2" fmla="*/ 455502 h 468705"/>
                  <a:gd name="connsiteX3" fmla="*/ 76652 w 329939"/>
                  <a:gd name="connsiteY3" fmla="*/ 450221 h 468705"/>
                  <a:gd name="connsiteX4" fmla="*/ 79319 w 329939"/>
                  <a:gd name="connsiteY4" fmla="*/ 443620 h 468705"/>
                  <a:gd name="connsiteX5" fmla="*/ 130642 w 329939"/>
                  <a:gd name="connsiteY5" fmla="*/ 322813 h 468705"/>
                  <a:gd name="connsiteX6" fmla="*/ 3332 w 329939"/>
                  <a:gd name="connsiteY6" fmla="*/ 25086 h 468705"/>
                  <a:gd name="connsiteX7" fmla="*/ 0 w 329939"/>
                  <a:gd name="connsiteY7" fmla="*/ 13863 h 468705"/>
                  <a:gd name="connsiteX8" fmla="*/ 3999 w 329939"/>
                  <a:gd name="connsiteY8" fmla="*/ 3961 h 468705"/>
                  <a:gd name="connsiteX9" fmla="*/ 13997 w 329939"/>
                  <a:gd name="connsiteY9" fmla="*/ 0 h 468705"/>
                  <a:gd name="connsiteX10" fmla="*/ 46658 w 329939"/>
                  <a:gd name="connsiteY10" fmla="*/ 0 h 468705"/>
                  <a:gd name="connsiteX11" fmla="*/ 57323 w 329939"/>
                  <a:gd name="connsiteY11" fmla="*/ 3301 h 468705"/>
                  <a:gd name="connsiteX12" fmla="*/ 62655 w 329939"/>
                  <a:gd name="connsiteY12" fmla="*/ 11223 h 468705"/>
                  <a:gd name="connsiteX13" fmla="*/ 163969 w 329939"/>
                  <a:gd name="connsiteY13" fmla="*/ 251517 h 468705"/>
                  <a:gd name="connsiteX14" fmla="*/ 267951 w 329939"/>
                  <a:gd name="connsiteY14" fmla="*/ 11223 h 468705"/>
                  <a:gd name="connsiteX15" fmla="*/ 273664 w 329939"/>
                  <a:gd name="connsiteY15" fmla="*/ 3301 h 468705"/>
                  <a:gd name="connsiteX16" fmla="*/ 284614 w 329939"/>
                  <a:gd name="connsiteY16" fmla="*/ 0 h 468705"/>
                  <a:gd name="connsiteX17" fmla="*/ 315941 w 329939"/>
                  <a:gd name="connsiteY17" fmla="*/ 0 h 468705"/>
                  <a:gd name="connsiteX18" fmla="*/ 325939 w 329939"/>
                  <a:gd name="connsiteY18" fmla="*/ 3961 h 468705"/>
                  <a:gd name="connsiteX19" fmla="*/ 329939 w 329939"/>
                  <a:gd name="connsiteY19" fmla="*/ 13203 h 468705"/>
                  <a:gd name="connsiteX20" fmla="*/ 326606 w 329939"/>
                  <a:gd name="connsiteY20" fmla="*/ 25086 h 468705"/>
                  <a:gd name="connsiteX21" fmla="*/ 137308 w 329939"/>
                  <a:gd name="connsiteY21" fmla="*/ 457483 h 468705"/>
                  <a:gd name="connsiteX22" fmla="*/ 131690 w 329939"/>
                  <a:gd name="connsiteY22" fmla="*/ 465405 h 468705"/>
                  <a:gd name="connsiteX23" fmla="*/ 120644 w 329939"/>
                  <a:gd name="connsiteY23" fmla="*/ 468705 h 468705"/>
                  <a:gd name="connsiteX24" fmla="*/ 89317 w 329939"/>
                  <a:gd name="connsiteY24" fmla="*/ 468705 h 468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29939" h="468705">
                    <a:moveTo>
                      <a:pt x="89317" y="468705"/>
                    </a:moveTo>
                    <a:cubicBezTo>
                      <a:pt x="85794" y="468705"/>
                      <a:pt x="82651" y="467385"/>
                      <a:pt x="79985" y="464745"/>
                    </a:cubicBezTo>
                    <a:cubicBezTo>
                      <a:pt x="77319" y="462104"/>
                      <a:pt x="75986" y="458992"/>
                      <a:pt x="75986" y="455502"/>
                    </a:cubicBezTo>
                    <a:cubicBezTo>
                      <a:pt x="75986" y="453711"/>
                      <a:pt x="76176" y="452013"/>
                      <a:pt x="76652" y="450221"/>
                    </a:cubicBezTo>
                    <a:cubicBezTo>
                      <a:pt x="77128" y="448429"/>
                      <a:pt x="77986" y="446260"/>
                      <a:pt x="79319" y="443620"/>
                    </a:cubicBezTo>
                    <a:lnTo>
                      <a:pt x="130642" y="322813"/>
                    </a:lnTo>
                    <a:lnTo>
                      <a:pt x="3332" y="25086"/>
                    </a:lnTo>
                    <a:cubicBezTo>
                      <a:pt x="1143" y="19804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3999" y="3961"/>
                    </a:cubicBezTo>
                    <a:cubicBezTo>
                      <a:pt x="6666" y="1320"/>
                      <a:pt x="9998" y="0"/>
                      <a:pt x="13997" y="0"/>
                    </a:cubicBezTo>
                    <a:lnTo>
                      <a:pt x="46658" y="0"/>
                    </a:lnTo>
                    <a:cubicBezTo>
                      <a:pt x="51514" y="0"/>
                      <a:pt x="55132" y="1132"/>
                      <a:pt x="57323" y="3301"/>
                    </a:cubicBezTo>
                    <a:cubicBezTo>
                      <a:pt x="59513" y="5470"/>
                      <a:pt x="61322" y="8110"/>
                      <a:pt x="62655" y="11223"/>
                    </a:cubicBezTo>
                    <a:lnTo>
                      <a:pt x="163969" y="251517"/>
                    </a:lnTo>
                    <a:lnTo>
                      <a:pt x="267951" y="11223"/>
                    </a:lnTo>
                    <a:cubicBezTo>
                      <a:pt x="269283" y="8110"/>
                      <a:pt x="271188" y="5470"/>
                      <a:pt x="273664" y="3301"/>
                    </a:cubicBezTo>
                    <a:cubicBezTo>
                      <a:pt x="276139" y="1132"/>
                      <a:pt x="279758" y="0"/>
                      <a:pt x="284614" y="0"/>
                    </a:cubicBezTo>
                    <a:lnTo>
                      <a:pt x="315941" y="0"/>
                    </a:lnTo>
                    <a:cubicBezTo>
                      <a:pt x="319941" y="0"/>
                      <a:pt x="323274" y="1320"/>
                      <a:pt x="325939" y="3961"/>
                    </a:cubicBezTo>
                    <a:cubicBezTo>
                      <a:pt x="328606" y="6601"/>
                      <a:pt x="329939" y="9714"/>
                      <a:pt x="329939" y="13203"/>
                    </a:cubicBezTo>
                    <a:cubicBezTo>
                      <a:pt x="329939" y="15372"/>
                      <a:pt x="328796" y="19333"/>
                      <a:pt x="326606" y="25086"/>
                    </a:cubicBezTo>
                    <a:lnTo>
                      <a:pt x="137308" y="457483"/>
                    </a:lnTo>
                    <a:cubicBezTo>
                      <a:pt x="135975" y="460595"/>
                      <a:pt x="134071" y="463236"/>
                      <a:pt x="131690" y="465405"/>
                    </a:cubicBezTo>
                    <a:cubicBezTo>
                      <a:pt x="129214" y="467574"/>
                      <a:pt x="125596" y="468705"/>
                      <a:pt x="120644" y="468705"/>
                    </a:cubicBezTo>
                    <a:lnTo>
                      <a:pt x="89317" y="468705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C67A2C4D-D55F-C647-B4AD-DF51EC633750}"/>
                  </a:ext>
                </a:extLst>
              </p:cNvPr>
              <p:cNvSpPr/>
              <p:nvPr/>
            </p:nvSpPr>
            <p:spPr>
              <a:xfrm>
                <a:off x="7787224" y="3297630"/>
                <a:ext cx="283838" cy="356385"/>
              </a:xfrm>
              <a:custGeom>
                <a:avLst/>
                <a:gdLst>
                  <a:gd name="connsiteX0" fmla="*/ 141294 w 283838"/>
                  <a:gd name="connsiteY0" fmla="*/ 356386 h 356385"/>
                  <a:gd name="connsiteX1" fmla="*/ 77305 w 283838"/>
                  <a:gd name="connsiteY1" fmla="*/ 347144 h 356385"/>
                  <a:gd name="connsiteX2" fmla="*/ 33980 w 283838"/>
                  <a:gd name="connsiteY2" fmla="*/ 324699 h 356385"/>
                  <a:gd name="connsiteX3" fmla="*/ 9032 w 283838"/>
                  <a:gd name="connsiteY3" fmla="*/ 298293 h 356385"/>
                  <a:gd name="connsiteX4" fmla="*/ 81 w 283838"/>
                  <a:gd name="connsiteY4" fmla="*/ 277168 h 356385"/>
                  <a:gd name="connsiteX5" fmla="*/ 4747 w 283838"/>
                  <a:gd name="connsiteY5" fmla="*/ 265946 h 356385"/>
                  <a:gd name="connsiteX6" fmla="*/ 15412 w 283838"/>
                  <a:gd name="connsiteY6" fmla="*/ 261985 h 356385"/>
                  <a:gd name="connsiteX7" fmla="*/ 45406 w 283838"/>
                  <a:gd name="connsiteY7" fmla="*/ 261985 h 356385"/>
                  <a:gd name="connsiteX8" fmla="*/ 51024 w 283838"/>
                  <a:gd name="connsiteY8" fmla="*/ 262928 h 356385"/>
                  <a:gd name="connsiteX9" fmla="*/ 57404 w 283838"/>
                  <a:gd name="connsiteY9" fmla="*/ 268586 h 356385"/>
                  <a:gd name="connsiteX10" fmla="*/ 76734 w 283838"/>
                  <a:gd name="connsiteY10" fmla="*/ 287070 h 356385"/>
                  <a:gd name="connsiteX11" fmla="*/ 103015 w 283838"/>
                  <a:gd name="connsiteY11" fmla="*/ 302254 h 356385"/>
                  <a:gd name="connsiteX12" fmla="*/ 141960 w 283838"/>
                  <a:gd name="connsiteY12" fmla="*/ 308195 h 356385"/>
                  <a:gd name="connsiteX13" fmla="*/ 197950 w 283838"/>
                  <a:gd name="connsiteY13" fmla="*/ 295369 h 356385"/>
                  <a:gd name="connsiteX14" fmla="*/ 219946 w 283838"/>
                  <a:gd name="connsiteY14" fmla="*/ 257458 h 356385"/>
                  <a:gd name="connsiteX15" fmla="*/ 210900 w 283838"/>
                  <a:gd name="connsiteY15" fmla="*/ 231052 h 356385"/>
                  <a:gd name="connsiteX16" fmla="*/ 178906 w 283838"/>
                  <a:gd name="connsiteY16" fmla="*/ 213228 h 356385"/>
                  <a:gd name="connsiteX17" fmla="*/ 115870 w 283838"/>
                  <a:gd name="connsiteY17" fmla="*/ 196724 h 356385"/>
                  <a:gd name="connsiteX18" fmla="*/ 52548 w 283838"/>
                  <a:gd name="connsiteY18" fmla="*/ 173996 h 356385"/>
                  <a:gd name="connsiteX19" fmla="*/ 19221 w 283838"/>
                  <a:gd name="connsiteY19" fmla="*/ 141649 h 356385"/>
                  <a:gd name="connsiteX20" fmla="*/ 9223 w 283838"/>
                  <a:gd name="connsiteY20" fmla="*/ 99022 h 356385"/>
                  <a:gd name="connsiteX21" fmla="*/ 23887 w 283838"/>
                  <a:gd name="connsiteY21" fmla="*/ 51869 h 356385"/>
                  <a:gd name="connsiteX22" fmla="*/ 66831 w 283838"/>
                  <a:gd name="connsiteY22" fmla="*/ 14523 h 356385"/>
                  <a:gd name="connsiteX23" fmla="*/ 137866 w 283838"/>
                  <a:gd name="connsiteY23" fmla="*/ 0 h 356385"/>
                  <a:gd name="connsiteX24" fmla="*/ 197188 w 283838"/>
                  <a:gd name="connsiteY24" fmla="*/ 8582 h 356385"/>
                  <a:gd name="connsiteX25" fmla="*/ 237847 w 283838"/>
                  <a:gd name="connsiteY25" fmla="*/ 29990 h 356385"/>
                  <a:gd name="connsiteX26" fmla="*/ 261842 w 283838"/>
                  <a:gd name="connsiteY26" fmla="*/ 55358 h 356385"/>
                  <a:gd name="connsiteX27" fmla="*/ 270508 w 283838"/>
                  <a:gd name="connsiteY27" fmla="*/ 76483 h 356385"/>
                  <a:gd name="connsiteX28" fmla="*/ 266508 w 283838"/>
                  <a:gd name="connsiteY28" fmla="*/ 87328 h 356385"/>
                  <a:gd name="connsiteX29" fmla="*/ 255843 w 283838"/>
                  <a:gd name="connsiteY29" fmla="*/ 91666 h 356385"/>
                  <a:gd name="connsiteX30" fmla="*/ 227849 w 283838"/>
                  <a:gd name="connsiteY30" fmla="*/ 91666 h 356385"/>
                  <a:gd name="connsiteX31" fmla="*/ 220231 w 283838"/>
                  <a:gd name="connsiteY31" fmla="*/ 89686 h 356385"/>
                  <a:gd name="connsiteX32" fmla="*/ 214613 w 283838"/>
                  <a:gd name="connsiteY32" fmla="*/ 85065 h 356385"/>
                  <a:gd name="connsiteX33" fmla="*/ 198902 w 283838"/>
                  <a:gd name="connsiteY33" fmla="*/ 67901 h 356385"/>
                  <a:gd name="connsiteX34" fmla="*/ 175573 w 283838"/>
                  <a:gd name="connsiteY34" fmla="*/ 53755 h 356385"/>
                  <a:gd name="connsiteX35" fmla="*/ 137866 w 283838"/>
                  <a:gd name="connsiteY35" fmla="*/ 48097 h 356385"/>
                  <a:gd name="connsiteX36" fmla="*/ 87875 w 283838"/>
                  <a:gd name="connsiteY36" fmla="*/ 61960 h 356385"/>
                  <a:gd name="connsiteX37" fmla="*/ 71211 w 283838"/>
                  <a:gd name="connsiteY37" fmla="*/ 96948 h 356385"/>
                  <a:gd name="connsiteX38" fmla="*/ 78543 w 283838"/>
                  <a:gd name="connsiteY38" fmla="*/ 119393 h 356385"/>
                  <a:gd name="connsiteX39" fmla="*/ 106538 w 283838"/>
                  <a:gd name="connsiteY39" fmla="*/ 137217 h 356385"/>
                  <a:gd name="connsiteX40" fmla="*/ 167860 w 283838"/>
                  <a:gd name="connsiteY40" fmla="*/ 154380 h 356385"/>
                  <a:gd name="connsiteX41" fmla="*/ 237181 w 283838"/>
                  <a:gd name="connsiteY41" fmla="*/ 177486 h 356385"/>
                  <a:gd name="connsiteX42" fmla="*/ 273174 w 283838"/>
                  <a:gd name="connsiteY42" fmla="*/ 211153 h 356385"/>
                  <a:gd name="connsiteX43" fmla="*/ 283838 w 283838"/>
                  <a:gd name="connsiteY43" fmla="*/ 255383 h 356385"/>
                  <a:gd name="connsiteX44" fmla="*/ 267841 w 283838"/>
                  <a:gd name="connsiteY44" fmla="*/ 306215 h 356385"/>
                  <a:gd name="connsiteX45" fmla="*/ 219850 w 283838"/>
                  <a:gd name="connsiteY45" fmla="*/ 342900 h 356385"/>
                  <a:gd name="connsiteX46" fmla="*/ 141294 w 283838"/>
                  <a:gd name="connsiteY46" fmla="*/ 356386 h 35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83838" h="356385">
                    <a:moveTo>
                      <a:pt x="141294" y="356386"/>
                    </a:moveTo>
                    <a:cubicBezTo>
                      <a:pt x="116441" y="356386"/>
                      <a:pt x="95111" y="353274"/>
                      <a:pt x="77305" y="347144"/>
                    </a:cubicBezTo>
                    <a:cubicBezTo>
                      <a:pt x="59499" y="341014"/>
                      <a:pt x="45121" y="333469"/>
                      <a:pt x="33980" y="324699"/>
                    </a:cubicBezTo>
                    <a:cubicBezTo>
                      <a:pt x="22839" y="315928"/>
                      <a:pt x="14555" y="307063"/>
                      <a:pt x="9032" y="298293"/>
                    </a:cubicBezTo>
                    <a:cubicBezTo>
                      <a:pt x="3509" y="289522"/>
                      <a:pt x="462" y="282449"/>
                      <a:pt x="81" y="277168"/>
                    </a:cubicBezTo>
                    <a:cubicBezTo>
                      <a:pt x="-395" y="272358"/>
                      <a:pt x="1224" y="268586"/>
                      <a:pt x="4747" y="265946"/>
                    </a:cubicBezTo>
                    <a:cubicBezTo>
                      <a:pt x="8270" y="263305"/>
                      <a:pt x="11889" y="261985"/>
                      <a:pt x="15412" y="261985"/>
                    </a:cubicBezTo>
                    <a:lnTo>
                      <a:pt x="45406" y="261985"/>
                    </a:lnTo>
                    <a:cubicBezTo>
                      <a:pt x="47596" y="261985"/>
                      <a:pt x="49501" y="262362"/>
                      <a:pt x="51024" y="262928"/>
                    </a:cubicBezTo>
                    <a:cubicBezTo>
                      <a:pt x="52548" y="263588"/>
                      <a:pt x="54643" y="265474"/>
                      <a:pt x="57404" y="268586"/>
                    </a:cubicBezTo>
                    <a:cubicBezTo>
                      <a:pt x="63213" y="274716"/>
                      <a:pt x="69592" y="280940"/>
                      <a:pt x="76734" y="287070"/>
                    </a:cubicBezTo>
                    <a:cubicBezTo>
                      <a:pt x="83875" y="293200"/>
                      <a:pt x="92636" y="298293"/>
                      <a:pt x="103015" y="302254"/>
                    </a:cubicBezTo>
                    <a:cubicBezTo>
                      <a:pt x="113489" y="306215"/>
                      <a:pt x="126439" y="308195"/>
                      <a:pt x="141960" y="308195"/>
                    </a:cubicBezTo>
                    <a:cubicBezTo>
                      <a:pt x="164623" y="308195"/>
                      <a:pt x="183285" y="303857"/>
                      <a:pt x="197950" y="295369"/>
                    </a:cubicBezTo>
                    <a:cubicBezTo>
                      <a:pt x="212614" y="286787"/>
                      <a:pt x="219946" y="274150"/>
                      <a:pt x="219946" y="257458"/>
                    </a:cubicBezTo>
                    <a:cubicBezTo>
                      <a:pt x="219946" y="246424"/>
                      <a:pt x="216899" y="237653"/>
                      <a:pt x="210900" y="231052"/>
                    </a:cubicBezTo>
                    <a:cubicBezTo>
                      <a:pt x="204901" y="224450"/>
                      <a:pt x="194236" y="218509"/>
                      <a:pt x="178906" y="213228"/>
                    </a:cubicBezTo>
                    <a:cubicBezTo>
                      <a:pt x="163575" y="207947"/>
                      <a:pt x="142531" y="202477"/>
                      <a:pt x="115870" y="196724"/>
                    </a:cubicBezTo>
                    <a:cubicBezTo>
                      <a:pt x="89208" y="190594"/>
                      <a:pt x="68069" y="182955"/>
                      <a:pt x="52548" y="173996"/>
                    </a:cubicBezTo>
                    <a:cubicBezTo>
                      <a:pt x="37027" y="164943"/>
                      <a:pt x="25886" y="154192"/>
                      <a:pt x="19221" y="141649"/>
                    </a:cubicBezTo>
                    <a:cubicBezTo>
                      <a:pt x="12555" y="129106"/>
                      <a:pt x="9223" y="114960"/>
                      <a:pt x="9223" y="99022"/>
                    </a:cubicBezTo>
                    <a:cubicBezTo>
                      <a:pt x="9223" y="82707"/>
                      <a:pt x="14079" y="66958"/>
                      <a:pt x="23887" y="51869"/>
                    </a:cubicBezTo>
                    <a:cubicBezTo>
                      <a:pt x="33695" y="36685"/>
                      <a:pt x="47978" y="24237"/>
                      <a:pt x="66831" y="14523"/>
                    </a:cubicBezTo>
                    <a:cubicBezTo>
                      <a:pt x="85685" y="4810"/>
                      <a:pt x="109394" y="0"/>
                      <a:pt x="137866" y="0"/>
                    </a:cubicBezTo>
                    <a:cubicBezTo>
                      <a:pt x="161004" y="0"/>
                      <a:pt x="180715" y="2829"/>
                      <a:pt x="197188" y="8582"/>
                    </a:cubicBezTo>
                    <a:cubicBezTo>
                      <a:pt x="213661" y="14335"/>
                      <a:pt x="227182" y="21408"/>
                      <a:pt x="237847" y="29990"/>
                    </a:cubicBezTo>
                    <a:cubicBezTo>
                      <a:pt x="248512" y="38572"/>
                      <a:pt x="256510" y="47059"/>
                      <a:pt x="261842" y="55358"/>
                    </a:cubicBezTo>
                    <a:cubicBezTo>
                      <a:pt x="267175" y="63752"/>
                      <a:pt x="270031" y="70730"/>
                      <a:pt x="270508" y="76483"/>
                    </a:cubicBezTo>
                    <a:cubicBezTo>
                      <a:pt x="270984" y="80915"/>
                      <a:pt x="269651" y="84499"/>
                      <a:pt x="266508" y="87328"/>
                    </a:cubicBezTo>
                    <a:cubicBezTo>
                      <a:pt x="263366" y="90157"/>
                      <a:pt x="259843" y="91666"/>
                      <a:pt x="255843" y="91666"/>
                    </a:cubicBezTo>
                    <a:lnTo>
                      <a:pt x="227849" y="91666"/>
                    </a:lnTo>
                    <a:cubicBezTo>
                      <a:pt x="224707" y="91666"/>
                      <a:pt x="222231" y="91006"/>
                      <a:pt x="220231" y="89686"/>
                    </a:cubicBezTo>
                    <a:cubicBezTo>
                      <a:pt x="218232" y="88366"/>
                      <a:pt x="216327" y="86857"/>
                      <a:pt x="214613" y="85065"/>
                    </a:cubicBezTo>
                    <a:cubicBezTo>
                      <a:pt x="210138" y="79312"/>
                      <a:pt x="204901" y="73654"/>
                      <a:pt x="198902" y="67901"/>
                    </a:cubicBezTo>
                    <a:cubicBezTo>
                      <a:pt x="192903" y="62148"/>
                      <a:pt x="185095" y="57433"/>
                      <a:pt x="175573" y="53755"/>
                    </a:cubicBezTo>
                    <a:cubicBezTo>
                      <a:pt x="166051" y="49983"/>
                      <a:pt x="153481" y="48097"/>
                      <a:pt x="137866" y="48097"/>
                    </a:cubicBezTo>
                    <a:cubicBezTo>
                      <a:pt x="115679" y="48097"/>
                      <a:pt x="99016" y="52718"/>
                      <a:pt x="87875" y="61960"/>
                    </a:cubicBezTo>
                    <a:cubicBezTo>
                      <a:pt x="76734" y="71202"/>
                      <a:pt x="71211" y="82896"/>
                      <a:pt x="71211" y="96948"/>
                    </a:cubicBezTo>
                    <a:cubicBezTo>
                      <a:pt x="71211" y="105341"/>
                      <a:pt x="73687" y="112791"/>
                      <a:pt x="78543" y="119393"/>
                    </a:cubicBezTo>
                    <a:cubicBezTo>
                      <a:pt x="83399" y="125994"/>
                      <a:pt x="92731" y="131935"/>
                      <a:pt x="106538" y="137217"/>
                    </a:cubicBezTo>
                    <a:cubicBezTo>
                      <a:pt x="120345" y="142498"/>
                      <a:pt x="140722" y="148251"/>
                      <a:pt x="167860" y="154380"/>
                    </a:cubicBezTo>
                    <a:cubicBezTo>
                      <a:pt x="197188" y="160133"/>
                      <a:pt x="220326" y="167772"/>
                      <a:pt x="237181" y="177486"/>
                    </a:cubicBezTo>
                    <a:cubicBezTo>
                      <a:pt x="254034" y="187199"/>
                      <a:pt x="266032" y="198422"/>
                      <a:pt x="273174" y="211153"/>
                    </a:cubicBezTo>
                    <a:cubicBezTo>
                      <a:pt x="280315" y="223885"/>
                      <a:pt x="283838" y="238691"/>
                      <a:pt x="283838" y="255383"/>
                    </a:cubicBezTo>
                    <a:cubicBezTo>
                      <a:pt x="283838" y="273867"/>
                      <a:pt x="278506" y="290843"/>
                      <a:pt x="267841" y="306215"/>
                    </a:cubicBezTo>
                    <a:cubicBezTo>
                      <a:pt x="257177" y="321587"/>
                      <a:pt x="241180" y="333847"/>
                      <a:pt x="219850" y="342900"/>
                    </a:cubicBezTo>
                    <a:cubicBezTo>
                      <a:pt x="198616" y="351859"/>
                      <a:pt x="172430" y="356386"/>
                      <a:pt x="141294" y="35638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D2ED9214-DCEE-0D41-AE39-EA05953FD7E8}"/>
                  </a:ext>
                </a:extLst>
              </p:cNvPr>
              <p:cNvSpPr/>
              <p:nvPr/>
            </p:nvSpPr>
            <p:spPr>
              <a:xfrm>
                <a:off x="8275786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4000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9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3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2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886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5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3 w 419922"/>
                  <a:gd name="connsiteY20" fmla="*/ 458143 h 462103"/>
                  <a:gd name="connsiteX21" fmla="*/ 47325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8" y="462104"/>
                      <a:pt x="6666" y="460784"/>
                      <a:pt x="4000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1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4" y="1320"/>
                      <a:pt x="181110" y="0"/>
                      <a:pt x="187299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4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3" y="446732"/>
                      <a:pt x="419923" y="448901"/>
                    </a:cubicBezTo>
                    <a:cubicBezTo>
                      <a:pt x="419923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2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2" y="460784"/>
                      <a:pt x="360886" y="458143"/>
                    </a:cubicBezTo>
                    <a:cubicBezTo>
                      <a:pt x="358410" y="455502"/>
                      <a:pt x="356791" y="453050"/>
                      <a:pt x="355934" y="450881"/>
                    </a:cubicBezTo>
                    <a:lnTo>
                      <a:pt x="319275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3" y="458143"/>
                    </a:cubicBezTo>
                    <a:cubicBezTo>
                      <a:pt x="56656" y="460784"/>
                      <a:pt x="52657" y="462104"/>
                      <a:pt x="47325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27D70B18-FB3F-A24C-9A29-63A0313119C1}"/>
                  </a:ext>
                </a:extLst>
              </p:cNvPr>
              <p:cNvSpPr/>
              <p:nvPr/>
            </p:nvSpPr>
            <p:spPr>
              <a:xfrm>
                <a:off x="8686948" y="3304137"/>
                <a:ext cx="328034" cy="343277"/>
              </a:xfrm>
              <a:custGeom>
                <a:avLst/>
                <a:gdLst>
                  <a:gd name="connsiteX0" fmla="*/ 149306 w 328034"/>
                  <a:gd name="connsiteY0" fmla="*/ 343277 h 343277"/>
                  <a:gd name="connsiteX1" fmla="*/ 133690 w 328034"/>
                  <a:gd name="connsiteY1" fmla="*/ 338656 h 343277"/>
                  <a:gd name="connsiteX2" fmla="*/ 124644 w 328034"/>
                  <a:gd name="connsiteY2" fmla="*/ 326774 h 343277"/>
                  <a:gd name="connsiteX3" fmla="*/ 1333 w 328034"/>
                  <a:gd name="connsiteY3" fmla="*/ 20465 h 343277"/>
                  <a:gd name="connsiteX4" fmla="*/ 0 w 328034"/>
                  <a:gd name="connsiteY4" fmla="*/ 13863 h 343277"/>
                  <a:gd name="connsiteX5" fmla="*/ 4000 w 328034"/>
                  <a:gd name="connsiteY5" fmla="*/ 3961 h 343277"/>
                  <a:gd name="connsiteX6" fmla="*/ 13998 w 328034"/>
                  <a:gd name="connsiteY6" fmla="*/ 0 h 343277"/>
                  <a:gd name="connsiteX7" fmla="*/ 45992 w 328034"/>
                  <a:gd name="connsiteY7" fmla="*/ 0 h 343277"/>
                  <a:gd name="connsiteX8" fmla="*/ 57323 w 328034"/>
                  <a:gd name="connsiteY8" fmla="*/ 3961 h 343277"/>
                  <a:gd name="connsiteX9" fmla="*/ 62655 w 328034"/>
                  <a:gd name="connsiteY9" fmla="*/ 11223 h 343277"/>
                  <a:gd name="connsiteX10" fmla="*/ 163970 w 328034"/>
                  <a:gd name="connsiteY10" fmla="*/ 271321 h 343277"/>
                  <a:gd name="connsiteX11" fmla="*/ 265285 w 328034"/>
                  <a:gd name="connsiteY11" fmla="*/ 11223 h 343277"/>
                  <a:gd name="connsiteX12" fmla="*/ 270236 w 328034"/>
                  <a:gd name="connsiteY12" fmla="*/ 3961 h 343277"/>
                  <a:gd name="connsiteX13" fmla="*/ 281282 w 328034"/>
                  <a:gd name="connsiteY13" fmla="*/ 0 h 343277"/>
                  <a:gd name="connsiteX14" fmla="*/ 313942 w 328034"/>
                  <a:gd name="connsiteY14" fmla="*/ 0 h 343277"/>
                  <a:gd name="connsiteX15" fmla="*/ 323655 w 328034"/>
                  <a:gd name="connsiteY15" fmla="*/ 3961 h 343277"/>
                  <a:gd name="connsiteX16" fmla="*/ 328035 w 328034"/>
                  <a:gd name="connsiteY16" fmla="*/ 13863 h 343277"/>
                  <a:gd name="connsiteX17" fmla="*/ 326701 w 328034"/>
                  <a:gd name="connsiteY17" fmla="*/ 20465 h 343277"/>
                  <a:gd name="connsiteX18" fmla="*/ 202725 w 328034"/>
                  <a:gd name="connsiteY18" fmla="*/ 326774 h 343277"/>
                  <a:gd name="connsiteX19" fmla="*/ 194345 w 328034"/>
                  <a:gd name="connsiteY19" fmla="*/ 338656 h 343277"/>
                  <a:gd name="connsiteX20" fmla="*/ 178062 w 328034"/>
                  <a:gd name="connsiteY20" fmla="*/ 343277 h 343277"/>
                  <a:gd name="connsiteX21" fmla="*/ 149306 w 328034"/>
                  <a:gd name="connsiteY21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8034" h="343277">
                    <a:moveTo>
                      <a:pt x="149306" y="343277"/>
                    </a:moveTo>
                    <a:cubicBezTo>
                      <a:pt x="142641" y="343277"/>
                      <a:pt x="137404" y="341768"/>
                      <a:pt x="133690" y="338656"/>
                    </a:cubicBezTo>
                    <a:cubicBezTo>
                      <a:pt x="129881" y="335544"/>
                      <a:pt x="126929" y="331583"/>
                      <a:pt x="124644" y="326774"/>
                    </a:cubicBezTo>
                    <a:lnTo>
                      <a:pt x="1333" y="20465"/>
                    </a:lnTo>
                    <a:cubicBezTo>
                      <a:pt x="477" y="18296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4000" y="3961"/>
                    </a:cubicBezTo>
                    <a:cubicBezTo>
                      <a:pt x="6666" y="1320"/>
                      <a:pt x="9999" y="0"/>
                      <a:pt x="13998" y="0"/>
                    </a:cubicBezTo>
                    <a:lnTo>
                      <a:pt x="45992" y="0"/>
                    </a:lnTo>
                    <a:cubicBezTo>
                      <a:pt x="50848" y="0"/>
                      <a:pt x="54657" y="1320"/>
                      <a:pt x="57323" y="3961"/>
                    </a:cubicBezTo>
                    <a:cubicBezTo>
                      <a:pt x="59989" y="6601"/>
                      <a:pt x="61799" y="9053"/>
                      <a:pt x="62655" y="11223"/>
                    </a:cubicBezTo>
                    <a:lnTo>
                      <a:pt x="163970" y="271321"/>
                    </a:lnTo>
                    <a:lnTo>
                      <a:pt x="265285" y="11223"/>
                    </a:lnTo>
                    <a:cubicBezTo>
                      <a:pt x="266141" y="9053"/>
                      <a:pt x="267855" y="6601"/>
                      <a:pt x="270236" y="3961"/>
                    </a:cubicBezTo>
                    <a:cubicBezTo>
                      <a:pt x="272712" y="1320"/>
                      <a:pt x="276330" y="0"/>
                      <a:pt x="281282" y="0"/>
                    </a:cubicBezTo>
                    <a:lnTo>
                      <a:pt x="313942" y="0"/>
                    </a:lnTo>
                    <a:cubicBezTo>
                      <a:pt x="317465" y="0"/>
                      <a:pt x="320703" y="1320"/>
                      <a:pt x="323655" y="3961"/>
                    </a:cubicBezTo>
                    <a:cubicBezTo>
                      <a:pt x="326511" y="6601"/>
                      <a:pt x="328035" y="9902"/>
                      <a:pt x="328035" y="13863"/>
                    </a:cubicBezTo>
                    <a:cubicBezTo>
                      <a:pt x="328035" y="16032"/>
                      <a:pt x="327559" y="18296"/>
                      <a:pt x="326701" y="20465"/>
                    </a:cubicBezTo>
                    <a:lnTo>
                      <a:pt x="202725" y="326774"/>
                    </a:lnTo>
                    <a:cubicBezTo>
                      <a:pt x="200916" y="331583"/>
                      <a:pt x="198154" y="335544"/>
                      <a:pt x="194345" y="338656"/>
                    </a:cubicBezTo>
                    <a:cubicBezTo>
                      <a:pt x="190536" y="341768"/>
                      <a:pt x="185109" y="343277"/>
                      <a:pt x="178062" y="343277"/>
                    </a:cubicBezTo>
                    <a:lnTo>
                      <a:pt x="149306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CAC977CC-388C-1446-9BBD-D64B46FD298E}"/>
                  </a:ext>
                </a:extLst>
              </p:cNvPr>
              <p:cNvSpPr/>
              <p:nvPr/>
            </p:nvSpPr>
            <p:spPr>
              <a:xfrm>
                <a:off x="9024791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6 w 296611"/>
                  <a:gd name="connsiteY4" fmla="*/ 184181 h 356480"/>
                  <a:gd name="connsiteX5" fmla="*/ 134641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4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7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7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6 w 296611"/>
                  <a:gd name="connsiteY17" fmla="*/ 33007 h 356480"/>
                  <a:gd name="connsiteX18" fmla="*/ 95601 w 296611"/>
                  <a:gd name="connsiteY18" fmla="*/ 9619 h 356480"/>
                  <a:gd name="connsiteX19" fmla="*/ 156638 w 296611"/>
                  <a:gd name="connsiteY19" fmla="*/ 0 h 356480"/>
                  <a:gd name="connsiteX20" fmla="*/ 223958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5 w 296611"/>
                  <a:gd name="connsiteY22" fmla="*/ 76577 h 356480"/>
                  <a:gd name="connsiteX23" fmla="*/ 296611 w 296611"/>
                  <a:gd name="connsiteY23" fmla="*/ 120807 h 356480"/>
                  <a:gd name="connsiteX24" fmla="*/ 296611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5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6 w 296611"/>
                  <a:gd name="connsiteY36" fmla="*/ 259438 h 356480"/>
                  <a:gd name="connsiteX37" fmla="*/ 234051 w 296611"/>
                  <a:gd name="connsiteY37" fmla="*/ 198045 h 356480"/>
                  <a:gd name="connsiteX38" fmla="*/ 234051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2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7 w 296611"/>
                  <a:gd name="connsiteY42" fmla="*/ 282921 h 356480"/>
                  <a:gd name="connsiteX43" fmla="*/ 100362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4" y="356480"/>
                      <a:pt x="78842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2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1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4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8" y="97042"/>
                      <a:pt x="74653" y="100343"/>
                      <a:pt x="67987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8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899" y="62054"/>
                      <a:pt x="289565" y="76577"/>
                    </a:cubicBezTo>
                    <a:cubicBezTo>
                      <a:pt x="294231" y="91100"/>
                      <a:pt x="296611" y="105812"/>
                      <a:pt x="296611" y="120807"/>
                    </a:cubicBezTo>
                    <a:lnTo>
                      <a:pt x="296611" y="334695"/>
                    </a:lnTo>
                    <a:cubicBezTo>
                      <a:pt x="296611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7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3" y="322058"/>
                      <a:pt x="211866" y="329791"/>
                    </a:cubicBezTo>
                    <a:cubicBezTo>
                      <a:pt x="202058" y="337524"/>
                      <a:pt x="189870" y="343843"/>
                      <a:pt x="175205" y="348936"/>
                    </a:cubicBezTo>
                    <a:cubicBezTo>
                      <a:pt x="160542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6" y="259438"/>
                    </a:cubicBezTo>
                    <a:cubicBezTo>
                      <a:pt x="229672" y="243123"/>
                      <a:pt x="234051" y="222659"/>
                      <a:pt x="234051" y="198045"/>
                    </a:cubicBezTo>
                    <a:lnTo>
                      <a:pt x="234051" y="179560"/>
                    </a:lnTo>
                    <a:lnTo>
                      <a:pt x="156733" y="190783"/>
                    </a:lnTo>
                    <a:cubicBezTo>
                      <a:pt x="125215" y="195215"/>
                      <a:pt x="101409" y="202571"/>
                      <a:pt x="85412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5" y="274810"/>
                      <a:pt x="72367" y="282921"/>
                    </a:cubicBezTo>
                    <a:cubicBezTo>
                      <a:pt x="79699" y="291031"/>
                      <a:pt x="89031" y="297067"/>
                      <a:pt x="100362" y="301028"/>
                    </a:cubicBezTo>
                    <a:cubicBezTo>
                      <a:pt x="111693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7657A8C2-3A74-914F-A538-F2173714D3B2}"/>
                  </a:ext>
                </a:extLst>
              </p:cNvPr>
              <p:cNvSpPr/>
              <p:nvPr/>
            </p:nvSpPr>
            <p:spPr>
              <a:xfrm>
                <a:off x="9395769" y="3173428"/>
                <a:ext cx="73415" cy="473986"/>
              </a:xfrm>
              <a:custGeom>
                <a:avLst/>
                <a:gdLst>
                  <a:gd name="connsiteX0" fmla="*/ 15426 w 73415"/>
                  <a:gd name="connsiteY0" fmla="*/ 66675 h 473986"/>
                  <a:gd name="connsiteX1" fmla="*/ 4380 w 73415"/>
                  <a:gd name="connsiteY1" fmla="*/ 62337 h 473986"/>
                  <a:gd name="connsiteX2" fmla="*/ 0 w 73415"/>
                  <a:gd name="connsiteY2" fmla="*/ 51492 h 473986"/>
                  <a:gd name="connsiteX3" fmla="*/ 0 w 73415"/>
                  <a:gd name="connsiteY3" fmla="*/ 15844 h 473986"/>
                  <a:gd name="connsiteX4" fmla="*/ 4380 w 73415"/>
                  <a:gd name="connsiteY4" fmla="*/ 4621 h 473986"/>
                  <a:gd name="connsiteX5" fmla="*/ 15426 w 73415"/>
                  <a:gd name="connsiteY5" fmla="*/ 0 h 473986"/>
                  <a:gd name="connsiteX6" fmla="*/ 57418 w 73415"/>
                  <a:gd name="connsiteY6" fmla="*/ 0 h 473986"/>
                  <a:gd name="connsiteX7" fmla="*/ 68749 w 73415"/>
                  <a:gd name="connsiteY7" fmla="*/ 4621 h 473986"/>
                  <a:gd name="connsiteX8" fmla="*/ 73415 w 73415"/>
                  <a:gd name="connsiteY8" fmla="*/ 15844 h 473986"/>
                  <a:gd name="connsiteX9" fmla="*/ 73415 w 73415"/>
                  <a:gd name="connsiteY9" fmla="*/ 51492 h 473986"/>
                  <a:gd name="connsiteX10" fmla="*/ 68749 w 73415"/>
                  <a:gd name="connsiteY10" fmla="*/ 62337 h 473986"/>
                  <a:gd name="connsiteX11" fmla="*/ 57418 w 73415"/>
                  <a:gd name="connsiteY11" fmla="*/ 66675 h 473986"/>
                  <a:gd name="connsiteX12" fmla="*/ 15426 w 73415"/>
                  <a:gd name="connsiteY12" fmla="*/ 66675 h 473986"/>
                  <a:gd name="connsiteX13" fmla="*/ 20663 w 73415"/>
                  <a:gd name="connsiteY13" fmla="*/ 473987 h 473986"/>
                  <a:gd name="connsiteX14" fmla="*/ 9617 w 73415"/>
                  <a:gd name="connsiteY14" fmla="*/ 469649 h 473986"/>
                  <a:gd name="connsiteX15" fmla="*/ 5238 w 73415"/>
                  <a:gd name="connsiteY15" fmla="*/ 458803 h 473986"/>
                  <a:gd name="connsiteX16" fmla="*/ 5238 w 73415"/>
                  <a:gd name="connsiteY16" fmla="*/ 145893 h 473986"/>
                  <a:gd name="connsiteX17" fmla="*/ 9617 w 73415"/>
                  <a:gd name="connsiteY17" fmla="*/ 135048 h 473986"/>
                  <a:gd name="connsiteX18" fmla="*/ 20663 w 73415"/>
                  <a:gd name="connsiteY18" fmla="*/ 130709 h 473986"/>
                  <a:gd name="connsiteX19" fmla="*/ 52657 w 73415"/>
                  <a:gd name="connsiteY19" fmla="*/ 130709 h 473986"/>
                  <a:gd name="connsiteX20" fmla="*/ 63607 w 73415"/>
                  <a:gd name="connsiteY20" fmla="*/ 135048 h 473986"/>
                  <a:gd name="connsiteX21" fmla="*/ 67988 w 73415"/>
                  <a:gd name="connsiteY21" fmla="*/ 145893 h 473986"/>
                  <a:gd name="connsiteX22" fmla="*/ 67988 w 73415"/>
                  <a:gd name="connsiteY22" fmla="*/ 458803 h 473986"/>
                  <a:gd name="connsiteX23" fmla="*/ 63607 w 73415"/>
                  <a:gd name="connsiteY23" fmla="*/ 469649 h 473986"/>
                  <a:gd name="connsiteX24" fmla="*/ 52657 w 73415"/>
                  <a:gd name="connsiteY24" fmla="*/ 473987 h 473986"/>
                  <a:gd name="connsiteX25" fmla="*/ 20663 w 73415"/>
                  <a:gd name="connsiteY25" fmla="*/ 473987 h 473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3415" h="473986">
                    <a:moveTo>
                      <a:pt x="15426" y="66675"/>
                    </a:moveTo>
                    <a:cubicBezTo>
                      <a:pt x="10951" y="66675"/>
                      <a:pt x="7332" y="65260"/>
                      <a:pt x="4380" y="62337"/>
                    </a:cubicBezTo>
                    <a:cubicBezTo>
                      <a:pt x="1524" y="59508"/>
                      <a:pt x="0" y="55830"/>
                      <a:pt x="0" y="51492"/>
                    </a:cubicBezTo>
                    <a:lnTo>
                      <a:pt x="0" y="15844"/>
                    </a:lnTo>
                    <a:cubicBezTo>
                      <a:pt x="0" y="11411"/>
                      <a:pt x="1429" y="7733"/>
                      <a:pt x="4380" y="4621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57418" y="0"/>
                    </a:lnTo>
                    <a:cubicBezTo>
                      <a:pt x="61893" y="0"/>
                      <a:pt x="65607" y="1509"/>
                      <a:pt x="68749" y="4621"/>
                    </a:cubicBezTo>
                    <a:cubicBezTo>
                      <a:pt x="71892" y="7733"/>
                      <a:pt x="73415" y="11411"/>
                      <a:pt x="73415" y="15844"/>
                    </a:cubicBezTo>
                    <a:lnTo>
                      <a:pt x="73415" y="51492"/>
                    </a:lnTo>
                    <a:cubicBezTo>
                      <a:pt x="73415" y="55924"/>
                      <a:pt x="71892" y="59508"/>
                      <a:pt x="68749" y="62337"/>
                    </a:cubicBezTo>
                    <a:cubicBezTo>
                      <a:pt x="65607" y="65166"/>
                      <a:pt x="61893" y="66675"/>
                      <a:pt x="57418" y="66675"/>
                    </a:cubicBezTo>
                    <a:lnTo>
                      <a:pt x="15426" y="66675"/>
                    </a:lnTo>
                    <a:close/>
                    <a:moveTo>
                      <a:pt x="20663" y="473987"/>
                    </a:moveTo>
                    <a:cubicBezTo>
                      <a:pt x="16188" y="473987"/>
                      <a:pt x="12569" y="472572"/>
                      <a:pt x="9617" y="469649"/>
                    </a:cubicBezTo>
                    <a:cubicBezTo>
                      <a:pt x="6761" y="466819"/>
                      <a:pt x="5238" y="463141"/>
                      <a:pt x="5238" y="458803"/>
                    </a:cubicBezTo>
                    <a:lnTo>
                      <a:pt x="5238" y="145893"/>
                    </a:lnTo>
                    <a:cubicBezTo>
                      <a:pt x="5238" y="141460"/>
                      <a:pt x="6666" y="137877"/>
                      <a:pt x="9617" y="135048"/>
                    </a:cubicBezTo>
                    <a:cubicBezTo>
                      <a:pt x="12474" y="132218"/>
                      <a:pt x="16188" y="130709"/>
                      <a:pt x="20663" y="130709"/>
                    </a:cubicBezTo>
                    <a:lnTo>
                      <a:pt x="52657" y="130709"/>
                    </a:lnTo>
                    <a:cubicBezTo>
                      <a:pt x="57132" y="130709"/>
                      <a:pt x="60751" y="132124"/>
                      <a:pt x="63607" y="135048"/>
                    </a:cubicBezTo>
                    <a:cubicBezTo>
                      <a:pt x="66464" y="137877"/>
                      <a:pt x="67988" y="141555"/>
                      <a:pt x="67988" y="145893"/>
                    </a:cubicBezTo>
                    <a:lnTo>
                      <a:pt x="67988" y="458803"/>
                    </a:lnTo>
                    <a:cubicBezTo>
                      <a:pt x="67988" y="463236"/>
                      <a:pt x="66560" y="466819"/>
                      <a:pt x="63607" y="469649"/>
                    </a:cubicBezTo>
                    <a:cubicBezTo>
                      <a:pt x="60751" y="472478"/>
                      <a:pt x="57038" y="473987"/>
                      <a:pt x="52657" y="473987"/>
                    </a:cubicBezTo>
                    <a:lnTo>
                      <a:pt x="20663" y="47398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70BB4BD6-54A3-CF40-A4D4-350DEC4FE3FA}"/>
                  </a:ext>
                </a:extLst>
              </p:cNvPr>
              <p:cNvSpPr/>
              <p:nvPr/>
            </p:nvSpPr>
            <p:spPr>
              <a:xfrm>
                <a:off x="9546313" y="3178615"/>
                <a:ext cx="62083" cy="468799"/>
              </a:xfrm>
              <a:custGeom>
                <a:avLst/>
                <a:gdLst>
                  <a:gd name="connsiteX0" fmla="*/ 15426 w 62083"/>
                  <a:gd name="connsiteY0" fmla="*/ 468800 h 468799"/>
                  <a:gd name="connsiteX1" fmla="*/ 4380 w 62083"/>
                  <a:gd name="connsiteY1" fmla="*/ 464462 h 468799"/>
                  <a:gd name="connsiteX2" fmla="*/ 0 w 62083"/>
                  <a:gd name="connsiteY2" fmla="*/ 453616 h 468799"/>
                  <a:gd name="connsiteX3" fmla="*/ 0 w 62083"/>
                  <a:gd name="connsiteY3" fmla="*/ 15278 h 468799"/>
                  <a:gd name="connsiteX4" fmla="*/ 4380 w 62083"/>
                  <a:gd name="connsiteY4" fmla="*/ 4338 h 468799"/>
                  <a:gd name="connsiteX5" fmla="*/ 15426 w 62083"/>
                  <a:gd name="connsiteY5" fmla="*/ 0 h 468799"/>
                  <a:gd name="connsiteX6" fmla="*/ 46754 w 62083"/>
                  <a:gd name="connsiteY6" fmla="*/ 0 h 468799"/>
                  <a:gd name="connsiteX7" fmla="*/ 58085 w 62083"/>
                  <a:gd name="connsiteY7" fmla="*/ 4338 h 468799"/>
                  <a:gd name="connsiteX8" fmla="*/ 62084 w 62083"/>
                  <a:gd name="connsiteY8" fmla="*/ 15278 h 468799"/>
                  <a:gd name="connsiteX9" fmla="*/ 62084 w 62083"/>
                  <a:gd name="connsiteY9" fmla="*/ 453616 h 468799"/>
                  <a:gd name="connsiteX10" fmla="*/ 58085 w 62083"/>
                  <a:gd name="connsiteY10" fmla="*/ 464462 h 468799"/>
                  <a:gd name="connsiteX11" fmla="*/ 46754 w 62083"/>
                  <a:gd name="connsiteY11" fmla="*/ 468800 h 468799"/>
                  <a:gd name="connsiteX12" fmla="*/ 15426 w 62083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083" h="468799">
                    <a:moveTo>
                      <a:pt x="15426" y="468800"/>
                    </a:move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6754" y="0"/>
                    </a:lnTo>
                    <a:cubicBezTo>
                      <a:pt x="51610" y="0"/>
                      <a:pt x="55418" y="1415"/>
                      <a:pt x="58085" y="4338"/>
                    </a:cubicBezTo>
                    <a:cubicBezTo>
                      <a:pt x="60751" y="7167"/>
                      <a:pt x="62084" y="10845"/>
                      <a:pt x="62084" y="15278"/>
                    </a:cubicBezTo>
                    <a:lnTo>
                      <a:pt x="62084" y="453616"/>
                    </a:lnTo>
                    <a:cubicBezTo>
                      <a:pt x="62084" y="458049"/>
                      <a:pt x="60751" y="461632"/>
                      <a:pt x="58085" y="464462"/>
                    </a:cubicBezTo>
                    <a:cubicBezTo>
                      <a:pt x="55418" y="467291"/>
                      <a:pt x="51610" y="468800"/>
                      <a:pt x="46754" y="468800"/>
                    </a:cubicBezTo>
                    <a:lnTo>
                      <a:pt x="15426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E4493842-1888-6F44-A83C-04883CFFCE26}"/>
                  </a:ext>
                </a:extLst>
              </p:cNvPr>
              <p:cNvSpPr/>
              <p:nvPr/>
            </p:nvSpPr>
            <p:spPr>
              <a:xfrm>
                <a:off x="9668100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6 w 296611"/>
                  <a:gd name="connsiteY4" fmla="*/ 184181 h 356480"/>
                  <a:gd name="connsiteX5" fmla="*/ 134642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4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8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7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6 w 296611"/>
                  <a:gd name="connsiteY17" fmla="*/ 33007 h 356480"/>
                  <a:gd name="connsiteX18" fmla="*/ 95601 w 296611"/>
                  <a:gd name="connsiteY18" fmla="*/ 9619 h 356480"/>
                  <a:gd name="connsiteX19" fmla="*/ 156638 w 296611"/>
                  <a:gd name="connsiteY19" fmla="*/ 0 h 356480"/>
                  <a:gd name="connsiteX20" fmla="*/ 223958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5 w 296611"/>
                  <a:gd name="connsiteY22" fmla="*/ 76577 h 356480"/>
                  <a:gd name="connsiteX23" fmla="*/ 296611 w 296611"/>
                  <a:gd name="connsiteY23" fmla="*/ 120807 h 356480"/>
                  <a:gd name="connsiteX24" fmla="*/ 296611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5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6 w 296611"/>
                  <a:gd name="connsiteY36" fmla="*/ 259438 h 356480"/>
                  <a:gd name="connsiteX37" fmla="*/ 234051 w 296611"/>
                  <a:gd name="connsiteY37" fmla="*/ 198045 h 356480"/>
                  <a:gd name="connsiteX38" fmla="*/ 234051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2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7 w 296611"/>
                  <a:gd name="connsiteY42" fmla="*/ 282921 h 356480"/>
                  <a:gd name="connsiteX43" fmla="*/ 100362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4" y="356480"/>
                      <a:pt x="78842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2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4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8" y="97042"/>
                      <a:pt x="74653" y="100343"/>
                      <a:pt x="67988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8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899" y="62054"/>
                      <a:pt x="289565" y="76577"/>
                    </a:cubicBezTo>
                    <a:cubicBezTo>
                      <a:pt x="294231" y="91100"/>
                      <a:pt x="296611" y="105812"/>
                      <a:pt x="296611" y="120807"/>
                    </a:cubicBezTo>
                    <a:lnTo>
                      <a:pt x="296611" y="334695"/>
                    </a:lnTo>
                    <a:cubicBezTo>
                      <a:pt x="296611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7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3" y="322058"/>
                      <a:pt x="211866" y="329791"/>
                    </a:cubicBezTo>
                    <a:cubicBezTo>
                      <a:pt x="202058" y="337524"/>
                      <a:pt x="189870" y="343843"/>
                      <a:pt x="175205" y="348936"/>
                    </a:cubicBezTo>
                    <a:cubicBezTo>
                      <a:pt x="160542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6" y="259438"/>
                    </a:cubicBezTo>
                    <a:cubicBezTo>
                      <a:pt x="229672" y="243123"/>
                      <a:pt x="234051" y="222659"/>
                      <a:pt x="234051" y="198045"/>
                    </a:cubicBezTo>
                    <a:lnTo>
                      <a:pt x="234051" y="179560"/>
                    </a:lnTo>
                    <a:lnTo>
                      <a:pt x="156733" y="190783"/>
                    </a:lnTo>
                    <a:cubicBezTo>
                      <a:pt x="125215" y="195215"/>
                      <a:pt x="101409" y="202571"/>
                      <a:pt x="85412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5" y="274810"/>
                      <a:pt x="72367" y="282921"/>
                    </a:cubicBezTo>
                    <a:cubicBezTo>
                      <a:pt x="79699" y="291031"/>
                      <a:pt x="89031" y="297067"/>
                      <a:pt x="100362" y="301028"/>
                    </a:cubicBezTo>
                    <a:cubicBezTo>
                      <a:pt x="111693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5D61DC95-D5A3-964E-B662-4B1839AD9BDF}"/>
                  </a:ext>
                </a:extLst>
              </p:cNvPr>
              <p:cNvSpPr/>
              <p:nvPr/>
            </p:nvSpPr>
            <p:spPr>
              <a:xfrm>
                <a:off x="10044982" y="3178615"/>
                <a:ext cx="314037" cy="475401"/>
              </a:xfrm>
              <a:custGeom>
                <a:avLst/>
                <a:gdLst>
                  <a:gd name="connsiteX0" fmla="*/ 170826 w 314037"/>
                  <a:gd name="connsiteY0" fmla="*/ 475401 h 475401"/>
                  <a:gd name="connsiteX1" fmla="*/ 104171 w 314037"/>
                  <a:gd name="connsiteY1" fmla="*/ 461161 h 475401"/>
                  <a:gd name="connsiteX2" fmla="*/ 61513 w 314037"/>
                  <a:gd name="connsiteY2" fmla="*/ 425890 h 475401"/>
                  <a:gd name="connsiteX3" fmla="*/ 61513 w 314037"/>
                  <a:gd name="connsiteY3" fmla="*/ 453616 h 475401"/>
                  <a:gd name="connsiteX4" fmla="*/ 57132 w 314037"/>
                  <a:gd name="connsiteY4" fmla="*/ 464462 h 475401"/>
                  <a:gd name="connsiteX5" fmla="*/ 46087 w 314037"/>
                  <a:gd name="connsiteY5" fmla="*/ 468800 h 475401"/>
                  <a:gd name="connsiteX6" fmla="*/ 15426 w 314037"/>
                  <a:gd name="connsiteY6" fmla="*/ 468800 h 475401"/>
                  <a:gd name="connsiteX7" fmla="*/ 4380 w 314037"/>
                  <a:gd name="connsiteY7" fmla="*/ 464462 h 475401"/>
                  <a:gd name="connsiteX8" fmla="*/ 0 w 314037"/>
                  <a:gd name="connsiteY8" fmla="*/ 453616 h 475401"/>
                  <a:gd name="connsiteX9" fmla="*/ 0 w 314037"/>
                  <a:gd name="connsiteY9" fmla="*/ 15278 h 475401"/>
                  <a:gd name="connsiteX10" fmla="*/ 4380 w 314037"/>
                  <a:gd name="connsiteY10" fmla="*/ 4338 h 475401"/>
                  <a:gd name="connsiteX11" fmla="*/ 15426 w 314037"/>
                  <a:gd name="connsiteY11" fmla="*/ 0 h 475401"/>
                  <a:gd name="connsiteX12" fmla="*/ 48087 w 314037"/>
                  <a:gd name="connsiteY12" fmla="*/ 0 h 475401"/>
                  <a:gd name="connsiteX13" fmla="*/ 58751 w 314037"/>
                  <a:gd name="connsiteY13" fmla="*/ 4338 h 475401"/>
                  <a:gd name="connsiteX14" fmla="*/ 62751 w 314037"/>
                  <a:gd name="connsiteY14" fmla="*/ 15278 h 475401"/>
                  <a:gd name="connsiteX15" fmla="*/ 62751 w 314037"/>
                  <a:gd name="connsiteY15" fmla="*/ 167112 h 475401"/>
                  <a:gd name="connsiteX16" fmla="*/ 105695 w 314037"/>
                  <a:gd name="connsiteY16" fmla="*/ 132784 h 475401"/>
                  <a:gd name="connsiteX17" fmla="*/ 170731 w 314037"/>
                  <a:gd name="connsiteY17" fmla="*/ 118921 h 475401"/>
                  <a:gd name="connsiteX18" fmla="*/ 234433 w 314037"/>
                  <a:gd name="connsiteY18" fmla="*/ 131841 h 475401"/>
                  <a:gd name="connsiteX19" fmla="*/ 277759 w 314037"/>
                  <a:gd name="connsiteY19" fmla="*/ 167112 h 475401"/>
                  <a:gd name="connsiteX20" fmla="*/ 303373 w 314037"/>
                  <a:gd name="connsiteY20" fmla="*/ 217943 h 475401"/>
                  <a:gd name="connsiteX21" fmla="*/ 313371 w 314037"/>
                  <a:gd name="connsiteY21" fmla="*/ 277357 h 475401"/>
                  <a:gd name="connsiteX22" fmla="*/ 314038 w 314037"/>
                  <a:gd name="connsiteY22" fmla="*/ 297161 h 475401"/>
                  <a:gd name="connsiteX23" fmla="*/ 313371 w 314037"/>
                  <a:gd name="connsiteY23" fmla="*/ 316966 h 475401"/>
                  <a:gd name="connsiteX24" fmla="*/ 303373 w 314037"/>
                  <a:gd name="connsiteY24" fmla="*/ 377039 h 475401"/>
                  <a:gd name="connsiteX25" fmla="*/ 277759 w 314037"/>
                  <a:gd name="connsiteY25" fmla="*/ 427493 h 475401"/>
                  <a:gd name="connsiteX26" fmla="*/ 234433 w 314037"/>
                  <a:gd name="connsiteY26" fmla="*/ 462481 h 475401"/>
                  <a:gd name="connsiteX27" fmla="*/ 170826 w 314037"/>
                  <a:gd name="connsiteY27" fmla="*/ 475401 h 475401"/>
                  <a:gd name="connsiteX28" fmla="*/ 156828 w 314037"/>
                  <a:gd name="connsiteY28" fmla="*/ 421929 h 475401"/>
                  <a:gd name="connsiteX29" fmla="*/ 211200 w 314037"/>
                  <a:gd name="connsiteY29" fmla="*/ 407123 h 475401"/>
                  <a:gd name="connsiteX30" fmla="*/ 239480 w 314037"/>
                  <a:gd name="connsiteY30" fmla="*/ 368174 h 475401"/>
                  <a:gd name="connsiteX31" fmla="*/ 249478 w 314037"/>
                  <a:gd name="connsiteY31" fmla="*/ 316305 h 475401"/>
                  <a:gd name="connsiteX32" fmla="*/ 249478 w 314037"/>
                  <a:gd name="connsiteY32" fmla="*/ 278017 h 475401"/>
                  <a:gd name="connsiteX33" fmla="*/ 239480 w 314037"/>
                  <a:gd name="connsiteY33" fmla="*/ 226148 h 475401"/>
                  <a:gd name="connsiteX34" fmla="*/ 211200 w 314037"/>
                  <a:gd name="connsiteY34" fmla="*/ 187199 h 475401"/>
                  <a:gd name="connsiteX35" fmla="*/ 156828 w 314037"/>
                  <a:gd name="connsiteY35" fmla="*/ 172299 h 475401"/>
                  <a:gd name="connsiteX36" fmla="*/ 104838 w 314037"/>
                  <a:gd name="connsiteY36" fmla="*/ 186822 h 475401"/>
                  <a:gd name="connsiteX37" fmla="*/ 73891 w 314037"/>
                  <a:gd name="connsiteY37" fmla="*/ 223790 h 475401"/>
                  <a:gd name="connsiteX38" fmla="*/ 62846 w 314037"/>
                  <a:gd name="connsiteY38" fmla="*/ 269341 h 475401"/>
                  <a:gd name="connsiteX39" fmla="*/ 62179 w 314037"/>
                  <a:gd name="connsiteY39" fmla="*/ 294803 h 475401"/>
                  <a:gd name="connsiteX40" fmla="*/ 62846 w 314037"/>
                  <a:gd name="connsiteY40" fmla="*/ 320172 h 475401"/>
                  <a:gd name="connsiteX41" fmla="*/ 73891 w 314037"/>
                  <a:gd name="connsiteY41" fmla="*/ 368080 h 475401"/>
                  <a:gd name="connsiteX42" fmla="*/ 103886 w 314037"/>
                  <a:gd name="connsiteY42" fmla="*/ 406651 h 475401"/>
                  <a:gd name="connsiteX43" fmla="*/ 156828 w 314037"/>
                  <a:gd name="connsiteY43" fmla="*/ 421929 h 475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14037" h="475401">
                    <a:moveTo>
                      <a:pt x="170826" y="475401"/>
                    </a:moveTo>
                    <a:cubicBezTo>
                      <a:pt x="144164" y="475401"/>
                      <a:pt x="121978" y="470686"/>
                      <a:pt x="104171" y="461161"/>
                    </a:cubicBezTo>
                    <a:cubicBezTo>
                      <a:pt x="86365" y="451730"/>
                      <a:pt x="72177" y="439942"/>
                      <a:pt x="61513" y="425890"/>
                    </a:cubicBezTo>
                    <a:lnTo>
                      <a:pt x="61513" y="453616"/>
                    </a:lnTo>
                    <a:cubicBezTo>
                      <a:pt x="61513" y="458049"/>
                      <a:pt x="60085" y="461632"/>
                      <a:pt x="57132" y="464462"/>
                    </a:cubicBezTo>
                    <a:cubicBezTo>
                      <a:pt x="54276" y="467291"/>
                      <a:pt x="50563" y="468800"/>
                      <a:pt x="46087" y="468800"/>
                    </a:cubicBezTo>
                    <a:lnTo>
                      <a:pt x="15426" y="468800"/>
                    </a:ln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8087" y="0"/>
                    </a:lnTo>
                    <a:cubicBezTo>
                      <a:pt x="52562" y="0"/>
                      <a:pt x="56085" y="1415"/>
                      <a:pt x="58751" y="4338"/>
                    </a:cubicBezTo>
                    <a:cubicBezTo>
                      <a:pt x="61417" y="7167"/>
                      <a:pt x="62751" y="10845"/>
                      <a:pt x="62751" y="15278"/>
                    </a:cubicBezTo>
                    <a:lnTo>
                      <a:pt x="62751" y="167112"/>
                    </a:lnTo>
                    <a:cubicBezTo>
                      <a:pt x="73891" y="153437"/>
                      <a:pt x="88174" y="142026"/>
                      <a:pt x="105695" y="132784"/>
                    </a:cubicBezTo>
                    <a:cubicBezTo>
                      <a:pt x="123215" y="123542"/>
                      <a:pt x="144926" y="118921"/>
                      <a:pt x="170731" y="118921"/>
                    </a:cubicBezTo>
                    <a:cubicBezTo>
                      <a:pt x="195583" y="118921"/>
                      <a:pt x="216817" y="123259"/>
                      <a:pt x="234433" y="131841"/>
                    </a:cubicBezTo>
                    <a:cubicBezTo>
                      <a:pt x="251954" y="140423"/>
                      <a:pt x="266427" y="152211"/>
                      <a:pt x="277759" y="167112"/>
                    </a:cubicBezTo>
                    <a:cubicBezTo>
                      <a:pt x="289090" y="182107"/>
                      <a:pt x="297659" y="198988"/>
                      <a:pt x="303373" y="217943"/>
                    </a:cubicBezTo>
                    <a:cubicBezTo>
                      <a:pt x="309181" y="236899"/>
                      <a:pt x="312514" y="256703"/>
                      <a:pt x="313371" y="277357"/>
                    </a:cubicBezTo>
                    <a:cubicBezTo>
                      <a:pt x="313847" y="284430"/>
                      <a:pt x="314038" y="291031"/>
                      <a:pt x="314038" y="297161"/>
                    </a:cubicBezTo>
                    <a:cubicBezTo>
                      <a:pt x="314038" y="303291"/>
                      <a:pt x="313847" y="309893"/>
                      <a:pt x="313371" y="316966"/>
                    </a:cubicBezTo>
                    <a:cubicBezTo>
                      <a:pt x="312514" y="338090"/>
                      <a:pt x="309181" y="358083"/>
                      <a:pt x="303373" y="377039"/>
                    </a:cubicBezTo>
                    <a:cubicBezTo>
                      <a:pt x="297564" y="395995"/>
                      <a:pt x="289090" y="412781"/>
                      <a:pt x="277759" y="427493"/>
                    </a:cubicBezTo>
                    <a:cubicBezTo>
                      <a:pt x="266427" y="442205"/>
                      <a:pt x="251954" y="453899"/>
                      <a:pt x="234433" y="462481"/>
                    </a:cubicBezTo>
                    <a:cubicBezTo>
                      <a:pt x="216913" y="471157"/>
                      <a:pt x="195774" y="475401"/>
                      <a:pt x="170826" y="475401"/>
                    </a:cubicBezTo>
                    <a:close/>
                    <a:moveTo>
                      <a:pt x="156828" y="421929"/>
                    </a:moveTo>
                    <a:cubicBezTo>
                      <a:pt x="179967" y="421929"/>
                      <a:pt x="198059" y="417025"/>
                      <a:pt x="211200" y="407123"/>
                    </a:cubicBezTo>
                    <a:cubicBezTo>
                      <a:pt x="224340" y="397221"/>
                      <a:pt x="233767" y="384206"/>
                      <a:pt x="239480" y="368174"/>
                    </a:cubicBezTo>
                    <a:cubicBezTo>
                      <a:pt x="245288" y="352142"/>
                      <a:pt x="248621" y="334790"/>
                      <a:pt x="249478" y="316305"/>
                    </a:cubicBezTo>
                    <a:cubicBezTo>
                      <a:pt x="249954" y="303574"/>
                      <a:pt x="249954" y="290748"/>
                      <a:pt x="249478" y="278017"/>
                    </a:cubicBezTo>
                    <a:cubicBezTo>
                      <a:pt x="248621" y="259533"/>
                      <a:pt x="245288" y="242274"/>
                      <a:pt x="239480" y="226148"/>
                    </a:cubicBezTo>
                    <a:cubicBezTo>
                      <a:pt x="233671" y="210116"/>
                      <a:pt x="224245" y="197101"/>
                      <a:pt x="211200" y="187199"/>
                    </a:cubicBezTo>
                    <a:cubicBezTo>
                      <a:pt x="198059" y="177297"/>
                      <a:pt x="179967" y="172299"/>
                      <a:pt x="156828" y="172299"/>
                    </a:cubicBezTo>
                    <a:cubicBezTo>
                      <a:pt x="135975" y="172299"/>
                      <a:pt x="118645" y="177108"/>
                      <a:pt x="104838" y="186822"/>
                    </a:cubicBezTo>
                    <a:cubicBezTo>
                      <a:pt x="91031" y="196536"/>
                      <a:pt x="80747" y="208796"/>
                      <a:pt x="73891" y="223790"/>
                    </a:cubicBezTo>
                    <a:cubicBezTo>
                      <a:pt x="67036" y="238785"/>
                      <a:pt x="63322" y="253969"/>
                      <a:pt x="62846" y="269341"/>
                    </a:cubicBezTo>
                    <a:cubicBezTo>
                      <a:pt x="62370" y="276414"/>
                      <a:pt x="62179" y="284901"/>
                      <a:pt x="62179" y="294803"/>
                    </a:cubicBezTo>
                    <a:cubicBezTo>
                      <a:pt x="62179" y="304706"/>
                      <a:pt x="62370" y="313193"/>
                      <a:pt x="62846" y="320172"/>
                    </a:cubicBezTo>
                    <a:cubicBezTo>
                      <a:pt x="63703" y="336487"/>
                      <a:pt x="67416" y="352425"/>
                      <a:pt x="73891" y="368080"/>
                    </a:cubicBezTo>
                    <a:cubicBezTo>
                      <a:pt x="80366" y="383735"/>
                      <a:pt x="90365" y="396561"/>
                      <a:pt x="103886" y="406651"/>
                    </a:cubicBezTo>
                    <a:cubicBezTo>
                      <a:pt x="117407" y="416931"/>
                      <a:pt x="135118" y="421929"/>
                      <a:pt x="156828" y="42192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D803B1A0-13E6-0243-93BB-B6D7BE1F7B36}"/>
                  </a:ext>
                </a:extLst>
              </p:cNvPr>
              <p:cNvSpPr/>
              <p:nvPr/>
            </p:nvSpPr>
            <p:spPr>
              <a:xfrm>
                <a:off x="10426626" y="3178615"/>
                <a:ext cx="62083" cy="468799"/>
              </a:xfrm>
              <a:custGeom>
                <a:avLst/>
                <a:gdLst>
                  <a:gd name="connsiteX0" fmla="*/ 15426 w 62083"/>
                  <a:gd name="connsiteY0" fmla="*/ 468800 h 468799"/>
                  <a:gd name="connsiteX1" fmla="*/ 4380 w 62083"/>
                  <a:gd name="connsiteY1" fmla="*/ 464462 h 468799"/>
                  <a:gd name="connsiteX2" fmla="*/ 0 w 62083"/>
                  <a:gd name="connsiteY2" fmla="*/ 453616 h 468799"/>
                  <a:gd name="connsiteX3" fmla="*/ 0 w 62083"/>
                  <a:gd name="connsiteY3" fmla="*/ 15278 h 468799"/>
                  <a:gd name="connsiteX4" fmla="*/ 4380 w 62083"/>
                  <a:gd name="connsiteY4" fmla="*/ 4338 h 468799"/>
                  <a:gd name="connsiteX5" fmla="*/ 15426 w 62083"/>
                  <a:gd name="connsiteY5" fmla="*/ 0 h 468799"/>
                  <a:gd name="connsiteX6" fmla="*/ 46754 w 62083"/>
                  <a:gd name="connsiteY6" fmla="*/ 0 h 468799"/>
                  <a:gd name="connsiteX7" fmla="*/ 58085 w 62083"/>
                  <a:gd name="connsiteY7" fmla="*/ 4338 h 468799"/>
                  <a:gd name="connsiteX8" fmla="*/ 62084 w 62083"/>
                  <a:gd name="connsiteY8" fmla="*/ 15278 h 468799"/>
                  <a:gd name="connsiteX9" fmla="*/ 62084 w 62083"/>
                  <a:gd name="connsiteY9" fmla="*/ 453616 h 468799"/>
                  <a:gd name="connsiteX10" fmla="*/ 58085 w 62083"/>
                  <a:gd name="connsiteY10" fmla="*/ 464462 h 468799"/>
                  <a:gd name="connsiteX11" fmla="*/ 46754 w 62083"/>
                  <a:gd name="connsiteY11" fmla="*/ 468800 h 468799"/>
                  <a:gd name="connsiteX12" fmla="*/ 15426 w 62083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083" h="468799">
                    <a:moveTo>
                      <a:pt x="15426" y="468800"/>
                    </a:move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6754" y="0"/>
                    </a:lnTo>
                    <a:cubicBezTo>
                      <a:pt x="51609" y="0"/>
                      <a:pt x="55418" y="1415"/>
                      <a:pt x="58085" y="4338"/>
                    </a:cubicBezTo>
                    <a:cubicBezTo>
                      <a:pt x="60751" y="7167"/>
                      <a:pt x="62084" y="10845"/>
                      <a:pt x="62084" y="15278"/>
                    </a:cubicBezTo>
                    <a:lnTo>
                      <a:pt x="62084" y="453616"/>
                    </a:lnTo>
                    <a:cubicBezTo>
                      <a:pt x="62084" y="458049"/>
                      <a:pt x="60751" y="461632"/>
                      <a:pt x="58085" y="464462"/>
                    </a:cubicBezTo>
                    <a:cubicBezTo>
                      <a:pt x="55418" y="467291"/>
                      <a:pt x="51609" y="468800"/>
                      <a:pt x="46754" y="468800"/>
                    </a:cubicBezTo>
                    <a:lnTo>
                      <a:pt x="15426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17A92F93-1D93-0141-89AA-A48D443CF163}"/>
                  </a:ext>
                </a:extLst>
              </p:cNvPr>
              <p:cNvSpPr/>
              <p:nvPr/>
            </p:nvSpPr>
            <p:spPr>
              <a:xfrm>
                <a:off x="10556698" y="3297536"/>
                <a:ext cx="309942" cy="356480"/>
              </a:xfrm>
              <a:custGeom>
                <a:avLst/>
                <a:gdLst>
                  <a:gd name="connsiteX0" fmla="*/ 155305 w 309942"/>
                  <a:gd name="connsiteY0" fmla="*/ 356480 h 356480"/>
                  <a:gd name="connsiteX1" fmla="*/ 45324 w 309942"/>
                  <a:gd name="connsiteY1" fmla="*/ 314514 h 356480"/>
                  <a:gd name="connsiteX2" fmla="*/ 667 w 309942"/>
                  <a:gd name="connsiteY2" fmla="*/ 199931 h 356480"/>
                  <a:gd name="connsiteX3" fmla="*/ 0 w 309942"/>
                  <a:gd name="connsiteY3" fmla="*/ 177863 h 356480"/>
                  <a:gd name="connsiteX4" fmla="*/ 667 w 309942"/>
                  <a:gd name="connsiteY4" fmla="*/ 155701 h 356480"/>
                  <a:gd name="connsiteX5" fmla="*/ 22663 w 309942"/>
                  <a:gd name="connsiteY5" fmla="*/ 73559 h 356480"/>
                  <a:gd name="connsiteX6" fmla="*/ 75700 w 309942"/>
                  <a:gd name="connsiteY6" fmla="*/ 19144 h 356480"/>
                  <a:gd name="connsiteX7" fmla="*/ 154638 w 309942"/>
                  <a:gd name="connsiteY7" fmla="*/ 0 h 356480"/>
                  <a:gd name="connsiteX8" fmla="*/ 239574 w 309942"/>
                  <a:gd name="connsiteY8" fmla="*/ 21125 h 356480"/>
                  <a:gd name="connsiteX9" fmla="*/ 291946 w 309942"/>
                  <a:gd name="connsiteY9" fmla="*/ 81198 h 356480"/>
                  <a:gd name="connsiteX10" fmla="*/ 309943 w 309942"/>
                  <a:gd name="connsiteY10" fmla="*/ 172299 h 356480"/>
                  <a:gd name="connsiteX11" fmla="*/ 309943 w 309942"/>
                  <a:gd name="connsiteY11" fmla="*/ 183521 h 356480"/>
                  <a:gd name="connsiteX12" fmla="*/ 305563 w 309942"/>
                  <a:gd name="connsiteY12" fmla="*/ 194744 h 356480"/>
                  <a:gd name="connsiteX13" fmla="*/ 294517 w 309942"/>
                  <a:gd name="connsiteY13" fmla="*/ 198705 h 356480"/>
                  <a:gd name="connsiteX14" fmla="*/ 63893 w 309942"/>
                  <a:gd name="connsiteY14" fmla="*/ 198705 h 356480"/>
                  <a:gd name="connsiteX15" fmla="*/ 63893 w 309942"/>
                  <a:gd name="connsiteY15" fmla="*/ 201345 h 356480"/>
                  <a:gd name="connsiteX16" fmla="*/ 63893 w 309942"/>
                  <a:gd name="connsiteY16" fmla="*/ 204646 h 356480"/>
                  <a:gd name="connsiteX17" fmla="*/ 75890 w 309942"/>
                  <a:gd name="connsiteY17" fmla="*/ 255100 h 356480"/>
                  <a:gd name="connsiteX18" fmla="*/ 106837 w 309942"/>
                  <a:gd name="connsiteY18" fmla="*/ 293012 h 356480"/>
                  <a:gd name="connsiteX19" fmla="*/ 154447 w 309942"/>
                  <a:gd name="connsiteY19" fmla="*/ 307535 h 356480"/>
                  <a:gd name="connsiteX20" fmla="*/ 194440 w 309942"/>
                  <a:gd name="connsiteY20" fmla="*/ 300273 h 356480"/>
                  <a:gd name="connsiteX21" fmla="*/ 220435 w 309942"/>
                  <a:gd name="connsiteY21" fmla="*/ 284147 h 356480"/>
                  <a:gd name="connsiteX22" fmla="*/ 233766 w 309942"/>
                  <a:gd name="connsiteY22" fmla="*/ 269906 h 356480"/>
                  <a:gd name="connsiteX23" fmla="*/ 243098 w 309942"/>
                  <a:gd name="connsiteY23" fmla="*/ 260381 h 356480"/>
                  <a:gd name="connsiteX24" fmla="*/ 253762 w 309942"/>
                  <a:gd name="connsiteY24" fmla="*/ 258684 h 356480"/>
                  <a:gd name="connsiteX25" fmla="*/ 286423 w 309942"/>
                  <a:gd name="connsiteY25" fmla="*/ 258684 h 356480"/>
                  <a:gd name="connsiteX26" fmla="*/ 296707 w 309942"/>
                  <a:gd name="connsiteY26" fmla="*/ 262362 h 356480"/>
                  <a:gd name="connsiteX27" fmla="*/ 300325 w 309942"/>
                  <a:gd name="connsiteY27" fmla="*/ 272547 h 356480"/>
                  <a:gd name="connsiteX28" fmla="*/ 289661 w 309942"/>
                  <a:gd name="connsiteY28" fmla="*/ 296690 h 356480"/>
                  <a:gd name="connsiteX29" fmla="*/ 261380 w 309942"/>
                  <a:gd name="connsiteY29" fmla="*/ 324699 h 356480"/>
                  <a:gd name="connsiteX30" fmla="*/ 216055 w 309942"/>
                  <a:gd name="connsiteY30" fmla="*/ 347521 h 356480"/>
                  <a:gd name="connsiteX31" fmla="*/ 155305 w 309942"/>
                  <a:gd name="connsiteY31" fmla="*/ 356480 h 356480"/>
                  <a:gd name="connsiteX32" fmla="*/ 63988 w 309942"/>
                  <a:gd name="connsiteY32" fmla="*/ 153154 h 356480"/>
                  <a:gd name="connsiteX33" fmla="*/ 246621 w 309942"/>
                  <a:gd name="connsiteY33" fmla="*/ 153154 h 356480"/>
                  <a:gd name="connsiteX34" fmla="*/ 246621 w 309942"/>
                  <a:gd name="connsiteY34" fmla="*/ 151174 h 356480"/>
                  <a:gd name="connsiteX35" fmla="*/ 235575 w 309942"/>
                  <a:gd name="connsiteY35" fmla="*/ 98362 h 356480"/>
                  <a:gd name="connsiteX36" fmla="*/ 203867 w 309942"/>
                  <a:gd name="connsiteY36" fmla="*/ 61677 h 356480"/>
                  <a:gd name="connsiteX37" fmla="*/ 154543 w 309942"/>
                  <a:gd name="connsiteY37" fmla="*/ 48097 h 356480"/>
                  <a:gd name="connsiteX38" fmla="*/ 105599 w 309942"/>
                  <a:gd name="connsiteY38" fmla="*/ 61677 h 356480"/>
                  <a:gd name="connsiteX39" fmla="*/ 74557 w 309942"/>
                  <a:gd name="connsiteY39" fmla="*/ 98362 h 356480"/>
                  <a:gd name="connsiteX40" fmla="*/ 63893 w 309942"/>
                  <a:gd name="connsiteY40" fmla="*/ 151174 h 356480"/>
                  <a:gd name="connsiteX41" fmla="*/ 63893 w 309942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942" h="356480">
                    <a:moveTo>
                      <a:pt x="155305" y="356480"/>
                    </a:moveTo>
                    <a:cubicBezTo>
                      <a:pt x="109122" y="356480"/>
                      <a:pt x="72463" y="342523"/>
                      <a:pt x="45324" y="314514"/>
                    </a:cubicBezTo>
                    <a:cubicBezTo>
                      <a:pt x="18187" y="286599"/>
                      <a:pt x="3332" y="248404"/>
                      <a:pt x="667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7" y="155701"/>
                    </a:cubicBezTo>
                    <a:cubicBezTo>
                      <a:pt x="2475" y="124485"/>
                      <a:pt x="9807" y="97042"/>
                      <a:pt x="22663" y="73559"/>
                    </a:cubicBezTo>
                    <a:cubicBezTo>
                      <a:pt x="35517" y="49983"/>
                      <a:pt x="53228" y="31876"/>
                      <a:pt x="75700" y="19144"/>
                    </a:cubicBezTo>
                    <a:cubicBezTo>
                      <a:pt x="98172" y="6413"/>
                      <a:pt x="124453" y="0"/>
                      <a:pt x="154638" y="0"/>
                    </a:cubicBezTo>
                    <a:cubicBezTo>
                      <a:pt x="188441" y="0"/>
                      <a:pt x="216721" y="7073"/>
                      <a:pt x="239574" y="21125"/>
                    </a:cubicBezTo>
                    <a:cubicBezTo>
                      <a:pt x="262428" y="35176"/>
                      <a:pt x="279948" y="55264"/>
                      <a:pt x="291946" y="81198"/>
                    </a:cubicBezTo>
                    <a:cubicBezTo>
                      <a:pt x="303944" y="107133"/>
                      <a:pt x="309943" y="137499"/>
                      <a:pt x="309943" y="172299"/>
                    </a:cubicBezTo>
                    <a:lnTo>
                      <a:pt x="309943" y="183521"/>
                    </a:lnTo>
                    <a:cubicBezTo>
                      <a:pt x="309943" y="188331"/>
                      <a:pt x="308514" y="192103"/>
                      <a:pt x="305563" y="194744"/>
                    </a:cubicBezTo>
                    <a:cubicBezTo>
                      <a:pt x="302706" y="197384"/>
                      <a:pt x="298992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0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8" y="302725"/>
                      <a:pt x="136260" y="307535"/>
                      <a:pt x="154447" y="307535"/>
                    </a:cubicBezTo>
                    <a:cubicBezTo>
                      <a:pt x="170444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7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707" y="262362"/>
                    </a:cubicBezTo>
                    <a:cubicBezTo>
                      <a:pt x="299564" y="264814"/>
                      <a:pt x="300802" y="268209"/>
                      <a:pt x="300325" y="272547"/>
                    </a:cubicBezTo>
                    <a:cubicBezTo>
                      <a:pt x="299849" y="279149"/>
                      <a:pt x="296325" y="287165"/>
                      <a:pt x="289661" y="296690"/>
                    </a:cubicBezTo>
                    <a:cubicBezTo>
                      <a:pt x="282996" y="306120"/>
                      <a:pt x="273568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344" y="353557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3002" y="113734"/>
                      <a:pt x="235575" y="98362"/>
                    </a:cubicBezTo>
                    <a:cubicBezTo>
                      <a:pt x="228244" y="82990"/>
                      <a:pt x="217673" y="70730"/>
                      <a:pt x="203867" y="61677"/>
                    </a:cubicBezTo>
                    <a:cubicBezTo>
                      <a:pt x="190060" y="52623"/>
                      <a:pt x="173681" y="48097"/>
                      <a:pt x="154543" y="48097"/>
                    </a:cubicBezTo>
                    <a:cubicBezTo>
                      <a:pt x="135403" y="48097"/>
                      <a:pt x="119120" y="52623"/>
                      <a:pt x="105599" y="61677"/>
                    </a:cubicBezTo>
                    <a:cubicBezTo>
                      <a:pt x="92078" y="70730"/>
                      <a:pt x="81699" y="82896"/>
                      <a:pt x="74557" y="98362"/>
                    </a:cubicBezTo>
                    <a:cubicBezTo>
                      <a:pt x="67416" y="113734"/>
                      <a:pt x="63893" y="131370"/>
                      <a:pt x="63893" y="151174"/>
                    </a:cubicBezTo>
                    <a:lnTo>
                      <a:pt x="63893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2EA4301C-1DCE-D847-B3E2-C336D1073F63}"/>
                  </a:ext>
                </a:extLst>
              </p:cNvPr>
              <p:cNvSpPr/>
              <p:nvPr/>
            </p:nvSpPr>
            <p:spPr>
              <a:xfrm>
                <a:off x="10924534" y="3569517"/>
                <a:ext cx="79319" cy="77897"/>
              </a:xfrm>
              <a:custGeom>
                <a:avLst/>
                <a:gdLst>
                  <a:gd name="connsiteX0" fmla="*/ 15330 w 79319"/>
                  <a:gd name="connsiteY0" fmla="*/ 77898 h 77897"/>
                  <a:gd name="connsiteX1" fmla="*/ 4286 w 79319"/>
                  <a:gd name="connsiteY1" fmla="*/ 73559 h 77897"/>
                  <a:gd name="connsiteX2" fmla="*/ 0 w 79319"/>
                  <a:gd name="connsiteY2" fmla="*/ 62714 h 77897"/>
                  <a:gd name="connsiteX3" fmla="*/ 0 w 79319"/>
                  <a:gd name="connsiteY3" fmla="*/ 15183 h 77897"/>
                  <a:gd name="connsiteX4" fmla="*/ 4286 w 79319"/>
                  <a:gd name="connsiteY4" fmla="*/ 4244 h 77897"/>
                  <a:gd name="connsiteX5" fmla="*/ 15330 w 79319"/>
                  <a:gd name="connsiteY5" fmla="*/ 0 h 77897"/>
                  <a:gd name="connsiteX6" fmla="*/ 63322 w 79319"/>
                  <a:gd name="connsiteY6" fmla="*/ 0 h 77897"/>
                  <a:gd name="connsiteX7" fmla="*/ 74654 w 79319"/>
                  <a:gd name="connsiteY7" fmla="*/ 4244 h 77897"/>
                  <a:gd name="connsiteX8" fmla="*/ 79319 w 79319"/>
                  <a:gd name="connsiteY8" fmla="*/ 15183 h 77897"/>
                  <a:gd name="connsiteX9" fmla="*/ 79319 w 79319"/>
                  <a:gd name="connsiteY9" fmla="*/ 62714 h 77897"/>
                  <a:gd name="connsiteX10" fmla="*/ 74654 w 79319"/>
                  <a:gd name="connsiteY10" fmla="*/ 73559 h 77897"/>
                  <a:gd name="connsiteX11" fmla="*/ 63322 w 79319"/>
                  <a:gd name="connsiteY11" fmla="*/ 77898 h 77897"/>
                  <a:gd name="connsiteX12" fmla="*/ 15330 w 79319"/>
                  <a:gd name="connsiteY12" fmla="*/ 77898 h 77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19" h="77897">
                    <a:moveTo>
                      <a:pt x="15330" y="77898"/>
                    </a:moveTo>
                    <a:cubicBezTo>
                      <a:pt x="10855" y="77898"/>
                      <a:pt x="7237" y="76483"/>
                      <a:pt x="4286" y="73559"/>
                    </a:cubicBezTo>
                    <a:cubicBezTo>
                      <a:pt x="1429" y="70730"/>
                      <a:pt x="0" y="67052"/>
                      <a:pt x="0" y="62714"/>
                    </a:cubicBezTo>
                    <a:lnTo>
                      <a:pt x="0" y="15183"/>
                    </a:lnTo>
                    <a:cubicBezTo>
                      <a:pt x="0" y="10751"/>
                      <a:pt x="1429" y="7167"/>
                      <a:pt x="4286" y="4244"/>
                    </a:cubicBezTo>
                    <a:cubicBezTo>
                      <a:pt x="7142" y="1415"/>
                      <a:pt x="10855" y="0"/>
                      <a:pt x="15330" y="0"/>
                    </a:cubicBezTo>
                    <a:lnTo>
                      <a:pt x="63322" y="0"/>
                    </a:lnTo>
                    <a:cubicBezTo>
                      <a:pt x="67797" y="0"/>
                      <a:pt x="71511" y="1415"/>
                      <a:pt x="74654" y="4244"/>
                    </a:cubicBezTo>
                    <a:cubicBezTo>
                      <a:pt x="77796" y="7073"/>
                      <a:pt x="79319" y="10751"/>
                      <a:pt x="79319" y="15183"/>
                    </a:cubicBezTo>
                    <a:lnTo>
                      <a:pt x="79319" y="62714"/>
                    </a:lnTo>
                    <a:cubicBezTo>
                      <a:pt x="79319" y="67146"/>
                      <a:pt x="77796" y="70730"/>
                      <a:pt x="74654" y="73559"/>
                    </a:cubicBezTo>
                    <a:cubicBezTo>
                      <a:pt x="71511" y="76389"/>
                      <a:pt x="67797" y="77898"/>
                      <a:pt x="63322" y="77898"/>
                    </a:cubicBezTo>
                    <a:lnTo>
                      <a:pt x="15330" y="7789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236A4A42-A014-8E41-BD22-0BC5B2C3C75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14702" y="5141979"/>
            <a:ext cx="5562188" cy="39121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rgbClr val="EA3BAE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A10Networks.com</a:t>
            </a:r>
          </a:p>
        </p:txBody>
      </p:sp>
    </p:spTree>
    <p:extLst>
      <p:ext uri="{BB962C8B-B14F-4D97-AF65-F5344CB8AC3E}">
        <p14:creationId xmlns:p14="http://schemas.microsoft.com/office/powerpoint/2010/main" val="793141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17/6/26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99259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17/6/26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757303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17/6/26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08618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17/6/26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93708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17/6/26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653693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17/6/26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34417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17/6/26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460809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17/6/26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90996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17/6/26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1901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00DA08-3130-78CD-1E67-EA87EACBFC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6065748" y="1"/>
            <a:ext cx="6126253" cy="685799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7DBE10B-B7BC-7BFE-5FBB-01AF1AF51DB8}"/>
              </a:ext>
            </a:extLst>
          </p:cNvPr>
          <p:cNvSpPr/>
          <p:nvPr userDrawn="1"/>
        </p:nvSpPr>
        <p:spPr>
          <a:xfrm>
            <a:off x="1238491" y="-3173"/>
            <a:ext cx="9086609" cy="6866465"/>
          </a:xfrm>
          <a:prstGeom prst="rect">
            <a:avLst/>
          </a:prstGeom>
          <a:gradFill flip="none" rotWithShape="1">
            <a:gsLst>
              <a:gs pos="34000">
                <a:schemeClr val="tx2"/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 1">
            <a:extLst>
              <a:ext uri="{FF2B5EF4-FFF2-40B4-BE49-F238E27FC236}">
                <a16:creationId xmlns:a16="http://schemas.microsoft.com/office/drawing/2014/main" id="{B94970F0-D589-91AC-2FF8-2B418536021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3841" y="-3175"/>
            <a:ext cx="9449724" cy="6868581"/>
          </a:xfrm>
          <a:custGeom>
            <a:avLst/>
            <a:gdLst>
              <a:gd name="T0" fmla="*/ 25034 w 25035"/>
              <a:gd name="T1" fmla="*/ 0 h 18170"/>
              <a:gd name="T2" fmla="*/ 15499 w 25035"/>
              <a:gd name="T3" fmla="*/ 18169 h 18170"/>
              <a:gd name="T4" fmla="*/ 0 w 25035"/>
              <a:gd name="T5" fmla="*/ 18169 h 18170"/>
              <a:gd name="T6" fmla="*/ 0 w 25035"/>
              <a:gd name="T7" fmla="*/ 0 h 18170"/>
              <a:gd name="T8" fmla="*/ 25034 w 25035"/>
              <a:gd name="T9" fmla="*/ 0 h 18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035" h="18170">
                <a:moveTo>
                  <a:pt x="25034" y="0"/>
                </a:moveTo>
                <a:lnTo>
                  <a:pt x="15499" y="18169"/>
                </a:lnTo>
                <a:lnTo>
                  <a:pt x="0" y="18169"/>
                </a:lnTo>
                <a:lnTo>
                  <a:pt x="0" y="0"/>
                </a:lnTo>
                <a:lnTo>
                  <a:pt x="25034" y="0"/>
                </a:lnTo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7FC007E-3D5F-430F-8CFA-FF054DFBCB8B}"/>
              </a:ext>
            </a:extLst>
          </p:cNvPr>
          <p:cNvSpPr txBox="1">
            <a:spLocks/>
          </p:cNvSpPr>
          <p:nvPr userDrawn="1"/>
        </p:nvSpPr>
        <p:spPr>
          <a:xfrm>
            <a:off x="849480" y="6464451"/>
            <a:ext cx="6617533" cy="3077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D62598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700" dirty="0">
                <a:solidFill>
                  <a:schemeClr val="bg1">
                    <a:alpha val="80000"/>
                  </a:schemeClr>
                </a:solidFill>
                <a:latin typeface="+mn-lt"/>
              </a:rPr>
              <a:t>©2026 A10 Networks, Inc. All rights reserved.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ECE07A-D8AB-6696-3083-23D2B12760C1}"/>
              </a:ext>
            </a:extLst>
          </p:cNvPr>
          <p:cNvSpPr txBox="1"/>
          <p:nvPr userDrawn="1"/>
        </p:nvSpPr>
        <p:spPr>
          <a:xfrm>
            <a:off x="496840" y="6446278"/>
            <a:ext cx="4815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038FA5F-2E09-3F4E-A813-4BB0F55EBEDB}" type="slidenum">
              <a:rPr lang="en-US" sz="700" smtClean="0">
                <a:solidFill>
                  <a:schemeClr val="bg1">
                    <a:alpha val="80000"/>
                  </a:schemeClr>
                </a:solidFill>
                <a:latin typeface="+mn-lt"/>
              </a:rPr>
              <a:pPr/>
              <a:t>‹#›</a:t>
            </a:fld>
            <a:endParaRPr lang="en-US" sz="700">
              <a:solidFill>
                <a:schemeClr val="bg1">
                  <a:alpha val="80000"/>
                </a:schemeClr>
              </a:solidFill>
              <a:latin typeface="+mn-lt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C8DDCA8-1E4A-257A-00F4-18F990E62A7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8488" y="1252728"/>
            <a:ext cx="7258672" cy="502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r>
              <a:rPr lang="en-US"/>
              <a:t>First item</a:t>
            </a:r>
          </a:p>
          <a:p>
            <a:r>
              <a:rPr lang="en-US"/>
              <a:t>Second item</a:t>
            </a:r>
          </a:p>
          <a:p>
            <a:r>
              <a:rPr lang="en-US"/>
              <a:t>Third item</a:t>
            </a:r>
          </a:p>
          <a:p>
            <a:r>
              <a:rPr lang="en-US"/>
              <a:t>Fourth item</a:t>
            </a:r>
          </a:p>
          <a:p>
            <a:r>
              <a:rPr lang="en-US"/>
              <a:t>Fifth item</a:t>
            </a:r>
          </a:p>
          <a:p>
            <a:r>
              <a:rPr lang="en-US"/>
              <a:t>Sixth item</a:t>
            </a:r>
          </a:p>
          <a:p>
            <a:r>
              <a:rPr lang="en-US"/>
              <a:t>Seventh item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D2F23BD-9041-6B9A-8C31-AF911324CA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8490" y="392919"/>
            <a:ext cx="11204447" cy="69111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72014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17/6/26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30371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2784-90E7-4F08-8C58-D762C73F422E}" type="datetimeFigureOut">
              <a:rPr lang="es-ES" smtClean="0"/>
              <a:t>17/6/26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4D600-E6B0-46BE-8610-B532C7BA788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64337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03F05E6-0BCE-E8A9-928A-F246974EF749}"/>
              </a:ext>
            </a:extLst>
          </p:cNvPr>
          <p:cNvGrpSpPr/>
          <p:nvPr userDrawn="1"/>
        </p:nvGrpSpPr>
        <p:grpSpPr>
          <a:xfrm>
            <a:off x="2" y="0"/>
            <a:ext cx="12189615" cy="6858000"/>
            <a:chOff x="1" y="0"/>
            <a:chExt cx="9142210" cy="51435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33FEC95-2E8A-DF99-ABC5-C78F5AB71E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1119"/>
            <a:stretch>
              <a:fillRect/>
            </a:stretch>
          </p:blipFill>
          <p:spPr>
            <a:xfrm>
              <a:off x="1787" y="1175"/>
              <a:ext cx="9140424" cy="514115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D6093D7-520D-2EE6-294C-5D5C548D99CB}"/>
                </a:ext>
              </a:extLst>
            </p:cNvPr>
            <p:cNvSpPr/>
            <p:nvPr userDrawn="1"/>
          </p:nvSpPr>
          <p:spPr>
            <a:xfrm>
              <a:off x="1" y="1"/>
              <a:ext cx="7363321" cy="5143499"/>
            </a:xfrm>
            <a:prstGeom prst="rect">
              <a:avLst/>
            </a:prstGeom>
            <a:gradFill flip="none" rotWithShape="1">
              <a:gsLst>
                <a:gs pos="34000">
                  <a:schemeClr val="tx2"/>
                </a:gs>
                <a:gs pos="100000">
                  <a:schemeClr val="accent1">
                    <a:lumMod val="50000"/>
                    <a:alpha val="0"/>
                  </a:scheme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A5334C4-36AE-C1A4-237A-61E28F747813}"/>
                </a:ext>
              </a:extLst>
            </p:cNvPr>
            <p:cNvSpPr/>
            <p:nvPr userDrawn="1"/>
          </p:nvSpPr>
          <p:spPr>
            <a:xfrm>
              <a:off x="2" y="0"/>
              <a:ext cx="7324724" cy="5143499"/>
            </a:xfrm>
            <a:prstGeom prst="rect">
              <a:avLst/>
            </a:prstGeom>
            <a:gradFill flip="none" rotWithShape="1">
              <a:gsLst>
                <a:gs pos="28000">
                  <a:schemeClr val="tx2"/>
                </a:gs>
                <a:gs pos="87000">
                  <a:schemeClr val="tx2">
                    <a:alpha val="0"/>
                  </a:schemeClr>
                </a:gs>
              </a:gsLst>
              <a:lin ang="1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EE95F91-F83C-7C44-90F9-164278F5BFE5}"/>
              </a:ext>
            </a:extLst>
          </p:cNvPr>
          <p:cNvGrpSpPr/>
          <p:nvPr userDrawn="1"/>
        </p:nvGrpSpPr>
        <p:grpSpPr>
          <a:xfrm>
            <a:off x="623970" y="576397"/>
            <a:ext cx="2763799" cy="730369"/>
            <a:chOff x="686738" y="637460"/>
            <a:chExt cx="2594345" cy="685589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022F425-471C-1349-8F3E-FE5BBEAC0455}"/>
                </a:ext>
              </a:extLst>
            </p:cNvPr>
            <p:cNvGrpSpPr/>
            <p:nvPr/>
          </p:nvGrpSpPr>
          <p:grpSpPr>
            <a:xfrm>
              <a:off x="686738" y="637460"/>
              <a:ext cx="950700" cy="351253"/>
              <a:chOff x="686738" y="637460"/>
              <a:chExt cx="950700" cy="351253"/>
            </a:xfrm>
          </p:grpSpPr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9D6B1764-A145-3547-97DA-EB79FD9C8ED4}"/>
                  </a:ext>
                </a:extLst>
              </p:cNvPr>
              <p:cNvSpPr/>
              <p:nvPr/>
            </p:nvSpPr>
            <p:spPr>
              <a:xfrm>
                <a:off x="686738" y="637460"/>
                <a:ext cx="536861" cy="350950"/>
              </a:xfrm>
              <a:custGeom>
                <a:avLst/>
                <a:gdLst>
                  <a:gd name="connsiteX0" fmla="*/ 1280732 w 1864709"/>
                  <a:gd name="connsiteY0" fmla="*/ 1218975 h 1218974"/>
                  <a:gd name="connsiteX1" fmla="*/ 1864709 w 1864709"/>
                  <a:gd name="connsiteY1" fmla="*/ 1218975 h 1218974"/>
                  <a:gd name="connsiteX2" fmla="*/ 1277303 w 1864709"/>
                  <a:gd name="connsiteY2" fmla="*/ 0 h 1218974"/>
                  <a:gd name="connsiteX3" fmla="*/ 642842 w 1864709"/>
                  <a:gd name="connsiteY3" fmla="*/ 0 h 1218974"/>
                  <a:gd name="connsiteX4" fmla="*/ 0 w 1864709"/>
                  <a:gd name="connsiteY4" fmla="*/ 1218975 h 1218974"/>
                  <a:gd name="connsiteX5" fmla="*/ 336709 w 1864709"/>
                  <a:gd name="connsiteY5" fmla="*/ 1218975 h 1218974"/>
                  <a:gd name="connsiteX6" fmla="*/ 510159 w 1864709"/>
                  <a:gd name="connsiteY6" fmla="*/ 891052 h 1218974"/>
                  <a:gd name="connsiteX7" fmla="*/ 1123760 w 1864709"/>
                  <a:gd name="connsiteY7" fmla="*/ 891052 h 1218974"/>
                  <a:gd name="connsiteX8" fmla="*/ 1280732 w 1864709"/>
                  <a:gd name="connsiteY8" fmla="*/ 1218975 h 1218974"/>
                  <a:gd name="connsiteX9" fmla="*/ 1025366 w 1864709"/>
                  <a:gd name="connsiteY9" fmla="*/ 686183 h 1218974"/>
                  <a:gd name="connsiteX10" fmla="*/ 618268 w 1864709"/>
                  <a:gd name="connsiteY10" fmla="*/ 686467 h 1218974"/>
                  <a:gd name="connsiteX11" fmla="*/ 831818 w 1864709"/>
                  <a:gd name="connsiteY11" fmla="*/ 282797 h 1218974"/>
                  <a:gd name="connsiteX12" fmla="*/ 1025366 w 1864709"/>
                  <a:gd name="connsiteY12" fmla="*/ 686183 h 1218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64709" h="1218974">
                    <a:moveTo>
                      <a:pt x="1280732" y="1218975"/>
                    </a:moveTo>
                    <a:lnTo>
                      <a:pt x="1864709" y="1218975"/>
                    </a:lnTo>
                    <a:lnTo>
                      <a:pt x="1277303" y="0"/>
                    </a:lnTo>
                    <a:lnTo>
                      <a:pt x="642842" y="0"/>
                    </a:lnTo>
                    <a:lnTo>
                      <a:pt x="0" y="1218975"/>
                    </a:lnTo>
                    <a:lnTo>
                      <a:pt x="336709" y="1218975"/>
                    </a:lnTo>
                    <a:lnTo>
                      <a:pt x="510159" y="891052"/>
                    </a:lnTo>
                    <a:lnTo>
                      <a:pt x="1123760" y="891052"/>
                    </a:lnTo>
                    <a:lnTo>
                      <a:pt x="1280732" y="1218975"/>
                    </a:lnTo>
                    <a:close/>
                    <a:moveTo>
                      <a:pt x="1025366" y="686183"/>
                    </a:moveTo>
                    <a:lnTo>
                      <a:pt x="618268" y="686467"/>
                    </a:lnTo>
                    <a:lnTo>
                      <a:pt x="831818" y="282797"/>
                    </a:lnTo>
                    <a:lnTo>
                      <a:pt x="1025366" y="686183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08608A49-EF66-6C46-9236-7290B5FA6714}"/>
                  </a:ext>
                </a:extLst>
              </p:cNvPr>
              <p:cNvSpPr/>
              <p:nvPr/>
            </p:nvSpPr>
            <p:spPr>
              <a:xfrm>
                <a:off x="1354625" y="637487"/>
                <a:ext cx="282813" cy="351226"/>
              </a:xfrm>
              <a:custGeom>
                <a:avLst/>
                <a:gdLst>
                  <a:gd name="connsiteX0" fmla="*/ 952410 w 982310"/>
                  <a:gd name="connsiteY0" fmla="*/ 160122 h 1219933"/>
                  <a:gd name="connsiteX1" fmla="*/ 952410 w 982310"/>
                  <a:gd name="connsiteY1" fmla="*/ 160122 h 1219933"/>
                  <a:gd name="connsiteX2" fmla="*/ 750290 w 982310"/>
                  <a:gd name="connsiteY2" fmla="*/ 474 h 1219933"/>
                  <a:gd name="connsiteX3" fmla="*/ 490257 w 982310"/>
                  <a:gd name="connsiteY3" fmla="*/ 0 h 1219933"/>
                  <a:gd name="connsiteX4" fmla="*/ 232035 w 982310"/>
                  <a:gd name="connsiteY4" fmla="*/ 474 h 1219933"/>
                  <a:gd name="connsiteX5" fmla="*/ 30295 w 982310"/>
                  <a:gd name="connsiteY5" fmla="*/ 158890 h 1219933"/>
                  <a:gd name="connsiteX6" fmla="*/ 30200 w 982310"/>
                  <a:gd name="connsiteY6" fmla="*/ 158890 h 1219933"/>
                  <a:gd name="connsiteX7" fmla="*/ 101 w 982310"/>
                  <a:gd name="connsiteY7" fmla="*/ 609961 h 1219933"/>
                  <a:gd name="connsiteX8" fmla="*/ 30200 w 982310"/>
                  <a:gd name="connsiteY8" fmla="*/ 1061033 h 1219933"/>
                  <a:gd name="connsiteX9" fmla="*/ 30295 w 982310"/>
                  <a:gd name="connsiteY9" fmla="*/ 1061033 h 1219933"/>
                  <a:gd name="connsiteX10" fmla="*/ 232035 w 982310"/>
                  <a:gd name="connsiteY10" fmla="*/ 1219449 h 1219933"/>
                  <a:gd name="connsiteX11" fmla="*/ 490257 w 982310"/>
                  <a:gd name="connsiteY11" fmla="*/ 1219923 h 1219933"/>
                  <a:gd name="connsiteX12" fmla="*/ 750290 w 982310"/>
                  <a:gd name="connsiteY12" fmla="*/ 1219449 h 1219933"/>
                  <a:gd name="connsiteX13" fmla="*/ 952315 w 982310"/>
                  <a:gd name="connsiteY13" fmla="*/ 1059801 h 1219933"/>
                  <a:gd name="connsiteX14" fmla="*/ 952410 w 982310"/>
                  <a:gd name="connsiteY14" fmla="*/ 1059801 h 1219933"/>
                  <a:gd name="connsiteX15" fmla="*/ 982224 w 982310"/>
                  <a:gd name="connsiteY15" fmla="*/ 609961 h 1219933"/>
                  <a:gd name="connsiteX16" fmla="*/ 952410 w 982310"/>
                  <a:gd name="connsiteY16" fmla="*/ 160122 h 1219933"/>
                  <a:gd name="connsiteX17" fmla="*/ 626465 w 982310"/>
                  <a:gd name="connsiteY17" fmla="*/ 952200 h 1219933"/>
                  <a:gd name="connsiteX18" fmla="*/ 556361 w 982310"/>
                  <a:gd name="connsiteY18" fmla="*/ 1021690 h 1219933"/>
                  <a:gd name="connsiteX19" fmla="*/ 426059 w 982310"/>
                  <a:gd name="connsiteY19" fmla="*/ 1021690 h 1219933"/>
                  <a:gd name="connsiteX20" fmla="*/ 355955 w 982310"/>
                  <a:gd name="connsiteY20" fmla="*/ 952200 h 1219933"/>
                  <a:gd name="connsiteX21" fmla="*/ 355955 w 982310"/>
                  <a:gd name="connsiteY21" fmla="*/ 270283 h 1219933"/>
                  <a:gd name="connsiteX22" fmla="*/ 426059 w 982310"/>
                  <a:gd name="connsiteY22" fmla="*/ 200982 h 1219933"/>
                  <a:gd name="connsiteX23" fmla="*/ 556361 w 982310"/>
                  <a:gd name="connsiteY23" fmla="*/ 200982 h 1219933"/>
                  <a:gd name="connsiteX24" fmla="*/ 626465 w 982310"/>
                  <a:gd name="connsiteY24" fmla="*/ 270283 h 1219933"/>
                  <a:gd name="connsiteX25" fmla="*/ 626465 w 982310"/>
                  <a:gd name="connsiteY25" fmla="*/ 952200 h 1219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82310" h="1219933">
                    <a:moveTo>
                      <a:pt x="952410" y="160122"/>
                    </a:moveTo>
                    <a:lnTo>
                      <a:pt x="952410" y="160122"/>
                    </a:lnTo>
                    <a:cubicBezTo>
                      <a:pt x="930979" y="68637"/>
                      <a:pt x="848683" y="474"/>
                      <a:pt x="750290" y="474"/>
                    </a:cubicBezTo>
                    <a:cubicBezTo>
                      <a:pt x="750290" y="474"/>
                      <a:pt x="735240" y="0"/>
                      <a:pt x="490257" y="0"/>
                    </a:cubicBezTo>
                    <a:cubicBezTo>
                      <a:pt x="246703" y="0"/>
                      <a:pt x="232035" y="474"/>
                      <a:pt x="232035" y="474"/>
                    </a:cubicBezTo>
                    <a:cubicBezTo>
                      <a:pt x="134118" y="474"/>
                      <a:pt x="52203" y="68068"/>
                      <a:pt x="30295" y="158890"/>
                    </a:cubicBezTo>
                    <a:lnTo>
                      <a:pt x="30200" y="158890"/>
                    </a:lnTo>
                    <a:cubicBezTo>
                      <a:pt x="7435" y="245634"/>
                      <a:pt x="-1042" y="429267"/>
                      <a:pt x="101" y="609961"/>
                    </a:cubicBezTo>
                    <a:cubicBezTo>
                      <a:pt x="-1042" y="790656"/>
                      <a:pt x="7435" y="974289"/>
                      <a:pt x="30200" y="1061033"/>
                    </a:cubicBezTo>
                    <a:lnTo>
                      <a:pt x="30295" y="1061033"/>
                    </a:lnTo>
                    <a:cubicBezTo>
                      <a:pt x="52107" y="1151854"/>
                      <a:pt x="134023" y="1219449"/>
                      <a:pt x="232035" y="1219449"/>
                    </a:cubicBezTo>
                    <a:cubicBezTo>
                      <a:pt x="232035" y="1219449"/>
                      <a:pt x="246703" y="1220018"/>
                      <a:pt x="490257" y="1219923"/>
                    </a:cubicBezTo>
                    <a:cubicBezTo>
                      <a:pt x="735240" y="1219923"/>
                      <a:pt x="750290" y="1219449"/>
                      <a:pt x="750290" y="1219449"/>
                    </a:cubicBezTo>
                    <a:cubicBezTo>
                      <a:pt x="848683" y="1219449"/>
                      <a:pt x="930979" y="1151191"/>
                      <a:pt x="952315" y="1059801"/>
                    </a:cubicBezTo>
                    <a:lnTo>
                      <a:pt x="952410" y="1059801"/>
                    </a:lnTo>
                    <a:cubicBezTo>
                      <a:pt x="974985" y="972582"/>
                      <a:pt x="983271" y="789897"/>
                      <a:pt x="982224" y="609961"/>
                    </a:cubicBezTo>
                    <a:cubicBezTo>
                      <a:pt x="983271" y="430120"/>
                      <a:pt x="974985" y="247435"/>
                      <a:pt x="952410" y="160122"/>
                    </a:cubicBezTo>
                    <a:close/>
                    <a:moveTo>
                      <a:pt x="626465" y="952200"/>
                    </a:moveTo>
                    <a:cubicBezTo>
                      <a:pt x="626465" y="990595"/>
                      <a:pt x="595032" y="1021690"/>
                      <a:pt x="556361" y="1021690"/>
                    </a:cubicBezTo>
                    <a:lnTo>
                      <a:pt x="426059" y="1021690"/>
                    </a:lnTo>
                    <a:cubicBezTo>
                      <a:pt x="387197" y="1021690"/>
                      <a:pt x="355955" y="990689"/>
                      <a:pt x="355955" y="952200"/>
                    </a:cubicBezTo>
                    <a:lnTo>
                      <a:pt x="355955" y="270283"/>
                    </a:lnTo>
                    <a:cubicBezTo>
                      <a:pt x="355955" y="231983"/>
                      <a:pt x="387292" y="200982"/>
                      <a:pt x="426059" y="200982"/>
                    </a:cubicBezTo>
                    <a:lnTo>
                      <a:pt x="556361" y="200982"/>
                    </a:lnTo>
                    <a:cubicBezTo>
                      <a:pt x="595032" y="200982"/>
                      <a:pt x="626465" y="231983"/>
                      <a:pt x="626465" y="270283"/>
                    </a:cubicBezTo>
                    <a:lnTo>
                      <a:pt x="626465" y="95220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4D917494-4368-7F47-BB4C-D28A54E5192D}"/>
                  </a:ext>
                </a:extLst>
              </p:cNvPr>
              <p:cNvSpPr/>
              <p:nvPr/>
            </p:nvSpPr>
            <p:spPr>
              <a:xfrm>
                <a:off x="1157592" y="637460"/>
                <a:ext cx="167829" cy="350922"/>
              </a:xfrm>
              <a:custGeom>
                <a:avLst/>
                <a:gdLst>
                  <a:gd name="connsiteX0" fmla="*/ 582930 w 582929"/>
                  <a:gd name="connsiteY0" fmla="*/ 1218880 h 1218879"/>
                  <a:gd name="connsiteX1" fmla="*/ 233934 w 582929"/>
                  <a:gd name="connsiteY1" fmla="*/ 1218880 h 1218879"/>
                  <a:gd name="connsiteX2" fmla="*/ 233934 w 582929"/>
                  <a:gd name="connsiteY2" fmla="*/ 419218 h 1218879"/>
                  <a:gd name="connsiteX3" fmla="*/ 0 w 582929"/>
                  <a:gd name="connsiteY3" fmla="*/ 419218 h 1218879"/>
                  <a:gd name="connsiteX4" fmla="*/ 0 w 582929"/>
                  <a:gd name="connsiteY4" fmla="*/ 202783 h 1218879"/>
                  <a:gd name="connsiteX5" fmla="*/ 376142 w 582929"/>
                  <a:gd name="connsiteY5" fmla="*/ 0 h 1218879"/>
                  <a:gd name="connsiteX6" fmla="*/ 582930 w 582929"/>
                  <a:gd name="connsiteY6" fmla="*/ 0 h 121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2929" h="1218879">
                    <a:moveTo>
                      <a:pt x="582930" y="1218880"/>
                    </a:moveTo>
                    <a:lnTo>
                      <a:pt x="233934" y="1218880"/>
                    </a:lnTo>
                    <a:lnTo>
                      <a:pt x="233934" y="419218"/>
                    </a:lnTo>
                    <a:lnTo>
                      <a:pt x="0" y="419218"/>
                    </a:lnTo>
                    <a:lnTo>
                      <a:pt x="0" y="202783"/>
                    </a:lnTo>
                    <a:lnTo>
                      <a:pt x="376142" y="0"/>
                    </a:lnTo>
                    <a:lnTo>
                      <a:pt x="58293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45" name="Graphic 33">
              <a:extLst>
                <a:ext uri="{FF2B5EF4-FFF2-40B4-BE49-F238E27FC236}">
                  <a16:creationId xmlns:a16="http://schemas.microsoft.com/office/drawing/2014/main" id="{9EC9FC46-64A9-CE45-839B-53AF0144A625}"/>
                </a:ext>
              </a:extLst>
            </p:cNvPr>
            <p:cNvGrpSpPr/>
            <p:nvPr/>
          </p:nvGrpSpPr>
          <p:grpSpPr>
            <a:xfrm>
              <a:off x="686739" y="1163571"/>
              <a:ext cx="2594344" cy="159478"/>
              <a:chOff x="1252706" y="3173428"/>
              <a:chExt cx="9751147" cy="599414"/>
            </a:xfrm>
            <a:solidFill>
              <a:schemeClr val="bg1"/>
            </a:solidFill>
          </p:grpSpPr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099CEC12-B1FA-6841-AA58-E7D70F0F4748}"/>
                  </a:ext>
                </a:extLst>
              </p:cNvPr>
              <p:cNvSpPr/>
              <p:nvPr/>
            </p:nvSpPr>
            <p:spPr>
              <a:xfrm>
                <a:off x="1252706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3999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9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2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1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981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4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2 w 419922"/>
                  <a:gd name="connsiteY20" fmla="*/ 458143 h 462103"/>
                  <a:gd name="connsiteX21" fmla="*/ 47325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8" y="462104"/>
                      <a:pt x="6665" y="460784"/>
                      <a:pt x="3999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0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4" y="1320"/>
                      <a:pt x="181109" y="0"/>
                      <a:pt x="187299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3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2" y="446732"/>
                      <a:pt x="419922" y="448901"/>
                    </a:cubicBezTo>
                    <a:cubicBezTo>
                      <a:pt x="419922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1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1" y="460784"/>
                      <a:pt x="360981" y="458143"/>
                    </a:cubicBezTo>
                    <a:cubicBezTo>
                      <a:pt x="358505" y="455502"/>
                      <a:pt x="356886" y="453050"/>
                      <a:pt x="355934" y="450881"/>
                    </a:cubicBezTo>
                    <a:lnTo>
                      <a:pt x="319274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2" y="458143"/>
                    </a:cubicBezTo>
                    <a:cubicBezTo>
                      <a:pt x="56656" y="460784"/>
                      <a:pt x="52657" y="462104"/>
                      <a:pt x="47325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2C7FC73F-9B3A-154E-A108-1AFA3C8EF08A}"/>
                  </a:ext>
                </a:extLst>
              </p:cNvPr>
              <p:cNvSpPr/>
              <p:nvPr/>
            </p:nvSpPr>
            <p:spPr>
              <a:xfrm>
                <a:off x="1728427" y="3178615"/>
                <a:ext cx="61988" cy="468799"/>
              </a:xfrm>
              <a:custGeom>
                <a:avLst/>
                <a:gdLst>
                  <a:gd name="connsiteX0" fmla="*/ 15331 w 61988"/>
                  <a:gd name="connsiteY0" fmla="*/ 468800 h 468799"/>
                  <a:gd name="connsiteX1" fmla="*/ 4380 w 61988"/>
                  <a:gd name="connsiteY1" fmla="*/ 464462 h 468799"/>
                  <a:gd name="connsiteX2" fmla="*/ 0 w 61988"/>
                  <a:gd name="connsiteY2" fmla="*/ 453616 h 468799"/>
                  <a:gd name="connsiteX3" fmla="*/ 0 w 61988"/>
                  <a:gd name="connsiteY3" fmla="*/ 15278 h 468799"/>
                  <a:gd name="connsiteX4" fmla="*/ 4380 w 61988"/>
                  <a:gd name="connsiteY4" fmla="*/ 4338 h 468799"/>
                  <a:gd name="connsiteX5" fmla="*/ 15331 w 61988"/>
                  <a:gd name="connsiteY5" fmla="*/ 0 h 468799"/>
                  <a:gd name="connsiteX6" fmla="*/ 46658 w 61988"/>
                  <a:gd name="connsiteY6" fmla="*/ 0 h 468799"/>
                  <a:gd name="connsiteX7" fmla="*/ 57989 w 61988"/>
                  <a:gd name="connsiteY7" fmla="*/ 4338 h 468799"/>
                  <a:gd name="connsiteX8" fmla="*/ 61989 w 61988"/>
                  <a:gd name="connsiteY8" fmla="*/ 15278 h 468799"/>
                  <a:gd name="connsiteX9" fmla="*/ 61989 w 61988"/>
                  <a:gd name="connsiteY9" fmla="*/ 453616 h 468799"/>
                  <a:gd name="connsiteX10" fmla="*/ 57989 w 61988"/>
                  <a:gd name="connsiteY10" fmla="*/ 464462 h 468799"/>
                  <a:gd name="connsiteX11" fmla="*/ 46658 w 61988"/>
                  <a:gd name="connsiteY11" fmla="*/ 468800 h 468799"/>
                  <a:gd name="connsiteX12" fmla="*/ 15331 w 61988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988" h="468799">
                    <a:moveTo>
                      <a:pt x="15331" y="468800"/>
                    </a:moveTo>
                    <a:cubicBezTo>
                      <a:pt x="10855" y="468800"/>
                      <a:pt x="7237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8" y="7262"/>
                      <a:pt x="4380" y="4338"/>
                    </a:cubicBezTo>
                    <a:cubicBezTo>
                      <a:pt x="7237" y="1509"/>
                      <a:pt x="10950" y="0"/>
                      <a:pt x="15331" y="0"/>
                    </a:cubicBezTo>
                    <a:lnTo>
                      <a:pt x="46658" y="0"/>
                    </a:lnTo>
                    <a:cubicBezTo>
                      <a:pt x="51514" y="0"/>
                      <a:pt x="55323" y="1415"/>
                      <a:pt x="57989" y="4338"/>
                    </a:cubicBezTo>
                    <a:cubicBezTo>
                      <a:pt x="60655" y="7167"/>
                      <a:pt x="61989" y="10845"/>
                      <a:pt x="61989" y="15278"/>
                    </a:cubicBezTo>
                    <a:lnTo>
                      <a:pt x="61989" y="453616"/>
                    </a:lnTo>
                    <a:cubicBezTo>
                      <a:pt x="61989" y="458049"/>
                      <a:pt x="60655" y="461632"/>
                      <a:pt x="57989" y="464462"/>
                    </a:cubicBezTo>
                    <a:cubicBezTo>
                      <a:pt x="55323" y="467291"/>
                      <a:pt x="51514" y="468800"/>
                      <a:pt x="46658" y="468800"/>
                    </a:cubicBezTo>
                    <a:lnTo>
                      <a:pt x="15331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6B35C2B4-0573-B14C-BCE9-E5629C6B8BA6}"/>
                  </a:ext>
                </a:extLst>
              </p:cNvPr>
              <p:cNvSpPr/>
              <p:nvPr/>
            </p:nvSpPr>
            <p:spPr>
              <a:xfrm>
                <a:off x="1848500" y="3304137"/>
                <a:ext cx="486005" cy="343277"/>
              </a:xfrm>
              <a:custGeom>
                <a:avLst/>
                <a:gdLst>
                  <a:gd name="connsiteX0" fmla="*/ 117312 w 486005"/>
                  <a:gd name="connsiteY0" fmla="*/ 343277 h 343277"/>
                  <a:gd name="connsiteX1" fmla="*/ 103981 w 486005"/>
                  <a:gd name="connsiteY1" fmla="*/ 338939 h 343277"/>
                  <a:gd name="connsiteX2" fmla="*/ 95982 w 486005"/>
                  <a:gd name="connsiteY2" fmla="*/ 326774 h 343277"/>
                  <a:gd name="connsiteX3" fmla="*/ 1333 w 486005"/>
                  <a:gd name="connsiteY3" fmla="*/ 20465 h 343277"/>
                  <a:gd name="connsiteX4" fmla="*/ 0 w 486005"/>
                  <a:gd name="connsiteY4" fmla="*/ 13863 h 343277"/>
                  <a:gd name="connsiteX5" fmla="*/ 4380 w 486005"/>
                  <a:gd name="connsiteY5" fmla="*/ 3961 h 343277"/>
                  <a:gd name="connsiteX6" fmla="*/ 14093 w 486005"/>
                  <a:gd name="connsiteY6" fmla="*/ 0 h 343277"/>
                  <a:gd name="connsiteX7" fmla="*/ 43421 w 486005"/>
                  <a:gd name="connsiteY7" fmla="*/ 0 h 343277"/>
                  <a:gd name="connsiteX8" fmla="*/ 54752 w 486005"/>
                  <a:gd name="connsiteY8" fmla="*/ 3961 h 343277"/>
                  <a:gd name="connsiteX9" fmla="*/ 60084 w 486005"/>
                  <a:gd name="connsiteY9" fmla="*/ 11223 h 343277"/>
                  <a:gd name="connsiteX10" fmla="*/ 134070 w 486005"/>
                  <a:gd name="connsiteY10" fmla="*/ 260099 h 343277"/>
                  <a:gd name="connsiteX11" fmla="*/ 213389 w 486005"/>
                  <a:gd name="connsiteY11" fmla="*/ 13863 h 343277"/>
                  <a:gd name="connsiteX12" fmla="*/ 219102 w 486005"/>
                  <a:gd name="connsiteY12" fmla="*/ 4621 h 343277"/>
                  <a:gd name="connsiteX13" fmla="*/ 232052 w 486005"/>
                  <a:gd name="connsiteY13" fmla="*/ 0 h 343277"/>
                  <a:gd name="connsiteX14" fmla="*/ 254715 w 486005"/>
                  <a:gd name="connsiteY14" fmla="*/ 0 h 343277"/>
                  <a:gd name="connsiteX15" fmla="*/ 268046 w 486005"/>
                  <a:gd name="connsiteY15" fmla="*/ 4621 h 343277"/>
                  <a:gd name="connsiteX16" fmla="*/ 273378 w 486005"/>
                  <a:gd name="connsiteY16" fmla="*/ 13863 h 343277"/>
                  <a:gd name="connsiteX17" fmla="*/ 352697 w 486005"/>
                  <a:gd name="connsiteY17" fmla="*/ 260099 h 343277"/>
                  <a:gd name="connsiteX18" fmla="*/ 426683 w 486005"/>
                  <a:gd name="connsiteY18" fmla="*/ 11223 h 343277"/>
                  <a:gd name="connsiteX19" fmla="*/ 431349 w 486005"/>
                  <a:gd name="connsiteY19" fmla="*/ 3961 h 343277"/>
                  <a:gd name="connsiteX20" fmla="*/ 442680 w 486005"/>
                  <a:gd name="connsiteY20" fmla="*/ 0 h 343277"/>
                  <a:gd name="connsiteX21" fmla="*/ 472674 w 486005"/>
                  <a:gd name="connsiteY21" fmla="*/ 0 h 343277"/>
                  <a:gd name="connsiteX22" fmla="*/ 482006 w 486005"/>
                  <a:gd name="connsiteY22" fmla="*/ 3961 h 343277"/>
                  <a:gd name="connsiteX23" fmla="*/ 486005 w 486005"/>
                  <a:gd name="connsiteY23" fmla="*/ 13863 h 343277"/>
                  <a:gd name="connsiteX24" fmla="*/ 484672 w 486005"/>
                  <a:gd name="connsiteY24" fmla="*/ 20465 h 343277"/>
                  <a:gd name="connsiteX25" fmla="*/ 390690 w 486005"/>
                  <a:gd name="connsiteY25" fmla="*/ 326774 h 343277"/>
                  <a:gd name="connsiteX26" fmla="*/ 383358 w 486005"/>
                  <a:gd name="connsiteY26" fmla="*/ 338939 h 343277"/>
                  <a:gd name="connsiteX27" fmla="*/ 368694 w 486005"/>
                  <a:gd name="connsiteY27" fmla="*/ 343277 h 343277"/>
                  <a:gd name="connsiteX28" fmla="*/ 342698 w 486005"/>
                  <a:gd name="connsiteY28" fmla="*/ 343277 h 343277"/>
                  <a:gd name="connsiteX29" fmla="*/ 328415 w 486005"/>
                  <a:gd name="connsiteY29" fmla="*/ 338939 h 343277"/>
                  <a:gd name="connsiteX30" fmla="*/ 320703 w 486005"/>
                  <a:gd name="connsiteY30" fmla="*/ 326774 h 343277"/>
                  <a:gd name="connsiteX31" fmla="*/ 243383 w 486005"/>
                  <a:gd name="connsiteY31" fmla="*/ 90440 h 343277"/>
                  <a:gd name="connsiteX32" fmla="*/ 166065 w 486005"/>
                  <a:gd name="connsiteY32" fmla="*/ 326774 h 343277"/>
                  <a:gd name="connsiteX33" fmla="*/ 158066 w 486005"/>
                  <a:gd name="connsiteY33" fmla="*/ 338939 h 343277"/>
                  <a:gd name="connsiteX34" fmla="*/ 143402 w 486005"/>
                  <a:gd name="connsiteY34" fmla="*/ 343277 h 343277"/>
                  <a:gd name="connsiteX35" fmla="*/ 117312 w 486005"/>
                  <a:gd name="connsiteY35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86005" h="343277">
                    <a:moveTo>
                      <a:pt x="117312" y="343277"/>
                    </a:moveTo>
                    <a:cubicBezTo>
                      <a:pt x="111503" y="343277"/>
                      <a:pt x="107123" y="341863"/>
                      <a:pt x="103981" y="338939"/>
                    </a:cubicBezTo>
                    <a:cubicBezTo>
                      <a:pt x="100838" y="336110"/>
                      <a:pt x="98172" y="332055"/>
                      <a:pt x="95982" y="326774"/>
                    </a:cubicBezTo>
                    <a:lnTo>
                      <a:pt x="1333" y="20465"/>
                    </a:lnTo>
                    <a:cubicBezTo>
                      <a:pt x="476" y="18296"/>
                      <a:pt x="0" y="16032"/>
                      <a:pt x="0" y="13863"/>
                    </a:cubicBezTo>
                    <a:cubicBezTo>
                      <a:pt x="0" y="9902"/>
                      <a:pt x="1428" y="6601"/>
                      <a:pt x="4380" y="3961"/>
                    </a:cubicBezTo>
                    <a:cubicBezTo>
                      <a:pt x="7237" y="1320"/>
                      <a:pt x="10474" y="0"/>
                      <a:pt x="14093" y="0"/>
                    </a:cubicBezTo>
                    <a:lnTo>
                      <a:pt x="43421" y="0"/>
                    </a:lnTo>
                    <a:cubicBezTo>
                      <a:pt x="48277" y="0"/>
                      <a:pt x="52086" y="1320"/>
                      <a:pt x="54752" y="3961"/>
                    </a:cubicBezTo>
                    <a:cubicBezTo>
                      <a:pt x="57418" y="6601"/>
                      <a:pt x="59227" y="9053"/>
                      <a:pt x="60084" y="11223"/>
                    </a:cubicBezTo>
                    <a:lnTo>
                      <a:pt x="134070" y="260099"/>
                    </a:lnTo>
                    <a:lnTo>
                      <a:pt x="213389" y="13863"/>
                    </a:lnTo>
                    <a:cubicBezTo>
                      <a:pt x="214246" y="10751"/>
                      <a:pt x="216150" y="7733"/>
                      <a:pt x="219102" y="4621"/>
                    </a:cubicBezTo>
                    <a:cubicBezTo>
                      <a:pt x="221959" y="1509"/>
                      <a:pt x="226339" y="0"/>
                      <a:pt x="232052" y="0"/>
                    </a:cubicBezTo>
                    <a:lnTo>
                      <a:pt x="254715" y="0"/>
                    </a:lnTo>
                    <a:cubicBezTo>
                      <a:pt x="260523" y="0"/>
                      <a:pt x="264903" y="1509"/>
                      <a:pt x="268046" y="4621"/>
                    </a:cubicBezTo>
                    <a:cubicBezTo>
                      <a:pt x="271188" y="7733"/>
                      <a:pt x="272902" y="10751"/>
                      <a:pt x="273378" y="13863"/>
                    </a:cubicBezTo>
                    <a:lnTo>
                      <a:pt x="352697" y="260099"/>
                    </a:lnTo>
                    <a:lnTo>
                      <a:pt x="426683" y="11223"/>
                    </a:lnTo>
                    <a:cubicBezTo>
                      <a:pt x="427159" y="9053"/>
                      <a:pt x="428683" y="6601"/>
                      <a:pt x="431349" y="3961"/>
                    </a:cubicBezTo>
                    <a:cubicBezTo>
                      <a:pt x="434015" y="1320"/>
                      <a:pt x="437824" y="0"/>
                      <a:pt x="442680" y="0"/>
                    </a:cubicBezTo>
                    <a:lnTo>
                      <a:pt x="472674" y="0"/>
                    </a:lnTo>
                    <a:cubicBezTo>
                      <a:pt x="476198" y="0"/>
                      <a:pt x="479340" y="1320"/>
                      <a:pt x="482006" y="3961"/>
                    </a:cubicBezTo>
                    <a:cubicBezTo>
                      <a:pt x="484672" y="6601"/>
                      <a:pt x="486005" y="9902"/>
                      <a:pt x="486005" y="13863"/>
                    </a:cubicBezTo>
                    <a:cubicBezTo>
                      <a:pt x="486005" y="16032"/>
                      <a:pt x="485529" y="18296"/>
                      <a:pt x="484672" y="20465"/>
                    </a:cubicBezTo>
                    <a:lnTo>
                      <a:pt x="390690" y="326774"/>
                    </a:lnTo>
                    <a:cubicBezTo>
                      <a:pt x="388880" y="332055"/>
                      <a:pt x="386500" y="336110"/>
                      <a:pt x="383358" y="338939"/>
                    </a:cubicBezTo>
                    <a:cubicBezTo>
                      <a:pt x="380215" y="341768"/>
                      <a:pt x="375359" y="343277"/>
                      <a:pt x="368694" y="343277"/>
                    </a:cubicBezTo>
                    <a:lnTo>
                      <a:pt x="342698" y="343277"/>
                    </a:lnTo>
                    <a:cubicBezTo>
                      <a:pt x="336890" y="343277"/>
                      <a:pt x="332129" y="341863"/>
                      <a:pt x="328415" y="338939"/>
                    </a:cubicBezTo>
                    <a:cubicBezTo>
                      <a:pt x="324607" y="336110"/>
                      <a:pt x="322036" y="332055"/>
                      <a:pt x="320703" y="326774"/>
                    </a:cubicBezTo>
                    <a:lnTo>
                      <a:pt x="243383" y="90440"/>
                    </a:lnTo>
                    <a:lnTo>
                      <a:pt x="166065" y="326774"/>
                    </a:lnTo>
                    <a:cubicBezTo>
                      <a:pt x="164255" y="332055"/>
                      <a:pt x="161589" y="336110"/>
                      <a:pt x="158066" y="338939"/>
                    </a:cubicBezTo>
                    <a:cubicBezTo>
                      <a:pt x="154543" y="341768"/>
                      <a:pt x="149591" y="343277"/>
                      <a:pt x="143402" y="343277"/>
                    </a:cubicBezTo>
                    <a:lnTo>
                      <a:pt x="117312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id="{792EAF40-F0DE-2A40-A2F5-6FAFE04FE0EA}"/>
                  </a:ext>
                </a:extLst>
              </p:cNvPr>
              <p:cNvSpPr/>
              <p:nvPr/>
            </p:nvSpPr>
            <p:spPr>
              <a:xfrm>
                <a:off x="2361167" y="3297536"/>
                <a:ext cx="296706" cy="356480"/>
              </a:xfrm>
              <a:custGeom>
                <a:avLst/>
                <a:gdLst>
                  <a:gd name="connsiteX0" fmla="*/ 121311 w 296706"/>
                  <a:gd name="connsiteY0" fmla="*/ 356480 h 356480"/>
                  <a:gd name="connsiteX1" fmla="*/ 60655 w 296706"/>
                  <a:gd name="connsiteY1" fmla="*/ 343277 h 356480"/>
                  <a:gd name="connsiteX2" fmla="*/ 16664 w 296706"/>
                  <a:gd name="connsiteY2" fmla="*/ 307629 h 356480"/>
                  <a:gd name="connsiteX3" fmla="*/ 0 w 296706"/>
                  <a:gd name="connsiteY3" fmla="*/ 256798 h 356480"/>
                  <a:gd name="connsiteX4" fmla="*/ 37326 w 296706"/>
                  <a:gd name="connsiteY4" fmla="*/ 184181 h 356480"/>
                  <a:gd name="connsiteX5" fmla="*/ 134642 w 296706"/>
                  <a:gd name="connsiteY5" fmla="*/ 148533 h 356480"/>
                  <a:gd name="connsiteX6" fmla="*/ 233957 w 296706"/>
                  <a:gd name="connsiteY6" fmla="*/ 134670 h 356480"/>
                  <a:gd name="connsiteX7" fmla="*/ 233957 w 296706"/>
                  <a:gd name="connsiteY7" fmla="*/ 115526 h 356480"/>
                  <a:gd name="connsiteX8" fmla="*/ 215579 w 296706"/>
                  <a:gd name="connsiteY8" fmla="*/ 66015 h 356480"/>
                  <a:gd name="connsiteX9" fmla="*/ 155971 w 296706"/>
                  <a:gd name="connsiteY9" fmla="*/ 48191 h 356480"/>
                  <a:gd name="connsiteX10" fmla="*/ 107980 w 296706"/>
                  <a:gd name="connsiteY10" fmla="*/ 60074 h 356480"/>
                  <a:gd name="connsiteX11" fmla="*/ 81985 w 296706"/>
                  <a:gd name="connsiteY11" fmla="*/ 90440 h 356480"/>
                  <a:gd name="connsiteX12" fmla="*/ 67987 w 296706"/>
                  <a:gd name="connsiteY12" fmla="*/ 100343 h 356480"/>
                  <a:gd name="connsiteX13" fmla="*/ 37993 w 296706"/>
                  <a:gd name="connsiteY13" fmla="*/ 100343 h 356480"/>
                  <a:gd name="connsiteX14" fmla="*/ 26947 w 296706"/>
                  <a:gd name="connsiteY14" fmla="*/ 96004 h 356480"/>
                  <a:gd name="connsiteX15" fmla="*/ 23329 w 296706"/>
                  <a:gd name="connsiteY15" fmla="*/ 85819 h 356480"/>
                  <a:gd name="connsiteX16" fmla="*/ 31042 w 296706"/>
                  <a:gd name="connsiteY16" fmla="*/ 61394 h 356480"/>
                  <a:gd name="connsiteX17" fmla="*/ 54656 w 296706"/>
                  <a:gd name="connsiteY17" fmla="*/ 33007 h 356480"/>
                  <a:gd name="connsiteX18" fmla="*/ 95601 w 296706"/>
                  <a:gd name="connsiteY18" fmla="*/ 9619 h 356480"/>
                  <a:gd name="connsiteX19" fmla="*/ 156638 w 296706"/>
                  <a:gd name="connsiteY19" fmla="*/ 0 h 356480"/>
                  <a:gd name="connsiteX20" fmla="*/ 223958 w 296706"/>
                  <a:gd name="connsiteY20" fmla="*/ 10185 h 356480"/>
                  <a:gd name="connsiteX21" fmla="*/ 266998 w 296706"/>
                  <a:gd name="connsiteY21" fmla="*/ 37628 h 356480"/>
                  <a:gd name="connsiteX22" fmla="*/ 289661 w 296706"/>
                  <a:gd name="connsiteY22" fmla="*/ 76577 h 356480"/>
                  <a:gd name="connsiteX23" fmla="*/ 296707 w 296706"/>
                  <a:gd name="connsiteY23" fmla="*/ 120807 h 356480"/>
                  <a:gd name="connsiteX24" fmla="*/ 296707 w 296706"/>
                  <a:gd name="connsiteY24" fmla="*/ 334695 h 356480"/>
                  <a:gd name="connsiteX25" fmla="*/ 292327 w 296706"/>
                  <a:gd name="connsiteY25" fmla="*/ 345541 h 356480"/>
                  <a:gd name="connsiteX26" fmla="*/ 281281 w 296706"/>
                  <a:gd name="connsiteY26" fmla="*/ 349879 h 356480"/>
                  <a:gd name="connsiteX27" fmla="*/ 250620 w 296706"/>
                  <a:gd name="connsiteY27" fmla="*/ 349879 h 356480"/>
                  <a:gd name="connsiteX28" fmla="*/ 239289 w 296706"/>
                  <a:gd name="connsiteY28" fmla="*/ 345541 h 356480"/>
                  <a:gd name="connsiteX29" fmla="*/ 235290 w 296706"/>
                  <a:gd name="connsiteY29" fmla="*/ 334695 h 356480"/>
                  <a:gd name="connsiteX30" fmla="*/ 235290 w 296706"/>
                  <a:gd name="connsiteY30" fmla="*/ 306309 h 356480"/>
                  <a:gd name="connsiteX31" fmla="*/ 211961 w 296706"/>
                  <a:gd name="connsiteY31" fmla="*/ 329791 h 356480"/>
                  <a:gd name="connsiteX32" fmla="*/ 175301 w 296706"/>
                  <a:gd name="connsiteY32" fmla="*/ 348936 h 356480"/>
                  <a:gd name="connsiteX33" fmla="*/ 121311 w 296706"/>
                  <a:gd name="connsiteY33" fmla="*/ 356480 h 356480"/>
                  <a:gd name="connsiteX34" fmla="*/ 135308 w 296706"/>
                  <a:gd name="connsiteY34" fmla="*/ 306969 h 356480"/>
                  <a:gd name="connsiteX35" fmla="*/ 185299 w 296706"/>
                  <a:gd name="connsiteY35" fmla="*/ 295369 h 356480"/>
                  <a:gd name="connsiteX36" fmla="*/ 221007 w 296706"/>
                  <a:gd name="connsiteY36" fmla="*/ 259438 h 356480"/>
                  <a:gd name="connsiteX37" fmla="*/ 234052 w 296706"/>
                  <a:gd name="connsiteY37" fmla="*/ 198045 h 356480"/>
                  <a:gd name="connsiteX38" fmla="*/ 234052 w 296706"/>
                  <a:gd name="connsiteY38" fmla="*/ 179560 h 356480"/>
                  <a:gd name="connsiteX39" fmla="*/ 156733 w 296706"/>
                  <a:gd name="connsiteY39" fmla="*/ 190783 h 356480"/>
                  <a:gd name="connsiteX40" fmla="*/ 85413 w 296706"/>
                  <a:gd name="connsiteY40" fmla="*/ 212945 h 356480"/>
                  <a:gd name="connsiteX41" fmla="*/ 61417 w 296706"/>
                  <a:gd name="connsiteY41" fmla="*/ 252271 h 356480"/>
                  <a:gd name="connsiteX42" fmla="*/ 72463 w 296706"/>
                  <a:gd name="connsiteY42" fmla="*/ 282921 h 356480"/>
                  <a:gd name="connsiteX43" fmla="*/ 100458 w 296706"/>
                  <a:gd name="connsiteY43" fmla="*/ 301028 h 356480"/>
                  <a:gd name="connsiteX44" fmla="*/ 135308 w 296706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706" h="356480">
                    <a:moveTo>
                      <a:pt x="121311" y="356480"/>
                    </a:moveTo>
                    <a:cubicBezTo>
                      <a:pt x="99124" y="356480"/>
                      <a:pt x="78843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3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579" y="66015"/>
                    </a:cubicBezTo>
                    <a:cubicBezTo>
                      <a:pt x="203391" y="54132"/>
                      <a:pt x="183490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9" y="97042"/>
                      <a:pt x="74653" y="100343"/>
                      <a:pt x="67987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1042" y="61394"/>
                    </a:cubicBezTo>
                    <a:cubicBezTo>
                      <a:pt x="36184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642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98" y="37628"/>
                    </a:cubicBezTo>
                    <a:cubicBezTo>
                      <a:pt x="277472" y="49040"/>
                      <a:pt x="284995" y="62054"/>
                      <a:pt x="289661" y="76577"/>
                    </a:cubicBezTo>
                    <a:cubicBezTo>
                      <a:pt x="294326" y="91100"/>
                      <a:pt x="296707" y="105812"/>
                      <a:pt x="296707" y="120807"/>
                    </a:cubicBezTo>
                    <a:lnTo>
                      <a:pt x="296707" y="334695"/>
                    </a:lnTo>
                    <a:cubicBezTo>
                      <a:pt x="296707" y="339128"/>
                      <a:pt x="295279" y="342711"/>
                      <a:pt x="292327" y="345541"/>
                    </a:cubicBezTo>
                    <a:cubicBezTo>
                      <a:pt x="289470" y="348370"/>
                      <a:pt x="285757" y="349879"/>
                      <a:pt x="281281" y="349879"/>
                    </a:cubicBezTo>
                    <a:lnTo>
                      <a:pt x="250620" y="349879"/>
                    </a:lnTo>
                    <a:cubicBezTo>
                      <a:pt x="245764" y="349879"/>
                      <a:pt x="241955" y="348464"/>
                      <a:pt x="239289" y="345541"/>
                    </a:cubicBezTo>
                    <a:cubicBezTo>
                      <a:pt x="236623" y="342711"/>
                      <a:pt x="235290" y="339033"/>
                      <a:pt x="235290" y="334695"/>
                    </a:cubicBezTo>
                    <a:lnTo>
                      <a:pt x="235290" y="306309"/>
                    </a:lnTo>
                    <a:cubicBezTo>
                      <a:pt x="229481" y="314231"/>
                      <a:pt x="221768" y="322058"/>
                      <a:pt x="211961" y="329791"/>
                    </a:cubicBezTo>
                    <a:cubicBezTo>
                      <a:pt x="202153" y="337524"/>
                      <a:pt x="189965" y="343843"/>
                      <a:pt x="175301" y="348936"/>
                    </a:cubicBezTo>
                    <a:cubicBezTo>
                      <a:pt x="160637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7" y="259438"/>
                    </a:cubicBezTo>
                    <a:cubicBezTo>
                      <a:pt x="229672" y="243123"/>
                      <a:pt x="234052" y="222659"/>
                      <a:pt x="234052" y="198045"/>
                    </a:cubicBezTo>
                    <a:lnTo>
                      <a:pt x="234052" y="179560"/>
                    </a:lnTo>
                    <a:lnTo>
                      <a:pt x="156733" y="190783"/>
                    </a:lnTo>
                    <a:cubicBezTo>
                      <a:pt x="125215" y="195215"/>
                      <a:pt x="101410" y="202571"/>
                      <a:pt x="85413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131" y="274810"/>
                      <a:pt x="72463" y="282921"/>
                    </a:cubicBezTo>
                    <a:cubicBezTo>
                      <a:pt x="79795" y="291031"/>
                      <a:pt x="89126" y="297067"/>
                      <a:pt x="100458" y="301028"/>
                    </a:cubicBezTo>
                    <a:cubicBezTo>
                      <a:pt x="111694" y="304989"/>
                      <a:pt x="123310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Freeform 53">
                <a:extLst>
                  <a:ext uri="{FF2B5EF4-FFF2-40B4-BE49-F238E27FC236}">
                    <a16:creationId xmlns:a16="http://schemas.microsoft.com/office/drawing/2014/main" id="{DF4A8D1F-FE92-1045-884F-9EE08771550C}"/>
                  </a:ext>
                </a:extLst>
              </p:cNvPr>
              <p:cNvSpPr/>
              <p:nvPr/>
            </p:nvSpPr>
            <p:spPr>
              <a:xfrm>
                <a:off x="2700057" y="3304137"/>
                <a:ext cx="329938" cy="468705"/>
              </a:xfrm>
              <a:custGeom>
                <a:avLst/>
                <a:gdLst>
                  <a:gd name="connsiteX0" fmla="*/ 89317 w 329938"/>
                  <a:gd name="connsiteY0" fmla="*/ 468705 h 468705"/>
                  <a:gd name="connsiteX1" fmla="*/ 79985 w 329938"/>
                  <a:gd name="connsiteY1" fmla="*/ 464745 h 468705"/>
                  <a:gd name="connsiteX2" fmla="*/ 75986 w 329938"/>
                  <a:gd name="connsiteY2" fmla="*/ 455502 h 468705"/>
                  <a:gd name="connsiteX3" fmla="*/ 76653 w 329938"/>
                  <a:gd name="connsiteY3" fmla="*/ 450221 h 468705"/>
                  <a:gd name="connsiteX4" fmla="*/ 79319 w 329938"/>
                  <a:gd name="connsiteY4" fmla="*/ 443620 h 468705"/>
                  <a:gd name="connsiteX5" fmla="*/ 130642 w 329938"/>
                  <a:gd name="connsiteY5" fmla="*/ 322813 h 468705"/>
                  <a:gd name="connsiteX6" fmla="*/ 3333 w 329938"/>
                  <a:gd name="connsiteY6" fmla="*/ 25086 h 468705"/>
                  <a:gd name="connsiteX7" fmla="*/ 0 w 329938"/>
                  <a:gd name="connsiteY7" fmla="*/ 13863 h 468705"/>
                  <a:gd name="connsiteX8" fmla="*/ 3999 w 329938"/>
                  <a:gd name="connsiteY8" fmla="*/ 3961 h 468705"/>
                  <a:gd name="connsiteX9" fmla="*/ 13997 w 329938"/>
                  <a:gd name="connsiteY9" fmla="*/ 0 h 468705"/>
                  <a:gd name="connsiteX10" fmla="*/ 46658 w 329938"/>
                  <a:gd name="connsiteY10" fmla="*/ 0 h 468705"/>
                  <a:gd name="connsiteX11" fmla="*/ 57323 w 329938"/>
                  <a:gd name="connsiteY11" fmla="*/ 3301 h 468705"/>
                  <a:gd name="connsiteX12" fmla="*/ 62655 w 329938"/>
                  <a:gd name="connsiteY12" fmla="*/ 11223 h 468705"/>
                  <a:gd name="connsiteX13" fmla="*/ 163970 w 329938"/>
                  <a:gd name="connsiteY13" fmla="*/ 251517 h 468705"/>
                  <a:gd name="connsiteX14" fmla="*/ 267950 w 329938"/>
                  <a:gd name="connsiteY14" fmla="*/ 11223 h 468705"/>
                  <a:gd name="connsiteX15" fmla="*/ 273568 w 329938"/>
                  <a:gd name="connsiteY15" fmla="*/ 3301 h 468705"/>
                  <a:gd name="connsiteX16" fmla="*/ 284614 w 329938"/>
                  <a:gd name="connsiteY16" fmla="*/ 0 h 468705"/>
                  <a:gd name="connsiteX17" fmla="*/ 315941 w 329938"/>
                  <a:gd name="connsiteY17" fmla="*/ 0 h 468705"/>
                  <a:gd name="connsiteX18" fmla="*/ 325940 w 329938"/>
                  <a:gd name="connsiteY18" fmla="*/ 3961 h 468705"/>
                  <a:gd name="connsiteX19" fmla="*/ 329939 w 329938"/>
                  <a:gd name="connsiteY19" fmla="*/ 13203 h 468705"/>
                  <a:gd name="connsiteX20" fmla="*/ 326606 w 329938"/>
                  <a:gd name="connsiteY20" fmla="*/ 25086 h 468705"/>
                  <a:gd name="connsiteX21" fmla="*/ 137308 w 329938"/>
                  <a:gd name="connsiteY21" fmla="*/ 457483 h 468705"/>
                  <a:gd name="connsiteX22" fmla="*/ 131690 w 329938"/>
                  <a:gd name="connsiteY22" fmla="*/ 465405 h 468705"/>
                  <a:gd name="connsiteX23" fmla="*/ 120644 w 329938"/>
                  <a:gd name="connsiteY23" fmla="*/ 468705 h 468705"/>
                  <a:gd name="connsiteX24" fmla="*/ 89317 w 329938"/>
                  <a:gd name="connsiteY24" fmla="*/ 468705 h 468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29938" h="468705">
                    <a:moveTo>
                      <a:pt x="89317" y="468705"/>
                    </a:moveTo>
                    <a:cubicBezTo>
                      <a:pt x="85794" y="468705"/>
                      <a:pt x="82651" y="467385"/>
                      <a:pt x="79985" y="464745"/>
                    </a:cubicBezTo>
                    <a:cubicBezTo>
                      <a:pt x="77319" y="462104"/>
                      <a:pt x="75986" y="458992"/>
                      <a:pt x="75986" y="455502"/>
                    </a:cubicBezTo>
                    <a:cubicBezTo>
                      <a:pt x="75986" y="453711"/>
                      <a:pt x="76176" y="452013"/>
                      <a:pt x="76653" y="450221"/>
                    </a:cubicBezTo>
                    <a:cubicBezTo>
                      <a:pt x="77129" y="448429"/>
                      <a:pt x="77986" y="446260"/>
                      <a:pt x="79319" y="443620"/>
                    </a:cubicBezTo>
                    <a:lnTo>
                      <a:pt x="130642" y="322813"/>
                    </a:lnTo>
                    <a:lnTo>
                      <a:pt x="3333" y="25086"/>
                    </a:lnTo>
                    <a:cubicBezTo>
                      <a:pt x="1143" y="19804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3999" y="3961"/>
                    </a:cubicBezTo>
                    <a:cubicBezTo>
                      <a:pt x="6665" y="1320"/>
                      <a:pt x="9998" y="0"/>
                      <a:pt x="13997" y="0"/>
                    </a:cubicBezTo>
                    <a:lnTo>
                      <a:pt x="46658" y="0"/>
                    </a:lnTo>
                    <a:cubicBezTo>
                      <a:pt x="51514" y="0"/>
                      <a:pt x="55133" y="1132"/>
                      <a:pt x="57323" y="3301"/>
                    </a:cubicBezTo>
                    <a:cubicBezTo>
                      <a:pt x="59513" y="5470"/>
                      <a:pt x="61322" y="8110"/>
                      <a:pt x="62655" y="11223"/>
                    </a:cubicBezTo>
                    <a:lnTo>
                      <a:pt x="163970" y="251517"/>
                    </a:lnTo>
                    <a:lnTo>
                      <a:pt x="267950" y="11223"/>
                    </a:lnTo>
                    <a:cubicBezTo>
                      <a:pt x="269283" y="8110"/>
                      <a:pt x="271188" y="5470"/>
                      <a:pt x="273568" y="3301"/>
                    </a:cubicBezTo>
                    <a:cubicBezTo>
                      <a:pt x="276044" y="1132"/>
                      <a:pt x="279662" y="0"/>
                      <a:pt x="284614" y="0"/>
                    </a:cubicBezTo>
                    <a:lnTo>
                      <a:pt x="315941" y="0"/>
                    </a:lnTo>
                    <a:cubicBezTo>
                      <a:pt x="319941" y="0"/>
                      <a:pt x="323273" y="1320"/>
                      <a:pt x="325940" y="3961"/>
                    </a:cubicBezTo>
                    <a:cubicBezTo>
                      <a:pt x="328606" y="6601"/>
                      <a:pt x="329939" y="9714"/>
                      <a:pt x="329939" y="13203"/>
                    </a:cubicBezTo>
                    <a:cubicBezTo>
                      <a:pt x="329939" y="15372"/>
                      <a:pt x="328796" y="19333"/>
                      <a:pt x="326606" y="25086"/>
                    </a:cubicBezTo>
                    <a:lnTo>
                      <a:pt x="137308" y="457483"/>
                    </a:lnTo>
                    <a:cubicBezTo>
                      <a:pt x="135975" y="460595"/>
                      <a:pt x="134070" y="463236"/>
                      <a:pt x="131690" y="465405"/>
                    </a:cubicBezTo>
                    <a:cubicBezTo>
                      <a:pt x="129214" y="467574"/>
                      <a:pt x="125596" y="468705"/>
                      <a:pt x="120644" y="468705"/>
                    </a:cubicBezTo>
                    <a:lnTo>
                      <a:pt x="89317" y="468705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07E9F62F-3CBE-214E-AF55-CC0169D46B21}"/>
                  </a:ext>
                </a:extLst>
              </p:cNvPr>
              <p:cNvSpPr/>
              <p:nvPr/>
            </p:nvSpPr>
            <p:spPr>
              <a:xfrm>
                <a:off x="3059433" y="3297630"/>
                <a:ext cx="284219" cy="356385"/>
              </a:xfrm>
              <a:custGeom>
                <a:avLst/>
                <a:gdLst>
                  <a:gd name="connsiteX0" fmla="*/ 141293 w 284219"/>
                  <a:gd name="connsiteY0" fmla="*/ 356386 h 356385"/>
                  <a:gd name="connsiteX1" fmla="*/ 77305 w 284219"/>
                  <a:gd name="connsiteY1" fmla="*/ 347144 h 356385"/>
                  <a:gd name="connsiteX2" fmla="*/ 33980 w 284219"/>
                  <a:gd name="connsiteY2" fmla="*/ 324699 h 356385"/>
                  <a:gd name="connsiteX3" fmla="*/ 9032 w 284219"/>
                  <a:gd name="connsiteY3" fmla="*/ 298293 h 356385"/>
                  <a:gd name="connsiteX4" fmla="*/ 81 w 284219"/>
                  <a:gd name="connsiteY4" fmla="*/ 277168 h 356385"/>
                  <a:gd name="connsiteX5" fmla="*/ 4747 w 284219"/>
                  <a:gd name="connsiteY5" fmla="*/ 265946 h 356385"/>
                  <a:gd name="connsiteX6" fmla="*/ 15412 w 284219"/>
                  <a:gd name="connsiteY6" fmla="*/ 261985 h 356385"/>
                  <a:gd name="connsiteX7" fmla="*/ 45406 w 284219"/>
                  <a:gd name="connsiteY7" fmla="*/ 261985 h 356385"/>
                  <a:gd name="connsiteX8" fmla="*/ 51024 w 284219"/>
                  <a:gd name="connsiteY8" fmla="*/ 262928 h 356385"/>
                  <a:gd name="connsiteX9" fmla="*/ 57404 w 284219"/>
                  <a:gd name="connsiteY9" fmla="*/ 268586 h 356385"/>
                  <a:gd name="connsiteX10" fmla="*/ 76734 w 284219"/>
                  <a:gd name="connsiteY10" fmla="*/ 287070 h 356385"/>
                  <a:gd name="connsiteX11" fmla="*/ 103015 w 284219"/>
                  <a:gd name="connsiteY11" fmla="*/ 302254 h 356385"/>
                  <a:gd name="connsiteX12" fmla="*/ 142055 w 284219"/>
                  <a:gd name="connsiteY12" fmla="*/ 308195 h 356385"/>
                  <a:gd name="connsiteX13" fmla="*/ 198045 w 284219"/>
                  <a:gd name="connsiteY13" fmla="*/ 295369 h 356385"/>
                  <a:gd name="connsiteX14" fmla="*/ 220041 w 284219"/>
                  <a:gd name="connsiteY14" fmla="*/ 257458 h 356385"/>
                  <a:gd name="connsiteX15" fmla="*/ 211090 w 284219"/>
                  <a:gd name="connsiteY15" fmla="*/ 231052 h 356385"/>
                  <a:gd name="connsiteX16" fmla="*/ 179096 w 284219"/>
                  <a:gd name="connsiteY16" fmla="*/ 213228 h 356385"/>
                  <a:gd name="connsiteX17" fmla="*/ 116155 w 284219"/>
                  <a:gd name="connsiteY17" fmla="*/ 196724 h 356385"/>
                  <a:gd name="connsiteX18" fmla="*/ 52834 w 284219"/>
                  <a:gd name="connsiteY18" fmla="*/ 173996 h 356385"/>
                  <a:gd name="connsiteX19" fmla="*/ 19506 w 284219"/>
                  <a:gd name="connsiteY19" fmla="*/ 141649 h 356385"/>
                  <a:gd name="connsiteX20" fmla="*/ 9508 w 284219"/>
                  <a:gd name="connsiteY20" fmla="*/ 99022 h 356385"/>
                  <a:gd name="connsiteX21" fmla="*/ 24172 w 284219"/>
                  <a:gd name="connsiteY21" fmla="*/ 51869 h 356385"/>
                  <a:gd name="connsiteX22" fmla="*/ 67212 w 284219"/>
                  <a:gd name="connsiteY22" fmla="*/ 14523 h 356385"/>
                  <a:gd name="connsiteX23" fmla="*/ 138246 w 284219"/>
                  <a:gd name="connsiteY23" fmla="*/ 0 h 356385"/>
                  <a:gd name="connsiteX24" fmla="*/ 197569 w 284219"/>
                  <a:gd name="connsiteY24" fmla="*/ 8582 h 356385"/>
                  <a:gd name="connsiteX25" fmla="*/ 238228 w 284219"/>
                  <a:gd name="connsiteY25" fmla="*/ 29990 h 356385"/>
                  <a:gd name="connsiteX26" fmla="*/ 262223 w 284219"/>
                  <a:gd name="connsiteY26" fmla="*/ 55358 h 356385"/>
                  <a:gd name="connsiteX27" fmla="*/ 270888 w 284219"/>
                  <a:gd name="connsiteY27" fmla="*/ 76483 h 356385"/>
                  <a:gd name="connsiteX28" fmla="*/ 266889 w 284219"/>
                  <a:gd name="connsiteY28" fmla="*/ 87328 h 356385"/>
                  <a:gd name="connsiteX29" fmla="*/ 256224 w 284219"/>
                  <a:gd name="connsiteY29" fmla="*/ 91666 h 356385"/>
                  <a:gd name="connsiteX30" fmla="*/ 228230 w 284219"/>
                  <a:gd name="connsiteY30" fmla="*/ 91666 h 356385"/>
                  <a:gd name="connsiteX31" fmla="*/ 220612 w 284219"/>
                  <a:gd name="connsiteY31" fmla="*/ 89686 h 356385"/>
                  <a:gd name="connsiteX32" fmla="*/ 214899 w 284219"/>
                  <a:gd name="connsiteY32" fmla="*/ 85065 h 356385"/>
                  <a:gd name="connsiteX33" fmla="*/ 199187 w 284219"/>
                  <a:gd name="connsiteY33" fmla="*/ 67901 h 356385"/>
                  <a:gd name="connsiteX34" fmla="*/ 175858 w 284219"/>
                  <a:gd name="connsiteY34" fmla="*/ 53755 h 356385"/>
                  <a:gd name="connsiteX35" fmla="*/ 138246 w 284219"/>
                  <a:gd name="connsiteY35" fmla="*/ 48097 h 356385"/>
                  <a:gd name="connsiteX36" fmla="*/ 88256 w 284219"/>
                  <a:gd name="connsiteY36" fmla="*/ 61960 h 356385"/>
                  <a:gd name="connsiteX37" fmla="*/ 71592 w 284219"/>
                  <a:gd name="connsiteY37" fmla="*/ 96948 h 356385"/>
                  <a:gd name="connsiteX38" fmla="*/ 78924 w 284219"/>
                  <a:gd name="connsiteY38" fmla="*/ 119393 h 356385"/>
                  <a:gd name="connsiteX39" fmla="*/ 106919 w 284219"/>
                  <a:gd name="connsiteY39" fmla="*/ 137217 h 356385"/>
                  <a:gd name="connsiteX40" fmla="*/ 168241 w 284219"/>
                  <a:gd name="connsiteY40" fmla="*/ 154380 h 356385"/>
                  <a:gd name="connsiteX41" fmla="*/ 237561 w 284219"/>
                  <a:gd name="connsiteY41" fmla="*/ 177486 h 356385"/>
                  <a:gd name="connsiteX42" fmla="*/ 273555 w 284219"/>
                  <a:gd name="connsiteY42" fmla="*/ 211153 h 356385"/>
                  <a:gd name="connsiteX43" fmla="*/ 284219 w 284219"/>
                  <a:gd name="connsiteY43" fmla="*/ 255383 h 356385"/>
                  <a:gd name="connsiteX44" fmla="*/ 268222 w 284219"/>
                  <a:gd name="connsiteY44" fmla="*/ 306215 h 356385"/>
                  <a:gd name="connsiteX45" fmla="*/ 220231 w 284219"/>
                  <a:gd name="connsiteY45" fmla="*/ 342900 h 356385"/>
                  <a:gd name="connsiteX46" fmla="*/ 141293 w 284219"/>
                  <a:gd name="connsiteY46" fmla="*/ 356386 h 35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84219" h="356385">
                    <a:moveTo>
                      <a:pt x="141293" y="356386"/>
                    </a:moveTo>
                    <a:cubicBezTo>
                      <a:pt x="116441" y="356386"/>
                      <a:pt x="95111" y="353274"/>
                      <a:pt x="77305" y="347144"/>
                    </a:cubicBezTo>
                    <a:cubicBezTo>
                      <a:pt x="59499" y="341014"/>
                      <a:pt x="45121" y="333469"/>
                      <a:pt x="33980" y="324699"/>
                    </a:cubicBezTo>
                    <a:cubicBezTo>
                      <a:pt x="22839" y="315928"/>
                      <a:pt x="14555" y="307063"/>
                      <a:pt x="9032" y="298293"/>
                    </a:cubicBezTo>
                    <a:cubicBezTo>
                      <a:pt x="3509" y="289522"/>
                      <a:pt x="462" y="282449"/>
                      <a:pt x="81" y="277168"/>
                    </a:cubicBezTo>
                    <a:cubicBezTo>
                      <a:pt x="-395" y="272358"/>
                      <a:pt x="1224" y="268586"/>
                      <a:pt x="4747" y="265946"/>
                    </a:cubicBezTo>
                    <a:cubicBezTo>
                      <a:pt x="8270" y="263305"/>
                      <a:pt x="11889" y="261985"/>
                      <a:pt x="15412" y="261985"/>
                    </a:cubicBezTo>
                    <a:lnTo>
                      <a:pt x="45406" y="261985"/>
                    </a:lnTo>
                    <a:cubicBezTo>
                      <a:pt x="47597" y="261985"/>
                      <a:pt x="49501" y="262362"/>
                      <a:pt x="51024" y="262928"/>
                    </a:cubicBezTo>
                    <a:cubicBezTo>
                      <a:pt x="52548" y="263588"/>
                      <a:pt x="54738" y="265474"/>
                      <a:pt x="57404" y="268586"/>
                    </a:cubicBezTo>
                    <a:cubicBezTo>
                      <a:pt x="63213" y="274716"/>
                      <a:pt x="69592" y="280940"/>
                      <a:pt x="76734" y="287070"/>
                    </a:cubicBezTo>
                    <a:cubicBezTo>
                      <a:pt x="83875" y="293200"/>
                      <a:pt x="92636" y="298293"/>
                      <a:pt x="103015" y="302254"/>
                    </a:cubicBezTo>
                    <a:cubicBezTo>
                      <a:pt x="113489" y="306215"/>
                      <a:pt x="126439" y="308195"/>
                      <a:pt x="142055" y="308195"/>
                    </a:cubicBezTo>
                    <a:cubicBezTo>
                      <a:pt x="164718" y="308195"/>
                      <a:pt x="183381" y="303857"/>
                      <a:pt x="198045" y="295369"/>
                    </a:cubicBezTo>
                    <a:cubicBezTo>
                      <a:pt x="212709" y="286787"/>
                      <a:pt x="220041" y="274150"/>
                      <a:pt x="220041" y="257458"/>
                    </a:cubicBezTo>
                    <a:cubicBezTo>
                      <a:pt x="220041" y="246424"/>
                      <a:pt x="217089" y="237653"/>
                      <a:pt x="211090" y="231052"/>
                    </a:cubicBezTo>
                    <a:cubicBezTo>
                      <a:pt x="205091" y="224450"/>
                      <a:pt x="194426" y="218509"/>
                      <a:pt x="179096" y="213228"/>
                    </a:cubicBezTo>
                    <a:cubicBezTo>
                      <a:pt x="163765" y="207947"/>
                      <a:pt x="142817" y="202477"/>
                      <a:pt x="116155" y="196724"/>
                    </a:cubicBezTo>
                    <a:cubicBezTo>
                      <a:pt x="89493" y="190594"/>
                      <a:pt x="68355" y="182955"/>
                      <a:pt x="52834" y="173996"/>
                    </a:cubicBezTo>
                    <a:cubicBezTo>
                      <a:pt x="37313" y="164943"/>
                      <a:pt x="26172" y="154192"/>
                      <a:pt x="19506" y="141649"/>
                    </a:cubicBezTo>
                    <a:cubicBezTo>
                      <a:pt x="12841" y="129106"/>
                      <a:pt x="9508" y="114960"/>
                      <a:pt x="9508" y="99022"/>
                    </a:cubicBezTo>
                    <a:cubicBezTo>
                      <a:pt x="9508" y="82707"/>
                      <a:pt x="14365" y="66958"/>
                      <a:pt x="24172" y="51869"/>
                    </a:cubicBezTo>
                    <a:cubicBezTo>
                      <a:pt x="33980" y="36685"/>
                      <a:pt x="48263" y="24237"/>
                      <a:pt x="67212" y="14523"/>
                    </a:cubicBezTo>
                    <a:cubicBezTo>
                      <a:pt x="86066" y="4810"/>
                      <a:pt x="109775" y="0"/>
                      <a:pt x="138246" y="0"/>
                    </a:cubicBezTo>
                    <a:cubicBezTo>
                      <a:pt x="161385" y="0"/>
                      <a:pt x="181096" y="2829"/>
                      <a:pt x="197569" y="8582"/>
                    </a:cubicBezTo>
                    <a:cubicBezTo>
                      <a:pt x="214042" y="14335"/>
                      <a:pt x="227563" y="21408"/>
                      <a:pt x="238228" y="29990"/>
                    </a:cubicBezTo>
                    <a:cubicBezTo>
                      <a:pt x="248893" y="38572"/>
                      <a:pt x="256891" y="47059"/>
                      <a:pt x="262223" y="55358"/>
                    </a:cubicBezTo>
                    <a:cubicBezTo>
                      <a:pt x="267556" y="63752"/>
                      <a:pt x="270412" y="70730"/>
                      <a:pt x="270888" y="76483"/>
                    </a:cubicBezTo>
                    <a:cubicBezTo>
                      <a:pt x="271365" y="80915"/>
                      <a:pt x="270032" y="84499"/>
                      <a:pt x="266889" y="87328"/>
                    </a:cubicBezTo>
                    <a:cubicBezTo>
                      <a:pt x="263747" y="90157"/>
                      <a:pt x="260224" y="91666"/>
                      <a:pt x="256224" y="91666"/>
                    </a:cubicBezTo>
                    <a:lnTo>
                      <a:pt x="228230" y="91666"/>
                    </a:lnTo>
                    <a:cubicBezTo>
                      <a:pt x="225087" y="91666"/>
                      <a:pt x="222612" y="91006"/>
                      <a:pt x="220612" y="89686"/>
                    </a:cubicBezTo>
                    <a:cubicBezTo>
                      <a:pt x="218612" y="88366"/>
                      <a:pt x="216708" y="86857"/>
                      <a:pt x="214899" y="85065"/>
                    </a:cubicBezTo>
                    <a:cubicBezTo>
                      <a:pt x="210423" y="79312"/>
                      <a:pt x="205186" y="73654"/>
                      <a:pt x="199187" y="67901"/>
                    </a:cubicBezTo>
                    <a:cubicBezTo>
                      <a:pt x="193189" y="62148"/>
                      <a:pt x="185381" y="57433"/>
                      <a:pt x="175858" y="53755"/>
                    </a:cubicBezTo>
                    <a:cubicBezTo>
                      <a:pt x="166336" y="49983"/>
                      <a:pt x="153767" y="48097"/>
                      <a:pt x="138246" y="48097"/>
                    </a:cubicBezTo>
                    <a:cubicBezTo>
                      <a:pt x="116060" y="48097"/>
                      <a:pt x="99396" y="52718"/>
                      <a:pt x="88256" y="61960"/>
                    </a:cubicBezTo>
                    <a:cubicBezTo>
                      <a:pt x="77115" y="71202"/>
                      <a:pt x="71592" y="82896"/>
                      <a:pt x="71592" y="96948"/>
                    </a:cubicBezTo>
                    <a:cubicBezTo>
                      <a:pt x="71592" y="105341"/>
                      <a:pt x="74068" y="112791"/>
                      <a:pt x="78924" y="119393"/>
                    </a:cubicBezTo>
                    <a:cubicBezTo>
                      <a:pt x="83780" y="125994"/>
                      <a:pt x="93112" y="131935"/>
                      <a:pt x="106919" y="137217"/>
                    </a:cubicBezTo>
                    <a:cubicBezTo>
                      <a:pt x="120726" y="142498"/>
                      <a:pt x="141103" y="148251"/>
                      <a:pt x="168241" y="154380"/>
                    </a:cubicBezTo>
                    <a:cubicBezTo>
                      <a:pt x="197569" y="160133"/>
                      <a:pt x="220707" y="167772"/>
                      <a:pt x="237561" y="177486"/>
                    </a:cubicBezTo>
                    <a:cubicBezTo>
                      <a:pt x="254415" y="187199"/>
                      <a:pt x="266413" y="198422"/>
                      <a:pt x="273555" y="211153"/>
                    </a:cubicBezTo>
                    <a:cubicBezTo>
                      <a:pt x="280696" y="223885"/>
                      <a:pt x="284219" y="238691"/>
                      <a:pt x="284219" y="255383"/>
                    </a:cubicBezTo>
                    <a:cubicBezTo>
                      <a:pt x="284219" y="273867"/>
                      <a:pt x="278887" y="290843"/>
                      <a:pt x="268222" y="306215"/>
                    </a:cubicBezTo>
                    <a:cubicBezTo>
                      <a:pt x="257558" y="321587"/>
                      <a:pt x="241561" y="333847"/>
                      <a:pt x="220231" y="342900"/>
                    </a:cubicBezTo>
                    <a:cubicBezTo>
                      <a:pt x="198616" y="351859"/>
                      <a:pt x="172335" y="356386"/>
                      <a:pt x="141293" y="35638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6" name="Freeform 55">
                <a:extLst>
                  <a:ext uri="{FF2B5EF4-FFF2-40B4-BE49-F238E27FC236}">
                    <a16:creationId xmlns:a16="http://schemas.microsoft.com/office/drawing/2014/main" id="{6A5FA54C-B427-EE46-B99E-B22DFF6C7CFD}"/>
                  </a:ext>
                </a:extLst>
              </p:cNvPr>
              <p:cNvSpPr/>
              <p:nvPr/>
            </p:nvSpPr>
            <p:spPr>
              <a:xfrm>
                <a:off x="3562659" y="3178520"/>
                <a:ext cx="356981" cy="475495"/>
              </a:xfrm>
              <a:custGeom>
                <a:avLst/>
                <a:gdLst>
                  <a:gd name="connsiteX0" fmla="*/ 179967 w 356981"/>
                  <a:gd name="connsiteY0" fmla="*/ 475496 h 475495"/>
                  <a:gd name="connsiteX1" fmla="*/ 82651 w 356981"/>
                  <a:gd name="connsiteY1" fmla="*/ 457672 h 475495"/>
                  <a:gd name="connsiteX2" fmla="*/ 22377 w 356981"/>
                  <a:gd name="connsiteY2" fmla="*/ 411744 h 475495"/>
                  <a:gd name="connsiteX3" fmla="*/ 0 w 356981"/>
                  <a:gd name="connsiteY3" fmla="*/ 352708 h 475495"/>
                  <a:gd name="connsiteX4" fmla="*/ 4380 w 356981"/>
                  <a:gd name="connsiteY4" fmla="*/ 343089 h 475495"/>
                  <a:gd name="connsiteX5" fmla="*/ 14664 w 356981"/>
                  <a:gd name="connsiteY5" fmla="*/ 338751 h 475495"/>
                  <a:gd name="connsiteX6" fmla="*/ 48658 w 356981"/>
                  <a:gd name="connsiteY6" fmla="*/ 338751 h 475495"/>
                  <a:gd name="connsiteX7" fmla="*/ 60655 w 356981"/>
                  <a:gd name="connsiteY7" fmla="*/ 342711 h 475495"/>
                  <a:gd name="connsiteX8" fmla="*/ 65988 w 356981"/>
                  <a:gd name="connsiteY8" fmla="*/ 351953 h 475495"/>
                  <a:gd name="connsiteX9" fmla="*/ 82651 w 356981"/>
                  <a:gd name="connsiteY9" fmla="*/ 383358 h 475495"/>
                  <a:gd name="connsiteX10" fmla="*/ 118930 w 356981"/>
                  <a:gd name="connsiteY10" fmla="*/ 409103 h 475495"/>
                  <a:gd name="connsiteX11" fmla="*/ 179871 w 356981"/>
                  <a:gd name="connsiteY11" fmla="*/ 419289 h 475495"/>
                  <a:gd name="connsiteX12" fmla="*/ 264141 w 356981"/>
                  <a:gd name="connsiteY12" fmla="*/ 399201 h 475495"/>
                  <a:gd name="connsiteX13" fmla="*/ 291089 w 356981"/>
                  <a:gd name="connsiteY13" fmla="*/ 345352 h 475495"/>
                  <a:gd name="connsiteX14" fmla="*/ 276806 w 356981"/>
                  <a:gd name="connsiteY14" fmla="*/ 308006 h 475495"/>
                  <a:gd name="connsiteX15" fmla="*/ 233195 w 356981"/>
                  <a:gd name="connsiteY15" fmla="*/ 282544 h 475495"/>
                  <a:gd name="connsiteX16" fmla="*/ 157209 w 356981"/>
                  <a:gd name="connsiteY16" fmla="*/ 258118 h 475495"/>
                  <a:gd name="connsiteX17" fmla="*/ 76557 w 356981"/>
                  <a:gd name="connsiteY17" fmla="*/ 227751 h 475495"/>
                  <a:gd name="connsiteX18" fmla="*/ 28852 w 356981"/>
                  <a:gd name="connsiteY18" fmla="*/ 186822 h 475495"/>
                  <a:gd name="connsiteX19" fmla="*/ 13140 w 356981"/>
                  <a:gd name="connsiteY19" fmla="*/ 124768 h 475495"/>
                  <a:gd name="connsiteX20" fmla="*/ 32470 w 356981"/>
                  <a:gd name="connsiteY20" fmla="*/ 61111 h 475495"/>
                  <a:gd name="connsiteX21" fmla="*/ 88460 w 356981"/>
                  <a:gd name="connsiteY21" fmla="*/ 16504 h 475495"/>
                  <a:gd name="connsiteX22" fmla="*/ 176444 w 356981"/>
                  <a:gd name="connsiteY22" fmla="*/ 0 h 475495"/>
                  <a:gd name="connsiteX23" fmla="*/ 248716 w 356981"/>
                  <a:gd name="connsiteY23" fmla="*/ 10940 h 475495"/>
                  <a:gd name="connsiteX24" fmla="*/ 300325 w 356981"/>
                  <a:gd name="connsiteY24" fmla="*/ 39986 h 475495"/>
                  <a:gd name="connsiteX25" fmla="*/ 331653 w 356981"/>
                  <a:gd name="connsiteY25" fmla="*/ 78935 h 475495"/>
                  <a:gd name="connsiteX26" fmla="*/ 342984 w 356981"/>
                  <a:gd name="connsiteY26" fmla="*/ 119581 h 475495"/>
                  <a:gd name="connsiteX27" fmla="*/ 339651 w 356981"/>
                  <a:gd name="connsiteY27" fmla="*/ 128446 h 475495"/>
                  <a:gd name="connsiteX28" fmla="*/ 328987 w 356981"/>
                  <a:gd name="connsiteY28" fmla="*/ 132784 h 475495"/>
                  <a:gd name="connsiteX29" fmla="*/ 293660 w 356981"/>
                  <a:gd name="connsiteY29" fmla="*/ 132784 h 475495"/>
                  <a:gd name="connsiteX30" fmla="*/ 283947 w 356981"/>
                  <a:gd name="connsiteY30" fmla="*/ 130144 h 475495"/>
                  <a:gd name="connsiteX31" fmla="*/ 276330 w 356981"/>
                  <a:gd name="connsiteY31" fmla="*/ 120241 h 475495"/>
                  <a:gd name="connsiteX32" fmla="*/ 245669 w 356981"/>
                  <a:gd name="connsiteY32" fmla="*/ 74691 h 475495"/>
                  <a:gd name="connsiteX33" fmla="*/ 176348 w 356981"/>
                  <a:gd name="connsiteY33" fmla="*/ 56207 h 475495"/>
                  <a:gd name="connsiteX34" fmla="*/ 105980 w 356981"/>
                  <a:gd name="connsiteY34" fmla="*/ 72711 h 475495"/>
                  <a:gd name="connsiteX35" fmla="*/ 79033 w 356981"/>
                  <a:gd name="connsiteY35" fmla="*/ 124202 h 475495"/>
                  <a:gd name="connsiteX36" fmla="*/ 91697 w 356981"/>
                  <a:gd name="connsiteY36" fmla="*/ 161548 h 475495"/>
                  <a:gd name="connsiteX37" fmla="*/ 131690 w 356981"/>
                  <a:gd name="connsiteY37" fmla="*/ 187671 h 475495"/>
                  <a:gd name="connsiteX38" fmla="*/ 203010 w 356981"/>
                  <a:gd name="connsiteY38" fmla="*/ 211436 h 475495"/>
                  <a:gd name="connsiteX39" fmla="*/ 290327 w 356981"/>
                  <a:gd name="connsiteY39" fmla="*/ 242086 h 475495"/>
                  <a:gd name="connsiteX40" fmla="*/ 340699 w 356981"/>
                  <a:gd name="connsiteY40" fmla="*/ 282355 h 475495"/>
                  <a:gd name="connsiteX41" fmla="*/ 356981 w 356981"/>
                  <a:gd name="connsiteY41" fmla="*/ 344032 h 475495"/>
                  <a:gd name="connsiteX42" fmla="*/ 334986 w 356981"/>
                  <a:gd name="connsiteY42" fmla="*/ 414951 h 475495"/>
                  <a:gd name="connsiteX43" fmla="*/ 273283 w 356981"/>
                  <a:gd name="connsiteY43" fmla="*/ 459841 h 475495"/>
                  <a:gd name="connsiteX44" fmla="*/ 179967 w 356981"/>
                  <a:gd name="connsiteY44" fmla="*/ 475496 h 475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356981" h="475495">
                    <a:moveTo>
                      <a:pt x="179967" y="475496"/>
                    </a:moveTo>
                    <a:cubicBezTo>
                      <a:pt x="141307" y="475496"/>
                      <a:pt x="108837" y="469554"/>
                      <a:pt x="82651" y="457672"/>
                    </a:cubicBezTo>
                    <a:cubicBezTo>
                      <a:pt x="56466" y="445789"/>
                      <a:pt x="36279" y="430511"/>
                      <a:pt x="22377" y="411744"/>
                    </a:cubicBezTo>
                    <a:cubicBezTo>
                      <a:pt x="8379" y="393071"/>
                      <a:pt x="952" y="373361"/>
                      <a:pt x="0" y="352708"/>
                    </a:cubicBezTo>
                    <a:cubicBezTo>
                      <a:pt x="0" y="349219"/>
                      <a:pt x="1428" y="346012"/>
                      <a:pt x="4380" y="343089"/>
                    </a:cubicBezTo>
                    <a:cubicBezTo>
                      <a:pt x="7237" y="340259"/>
                      <a:pt x="10760" y="338751"/>
                      <a:pt x="14664" y="338751"/>
                    </a:cubicBezTo>
                    <a:lnTo>
                      <a:pt x="48658" y="338751"/>
                    </a:lnTo>
                    <a:cubicBezTo>
                      <a:pt x="53990" y="338751"/>
                      <a:pt x="57989" y="340071"/>
                      <a:pt x="60655" y="342711"/>
                    </a:cubicBezTo>
                    <a:cubicBezTo>
                      <a:pt x="63322" y="345352"/>
                      <a:pt x="65131" y="348464"/>
                      <a:pt x="65988" y="351953"/>
                    </a:cubicBezTo>
                    <a:cubicBezTo>
                      <a:pt x="68654" y="362516"/>
                      <a:pt x="74177" y="372984"/>
                      <a:pt x="82651" y="383358"/>
                    </a:cubicBezTo>
                    <a:cubicBezTo>
                      <a:pt x="91126" y="393731"/>
                      <a:pt x="103219" y="402313"/>
                      <a:pt x="118930" y="409103"/>
                    </a:cubicBezTo>
                    <a:cubicBezTo>
                      <a:pt x="134737" y="415894"/>
                      <a:pt x="155019" y="419289"/>
                      <a:pt x="179871" y="419289"/>
                    </a:cubicBezTo>
                    <a:cubicBezTo>
                      <a:pt x="218055" y="419289"/>
                      <a:pt x="246240" y="412593"/>
                      <a:pt x="264141" y="399201"/>
                    </a:cubicBezTo>
                    <a:cubicBezTo>
                      <a:pt x="282138" y="385810"/>
                      <a:pt x="291089" y="367797"/>
                      <a:pt x="291089" y="345352"/>
                    </a:cubicBezTo>
                    <a:cubicBezTo>
                      <a:pt x="291089" y="329980"/>
                      <a:pt x="286328" y="317531"/>
                      <a:pt x="276806" y="308006"/>
                    </a:cubicBezTo>
                    <a:cubicBezTo>
                      <a:pt x="267284" y="298576"/>
                      <a:pt x="252715" y="290088"/>
                      <a:pt x="233195" y="282544"/>
                    </a:cubicBezTo>
                    <a:cubicBezTo>
                      <a:pt x="213675" y="275093"/>
                      <a:pt x="188346" y="266889"/>
                      <a:pt x="157209" y="258118"/>
                    </a:cubicBezTo>
                    <a:cubicBezTo>
                      <a:pt x="124739" y="248876"/>
                      <a:pt x="97887" y="238785"/>
                      <a:pt x="76557" y="227751"/>
                    </a:cubicBezTo>
                    <a:cubicBezTo>
                      <a:pt x="55228" y="216717"/>
                      <a:pt x="39326" y="203137"/>
                      <a:pt x="28852" y="186822"/>
                    </a:cubicBezTo>
                    <a:cubicBezTo>
                      <a:pt x="18377" y="170507"/>
                      <a:pt x="13140" y="149854"/>
                      <a:pt x="13140" y="124768"/>
                    </a:cubicBezTo>
                    <a:cubicBezTo>
                      <a:pt x="13140" y="101003"/>
                      <a:pt x="19615" y="79784"/>
                      <a:pt x="32470" y="61111"/>
                    </a:cubicBezTo>
                    <a:cubicBezTo>
                      <a:pt x="45325" y="42438"/>
                      <a:pt x="63988" y="27538"/>
                      <a:pt x="88460" y="16504"/>
                    </a:cubicBezTo>
                    <a:cubicBezTo>
                      <a:pt x="112931" y="5470"/>
                      <a:pt x="142259" y="0"/>
                      <a:pt x="176444" y="0"/>
                    </a:cubicBezTo>
                    <a:cubicBezTo>
                      <a:pt x="203962" y="0"/>
                      <a:pt x="228053" y="3678"/>
                      <a:pt x="248716" y="10940"/>
                    </a:cubicBezTo>
                    <a:cubicBezTo>
                      <a:pt x="269379" y="18201"/>
                      <a:pt x="286613" y="27915"/>
                      <a:pt x="300325" y="39986"/>
                    </a:cubicBezTo>
                    <a:cubicBezTo>
                      <a:pt x="314132" y="52057"/>
                      <a:pt x="324511" y="65072"/>
                      <a:pt x="331653" y="78935"/>
                    </a:cubicBezTo>
                    <a:cubicBezTo>
                      <a:pt x="338794" y="92798"/>
                      <a:pt x="342508" y="106284"/>
                      <a:pt x="342984" y="119581"/>
                    </a:cubicBezTo>
                    <a:cubicBezTo>
                      <a:pt x="342984" y="122693"/>
                      <a:pt x="341841" y="125617"/>
                      <a:pt x="339651" y="128446"/>
                    </a:cubicBezTo>
                    <a:cubicBezTo>
                      <a:pt x="337461" y="131275"/>
                      <a:pt x="333843" y="132784"/>
                      <a:pt x="328987" y="132784"/>
                    </a:cubicBezTo>
                    <a:lnTo>
                      <a:pt x="293660" y="132784"/>
                    </a:lnTo>
                    <a:cubicBezTo>
                      <a:pt x="290517" y="132784"/>
                      <a:pt x="287280" y="131935"/>
                      <a:pt x="283947" y="130144"/>
                    </a:cubicBezTo>
                    <a:cubicBezTo>
                      <a:pt x="280615" y="128352"/>
                      <a:pt x="278044" y="125051"/>
                      <a:pt x="276330" y="120241"/>
                    </a:cubicBezTo>
                    <a:cubicBezTo>
                      <a:pt x="273664" y="102229"/>
                      <a:pt x="263475" y="87045"/>
                      <a:pt x="245669" y="74691"/>
                    </a:cubicBezTo>
                    <a:cubicBezTo>
                      <a:pt x="227863" y="62337"/>
                      <a:pt x="204819" y="56207"/>
                      <a:pt x="176348" y="56207"/>
                    </a:cubicBezTo>
                    <a:cubicBezTo>
                      <a:pt x="147496" y="56207"/>
                      <a:pt x="123977" y="61677"/>
                      <a:pt x="105980" y="72711"/>
                    </a:cubicBezTo>
                    <a:cubicBezTo>
                      <a:pt x="87984" y="83745"/>
                      <a:pt x="79033" y="100908"/>
                      <a:pt x="79033" y="124202"/>
                    </a:cubicBezTo>
                    <a:cubicBezTo>
                      <a:pt x="79033" y="139197"/>
                      <a:pt x="83223" y="151646"/>
                      <a:pt x="91697" y="161548"/>
                    </a:cubicBezTo>
                    <a:cubicBezTo>
                      <a:pt x="100172" y="171450"/>
                      <a:pt x="113503" y="180126"/>
                      <a:pt x="131690" y="187671"/>
                    </a:cubicBezTo>
                    <a:cubicBezTo>
                      <a:pt x="149877" y="195121"/>
                      <a:pt x="173682" y="203043"/>
                      <a:pt x="203010" y="211436"/>
                    </a:cubicBezTo>
                    <a:cubicBezTo>
                      <a:pt x="238527" y="221150"/>
                      <a:pt x="267665" y="231335"/>
                      <a:pt x="290327" y="242086"/>
                    </a:cubicBezTo>
                    <a:cubicBezTo>
                      <a:pt x="312990" y="252837"/>
                      <a:pt x="329748" y="266323"/>
                      <a:pt x="340699" y="282355"/>
                    </a:cubicBezTo>
                    <a:cubicBezTo>
                      <a:pt x="351554" y="298387"/>
                      <a:pt x="356981" y="318946"/>
                      <a:pt x="356981" y="344032"/>
                    </a:cubicBezTo>
                    <a:cubicBezTo>
                      <a:pt x="356981" y="371758"/>
                      <a:pt x="349650" y="395429"/>
                      <a:pt x="334986" y="414951"/>
                    </a:cubicBezTo>
                    <a:cubicBezTo>
                      <a:pt x="320322" y="434566"/>
                      <a:pt x="299754" y="449467"/>
                      <a:pt x="273283" y="459841"/>
                    </a:cubicBezTo>
                    <a:cubicBezTo>
                      <a:pt x="247097" y="470309"/>
                      <a:pt x="215960" y="475496"/>
                      <a:pt x="179967" y="47549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7" name="Freeform 56">
                <a:extLst>
                  <a:ext uri="{FF2B5EF4-FFF2-40B4-BE49-F238E27FC236}">
                    <a16:creationId xmlns:a16="http://schemas.microsoft.com/office/drawing/2014/main" id="{A00DF480-D5F3-CC4C-BD85-EF5C5ACF0F46}"/>
                  </a:ext>
                </a:extLst>
              </p:cNvPr>
              <p:cNvSpPr/>
              <p:nvPr/>
            </p:nvSpPr>
            <p:spPr>
              <a:xfrm>
                <a:off x="3974678" y="3297536"/>
                <a:ext cx="309847" cy="356480"/>
              </a:xfrm>
              <a:custGeom>
                <a:avLst/>
                <a:gdLst>
                  <a:gd name="connsiteX0" fmla="*/ 155305 w 309847"/>
                  <a:gd name="connsiteY0" fmla="*/ 356480 h 356480"/>
                  <a:gd name="connsiteX1" fmla="*/ 45325 w 309847"/>
                  <a:gd name="connsiteY1" fmla="*/ 314514 h 356480"/>
                  <a:gd name="connsiteX2" fmla="*/ 667 w 309847"/>
                  <a:gd name="connsiteY2" fmla="*/ 199931 h 356480"/>
                  <a:gd name="connsiteX3" fmla="*/ 0 w 309847"/>
                  <a:gd name="connsiteY3" fmla="*/ 177863 h 356480"/>
                  <a:gd name="connsiteX4" fmla="*/ 667 w 309847"/>
                  <a:gd name="connsiteY4" fmla="*/ 155701 h 356480"/>
                  <a:gd name="connsiteX5" fmla="*/ 22663 w 309847"/>
                  <a:gd name="connsiteY5" fmla="*/ 73559 h 356480"/>
                  <a:gd name="connsiteX6" fmla="*/ 75605 w 309847"/>
                  <a:gd name="connsiteY6" fmla="*/ 19144 h 356480"/>
                  <a:gd name="connsiteX7" fmla="*/ 154543 w 309847"/>
                  <a:gd name="connsiteY7" fmla="*/ 0 h 356480"/>
                  <a:gd name="connsiteX8" fmla="*/ 239575 w 309847"/>
                  <a:gd name="connsiteY8" fmla="*/ 21125 h 356480"/>
                  <a:gd name="connsiteX9" fmla="*/ 291851 w 309847"/>
                  <a:gd name="connsiteY9" fmla="*/ 81198 h 356480"/>
                  <a:gd name="connsiteX10" fmla="*/ 309847 w 309847"/>
                  <a:gd name="connsiteY10" fmla="*/ 172299 h 356480"/>
                  <a:gd name="connsiteX11" fmla="*/ 309847 w 309847"/>
                  <a:gd name="connsiteY11" fmla="*/ 183521 h 356480"/>
                  <a:gd name="connsiteX12" fmla="*/ 305467 w 309847"/>
                  <a:gd name="connsiteY12" fmla="*/ 194744 h 356480"/>
                  <a:gd name="connsiteX13" fmla="*/ 294517 w 309847"/>
                  <a:gd name="connsiteY13" fmla="*/ 198705 h 356480"/>
                  <a:gd name="connsiteX14" fmla="*/ 63893 w 309847"/>
                  <a:gd name="connsiteY14" fmla="*/ 198705 h 356480"/>
                  <a:gd name="connsiteX15" fmla="*/ 63893 w 309847"/>
                  <a:gd name="connsiteY15" fmla="*/ 201345 h 356480"/>
                  <a:gd name="connsiteX16" fmla="*/ 63893 w 309847"/>
                  <a:gd name="connsiteY16" fmla="*/ 204646 h 356480"/>
                  <a:gd name="connsiteX17" fmla="*/ 75891 w 309847"/>
                  <a:gd name="connsiteY17" fmla="*/ 255100 h 356480"/>
                  <a:gd name="connsiteX18" fmla="*/ 106837 w 309847"/>
                  <a:gd name="connsiteY18" fmla="*/ 293012 h 356480"/>
                  <a:gd name="connsiteX19" fmla="*/ 154448 w 309847"/>
                  <a:gd name="connsiteY19" fmla="*/ 307535 h 356480"/>
                  <a:gd name="connsiteX20" fmla="*/ 194440 w 309847"/>
                  <a:gd name="connsiteY20" fmla="*/ 300273 h 356480"/>
                  <a:gd name="connsiteX21" fmla="*/ 220435 w 309847"/>
                  <a:gd name="connsiteY21" fmla="*/ 284147 h 356480"/>
                  <a:gd name="connsiteX22" fmla="*/ 233766 w 309847"/>
                  <a:gd name="connsiteY22" fmla="*/ 269906 h 356480"/>
                  <a:gd name="connsiteX23" fmla="*/ 243098 w 309847"/>
                  <a:gd name="connsiteY23" fmla="*/ 260381 h 356480"/>
                  <a:gd name="connsiteX24" fmla="*/ 253762 w 309847"/>
                  <a:gd name="connsiteY24" fmla="*/ 258684 h 356480"/>
                  <a:gd name="connsiteX25" fmla="*/ 286423 w 309847"/>
                  <a:gd name="connsiteY25" fmla="*/ 258684 h 356480"/>
                  <a:gd name="connsiteX26" fmla="*/ 296802 w 309847"/>
                  <a:gd name="connsiteY26" fmla="*/ 262362 h 356480"/>
                  <a:gd name="connsiteX27" fmla="*/ 300420 w 309847"/>
                  <a:gd name="connsiteY27" fmla="*/ 272547 h 356480"/>
                  <a:gd name="connsiteX28" fmla="*/ 289756 w 309847"/>
                  <a:gd name="connsiteY28" fmla="*/ 296690 h 356480"/>
                  <a:gd name="connsiteX29" fmla="*/ 261380 w 309847"/>
                  <a:gd name="connsiteY29" fmla="*/ 324699 h 356480"/>
                  <a:gd name="connsiteX30" fmla="*/ 216055 w 309847"/>
                  <a:gd name="connsiteY30" fmla="*/ 347521 h 356480"/>
                  <a:gd name="connsiteX31" fmla="*/ 155305 w 309847"/>
                  <a:gd name="connsiteY31" fmla="*/ 356480 h 356480"/>
                  <a:gd name="connsiteX32" fmla="*/ 63988 w 309847"/>
                  <a:gd name="connsiteY32" fmla="*/ 153154 h 356480"/>
                  <a:gd name="connsiteX33" fmla="*/ 246621 w 309847"/>
                  <a:gd name="connsiteY33" fmla="*/ 153154 h 356480"/>
                  <a:gd name="connsiteX34" fmla="*/ 246621 w 309847"/>
                  <a:gd name="connsiteY34" fmla="*/ 151174 h 356480"/>
                  <a:gd name="connsiteX35" fmla="*/ 235575 w 309847"/>
                  <a:gd name="connsiteY35" fmla="*/ 98362 h 356480"/>
                  <a:gd name="connsiteX36" fmla="*/ 203962 w 309847"/>
                  <a:gd name="connsiteY36" fmla="*/ 61677 h 356480"/>
                  <a:gd name="connsiteX37" fmla="*/ 154638 w 309847"/>
                  <a:gd name="connsiteY37" fmla="*/ 48097 h 356480"/>
                  <a:gd name="connsiteX38" fmla="*/ 105599 w 309847"/>
                  <a:gd name="connsiteY38" fmla="*/ 61677 h 356480"/>
                  <a:gd name="connsiteX39" fmla="*/ 74653 w 309847"/>
                  <a:gd name="connsiteY39" fmla="*/ 98362 h 356480"/>
                  <a:gd name="connsiteX40" fmla="*/ 63988 w 309847"/>
                  <a:gd name="connsiteY40" fmla="*/ 151174 h 356480"/>
                  <a:gd name="connsiteX41" fmla="*/ 63988 w 309847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847" h="356480">
                    <a:moveTo>
                      <a:pt x="155305" y="356480"/>
                    </a:moveTo>
                    <a:cubicBezTo>
                      <a:pt x="109123" y="356480"/>
                      <a:pt x="72463" y="342523"/>
                      <a:pt x="45325" y="314514"/>
                    </a:cubicBezTo>
                    <a:cubicBezTo>
                      <a:pt x="18187" y="286599"/>
                      <a:pt x="3333" y="248404"/>
                      <a:pt x="667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7" y="155701"/>
                    </a:cubicBezTo>
                    <a:cubicBezTo>
                      <a:pt x="2476" y="124485"/>
                      <a:pt x="9808" y="97042"/>
                      <a:pt x="22663" y="73559"/>
                    </a:cubicBezTo>
                    <a:cubicBezTo>
                      <a:pt x="35517" y="49983"/>
                      <a:pt x="53228" y="31876"/>
                      <a:pt x="75605" y="19144"/>
                    </a:cubicBezTo>
                    <a:cubicBezTo>
                      <a:pt x="98077" y="6413"/>
                      <a:pt x="124358" y="0"/>
                      <a:pt x="154543" y="0"/>
                    </a:cubicBezTo>
                    <a:cubicBezTo>
                      <a:pt x="188346" y="0"/>
                      <a:pt x="216627" y="7073"/>
                      <a:pt x="239575" y="21125"/>
                    </a:cubicBezTo>
                    <a:cubicBezTo>
                      <a:pt x="262428" y="35176"/>
                      <a:pt x="279853" y="55264"/>
                      <a:pt x="291851" y="81198"/>
                    </a:cubicBezTo>
                    <a:cubicBezTo>
                      <a:pt x="303849" y="107133"/>
                      <a:pt x="309847" y="137499"/>
                      <a:pt x="309847" y="172299"/>
                    </a:cubicBezTo>
                    <a:lnTo>
                      <a:pt x="309847" y="183521"/>
                    </a:lnTo>
                    <a:cubicBezTo>
                      <a:pt x="309847" y="188331"/>
                      <a:pt x="308419" y="192103"/>
                      <a:pt x="305467" y="194744"/>
                    </a:cubicBezTo>
                    <a:cubicBezTo>
                      <a:pt x="302611" y="197384"/>
                      <a:pt x="298897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1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9" y="302725"/>
                      <a:pt x="136260" y="307535"/>
                      <a:pt x="154448" y="307535"/>
                    </a:cubicBezTo>
                    <a:cubicBezTo>
                      <a:pt x="170445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8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802" y="262362"/>
                    </a:cubicBezTo>
                    <a:cubicBezTo>
                      <a:pt x="299659" y="264814"/>
                      <a:pt x="300897" y="268209"/>
                      <a:pt x="300420" y="272547"/>
                    </a:cubicBezTo>
                    <a:cubicBezTo>
                      <a:pt x="299944" y="279149"/>
                      <a:pt x="296421" y="287165"/>
                      <a:pt x="289756" y="296690"/>
                    </a:cubicBezTo>
                    <a:cubicBezTo>
                      <a:pt x="283091" y="306120"/>
                      <a:pt x="273664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058" y="353462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2908" y="113734"/>
                      <a:pt x="235575" y="98362"/>
                    </a:cubicBezTo>
                    <a:cubicBezTo>
                      <a:pt x="228243" y="82990"/>
                      <a:pt x="217674" y="70730"/>
                      <a:pt x="203962" y="61677"/>
                    </a:cubicBezTo>
                    <a:cubicBezTo>
                      <a:pt x="190155" y="52623"/>
                      <a:pt x="173777" y="48097"/>
                      <a:pt x="154638" y="48097"/>
                    </a:cubicBezTo>
                    <a:cubicBezTo>
                      <a:pt x="135499" y="48097"/>
                      <a:pt x="119216" y="52623"/>
                      <a:pt x="105599" y="61677"/>
                    </a:cubicBezTo>
                    <a:cubicBezTo>
                      <a:pt x="92078" y="70730"/>
                      <a:pt x="81699" y="82896"/>
                      <a:pt x="74653" y="98362"/>
                    </a:cubicBezTo>
                    <a:cubicBezTo>
                      <a:pt x="67511" y="113734"/>
                      <a:pt x="63988" y="131370"/>
                      <a:pt x="63988" y="151174"/>
                    </a:cubicBezTo>
                    <a:lnTo>
                      <a:pt x="63988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" name="Freeform 57">
                <a:extLst>
                  <a:ext uri="{FF2B5EF4-FFF2-40B4-BE49-F238E27FC236}">
                    <a16:creationId xmlns:a16="http://schemas.microsoft.com/office/drawing/2014/main" id="{53991DD5-8E7F-E049-B9EA-02D18BE8E7E7}"/>
                  </a:ext>
                </a:extLst>
              </p:cNvPr>
              <p:cNvSpPr/>
              <p:nvPr/>
            </p:nvSpPr>
            <p:spPr>
              <a:xfrm>
                <a:off x="4338135" y="3297347"/>
                <a:ext cx="303942" cy="356668"/>
              </a:xfrm>
              <a:custGeom>
                <a:avLst/>
                <a:gdLst>
                  <a:gd name="connsiteX0" fmla="*/ 155209 w 303942"/>
                  <a:gd name="connsiteY0" fmla="*/ 356669 h 356668"/>
                  <a:gd name="connsiteX1" fmla="*/ 73605 w 303942"/>
                  <a:gd name="connsiteY1" fmla="*/ 338468 h 356668"/>
                  <a:gd name="connsiteX2" fmla="*/ 20663 w 303942"/>
                  <a:gd name="connsiteY2" fmla="*/ 286316 h 356668"/>
                  <a:gd name="connsiteX3" fmla="*/ 666 w 303942"/>
                  <a:gd name="connsiteY3" fmla="*/ 204740 h 356668"/>
                  <a:gd name="connsiteX4" fmla="*/ 0 w 303942"/>
                  <a:gd name="connsiteY4" fmla="*/ 178334 h 356668"/>
                  <a:gd name="connsiteX5" fmla="*/ 666 w 303942"/>
                  <a:gd name="connsiteY5" fmla="*/ 151928 h 356668"/>
                  <a:gd name="connsiteX6" fmla="*/ 20663 w 303942"/>
                  <a:gd name="connsiteY6" fmla="*/ 70353 h 356668"/>
                  <a:gd name="connsiteX7" fmla="*/ 73605 w 303942"/>
                  <a:gd name="connsiteY7" fmla="*/ 18201 h 356668"/>
                  <a:gd name="connsiteX8" fmla="*/ 155209 w 303942"/>
                  <a:gd name="connsiteY8" fmla="*/ 0 h 356668"/>
                  <a:gd name="connsiteX9" fmla="*/ 221578 w 303942"/>
                  <a:gd name="connsiteY9" fmla="*/ 10562 h 356668"/>
                  <a:gd name="connsiteX10" fmla="*/ 267189 w 303942"/>
                  <a:gd name="connsiteY10" fmla="*/ 37628 h 356668"/>
                  <a:gd name="connsiteX11" fmla="*/ 294136 w 303942"/>
                  <a:gd name="connsiteY11" fmla="*/ 73276 h 356668"/>
                  <a:gd name="connsiteX12" fmla="*/ 303848 w 303942"/>
                  <a:gd name="connsiteY12" fmla="*/ 109585 h 356668"/>
                  <a:gd name="connsiteX13" fmla="*/ 299849 w 303942"/>
                  <a:gd name="connsiteY13" fmla="*/ 120147 h 356668"/>
                  <a:gd name="connsiteX14" fmla="*/ 288518 w 303942"/>
                  <a:gd name="connsiteY14" fmla="*/ 124108 h 356668"/>
                  <a:gd name="connsiteX15" fmla="*/ 256524 w 303942"/>
                  <a:gd name="connsiteY15" fmla="*/ 124108 h 356668"/>
                  <a:gd name="connsiteX16" fmla="*/ 246526 w 303942"/>
                  <a:gd name="connsiteY16" fmla="*/ 121184 h 356668"/>
                  <a:gd name="connsiteX17" fmla="*/ 239860 w 303942"/>
                  <a:gd name="connsiteY17" fmla="*/ 110999 h 356668"/>
                  <a:gd name="connsiteX18" fmla="*/ 207200 w 303942"/>
                  <a:gd name="connsiteY18" fmla="*/ 65449 h 356668"/>
                  <a:gd name="connsiteX19" fmla="*/ 155876 w 303942"/>
                  <a:gd name="connsiteY19" fmla="*/ 52246 h 356668"/>
                  <a:gd name="connsiteX20" fmla="*/ 90840 w 303942"/>
                  <a:gd name="connsiteY20" fmla="*/ 76672 h 356668"/>
                  <a:gd name="connsiteX21" fmla="*/ 63893 w 303942"/>
                  <a:gd name="connsiteY21" fmla="*/ 155229 h 356668"/>
                  <a:gd name="connsiteX22" fmla="*/ 63893 w 303942"/>
                  <a:gd name="connsiteY22" fmla="*/ 201440 h 356668"/>
                  <a:gd name="connsiteX23" fmla="*/ 90840 w 303942"/>
                  <a:gd name="connsiteY23" fmla="*/ 280374 h 356668"/>
                  <a:gd name="connsiteX24" fmla="*/ 155876 w 303942"/>
                  <a:gd name="connsiteY24" fmla="*/ 304423 h 356668"/>
                  <a:gd name="connsiteX25" fmla="*/ 207200 w 303942"/>
                  <a:gd name="connsiteY25" fmla="*/ 291220 h 356668"/>
                  <a:gd name="connsiteX26" fmla="*/ 239860 w 303942"/>
                  <a:gd name="connsiteY26" fmla="*/ 245670 h 356668"/>
                  <a:gd name="connsiteX27" fmla="*/ 246526 w 303942"/>
                  <a:gd name="connsiteY27" fmla="*/ 235107 h 356668"/>
                  <a:gd name="connsiteX28" fmla="*/ 256524 w 303942"/>
                  <a:gd name="connsiteY28" fmla="*/ 231806 h 356668"/>
                  <a:gd name="connsiteX29" fmla="*/ 288518 w 303942"/>
                  <a:gd name="connsiteY29" fmla="*/ 231806 h 356668"/>
                  <a:gd name="connsiteX30" fmla="*/ 299849 w 303942"/>
                  <a:gd name="connsiteY30" fmla="*/ 236050 h 356668"/>
                  <a:gd name="connsiteX31" fmla="*/ 303848 w 303942"/>
                  <a:gd name="connsiteY31" fmla="*/ 246990 h 356668"/>
                  <a:gd name="connsiteX32" fmla="*/ 297850 w 303942"/>
                  <a:gd name="connsiteY32" fmla="*/ 275376 h 356668"/>
                  <a:gd name="connsiteX33" fmla="*/ 280900 w 303942"/>
                  <a:gd name="connsiteY33" fmla="*/ 304800 h 356668"/>
                  <a:gd name="connsiteX34" fmla="*/ 251858 w 303942"/>
                  <a:gd name="connsiteY34" fmla="*/ 331206 h 356668"/>
                  <a:gd name="connsiteX35" fmla="*/ 210532 w 303942"/>
                  <a:gd name="connsiteY35" fmla="*/ 349690 h 356668"/>
                  <a:gd name="connsiteX36" fmla="*/ 155209 w 303942"/>
                  <a:gd name="connsiteY36" fmla="*/ 356669 h 356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303942" h="356668">
                    <a:moveTo>
                      <a:pt x="155209" y="356669"/>
                    </a:moveTo>
                    <a:cubicBezTo>
                      <a:pt x="123691" y="356669"/>
                      <a:pt x="96458" y="350633"/>
                      <a:pt x="73605" y="338468"/>
                    </a:cubicBezTo>
                    <a:cubicBezTo>
                      <a:pt x="50752" y="326396"/>
                      <a:pt x="33041" y="308950"/>
                      <a:pt x="20663" y="286316"/>
                    </a:cubicBezTo>
                    <a:cubicBezTo>
                      <a:pt x="8189" y="263682"/>
                      <a:pt x="1523" y="236427"/>
                      <a:pt x="666" y="204740"/>
                    </a:cubicBezTo>
                    <a:cubicBezTo>
                      <a:pt x="190" y="198139"/>
                      <a:pt x="0" y="189368"/>
                      <a:pt x="0" y="178334"/>
                    </a:cubicBezTo>
                    <a:cubicBezTo>
                      <a:pt x="0" y="167300"/>
                      <a:pt x="190" y="158530"/>
                      <a:pt x="666" y="151928"/>
                    </a:cubicBezTo>
                    <a:cubicBezTo>
                      <a:pt x="1523" y="120241"/>
                      <a:pt x="8189" y="93081"/>
                      <a:pt x="20663" y="70353"/>
                    </a:cubicBezTo>
                    <a:cubicBezTo>
                      <a:pt x="33137" y="47719"/>
                      <a:pt x="50752" y="30273"/>
                      <a:pt x="73605" y="18201"/>
                    </a:cubicBezTo>
                    <a:cubicBezTo>
                      <a:pt x="96458" y="6130"/>
                      <a:pt x="123691" y="0"/>
                      <a:pt x="155209" y="0"/>
                    </a:cubicBezTo>
                    <a:cubicBezTo>
                      <a:pt x="181014" y="0"/>
                      <a:pt x="203105" y="3489"/>
                      <a:pt x="221578" y="10562"/>
                    </a:cubicBezTo>
                    <a:cubicBezTo>
                      <a:pt x="240051" y="17635"/>
                      <a:pt x="255191" y="26595"/>
                      <a:pt x="267189" y="37628"/>
                    </a:cubicBezTo>
                    <a:cubicBezTo>
                      <a:pt x="279186" y="48662"/>
                      <a:pt x="288232" y="60545"/>
                      <a:pt x="294136" y="73276"/>
                    </a:cubicBezTo>
                    <a:cubicBezTo>
                      <a:pt x="300135" y="86008"/>
                      <a:pt x="303372" y="98174"/>
                      <a:pt x="303848" y="109585"/>
                    </a:cubicBezTo>
                    <a:cubicBezTo>
                      <a:pt x="304325" y="114017"/>
                      <a:pt x="302991" y="117506"/>
                      <a:pt x="299849" y="120147"/>
                    </a:cubicBezTo>
                    <a:cubicBezTo>
                      <a:pt x="296707" y="122788"/>
                      <a:pt x="292993" y="124108"/>
                      <a:pt x="288518" y="124108"/>
                    </a:cubicBezTo>
                    <a:lnTo>
                      <a:pt x="256524" y="124108"/>
                    </a:lnTo>
                    <a:cubicBezTo>
                      <a:pt x="252048" y="124108"/>
                      <a:pt x="248716" y="123165"/>
                      <a:pt x="246526" y="121184"/>
                    </a:cubicBezTo>
                    <a:cubicBezTo>
                      <a:pt x="244335" y="119204"/>
                      <a:pt x="242050" y="115809"/>
                      <a:pt x="239860" y="110999"/>
                    </a:cubicBezTo>
                    <a:cubicBezTo>
                      <a:pt x="231862" y="89403"/>
                      <a:pt x="221007" y="74220"/>
                      <a:pt x="207200" y="65449"/>
                    </a:cubicBezTo>
                    <a:cubicBezTo>
                      <a:pt x="193393" y="56678"/>
                      <a:pt x="176348" y="52246"/>
                      <a:pt x="155876" y="52246"/>
                    </a:cubicBezTo>
                    <a:cubicBezTo>
                      <a:pt x="129214" y="52246"/>
                      <a:pt x="107504" y="60356"/>
                      <a:pt x="90840" y="76672"/>
                    </a:cubicBezTo>
                    <a:cubicBezTo>
                      <a:pt x="74177" y="92987"/>
                      <a:pt x="65226" y="119110"/>
                      <a:pt x="63893" y="155229"/>
                    </a:cubicBezTo>
                    <a:cubicBezTo>
                      <a:pt x="63417" y="171073"/>
                      <a:pt x="63417" y="186445"/>
                      <a:pt x="63893" y="201440"/>
                    </a:cubicBezTo>
                    <a:cubicBezTo>
                      <a:pt x="65226" y="237936"/>
                      <a:pt x="74177" y="264248"/>
                      <a:pt x="90840" y="280374"/>
                    </a:cubicBezTo>
                    <a:cubicBezTo>
                      <a:pt x="107504" y="296407"/>
                      <a:pt x="129119" y="304423"/>
                      <a:pt x="155876" y="304423"/>
                    </a:cubicBezTo>
                    <a:cubicBezTo>
                      <a:pt x="176348" y="304423"/>
                      <a:pt x="193393" y="299990"/>
                      <a:pt x="207200" y="291220"/>
                    </a:cubicBezTo>
                    <a:cubicBezTo>
                      <a:pt x="221007" y="282449"/>
                      <a:pt x="231862" y="267266"/>
                      <a:pt x="239860" y="245670"/>
                    </a:cubicBezTo>
                    <a:cubicBezTo>
                      <a:pt x="242050" y="240860"/>
                      <a:pt x="244335" y="237276"/>
                      <a:pt x="246526" y="235107"/>
                    </a:cubicBezTo>
                    <a:cubicBezTo>
                      <a:pt x="248716" y="232938"/>
                      <a:pt x="252048" y="231806"/>
                      <a:pt x="256524" y="231806"/>
                    </a:cubicBezTo>
                    <a:lnTo>
                      <a:pt x="288518" y="231806"/>
                    </a:lnTo>
                    <a:cubicBezTo>
                      <a:pt x="292993" y="231806"/>
                      <a:pt x="296707" y="233221"/>
                      <a:pt x="299849" y="236050"/>
                    </a:cubicBezTo>
                    <a:cubicBezTo>
                      <a:pt x="302991" y="238879"/>
                      <a:pt x="304325" y="242557"/>
                      <a:pt x="303848" y="246990"/>
                    </a:cubicBezTo>
                    <a:cubicBezTo>
                      <a:pt x="303372" y="256232"/>
                      <a:pt x="301373" y="265663"/>
                      <a:pt x="297850" y="275376"/>
                    </a:cubicBezTo>
                    <a:cubicBezTo>
                      <a:pt x="294326" y="285090"/>
                      <a:pt x="288613" y="294804"/>
                      <a:pt x="280900" y="304800"/>
                    </a:cubicBezTo>
                    <a:cubicBezTo>
                      <a:pt x="273092" y="314702"/>
                      <a:pt x="263475" y="323473"/>
                      <a:pt x="251858" y="331206"/>
                    </a:cubicBezTo>
                    <a:cubicBezTo>
                      <a:pt x="240336" y="338939"/>
                      <a:pt x="226529" y="345069"/>
                      <a:pt x="210532" y="349690"/>
                    </a:cubicBezTo>
                    <a:cubicBezTo>
                      <a:pt x="194535" y="354405"/>
                      <a:pt x="176158" y="356669"/>
                      <a:pt x="155209" y="3566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Freeform 58">
                <a:extLst>
                  <a:ext uri="{FF2B5EF4-FFF2-40B4-BE49-F238E27FC236}">
                    <a16:creationId xmlns:a16="http://schemas.microsoft.com/office/drawing/2014/main" id="{2C2BA9AA-065E-0541-B735-5CF025F06DB0}"/>
                  </a:ext>
                </a:extLst>
              </p:cNvPr>
              <p:cNvSpPr/>
              <p:nvPr/>
            </p:nvSpPr>
            <p:spPr>
              <a:xfrm>
                <a:off x="4700924" y="3304137"/>
                <a:ext cx="305276" cy="349878"/>
              </a:xfrm>
              <a:custGeom>
                <a:avLst/>
                <a:gdLst>
                  <a:gd name="connsiteX0" fmla="*/ 132642 w 305276"/>
                  <a:gd name="connsiteY0" fmla="*/ 349879 h 349878"/>
                  <a:gd name="connsiteX1" fmla="*/ 60370 w 305276"/>
                  <a:gd name="connsiteY1" fmla="*/ 331017 h 349878"/>
                  <a:gd name="connsiteX2" fmla="*/ 15331 w 305276"/>
                  <a:gd name="connsiteY2" fmla="*/ 278583 h 349878"/>
                  <a:gd name="connsiteX3" fmla="*/ 0 w 305276"/>
                  <a:gd name="connsiteY3" fmla="*/ 201345 h 349878"/>
                  <a:gd name="connsiteX4" fmla="*/ 0 w 305276"/>
                  <a:gd name="connsiteY4" fmla="*/ 15183 h 349878"/>
                  <a:gd name="connsiteX5" fmla="*/ 4380 w 305276"/>
                  <a:gd name="connsiteY5" fmla="*/ 4338 h 349878"/>
                  <a:gd name="connsiteX6" fmla="*/ 15331 w 305276"/>
                  <a:gd name="connsiteY6" fmla="*/ 0 h 349878"/>
                  <a:gd name="connsiteX7" fmla="*/ 48658 w 305276"/>
                  <a:gd name="connsiteY7" fmla="*/ 0 h 349878"/>
                  <a:gd name="connsiteX8" fmla="*/ 59703 w 305276"/>
                  <a:gd name="connsiteY8" fmla="*/ 4338 h 349878"/>
                  <a:gd name="connsiteX9" fmla="*/ 63988 w 305276"/>
                  <a:gd name="connsiteY9" fmla="*/ 15183 h 349878"/>
                  <a:gd name="connsiteX10" fmla="*/ 63988 w 305276"/>
                  <a:gd name="connsiteY10" fmla="*/ 198045 h 349878"/>
                  <a:gd name="connsiteX11" fmla="*/ 150639 w 305276"/>
                  <a:gd name="connsiteY11" fmla="*/ 296407 h 349878"/>
                  <a:gd name="connsiteX12" fmla="*/ 217008 w 305276"/>
                  <a:gd name="connsiteY12" fmla="*/ 270378 h 349878"/>
                  <a:gd name="connsiteX13" fmla="*/ 241955 w 305276"/>
                  <a:gd name="connsiteY13" fmla="*/ 198045 h 349878"/>
                  <a:gd name="connsiteX14" fmla="*/ 241955 w 305276"/>
                  <a:gd name="connsiteY14" fmla="*/ 15183 h 349878"/>
                  <a:gd name="connsiteX15" fmla="*/ 246240 w 305276"/>
                  <a:gd name="connsiteY15" fmla="*/ 4338 h 349878"/>
                  <a:gd name="connsiteX16" fmla="*/ 257286 w 305276"/>
                  <a:gd name="connsiteY16" fmla="*/ 0 h 349878"/>
                  <a:gd name="connsiteX17" fmla="*/ 290613 w 305276"/>
                  <a:gd name="connsiteY17" fmla="*/ 0 h 349878"/>
                  <a:gd name="connsiteX18" fmla="*/ 301278 w 305276"/>
                  <a:gd name="connsiteY18" fmla="*/ 4338 h 349878"/>
                  <a:gd name="connsiteX19" fmla="*/ 305277 w 305276"/>
                  <a:gd name="connsiteY19" fmla="*/ 15183 h 349878"/>
                  <a:gd name="connsiteX20" fmla="*/ 305277 w 305276"/>
                  <a:gd name="connsiteY20" fmla="*/ 328094 h 349878"/>
                  <a:gd name="connsiteX21" fmla="*/ 301278 w 305276"/>
                  <a:gd name="connsiteY21" fmla="*/ 338939 h 349878"/>
                  <a:gd name="connsiteX22" fmla="*/ 290613 w 305276"/>
                  <a:gd name="connsiteY22" fmla="*/ 343277 h 349878"/>
                  <a:gd name="connsiteX23" fmla="*/ 259285 w 305276"/>
                  <a:gd name="connsiteY23" fmla="*/ 343277 h 349878"/>
                  <a:gd name="connsiteX24" fmla="*/ 248240 w 305276"/>
                  <a:gd name="connsiteY24" fmla="*/ 338939 h 349878"/>
                  <a:gd name="connsiteX25" fmla="*/ 243955 w 305276"/>
                  <a:gd name="connsiteY25" fmla="*/ 328094 h 349878"/>
                  <a:gd name="connsiteX26" fmla="*/ 243955 w 305276"/>
                  <a:gd name="connsiteY26" fmla="*/ 299047 h 349878"/>
                  <a:gd name="connsiteX27" fmla="*/ 200344 w 305276"/>
                  <a:gd name="connsiteY27" fmla="*/ 336016 h 349878"/>
                  <a:gd name="connsiteX28" fmla="*/ 132642 w 305276"/>
                  <a:gd name="connsiteY28" fmla="*/ 349879 h 349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05276" h="349878">
                    <a:moveTo>
                      <a:pt x="132642" y="349879"/>
                    </a:moveTo>
                    <a:cubicBezTo>
                      <a:pt x="104171" y="349879"/>
                      <a:pt x="80080" y="343560"/>
                      <a:pt x="60370" y="331017"/>
                    </a:cubicBezTo>
                    <a:cubicBezTo>
                      <a:pt x="40564" y="318475"/>
                      <a:pt x="25614" y="300933"/>
                      <a:pt x="15331" y="278583"/>
                    </a:cubicBezTo>
                    <a:cubicBezTo>
                      <a:pt x="5142" y="256138"/>
                      <a:pt x="0" y="230392"/>
                      <a:pt x="0" y="201345"/>
                    </a:cubicBezTo>
                    <a:lnTo>
                      <a:pt x="0" y="15183"/>
                    </a:lnTo>
                    <a:cubicBezTo>
                      <a:pt x="0" y="10751"/>
                      <a:pt x="1429" y="7167"/>
                      <a:pt x="4380" y="4338"/>
                    </a:cubicBezTo>
                    <a:cubicBezTo>
                      <a:pt x="7237" y="1509"/>
                      <a:pt x="10951" y="0"/>
                      <a:pt x="15331" y="0"/>
                    </a:cubicBezTo>
                    <a:lnTo>
                      <a:pt x="48658" y="0"/>
                    </a:lnTo>
                    <a:cubicBezTo>
                      <a:pt x="53133" y="0"/>
                      <a:pt x="56752" y="1415"/>
                      <a:pt x="59703" y="4338"/>
                    </a:cubicBezTo>
                    <a:cubicBezTo>
                      <a:pt x="62560" y="7167"/>
                      <a:pt x="63988" y="10845"/>
                      <a:pt x="63988" y="15183"/>
                    </a:cubicBezTo>
                    <a:lnTo>
                      <a:pt x="63988" y="198045"/>
                    </a:lnTo>
                    <a:cubicBezTo>
                      <a:pt x="63988" y="263588"/>
                      <a:pt x="92840" y="296407"/>
                      <a:pt x="150639" y="296407"/>
                    </a:cubicBezTo>
                    <a:cubicBezTo>
                      <a:pt x="178158" y="296407"/>
                      <a:pt x="200344" y="287730"/>
                      <a:pt x="217008" y="270378"/>
                    </a:cubicBezTo>
                    <a:cubicBezTo>
                      <a:pt x="233671" y="253025"/>
                      <a:pt x="241955" y="228883"/>
                      <a:pt x="241955" y="198045"/>
                    </a:cubicBezTo>
                    <a:lnTo>
                      <a:pt x="241955" y="15183"/>
                    </a:lnTo>
                    <a:cubicBezTo>
                      <a:pt x="241955" y="10751"/>
                      <a:pt x="243383" y="7167"/>
                      <a:pt x="246240" y="4338"/>
                    </a:cubicBezTo>
                    <a:cubicBezTo>
                      <a:pt x="249097" y="1509"/>
                      <a:pt x="252811" y="0"/>
                      <a:pt x="257286" y="0"/>
                    </a:cubicBezTo>
                    <a:lnTo>
                      <a:pt x="290613" y="0"/>
                    </a:lnTo>
                    <a:cubicBezTo>
                      <a:pt x="295088" y="0"/>
                      <a:pt x="298612" y="1415"/>
                      <a:pt x="301278" y="4338"/>
                    </a:cubicBezTo>
                    <a:cubicBezTo>
                      <a:pt x="303944" y="7167"/>
                      <a:pt x="305277" y="10845"/>
                      <a:pt x="305277" y="15183"/>
                    </a:cubicBezTo>
                    <a:lnTo>
                      <a:pt x="305277" y="328094"/>
                    </a:lnTo>
                    <a:cubicBezTo>
                      <a:pt x="305277" y="332526"/>
                      <a:pt x="303944" y="336110"/>
                      <a:pt x="301278" y="338939"/>
                    </a:cubicBezTo>
                    <a:cubicBezTo>
                      <a:pt x="298612" y="341768"/>
                      <a:pt x="295088" y="343277"/>
                      <a:pt x="290613" y="343277"/>
                    </a:cubicBezTo>
                    <a:lnTo>
                      <a:pt x="259285" y="343277"/>
                    </a:lnTo>
                    <a:cubicBezTo>
                      <a:pt x="254810" y="343277"/>
                      <a:pt x="251192" y="341863"/>
                      <a:pt x="248240" y="338939"/>
                    </a:cubicBezTo>
                    <a:cubicBezTo>
                      <a:pt x="245383" y="336110"/>
                      <a:pt x="243955" y="332432"/>
                      <a:pt x="243955" y="328094"/>
                    </a:cubicBezTo>
                    <a:lnTo>
                      <a:pt x="243955" y="299047"/>
                    </a:lnTo>
                    <a:cubicBezTo>
                      <a:pt x="231957" y="314419"/>
                      <a:pt x="217388" y="326774"/>
                      <a:pt x="200344" y="336016"/>
                    </a:cubicBezTo>
                    <a:cubicBezTo>
                      <a:pt x="183204" y="345258"/>
                      <a:pt x="160637" y="349879"/>
                      <a:pt x="132642" y="34987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Freeform 59">
                <a:extLst>
                  <a:ext uri="{FF2B5EF4-FFF2-40B4-BE49-F238E27FC236}">
                    <a16:creationId xmlns:a16="http://schemas.microsoft.com/office/drawing/2014/main" id="{30FE1A04-B9AB-D540-B01A-A4CA128C50FB}"/>
                  </a:ext>
                </a:extLst>
              </p:cNvPr>
              <p:cNvSpPr/>
              <p:nvPr/>
            </p:nvSpPr>
            <p:spPr>
              <a:xfrm>
                <a:off x="5088472" y="3304137"/>
                <a:ext cx="196630" cy="343277"/>
              </a:xfrm>
              <a:custGeom>
                <a:avLst/>
                <a:gdLst>
                  <a:gd name="connsiteX0" fmla="*/ 15330 w 196630"/>
                  <a:gd name="connsiteY0" fmla="*/ 343277 h 343277"/>
                  <a:gd name="connsiteX1" fmla="*/ 4285 w 196630"/>
                  <a:gd name="connsiteY1" fmla="*/ 338939 h 343277"/>
                  <a:gd name="connsiteX2" fmla="*/ 0 w 196630"/>
                  <a:gd name="connsiteY2" fmla="*/ 328094 h 343277"/>
                  <a:gd name="connsiteX3" fmla="*/ 0 w 196630"/>
                  <a:gd name="connsiteY3" fmla="*/ 15844 h 343277"/>
                  <a:gd name="connsiteX4" fmla="*/ 4285 w 196630"/>
                  <a:gd name="connsiteY4" fmla="*/ 4621 h 343277"/>
                  <a:gd name="connsiteX5" fmla="*/ 15330 w 196630"/>
                  <a:gd name="connsiteY5" fmla="*/ 0 h 343277"/>
                  <a:gd name="connsiteX6" fmla="*/ 45991 w 196630"/>
                  <a:gd name="connsiteY6" fmla="*/ 0 h 343277"/>
                  <a:gd name="connsiteX7" fmla="*/ 57323 w 196630"/>
                  <a:gd name="connsiteY7" fmla="*/ 4621 h 343277"/>
                  <a:gd name="connsiteX8" fmla="*/ 61989 w 196630"/>
                  <a:gd name="connsiteY8" fmla="*/ 15844 h 343277"/>
                  <a:gd name="connsiteX9" fmla="*/ 61989 w 196630"/>
                  <a:gd name="connsiteY9" fmla="*/ 44890 h 343277"/>
                  <a:gd name="connsiteX10" fmla="*/ 98648 w 196630"/>
                  <a:gd name="connsiteY10" fmla="*/ 11223 h 343277"/>
                  <a:gd name="connsiteX11" fmla="*/ 155305 w 196630"/>
                  <a:gd name="connsiteY11" fmla="*/ 0 h 343277"/>
                  <a:gd name="connsiteX12" fmla="*/ 181300 w 196630"/>
                  <a:gd name="connsiteY12" fmla="*/ 0 h 343277"/>
                  <a:gd name="connsiteX13" fmla="*/ 192250 w 196630"/>
                  <a:gd name="connsiteY13" fmla="*/ 4338 h 343277"/>
                  <a:gd name="connsiteX14" fmla="*/ 196630 w 196630"/>
                  <a:gd name="connsiteY14" fmla="*/ 15183 h 343277"/>
                  <a:gd name="connsiteX15" fmla="*/ 196630 w 196630"/>
                  <a:gd name="connsiteY15" fmla="*/ 42250 h 343277"/>
                  <a:gd name="connsiteX16" fmla="*/ 192250 w 196630"/>
                  <a:gd name="connsiteY16" fmla="*/ 52812 h 343277"/>
                  <a:gd name="connsiteX17" fmla="*/ 181300 w 196630"/>
                  <a:gd name="connsiteY17" fmla="*/ 56773 h 343277"/>
                  <a:gd name="connsiteX18" fmla="*/ 141307 w 196630"/>
                  <a:gd name="connsiteY18" fmla="*/ 56773 h 343277"/>
                  <a:gd name="connsiteX19" fmla="*/ 84651 w 196630"/>
                  <a:gd name="connsiteY19" fmla="*/ 77615 h 343277"/>
                  <a:gd name="connsiteX20" fmla="*/ 63988 w 196630"/>
                  <a:gd name="connsiteY20" fmla="*/ 134010 h 343277"/>
                  <a:gd name="connsiteX21" fmla="*/ 63988 w 196630"/>
                  <a:gd name="connsiteY21" fmla="*/ 328094 h 343277"/>
                  <a:gd name="connsiteX22" fmla="*/ 59322 w 196630"/>
                  <a:gd name="connsiteY22" fmla="*/ 338939 h 343277"/>
                  <a:gd name="connsiteX23" fmla="*/ 47991 w 196630"/>
                  <a:gd name="connsiteY23" fmla="*/ 343277 h 343277"/>
                  <a:gd name="connsiteX24" fmla="*/ 15330 w 196630"/>
                  <a:gd name="connsiteY24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96630" h="343277">
                    <a:moveTo>
                      <a:pt x="15330" y="343277"/>
                    </a:moveTo>
                    <a:cubicBezTo>
                      <a:pt x="10855" y="343277"/>
                      <a:pt x="7237" y="341863"/>
                      <a:pt x="4285" y="338939"/>
                    </a:cubicBezTo>
                    <a:cubicBezTo>
                      <a:pt x="1428" y="336110"/>
                      <a:pt x="0" y="332432"/>
                      <a:pt x="0" y="328094"/>
                    </a:cubicBezTo>
                    <a:lnTo>
                      <a:pt x="0" y="15844"/>
                    </a:lnTo>
                    <a:cubicBezTo>
                      <a:pt x="0" y="11411"/>
                      <a:pt x="1428" y="7733"/>
                      <a:pt x="4285" y="4621"/>
                    </a:cubicBezTo>
                    <a:cubicBezTo>
                      <a:pt x="7142" y="1509"/>
                      <a:pt x="10855" y="0"/>
                      <a:pt x="15330" y="0"/>
                    </a:cubicBezTo>
                    <a:lnTo>
                      <a:pt x="45991" y="0"/>
                    </a:lnTo>
                    <a:cubicBezTo>
                      <a:pt x="50467" y="0"/>
                      <a:pt x="54180" y="1509"/>
                      <a:pt x="57323" y="4621"/>
                    </a:cubicBezTo>
                    <a:cubicBezTo>
                      <a:pt x="60465" y="7733"/>
                      <a:pt x="61989" y="11411"/>
                      <a:pt x="61989" y="15844"/>
                    </a:cubicBezTo>
                    <a:lnTo>
                      <a:pt x="61989" y="44890"/>
                    </a:lnTo>
                    <a:cubicBezTo>
                      <a:pt x="70844" y="29895"/>
                      <a:pt x="83128" y="18673"/>
                      <a:pt x="98648" y="11223"/>
                    </a:cubicBezTo>
                    <a:cubicBezTo>
                      <a:pt x="114169" y="3772"/>
                      <a:pt x="133118" y="0"/>
                      <a:pt x="155305" y="0"/>
                    </a:cubicBezTo>
                    <a:lnTo>
                      <a:pt x="181300" y="0"/>
                    </a:lnTo>
                    <a:cubicBezTo>
                      <a:pt x="185775" y="0"/>
                      <a:pt x="189393" y="1415"/>
                      <a:pt x="192250" y="4338"/>
                    </a:cubicBezTo>
                    <a:cubicBezTo>
                      <a:pt x="195107" y="7167"/>
                      <a:pt x="196630" y="10845"/>
                      <a:pt x="196630" y="15183"/>
                    </a:cubicBezTo>
                    <a:lnTo>
                      <a:pt x="196630" y="42250"/>
                    </a:lnTo>
                    <a:cubicBezTo>
                      <a:pt x="196630" y="46682"/>
                      <a:pt x="195202" y="50171"/>
                      <a:pt x="192250" y="52812"/>
                    </a:cubicBezTo>
                    <a:cubicBezTo>
                      <a:pt x="189393" y="55452"/>
                      <a:pt x="185680" y="56773"/>
                      <a:pt x="181300" y="56773"/>
                    </a:cubicBezTo>
                    <a:lnTo>
                      <a:pt x="141307" y="56773"/>
                    </a:lnTo>
                    <a:cubicBezTo>
                      <a:pt x="117312" y="56773"/>
                      <a:pt x="98458" y="63657"/>
                      <a:pt x="84651" y="77615"/>
                    </a:cubicBezTo>
                    <a:cubicBezTo>
                      <a:pt x="70844" y="91478"/>
                      <a:pt x="63988" y="110245"/>
                      <a:pt x="63988" y="134010"/>
                    </a:cubicBezTo>
                    <a:lnTo>
                      <a:pt x="63988" y="328094"/>
                    </a:lnTo>
                    <a:cubicBezTo>
                      <a:pt x="63988" y="332526"/>
                      <a:pt x="62465" y="336110"/>
                      <a:pt x="59322" y="338939"/>
                    </a:cubicBezTo>
                    <a:cubicBezTo>
                      <a:pt x="56180" y="341768"/>
                      <a:pt x="52467" y="343277"/>
                      <a:pt x="47991" y="343277"/>
                    </a:cubicBezTo>
                    <a:lnTo>
                      <a:pt x="15330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C035A7F3-5A16-6447-860C-26535DB9AF8B}"/>
                  </a:ext>
                </a:extLst>
              </p:cNvPr>
              <p:cNvSpPr/>
              <p:nvPr/>
            </p:nvSpPr>
            <p:spPr>
              <a:xfrm>
                <a:off x="5312906" y="3297536"/>
                <a:ext cx="309847" cy="356480"/>
              </a:xfrm>
              <a:custGeom>
                <a:avLst/>
                <a:gdLst>
                  <a:gd name="connsiteX0" fmla="*/ 155305 w 309847"/>
                  <a:gd name="connsiteY0" fmla="*/ 356480 h 356480"/>
                  <a:gd name="connsiteX1" fmla="*/ 45325 w 309847"/>
                  <a:gd name="connsiteY1" fmla="*/ 314514 h 356480"/>
                  <a:gd name="connsiteX2" fmla="*/ 666 w 309847"/>
                  <a:gd name="connsiteY2" fmla="*/ 199931 h 356480"/>
                  <a:gd name="connsiteX3" fmla="*/ 0 w 309847"/>
                  <a:gd name="connsiteY3" fmla="*/ 177863 h 356480"/>
                  <a:gd name="connsiteX4" fmla="*/ 666 w 309847"/>
                  <a:gd name="connsiteY4" fmla="*/ 155701 h 356480"/>
                  <a:gd name="connsiteX5" fmla="*/ 22663 w 309847"/>
                  <a:gd name="connsiteY5" fmla="*/ 73559 h 356480"/>
                  <a:gd name="connsiteX6" fmla="*/ 75605 w 309847"/>
                  <a:gd name="connsiteY6" fmla="*/ 19144 h 356480"/>
                  <a:gd name="connsiteX7" fmla="*/ 154543 w 309847"/>
                  <a:gd name="connsiteY7" fmla="*/ 0 h 356480"/>
                  <a:gd name="connsiteX8" fmla="*/ 239575 w 309847"/>
                  <a:gd name="connsiteY8" fmla="*/ 21125 h 356480"/>
                  <a:gd name="connsiteX9" fmla="*/ 291851 w 309847"/>
                  <a:gd name="connsiteY9" fmla="*/ 81198 h 356480"/>
                  <a:gd name="connsiteX10" fmla="*/ 309847 w 309847"/>
                  <a:gd name="connsiteY10" fmla="*/ 172299 h 356480"/>
                  <a:gd name="connsiteX11" fmla="*/ 309847 w 309847"/>
                  <a:gd name="connsiteY11" fmla="*/ 183521 h 356480"/>
                  <a:gd name="connsiteX12" fmla="*/ 305467 w 309847"/>
                  <a:gd name="connsiteY12" fmla="*/ 194744 h 356480"/>
                  <a:gd name="connsiteX13" fmla="*/ 294517 w 309847"/>
                  <a:gd name="connsiteY13" fmla="*/ 198705 h 356480"/>
                  <a:gd name="connsiteX14" fmla="*/ 63893 w 309847"/>
                  <a:gd name="connsiteY14" fmla="*/ 198705 h 356480"/>
                  <a:gd name="connsiteX15" fmla="*/ 63893 w 309847"/>
                  <a:gd name="connsiteY15" fmla="*/ 201345 h 356480"/>
                  <a:gd name="connsiteX16" fmla="*/ 63893 w 309847"/>
                  <a:gd name="connsiteY16" fmla="*/ 204646 h 356480"/>
                  <a:gd name="connsiteX17" fmla="*/ 75891 w 309847"/>
                  <a:gd name="connsiteY17" fmla="*/ 255100 h 356480"/>
                  <a:gd name="connsiteX18" fmla="*/ 106837 w 309847"/>
                  <a:gd name="connsiteY18" fmla="*/ 293012 h 356480"/>
                  <a:gd name="connsiteX19" fmla="*/ 154448 w 309847"/>
                  <a:gd name="connsiteY19" fmla="*/ 307535 h 356480"/>
                  <a:gd name="connsiteX20" fmla="*/ 194440 w 309847"/>
                  <a:gd name="connsiteY20" fmla="*/ 300273 h 356480"/>
                  <a:gd name="connsiteX21" fmla="*/ 220435 w 309847"/>
                  <a:gd name="connsiteY21" fmla="*/ 284147 h 356480"/>
                  <a:gd name="connsiteX22" fmla="*/ 233766 w 309847"/>
                  <a:gd name="connsiteY22" fmla="*/ 269906 h 356480"/>
                  <a:gd name="connsiteX23" fmla="*/ 243098 w 309847"/>
                  <a:gd name="connsiteY23" fmla="*/ 260381 h 356480"/>
                  <a:gd name="connsiteX24" fmla="*/ 253762 w 309847"/>
                  <a:gd name="connsiteY24" fmla="*/ 258684 h 356480"/>
                  <a:gd name="connsiteX25" fmla="*/ 286423 w 309847"/>
                  <a:gd name="connsiteY25" fmla="*/ 258684 h 356480"/>
                  <a:gd name="connsiteX26" fmla="*/ 296802 w 309847"/>
                  <a:gd name="connsiteY26" fmla="*/ 262362 h 356480"/>
                  <a:gd name="connsiteX27" fmla="*/ 300420 w 309847"/>
                  <a:gd name="connsiteY27" fmla="*/ 272547 h 356480"/>
                  <a:gd name="connsiteX28" fmla="*/ 289756 w 309847"/>
                  <a:gd name="connsiteY28" fmla="*/ 296690 h 356480"/>
                  <a:gd name="connsiteX29" fmla="*/ 261380 w 309847"/>
                  <a:gd name="connsiteY29" fmla="*/ 324699 h 356480"/>
                  <a:gd name="connsiteX30" fmla="*/ 216055 w 309847"/>
                  <a:gd name="connsiteY30" fmla="*/ 347521 h 356480"/>
                  <a:gd name="connsiteX31" fmla="*/ 155305 w 309847"/>
                  <a:gd name="connsiteY31" fmla="*/ 356480 h 356480"/>
                  <a:gd name="connsiteX32" fmla="*/ 63988 w 309847"/>
                  <a:gd name="connsiteY32" fmla="*/ 153154 h 356480"/>
                  <a:gd name="connsiteX33" fmla="*/ 246621 w 309847"/>
                  <a:gd name="connsiteY33" fmla="*/ 153154 h 356480"/>
                  <a:gd name="connsiteX34" fmla="*/ 246621 w 309847"/>
                  <a:gd name="connsiteY34" fmla="*/ 151174 h 356480"/>
                  <a:gd name="connsiteX35" fmla="*/ 235575 w 309847"/>
                  <a:gd name="connsiteY35" fmla="*/ 98362 h 356480"/>
                  <a:gd name="connsiteX36" fmla="*/ 203962 w 309847"/>
                  <a:gd name="connsiteY36" fmla="*/ 61677 h 356480"/>
                  <a:gd name="connsiteX37" fmla="*/ 154638 w 309847"/>
                  <a:gd name="connsiteY37" fmla="*/ 48097 h 356480"/>
                  <a:gd name="connsiteX38" fmla="*/ 105599 w 309847"/>
                  <a:gd name="connsiteY38" fmla="*/ 61677 h 356480"/>
                  <a:gd name="connsiteX39" fmla="*/ 74653 w 309847"/>
                  <a:gd name="connsiteY39" fmla="*/ 98362 h 356480"/>
                  <a:gd name="connsiteX40" fmla="*/ 63988 w 309847"/>
                  <a:gd name="connsiteY40" fmla="*/ 151174 h 356480"/>
                  <a:gd name="connsiteX41" fmla="*/ 63988 w 309847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847" h="356480">
                    <a:moveTo>
                      <a:pt x="155305" y="356480"/>
                    </a:moveTo>
                    <a:cubicBezTo>
                      <a:pt x="109123" y="356480"/>
                      <a:pt x="72463" y="342523"/>
                      <a:pt x="45325" y="314514"/>
                    </a:cubicBezTo>
                    <a:cubicBezTo>
                      <a:pt x="18187" y="286599"/>
                      <a:pt x="3332" y="248404"/>
                      <a:pt x="666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6" y="155701"/>
                    </a:cubicBezTo>
                    <a:cubicBezTo>
                      <a:pt x="2476" y="124485"/>
                      <a:pt x="9808" y="97042"/>
                      <a:pt x="22663" y="73559"/>
                    </a:cubicBezTo>
                    <a:cubicBezTo>
                      <a:pt x="35517" y="49983"/>
                      <a:pt x="53228" y="31876"/>
                      <a:pt x="75605" y="19144"/>
                    </a:cubicBezTo>
                    <a:cubicBezTo>
                      <a:pt x="98077" y="6413"/>
                      <a:pt x="124358" y="0"/>
                      <a:pt x="154543" y="0"/>
                    </a:cubicBezTo>
                    <a:cubicBezTo>
                      <a:pt x="188346" y="0"/>
                      <a:pt x="216627" y="7073"/>
                      <a:pt x="239575" y="21125"/>
                    </a:cubicBezTo>
                    <a:cubicBezTo>
                      <a:pt x="262428" y="35176"/>
                      <a:pt x="279853" y="55264"/>
                      <a:pt x="291851" y="81198"/>
                    </a:cubicBezTo>
                    <a:cubicBezTo>
                      <a:pt x="303849" y="107133"/>
                      <a:pt x="309847" y="137499"/>
                      <a:pt x="309847" y="172299"/>
                    </a:cubicBezTo>
                    <a:lnTo>
                      <a:pt x="309847" y="183521"/>
                    </a:lnTo>
                    <a:cubicBezTo>
                      <a:pt x="309847" y="188331"/>
                      <a:pt x="308419" y="192103"/>
                      <a:pt x="305467" y="194744"/>
                    </a:cubicBezTo>
                    <a:cubicBezTo>
                      <a:pt x="302611" y="197384"/>
                      <a:pt x="298897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1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9" y="302725"/>
                      <a:pt x="136260" y="307535"/>
                      <a:pt x="154448" y="307535"/>
                    </a:cubicBezTo>
                    <a:cubicBezTo>
                      <a:pt x="170445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8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802" y="262362"/>
                    </a:cubicBezTo>
                    <a:cubicBezTo>
                      <a:pt x="299659" y="264814"/>
                      <a:pt x="300896" y="268209"/>
                      <a:pt x="300420" y="272547"/>
                    </a:cubicBezTo>
                    <a:cubicBezTo>
                      <a:pt x="299944" y="279149"/>
                      <a:pt x="296421" y="287165"/>
                      <a:pt x="289756" y="296690"/>
                    </a:cubicBezTo>
                    <a:cubicBezTo>
                      <a:pt x="283090" y="306120"/>
                      <a:pt x="273664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058" y="353462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2907" y="113734"/>
                      <a:pt x="235575" y="98362"/>
                    </a:cubicBezTo>
                    <a:cubicBezTo>
                      <a:pt x="228243" y="82990"/>
                      <a:pt x="217674" y="70730"/>
                      <a:pt x="203962" y="61677"/>
                    </a:cubicBezTo>
                    <a:cubicBezTo>
                      <a:pt x="190155" y="52623"/>
                      <a:pt x="173777" y="48097"/>
                      <a:pt x="154638" y="48097"/>
                    </a:cubicBezTo>
                    <a:cubicBezTo>
                      <a:pt x="135499" y="48097"/>
                      <a:pt x="119216" y="52623"/>
                      <a:pt x="105599" y="61677"/>
                    </a:cubicBezTo>
                    <a:cubicBezTo>
                      <a:pt x="92078" y="70730"/>
                      <a:pt x="81699" y="82896"/>
                      <a:pt x="74653" y="98362"/>
                    </a:cubicBezTo>
                    <a:cubicBezTo>
                      <a:pt x="67511" y="113734"/>
                      <a:pt x="63988" y="131370"/>
                      <a:pt x="63988" y="151174"/>
                    </a:cubicBezTo>
                    <a:lnTo>
                      <a:pt x="63988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1B15AD8D-7AD7-EE46-87B9-A9731D113801}"/>
                  </a:ext>
                </a:extLst>
              </p:cNvPr>
              <p:cNvSpPr/>
              <p:nvPr/>
            </p:nvSpPr>
            <p:spPr>
              <a:xfrm>
                <a:off x="5680648" y="3569517"/>
                <a:ext cx="79318" cy="77897"/>
              </a:xfrm>
              <a:custGeom>
                <a:avLst/>
                <a:gdLst>
                  <a:gd name="connsiteX0" fmla="*/ 15330 w 79318"/>
                  <a:gd name="connsiteY0" fmla="*/ 77898 h 77897"/>
                  <a:gd name="connsiteX1" fmla="*/ 4380 w 79318"/>
                  <a:gd name="connsiteY1" fmla="*/ 73559 h 77897"/>
                  <a:gd name="connsiteX2" fmla="*/ 0 w 79318"/>
                  <a:gd name="connsiteY2" fmla="*/ 62714 h 77897"/>
                  <a:gd name="connsiteX3" fmla="*/ 0 w 79318"/>
                  <a:gd name="connsiteY3" fmla="*/ 15183 h 77897"/>
                  <a:gd name="connsiteX4" fmla="*/ 4380 w 79318"/>
                  <a:gd name="connsiteY4" fmla="*/ 4244 h 77897"/>
                  <a:gd name="connsiteX5" fmla="*/ 15330 w 79318"/>
                  <a:gd name="connsiteY5" fmla="*/ 0 h 77897"/>
                  <a:gd name="connsiteX6" fmla="*/ 63322 w 79318"/>
                  <a:gd name="connsiteY6" fmla="*/ 0 h 77897"/>
                  <a:gd name="connsiteX7" fmla="*/ 74653 w 79318"/>
                  <a:gd name="connsiteY7" fmla="*/ 4244 h 77897"/>
                  <a:gd name="connsiteX8" fmla="*/ 79319 w 79318"/>
                  <a:gd name="connsiteY8" fmla="*/ 15183 h 77897"/>
                  <a:gd name="connsiteX9" fmla="*/ 79319 w 79318"/>
                  <a:gd name="connsiteY9" fmla="*/ 62714 h 77897"/>
                  <a:gd name="connsiteX10" fmla="*/ 74653 w 79318"/>
                  <a:gd name="connsiteY10" fmla="*/ 73559 h 77897"/>
                  <a:gd name="connsiteX11" fmla="*/ 63322 w 79318"/>
                  <a:gd name="connsiteY11" fmla="*/ 77898 h 77897"/>
                  <a:gd name="connsiteX12" fmla="*/ 15330 w 79318"/>
                  <a:gd name="connsiteY12" fmla="*/ 77898 h 77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18" h="77897">
                    <a:moveTo>
                      <a:pt x="15330" y="77898"/>
                    </a:moveTo>
                    <a:cubicBezTo>
                      <a:pt x="10855" y="77898"/>
                      <a:pt x="7237" y="76483"/>
                      <a:pt x="4380" y="73559"/>
                    </a:cubicBezTo>
                    <a:cubicBezTo>
                      <a:pt x="1524" y="70730"/>
                      <a:pt x="0" y="67052"/>
                      <a:pt x="0" y="62714"/>
                    </a:cubicBezTo>
                    <a:lnTo>
                      <a:pt x="0" y="15183"/>
                    </a:lnTo>
                    <a:cubicBezTo>
                      <a:pt x="0" y="10751"/>
                      <a:pt x="1428" y="7167"/>
                      <a:pt x="4380" y="4244"/>
                    </a:cubicBezTo>
                    <a:cubicBezTo>
                      <a:pt x="7237" y="1415"/>
                      <a:pt x="10950" y="0"/>
                      <a:pt x="15330" y="0"/>
                    </a:cubicBezTo>
                    <a:lnTo>
                      <a:pt x="63322" y="0"/>
                    </a:lnTo>
                    <a:cubicBezTo>
                      <a:pt x="67797" y="0"/>
                      <a:pt x="71511" y="1415"/>
                      <a:pt x="74653" y="4244"/>
                    </a:cubicBezTo>
                    <a:cubicBezTo>
                      <a:pt x="77795" y="7073"/>
                      <a:pt x="79319" y="10751"/>
                      <a:pt x="79319" y="15183"/>
                    </a:cubicBezTo>
                    <a:lnTo>
                      <a:pt x="79319" y="62714"/>
                    </a:lnTo>
                    <a:cubicBezTo>
                      <a:pt x="79319" y="67146"/>
                      <a:pt x="77795" y="70730"/>
                      <a:pt x="74653" y="73559"/>
                    </a:cubicBezTo>
                    <a:cubicBezTo>
                      <a:pt x="71511" y="76389"/>
                      <a:pt x="67797" y="77898"/>
                      <a:pt x="63322" y="77898"/>
                    </a:cubicBezTo>
                    <a:lnTo>
                      <a:pt x="15330" y="7789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4BFC1BA7-B52F-C441-AF09-75C40A647328}"/>
                  </a:ext>
                </a:extLst>
              </p:cNvPr>
              <p:cNvSpPr/>
              <p:nvPr/>
            </p:nvSpPr>
            <p:spPr>
              <a:xfrm>
                <a:off x="5980592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3999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8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2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2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981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4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2 w 419922"/>
                  <a:gd name="connsiteY20" fmla="*/ 458143 h 462103"/>
                  <a:gd name="connsiteX21" fmla="*/ 47324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7" y="462104"/>
                      <a:pt x="6666" y="460784"/>
                      <a:pt x="3999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1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3" y="1320"/>
                      <a:pt x="181110" y="0"/>
                      <a:pt x="187298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3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2" y="446732"/>
                      <a:pt x="419922" y="448901"/>
                    </a:cubicBezTo>
                    <a:cubicBezTo>
                      <a:pt x="419922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2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1" y="460784"/>
                      <a:pt x="360981" y="458143"/>
                    </a:cubicBezTo>
                    <a:cubicBezTo>
                      <a:pt x="358505" y="455502"/>
                      <a:pt x="356886" y="453050"/>
                      <a:pt x="355934" y="450881"/>
                    </a:cubicBezTo>
                    <a:lnTo>
                      <a:pt x="319274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2" y="458143"/>
                    </a:cubicBezTo>
                    <a:cubicBezTo>
                      <a:pt x="56656" y="460784"/>
                      <a:pt x="52657" y="462104"/>
                      <a:pt x="47324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54130CAD-1C1B-C048-AE1A-A07FFB154B4D}"/>
                  </a:ext>
                </a:extLst>
              </p:cNvPr>
              <p:cNvSpPr/>
              <p:nvPr/>
            </p:nvSpPr>
            <p:spPr>
              <a:xfrm>
                <a:off x="6456314" y="3178615"/>
                <a:ext cx="61988" cy="468799"/>
              </a:xfrm>
              <a:custGeom>
                <a:avLst/>
                <a:gdLst>
                  <a:gd name="connsiteX0" fmla="*/ 15330 w 61988"/>
                  <a:gd name="connsiteY0" fmla="*/ 468800 h 468799"/>
                  <a:gd name="connsiteX1" fmla="*/ 4380 w 61988"/>
                  <a:gd name="connsiteY1" fmla="*/ 464462 h 468799"/>
                  <a:gd name="connsiteX2" fmla="*/ 0 w 61988"/>
                  <a:gd name="connsiteY2" fmla="*/ 453616 h 468799"/>
                  <a:gd name="connsiteX3" fmla="*/ 0 w 61988"/>
                  <a:gd name="connsiteY3" fmla="*/ 15278 h 468799"/>
                  <a:gd name="connsiteX4" fmla="*/ 4380 w 61988"/>
                  <a:gd name="connsiteY4" fmla="*/ 4338 h 468799"/>
                  <a:gd name="connsiteX5" fmla="*/ 15330 w 61988"/>
                  <a:gd name="connsiteY5" fmla="*/ 0 h 468799"/>
                  <a:gd name="connsiteX6" fmla="*/ 46658 w 61988"/>
                  <a:gd name="connsiteY6" fmla="*/ 0 h 468799"/>
                  <a:gd name="connsiteX7" fmla="*/ 57989 w 61988"/>
                  <a:gd name="connsiteY7" fmla="*/ 4338 h 468799"/>
                  <a:gd name="connsiteX8" fmla="*/ 61988 w 61988"/>
                  <a:gd name="connsiteY8" fmla="*/ 15278 h 468799"/>
                  <a:gd name="connsiteX9" fmla="*/ 61988 w 61988"/>
                  <a:gd name="connsiteY9" fmla="*/ 453616 h 468799"/>
                  <a:gd name="connsiteX10" fmla="*/ 57989 w 61988"/>
                  <a:gd name="connsiteY10" fmla="*/ 464462 h 468799"/>
                  <a:gd name="connsiteX11" fmla="*/ 46658 w 61988"/>
                  <a:gd name="connsiteY11" fmla="*/ 468800 h 468799"/>
                  <a:gd name="connsiteX12" fmla="*/ 15330 w 61988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988" h="468799">
                    <a:moveTo>
                      <a:pt x="15330" y="468800"/>
                    </a:moveTo>
                    <a:cubicBezTo>
                      <a:pt x="10855" y="468800"/>
                      <a:pt x="7236" y="467385"/>
                      <a:pt x="4380" y="464462"/>
                    </a:cubicBezTo>
                    <a:cubicBezTo>
                      <a:pt x="1523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8" y="7262"/>
                      <a:pt x="4380" y="4338"/>
                    </a:cubicBezTo>
                    <a:cubicBezTo>
                      <a:pt x="7236" y="1509"/>
                      <a:pt x="10950" y="0"/>
                      <a:pt x="15330" y="0"/>
                    </a:cubicBezTo>
                    <a:lnTo>
                      <a:pt x="46658" y="0"/>
                    </a:lnTo>
                    <a:cubicBezTo>
                      <a:pt x="51514" y="0"/>
                      <a:pt x="55323" y="1415"/>
                      <a:pt x="57989" y="4338"/>
                    </a:cubicBezTo>
                    <a:cubicBezTo>
                      <a:pt x="60655" y="7167"/>
                      <a:pt x="61988" y="10845"/>
                      <a:pt x="61988" y="15278"/>
                    </a:cubicBezTo>
                    <a:lnTo>
                      <a:pt x="61988" y="453616"/>
                    </a:lnTo>
                    <a:cubicBezTo>
                      <a:pt x="61988" y="458049"/>
                      <a:pt x="60655" y="461632"/>
                      <a:pt x="57989" y="464462"/>
                    </a:cubicBezTo>
                    <a:cubicBezTo>
                      <a:pt x="55323" y="467291"/>
                      <a:pt x="51514" y="468800"/>
                      <a:pt x="46658" y="468800"/>
                    </a:cubicBezTo>
                    <a:lnTo>
                      <a:pt x="15330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93DD276B-94F8-6045-B309-31405C7AD09F}"/>
                  </a:ext>
                </a:extLst>
              </p:cNvPr>
              <p:cNvSpPr/>
              <p:nvPr/>
            </p:nvSpPr>
            <p:spPr>
              <a:xfrm>
                <a:off x="6576387" y="3304137"/>
                <a:ext cx="486005" cy="343277"/>
              </a:xfrm>
              <a:custGeom>
                <a:avLst/>
                <a:gdLst>
                  <a:gd name="connsiteX0" fmla="*/ 117312 w 486005"/>
                  <a:gd name="connsiteY0" fmla="*/ 343277 h 343277"/>
                  <a:gd name="connsiteX1" fmla="*/ 103981 w 486005"/>
                  <a:gd name="connsiteY1" fmla="*/ 338939 h 343277"/>
                  <a:gd name="connsiteX2" fmla="*/ 95982 w 486005"/>
                  <a:gd name="connsiteY2" fmla="*/ 326774 h 343277"/>
                  <a:gd name="connsiteX3" fmla="*/ 1333 w 486005"/>
                  <a:gd name="connsiteY3" fmla="*/ 20465 h 343277"/>
                  <a:gd name="connsiteX4" fmla="*/ 0 w 486005"/>
                  <a:gd name="connsiteY4" fmla="*/ 13863 h 343277"/>
                  <a:gd name="connsiteX5" fmla="*/ 4380 w 486005"/>
                  <a:gd name="connsiteY5" fmla="*/ 3961 h 343277"/>
                  <a:gd name="connsiteX6" fmla="*/ 14092 w 486005"/>
                  <a:gd name="connsiteY6" fmla="*/ 0 h 343277"/>
                  <a:gd name="connsiteX7" fmla="*/ 43421 w 486005"/>
                  <a:gd name="connsiteY7" fmla="*/ 0 h 343277"/>
                  <a:gd name="connsiteX8" fmla="*/ 54752 w 486005"/>
                  <a:gd name="connsiteY8" fmla="*/ 3961 h 343277"/>
                  <a:gd name="connsiteX9" fmla="*/ 60084 w 486005"/>
                  <a:gd name="connsiteY9" fmla="*/ 11223 h 343277"/>
                  <a:gd name="connsiteX10" fmla="*/ 134071 w 486005"/>
                  <a:gd name="connsiteY10" fmla="*/ 260099 h 343277"/>
                  <a:gd name="connsiteX11" fmla="*/ 213389 w 486005"/>
                  <a:gd name="connsiteY11" fmla="*/ 13863 h 343277"/>
                  <a:gd name="connsiteX12" fmla="*/ 219007 w 486005"/>
                  <a:gd name="connsiteY12" fmla="*/ 4621 h 343277"/>
                  <a:gd name="connsiteX13" fmla="*/ 232052 w 486005"/>
                  <a:gd name="connsiteY13" fmla="*/ 0 h 343277"/>
                  <a:gd name="connsiteX14" fmla="*/ 254715 w 486005"/>
                  <a:gd name="connsiteY14" fmla="*/ 0 h 343277"/>
                  <a:gd name="connsiteX15" fmla="*/ 268045 w 486005"/>
                  <a:gd name="connsiteY15" fmla="*/ 4621 h 343277"/>
                  <a:gd name="connsiteX16" fmla="*/ 273378 w 486005"/>
                  <a:gd name="connsiteY16" fmla="*/ 13863 h 343277"/>
                  <a:gd name="connsiteX17" fmla="*/ 352696 w 486005"/>
                  <a:gd name="connsiteY17" fmla="*/ 260099 h 343277"/>
                  <a:gd name="connsiteX18" fmla="*/ 426683 w 486005"/>
                  <a:gd name="connsiteY18" fmla="*/ 11223 h 343277"/>
                  <a:gd name="connsiteX19" fmla="*/ 431349 w 486005"/>
                  <a:gd name="connsiteY19" fmla="*/ 3961 h 343277"/>
                  <a:gd name="connsiteX20" fmla="*/ 442680 w 486005"/>
                  <a:gd name="connsiteY20" fmla="*/ 0 h 343277"/>
                  <a:gd name="connsiteX21" fmla="*/ 472675 w 486005"/>
                  <a:gd name="connsiteY21" fmla="*/ 0 h 343277"/>
                  <a:gd name="connsiteX22" fmla="*/ 482006 w 486005"/>
                  <a:gd name="connsiteY22" fmla="*/ 3961 h 343277"/>
                  <a:gd name="connsiteX23" fmla="*/ 486005 w 486005"/>
                  <a:gd name="connsiteY23" fmla="*/ 13863 h 343277"/>
                  <a:gd name="connsiteX24" fmla="*/ 484672 w 486005"/>
                  <a:gd name="connsiteY24" fmla="*/ 20465 h 343277"/>
                  <a:gd name="connsiteX25" fmla="*/ 390689 w 486005"/>
                  <a:gd name="connsiteY25" fmla="*/ 326774 h 343277"/>
                  <a:gd name="connsiteX26" fmla="*/ 383358 w 486005"/>
                  <a:gd name="connsiteY26" fmla="*/ 338939 h 343277"/>
                  <a:gd name="connsiteX27" fmla="*/ 368693 w 486005"/>
                  <a:gd name="connsiteY27" fmla="*/ 343277 h 343277"/>
                  <a:gd name="connsiteX28" fmla="*/ 342698 w 486005"/>
                  <a:gd name="connsiteY28" fmla="*/ 343277 h 343277"/>
                  <a:gd name="connsiteX29" fmla="*/ 328415 w 486005"/>
                  <a:gd name="connsiteY29" fmla="*/ 338939 h 343277"/>
                  <a:gd name="connsiteX30" fmla="*/ 320798 w 486005"/>
                  <a:gd name="connsiteY30" fmla="*/ 326774 h 343277"/>
                  <a:gd name="connsiteX31" fmla="*/ 243479 w 486005"/>
                  <a:gd name="connsiteY31" fmla="*/ 90440 h 343277"/>
                  <a:gd name="connsiteX32" fmla="*/ 166160 w 486005"/>
                  <a:gd name="connsiteY32" fmla="*/ 326774 h 343277"/>
                  <a:gd name="connsiteX33" fmla="*/ 158161 w 486005"/>
                  <a:gd name="connsiteY33" fmla="*/ 338939 h 343277"/>
                  <a:gd name="connsiteX34" fmla="*/ 143497 w 486005"/>
                  <a:gd name="connsiteY34" fmla="*/ 343277 h 343277"/>
                  <a:gd name="connsiteX35" fmla="*/ 117312 w 486005"/>
                  <a:gd name="connsiteY35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86005" h="343277">
                    <a:moveTo>
                      <a:pt x="117312" y="343277"/>
                    </a:moveTo>
                    <a:cubicBezTo>
                      <a:pt x="111503" y="343277"/>
                      <a:pt x="107123" y="341863"/>
                      <a:pt x="103981" y="338939"/>
                    </a:cubicBezTo>
                    <a:cubicBezTo>
                      <a:pt x="100838" y="336110"/>
                      <a:pt x="98172" y="332055"/>
                      <a:pt x="95982" y="326774"/>
                    </a:cubicBezTo>
                    <a:lnTo>
                      <a:pt x="1333" y="20465"/>
                    </a:lnTo>
                    <a:cubicBezTo>
                      <a:pt x="476" y="18296"/>
                      <a:pt x="0" y="16032"/>
                      <a:pt x="0" y="13863"/>
                    </a:cubicBezTo>
                    <a:cubicBezTo>
                      <a:pt x="0" y="9902"/>
                      <a:pt x="1428" y="6601"/>
                      <a:pt x="4380" y="3961"/>
                    </a:cubicBezTo>
                    <a:cubicBezTo>
                      <a:pt x="7332" y="1320"/>
                      <a:pt x="10474" y="0"/>
                      <a:pt x="14092" y="0"/>
                    </a:cubicBezTo>
                    <a:lnTo>
                      <a:pt x="43421" y="0"/>
                    </a:lnTo>
                    <a:cubicBezTo>
                      <a:pt x="48277" y="0"/>
                      <a:pt x="52085" y="1320"/>
                      <a:pt x="54752" y="3961"/>
                    </a:cubicBezTo>
                    <a:cubicBezTo>
                      <a:pt x="57418" y="6601"/>
                      <a:pt x="59227" y="9053"/>
                      <a:pt x="60084" y="11223"/>
                    </a:cubicBezTo>
                    <a:lnTo>
                      <a:pt x="134071" y="260099"/>
                    </a:lnTo>
                    <a:lnTo>
                      <a:pt x="213389" y="13863"/>
                    </a:lnTo>
                    <a:cubicBezTo>
                      <a:pt x="214246" y="10751"/>
                      <a:pt x="216151" y="7733"/>
                      <a:pt x="219007" y="4621"/>
                    </a:cubicBezTo>
                    <a:cubicBezTo>
                      <a:pt x="221864" y="1509"/>
                      <a:pt x="226244" y="0"/>
                      <a:pt x="232052" y="0"/>
                    </a:cubicBezTo>
                    <a:lnTo>
                      <a:pt x="254715" y="0"/>
                    </a:lnTo>
                    <a:cubicBezTo>
                      <a:pt x="260523" y="0"/>
                      <a:pt x="264903" y="1509"/>
                      <a:pt x="268045" y="4621"/>
                    </a:cubicBezTo>
                    <a:cubicBezTo>
                      <a:pt x="271188" y="7733"/>
                      <a:pt x="272902" y="10751"/>
                      <a:pt x="273378" y="13863"/>
                    </a:cubicBezTo>
                    <a:lnTo>
                      <a:pt x="352696" y="260099"/>
                    </a:lnTo>
                    <a:lnTo>
                      <a:pt x="426683" y="11223"/>
                    </a:lnTo>
                    <a:cubicBezTo>
                      <a:pt x="427159" y="9053"/>
                      <a:pt x="428682" y="6601"/>
                      <a:pt x="431349" y="3961"/>
                    </a:cubicBezTo>
                    <a:cubicBezTo>
                      <a:pt x="434015" y="1320"/>
                      <a:pt x="437824" y="0"/>
                      <a:pt x="442680" y="0"/>
                    </a:cubicBezTo>
                    <a:lnTo>
                      <a:pt x="472675" y="0"/>
                    </a:lnTo>
                    <a:cubicBezTo>
                      <a:pt x="476198" y="0"/>
                      <a:pt x="479340" y="1320"/>
                      <a:pt x="482006" y="3961"/>
                    </a:cubicBezTo>
                    <a:cubicBezTo>
                      <a:pt x="484672" y="6601"/>
                      <a:pt x="486005" y="9902"/>
                      <a:pt x="486005" y="13863"/>
                    </a:cubicBezTo>
                    <a:cubicBezTo>
                      <a:pt x="486005" y="16032"/>
                      <a:pt x="485529" y="18296"/>
                      <a:pt x="484672" y="20465"/>
                    </a:cubicBezTo>
                    <a:lnTo>
                      <a:pt x="390689" y="326774"/>
                    </a:lnTo>
                    <a:cubicBezTo>
                      <a:pt x="388880" y="332055"/>
                      <a:pt x="386500" y="336110"/>
                      <a:pt x="383358" y="338939"/>
                    </a:cubicBezTo>
                    <a:cubicBezTo>
                      <a:pt x="380215" y="341768"/>
                      <a:pt x="375359" y="343277"/>
                      <a:pt x="368693" y="343277"/>
                    </a:cubicBezTo>
                    <a:lnTo>
                      <a:pt x="342698" y="343277"/>
                    </a:lnTo>
                    <a:cubicBezTo>
                      <a:pt x="336890" y="343277"/>
                      <a:pt x="332129" y="341863"/>
                      <a:pt x="328415" y="338939"/>
                    </a:cubicBezTo>
                    <a:cubicBezTo>
                      <a:pt x="324606" y="336110"/>
                      <a:pt x="322036" y="332055"/>
                      <a:pt x="320798" y="326774"/>
                    </a:cubicBezTo>
                    <a:lnTo>
                      <a:pt x="243479" y="90440"/>
                    </a:lnTo>
                    <a:lnTo>
                      <a:pt x="166160" y="326774"/>
                    </a:lnTo>
                    <a:cubicBezTo>
                      <a:pt x="164351" y="332055"/>
                      <a:pt x="161684" y="336110"/>
                      <a:pt x="158161" y="338939"/>
                    </a:cubicBezTo>
                    <a:cubicBezTo>
                      <a:pt x="154638" y="341768"/>
                      <a:pt x="149686" y="343277"/>
                      <a:pt x="143497" y="343277"/>
                    </a:cubicBezTo>
                    <a:lnTo>
                      <a:pt x="117312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Freeform 65">
                <a:extLst>
                  <a:ext uri="{FF2B5EF4-FFF2-40B4-BE49-F238E27FC236}">
                    <a16:creationId xmlns:a16="http://schemas.microsoft.com/office/drawing/2014/main" id="{5AD5C91B-9B68-1948-8B59-8DC94EBC14E0}"/>
                  </a:ext>
                </a:extLst>
              </p:cNvPr>
              <p:cNvSpPr/>
              <p:nvPr/>
            </p:nvSpPr>
            <p:spPr>
              <a:xfrm>
                <a:off x="7089054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7 w 296611"/>
                  <a:gd name="connsiteY4" fmla="*/ 184181 h 356480"/>
                  <a:gd name="connsiteX5" fmla="*/ 134642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5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8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8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7 w 296611"/>
                  <a:gd name="connsiteY17" fmla="*/ 33007 h 356480"/>
                  <a:gd name="connsiteX18" fmla="*/ 95602 w 296611"/>
                  <a:gd name="connsiteY18" fmla="*/ 9619 h 356480"/>
                  <a:gd name="connsiteX19" fmla="*/ 156638 w 296611"/>
                  <a:gd name="connsiteY19" fmla="*/ 0 h 356480"/>
                  <a:gd name="connsiteX20" fmla="*/ 223959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6 w 296611"/>
                  <a:gd name="connsiteY22" fmla="*/ 76577 h 356480"/>
                  <a:gd name="connsiteX23" fmla="*/ 296612 w 296611"/>
                  <a:gd name="connsiteY23" fmla="*/ 120807 h 356480"/>
                  <a:gd name="connsiteX24" fmla="*/ 296612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6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7 w 296611"/>
                  <a:gd name="connsiteY36" fmla="*/ 259438 h 356480"/>
                  <a:gd name="connsiteX37" fmla="*/ 234052 w 296611"/>
                  <a:gd name="connsiteY37" fmla="*/ 198045 h 356480"/>
                  <a:gd name="connsiteX38" fmla="*/ 234052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3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8 w 296611"/>
                  <a:gd name="connsiteY42" fmla="*/ 282921 h 356480"/>
                  <a:gd name="connsiteX43" fmla="*/ 100363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5" y="356480"/>
                      <a:pt x="78843" y="352048"/>
                      <a:pt x="60655" y="343277"/>
                    </a:cubicBezTo>
                    <a:cubicBezTo>
                      <a:pt x="42469" y="334507"/>
                      <a:pt x="27805" y="322624"/>
                      <a:pt x="16664" y="307629"/>
                    </a:cubicBezTo>
                    <a:cubicBezTo>
                      <a:pt x="5523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7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5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9" y="97042"/>
                      <a:pt x="74653" y="100343"/>
                      <a:pt x="67988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8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9" y="51680"/>
                      <a:pt x="43992" y="42250"/>
                      <a:pt x="54657" y="33007"/>
                    </a:cubicBezTo>
                    <a:cubicBezTo>
                      <a:pt x="65322" y="23765"/>
                      <a:pt x="78938" y="15938"/>
                      <a:pt x="95602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2" y="3395"/>
                      <a:pt x="223959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900" y="62054"/>
                      <a:pt x="289566" y="76577"/>
                    </a:cubicBezTo>
                    <a:cubicBezTo>
                      <a:pt x="294231" y="91100"/>
                      <a:pt x="296612" y="105812"/>
                      <a:pt x="296612" y="120807"/>
                    </a:cubicBezTo>
                    <a:lnTo>
                      <a:pt x="296612" y="334695"/>
                    </a:lnTo>
                    <a:cubicBezTo>
                      <a:pt x="296612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8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4" y="322058"/>
                      <a:pt x="211866" y="329791"/>
                    </a:cubicBezTo>
                    <a:cubicBezTo>
                      <a:pt x="202058" y="337524"/>
                      <a:pt x="189870" y="343843"/>
                      <a:pt x="175206" y="348936"/>
                    </a:cubicBezTo>
                    <a:cubicBezTo>
                      <a:pt x="160542" y="354028"/>
                      <a:pt x="142641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40" y="287636"/>
                      <a:pt x="212247" y="275659"/>
                      <a:pt x="221007" y="259438"/>
                    </a:cubicBezTo>
                    <a:cubicBezTo>
                      <a:pt x="229672" y="243123"/>
                      <a:pt x="234052" y="222659"/>
                      <a:pt x="234052" y="198045"/>
                    </a:cubicBezTo>
                    <a:lnTo>
                      <a:pt x="234052" y="179560"/>
                    </a:lnTo>
                    <a:lnTo>
                      <a:pt x="156733" y="190783"/>
                    </a:lnTo>
                    <a:cubicBezTo>
                      <a:pt x="125215" y="195215"/>
                      <a:pt x="101410" y="202571"/>
                      <a:pt x="85413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6" y="274810"/>
                      <a:pt x="72368" y="282921"/>
                    </a:cubicBezTo>
                    <a:cubicBezTo>
                      <a:pt x="79699" y="291031"/>
                      <a:pt x="89031" y="297067"/>
                      <a:pt x="100363" y="301028"/>
                    </a:cubicBezTo>
                    <a:cubicBezTo>
                      <a:pt x="111599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Freeform 66">
                <a:extLst>
                  <a:ext uri="{FF2B5EF4-FFF2-40B4-BE49-F238E27FC236}">
                    <a16:creationId xmlns:a16="http://schemas.microsoft.com/office/drawing/2014/main" id="{2FA13908-CF46-8A4E-8327-9BD47E698B7F}"/>
                  </a:ext>
                </a:extLst>
              </p:cNvPr>
              <p:cNvSpPr/>
              <p:nvPr/>
            </p:nvSpPr>
            <p:spPr>
              <a:xfrm>
                <a:off x="7427943" y="3304137"/>
                <a:ext cx="329939" cy="468705"/>
              </a:xfrm>
              <a:custGeom>
                <a:avLst/>
                <a:gdLst>
                  <a:gd name="connsiteX0" fmla="*/ 89317 w 329939"/>
                  <a:gd name="connsiteY0" fmla="*/ 468705 h 468705"/>
                  <a:gd name="connsiteX1" fmla="*/ 79985 w 329939"/>
                  <a:gd name="connsiteY1" fmla="*/ 464745 h 468705"/>
                  <a:gd name="connsiteX2" fmla="*/ 75986 w 329939"/>
                  <a:gd name="connsiteY2" fmla="*/ 455502 h 468705"/>
                  <a:gd name="connsiteX3" fmla="*/ 76652 w 329939"/>
                  <a:gd name="connsiteY3" fmla="*/ 450221 h 468705"/>
                  <a:gd name="connsiteX4" fmla="*/ 79319 w 329939"/>
                  <a:gd name="connsiteY4" fmla="*/ 443620 h 468705"/>
                  <a:gd name="connsiteX5" fmla="*/ 130642 w 329939"/>
                  <a:gd name="connsiteY5" fmla="*/ 322813 h 468705"/>
                  <a:gd name="connsiteX6" fmla="*/ 3332 w 329939"/>
                  <a:gd name="connsiteY6" fmla="*/ 25086 h 468705"/>
                  <a:gd name="connsiteX7" fmla="*/ 0 w 329939"/>
                  <a:gd name="connsiteY7" fmla="*/ 13863 h 468705"/>
                  <a:gd name="connsiteX8" fmla="*/ 3999 w 329939"/>
                  <a:gd name="connsiteY8" fmla="*/ 3961 h 468705"/>
                  <a:gd name="connsiteX9" fmla="*/ 13997 w 329939"/>
                  <a:gd name="connsiteY9" fmla="*/ 0 h 468705"/>
                  <a:gd name="connsiteX10" fmla="*/ 46658 w 329939"/>
                  <a:gd name="connsiteY10" fmla="*/ 0 h 468705"/>
                  <a:gd name="connsiteX11" fmla="*/ 57323 w 329939"/>
                  <a:gd name="connsiteY11" fmla="*/ 3301 h 468705"/>
                  <a:gd name="connsiteX12" fmla="*/ 62655 w 329939"/>
                  <a:gd name="connsiteY12" fmla="*/ 11223 h 468705"/>
                  <a:gd name="connsiteX13" fmla="*/ 163969 w 329939"/>
                  <a:gd name="connsiteY13" fmla="*/ 251517 h 468705"/>
                  <a:gd name="connsiteX14" fmla="*/ 267951 w 329939"/>
                  <a:gd name="connsiteY14" fmla="*/ 11223 h 468705"/>
                  <a:gd name="connsiteX15" fmla="*/ 273664 w 329939"/>
                  <a:gd name="connsiteY15" fmla="*/ 3301 h 468705"/>
                  <a:gd name="connsiteX16" fmla="*/ 284614 w 329939"/>
                  <a:gd name="connsiteY16" fmla="*/ 0 h 468705"/>
                  <a:gd name="connsiteX17" fmla="*/ 315941 w 329939"/>
                  <a:gd name="connsiteY17" fmla="*/ 0 h 468705"/>
                  <a:gd name="connsiteX18" fmla="*/ 325939 w 329939"/>
                  <a:gd name="connsiteY18" fmla="*/ 3961 h 468705"/>
                  <a:gd name="connsiteX19" fmla="*/ 329939 w 329939"/>
                  <a:gd name="connsiteY19" fmla="*/ 13203 h 468705"/>
                  <a:gd name="connsiteX20" fmla="*/ 326606 w 329939"/>
                  <a:gd name="connsiteY20" fmla="*/ 25086 h 468705"/>
                  <a:gd name="connsiteX21" fmla="*/ 137308 w 329939"/>
                  <a:gd name="connsiteY21" fmla="*/ 457483 h 468705"/>
                  <a:gd name="connsiteX22" fmla="*/ 131690 w 329939"/>
                  <a:gd name="connsiteY22" fmla="*/ 465405 h 468705"/>
                  <a:gd name="connsiteX23" fmla="*/ 120644 w 329939"/>
                  <a:gd name="connsiteY23" fmla="*/ 468705 h 468705"/>
                  <a:gd name="connsiteX24" fmla="*/ 89317 w 329939"/>
                  <a:gd name="connsiteY24" fmla="*/ 468705 h 468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29939" h="468705">
                    <a:moveTo>
                      <a:pt x="89317" y="468705"/>
                    </a:moveTo>
                    <a:cubicBezTo>
                      <a:pt x="85794" y="468705"/>
                      <a:pt x="82651" y="467385"/>
                      <a:pt x="79985" y="464745"/>
                    </a:cubicBezTo>
                    <a:cubicBezTo>
                      <a:pt x="77319" y="462104"/>
                      <a:pt x="75986" y="458992"/>
                      <a:pt x="75986" y="455502"/>
                    </a:cubicBezTo>
                    <a:cubicBezTo>
                      <a:pt x="75986" y="453711"/>
                      <a:pt x="76176" y="452013"/>
                      <a:pt x="76652" y="450221"/>
                    </a:cubicBezTo>
                    <a:cubicBezTo>
                      <a:pt x="77128" y="448429"/>
                      <a:pt x="77986" y="446260"/>
                      <a:pt x="79319" y="443620"/>
                    </a:cubicBezTo>
                    <a:lnTo>
                      <a:pt x="130642" y="322813"/>
                    </a:lnTo>
                    <a:lnTo>
                      <a:pt x="3332" y="25086"/>
                    </a:lnTo>
                    <a:cubicBezTo>
                      <a:pt x="1143" y="19804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3999" y="3961"/>
                    </a:cubicBezTo>
                    <a:cubicBezTo>
                      <a:pt x="6666" y="1320"/>
                      <a:pt x="9998" y="0"/>
                      <a:pt x="13997" y="0"/>
                    </a:cubicBezTo>
                    <a:lnTo>
                      <a:pt x="46658" y="0"/>
                    </a:lnTo>
                    <a:cubicBezTo>
                      <a:pt x="51514" y="0"/>
                      <a:pt x="55132" y="1132"/>
                      <a:pt x="57323" y="3301"/>
                    </a:cubicBezTo>
                    <a:cubicBezTo>
                      <a:pt x="59513" y="5470"/>
                      <a:pt x="61322" y="8110"/>
                      <a:pt x="62655" y="11223"/>
                    </a:cubicBezTo>
                    <a:lnTo>
                      <a:pt x="163969" y="251517"/>
                    </a:lnTo>
                    <a:lnTo>
                      <a:pt x="267951" y="11223"/>
                    </a:lnTo>
                    <a:cubicBezTo>
                      <a:pt x="269283" y="8110"/>
                      <a:pt x="271188" y="5470"/>
                      <a:pt x="273664" y="3301"/>
                    </a:cubicBezTo>
                    <a:cubicBezTo>
                      <a:pt x="276139" y="1132"/>
                      <a:pt x="279758" y="0"/>
                      <a:pt x="284614" y="0"/>
                    </a:cubicBezTo>
                    <a:lnTo>
                      <a:pt x="315941" y="0"/>
                    </a:lnTo>
                    <a:cubicBezTo>
                      <a:pt x="319941" y="0"/>
                      <a:pt x="323274" y="1320"/>
                      <a:pt x="325939" y="3961"/>
                    </a:cubicBezTo>
                    <a:cubicBezTo>
                      <a:pt x="328606" y="6601"/>
                      <a:pt x="329939" y="9714"/>
                      <a:pt x="329939" y="13203"/>
                    </a:cubicBezTo>
                    <a:cubicBezTo>
                      <a:pt x="329939" y="15372"/>
                      <a:pt x="328796" y="19333"/>
                      <a:pt x="326606" y="25086"/>
                    </a:cubicBezTo>
                    <a:lnTo>
                      <a:pt x="137308" y="457483"/>
                    </a:lnTo>
                    <a:cubicBezTo>
                      <a:pt x="135975" y="460595"/>
                      <a:pt x="134071" y="463236"/>
                      <a:pt x="131690" y="465405"/>
                    </a:cubicBezTo>
                    <a:cubicBezTo>
                      <a:pt x="129214" y="467574"/>
                      <a:pt x="125596" y="468705"/>
                      <a:pt x="120644" y="468705"/>
                    </a:cubicBezTo>
                    <a:lnTo>
                      <a:pt x="89317" y="468705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1F408EB8-AD2B-3F4A-AA89-1C76DFCD8BF7}"/>
                  </a:ext>
                </a:extLst>
              </p:cNvPr>
              <p:cNvSpPr/>
              <p:nvPr/>
            </p:nvSpPr>
            <p:spPr>
              <a:xfrm>
                <a:off x="7787224" y="3297630"/>
                <a:ext cx="283838" cy="356385"/>
              </a:xfrm>
              <a:custGeom>
                <a:avLst/>
                <a:gdLst>
                  <a:gd name="connsiteX0" fmla="*/ 141294 w 283838"/>
                  <a:gd name="connsiteY0" fmla="*/ 356386 h 356385"/>
                  <a:gd name="connsiteX1" fmla="*/ 77305 w 283838"/>
                  <a:gd name="connsiteY1" fmla="*/ 347144 h 356385"/>
                  <a:gd name="connsiteX2" fmla="*/ 33980 w 283838"/>
                  <a:gd name="connsiteY2" fmla="*/ 324699 h 356385"/>
                  <a:gd name="connsiteX3" fmla="*/ 9032 w 283838"/>
                  <a:gd name="connsiteY3" fmla="*/ 298293 h 356385"/>
                  <a:gd name="connsiteX4" fmla="*/ 81 w 283838"/>
                  <a:gd name="connsiteY4" fmla="*/ 277168 h 356385"/>
                  <a:gd name="connsiteX5" fmla="*/ 4747 w 283838"/>
                  <a:gd name="connsiteY5" fmla="*/ 265946 h 356385"/>
                  <a:gd name="connsiteX6" fmla="*/ 15412 w 283838"/>
                  <a:gd name="connsiteY6" fmla="*/ 261985 h 356385"/>
                  <a:gd name="connsiteX7" fmla="*/ 45406 w 283838"/>
                  <a:gd name="connsiteY7" fmla="*/ 261985 h 356385"/>
                  <a:gd name="connsiteX8" fmla="*/ 51024 w 283838"/>
                  <a:gd name="connsiteY8" fmla="*/ 262928 h 356385"/>
                  <a:gd name="connsiteX9" fmla="*/ 57404 w 283838"/>
                  <a:gd name="connsiteY9" fmla="*/ 268586 h 356385"/>
                  <a:gd name="connsiteX10" fmla="*/ 76734 w 283838"/>
                  <a:gd name="connsiteY10" fmla="*/ 287070 h 356385"/>
                  <a:gd name="connsiteX11" fmla="*/ 103015 w 283838"/>
                  <a:gd name="connsiteY11" fmla="*/ 302254 h 356385"/>
                  <a:gd name="connsiteX12" fmla="*/ 141960 w 283838"/>
                  <a:gd name="connsiteY12" fmla="*/ 308195 h 356385"/>
                  <a:gd name="connsiteX13" fmla="*/ 197950 w 283838"/>
                  <a:gd name="connsiteY13" fmla="*/ 295369 h 356385"/>
                  <a:gd name="connsiteX14" fmla="*/ 219946 w 283838"/>
                  <a:gd name="connsiteY14" fmla="*/ 257458 h 356385"/>
                  <a:gd name="connsiteX15" fmla="*/ 210900 w 283838"/>
                  <a:gd name="connsiteY15" fmla="*/ 231052 h 356385"/>
                  <a:gd name="connsiteX16" fmla="*/ 178906 w 283838"/>
                  <a:gd name="connsiteY16" fmla="*/ 213228 h 356385"/>
                  <a:gd name="connsiteX17" fmla="*/ 115870 w 283838"/>
                  <a:gd name="connsiteY17" fmla="*/ 196724 h 356385"/>
                  <a:gd name="connsiteX18" fmla="*/ 52548 w 283838"/>
                  <a:gd name="connsiteY18" fmla="*/ 173996 h 356385"/>
                  <a:gd name="connsiteX19" fmla="*/ 19221 w 283838"/>
                  <a:gd name="connsiteY19" fmla="*/ 141649 h 356385"/>
                  <a:gd name="connsiteX20" fmla="*/ 9223 w 283838"/>
                  <a:gd name="connsiteY20" fmla="*/ 99022 h 356385"/>
                  <a:gd name="connsiteX21" fmla="*/ 23887 w 283838"/>
                  <a:gd name="connsiteY21" fmla="*/ 51869 h 356385"/>
                  <a:gd name="connsiteX22" fmla="*/ 66831 w 283838"/>
                  <a:gd name="connsiteY22" fmla="*/ 14523 h 356385"/>
                  <a:gd name="connsiteX23" fmla="*/ 137866 w 283838"/>
                  <a:gd name="connsiteY23" fmla="*/ 0 h 356385"/>
                  <a:gd name="connsiteX24" fmla="*/ 197188 w 283838"/>
                  <a:gd name="connsiteY24" fmla="*/ 8582 h 356385"/>
                  <a:gd name="connsiteX25" fmla="*/ 237847 w 283838"/>
                  <a:gd name="connsiteY25" fmla="*/ 29990 h 356385"/>
                  <a:gd name="connsiteX26" fmla="*/ 261842 w 283838"/>
                  <a:gd name="connsiteY26" fmla="*/ 55358 h 356385"/>
                  <a:gd name="connsiteX27" fmla="*/ 270508 w 283838"/>
                  <a:gd name="connsiteY27" fmla="*/ 76483 h 356385"/>
                  <a:gd name="connsiteX28" fmla="*/ 266508 w 283838"/>
                  <a:gd name="connsiteY28" fmla="*/ 87328 h 356385"/>
                  <a:gd name="connsiteX29" fmla="*/ 255843 w 283838"/>
                  <a:gd name="connsiteY29" fmla="*/ 91666 h 356385"/>
                  <a:gd name="connsiteX30" fmla="*/ 227849 w 283838"/>
                  <a:gd name="connsiteY30" fmla="*/ 91666 h 356385"/>
                  <a:gd name="connsiteX31" fmla="*/ 220231 w 283838"/>
                  <a:gd name="connsiteY31" fmla="*/ 89686 h 356385"/>
                  <a:gd name="connsiteX32" fmla="*/ 214613 w 283838"/>
                  <a:gd name="connsiteY32" fmla="*/ 85065 h 356385"/>
                  <a:gd name="connsiteX33" fmla="*/ 198902 w 283838"/>
                  <a:gd name="connsiteY33" fmla="*/ 67901 h 356385"/>
                  <a:gd name="connsiteX34" fmla="*/ 175573 w 283838"/>
                  <a:gd name="connsiteY34" fmla="*/ 53755 h 356385"/>
                  <a:gd name="connsiteX35" fmla="*/ 137866 w 283838"/>
                  <a:gd name="connsiteY35" fmla="*/ 48097 h 356385"/>
                  <a:gd name="connsiteX36" fmla="*/ 87875 w 283838"/>
                  <a:gd name="connsiteY36" fmla="*/ 61960 h 356385"/>
                  <a:gd name="connsiteX37" fmla="*/ 71211 w 283838"/>
                  <a:gd name="connsiteY37" fmla="*/ 96948 h 356385"/>
                  <a:gd name="connsiteX38" fmla="*/ 78543 w 283838"/>
                  <a:gd name="connsiteY38" fmla="*/ 119393 h 356385"/>
                  <a:gd name="connsiteX39" fmla="*/ 106538 w 283838"/>
                  <a:gd name="connsiteY39" fmla="*/ 137217 h 356385"/>
                  <a:gd name="connsiteX40" fmla="*/ 167860 w 283838"/>
                  <a:gd name="connsiteY40" fmla="*/ 154380 h 356385"/>
                  <a:gd name="connsiteX41" fmla="*/ 237181 w 283838"/>
                  <a:gd name="connsiteY41" fmla="*/ 177486 h 356385"/>
                  <a:gd name="connsiteX42" fmla="*/ 273174 w 283838"/>
                  <a:gd name="connsiteY42" fmla="*/ 211153 h 356385"/>
                  <a:gd name="connsiteX43" fmla="*/ 283838 w 283838"/>
                  <a:gd name="connsiteY43" fmla="*/ 255383 h 356385"/>
                  <a:gd name="connsiteX44" fmla="*/ 267841 w 283838"/>
                  <a:gd name="connsiteY44" fmla="*/ 306215 h 356385"/>
                  <a:gd name="connsiteX45" fmla="*/ 219850 w 283838"/>
                  <a:gd name="connsiteY45" fmla="*/ 342900 h 356385"/>
                  <a:gd name="connsiteX46" fmla="*/ 141294 w 283838"/>
                  <a:gd name="connsiteY46" fmla="*/ 356386 h 35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83838" h="356385">
                    <a:moveTo>
                      <a:pt x="141294" y="356386"/>
                    </a:moveTo>
                    <a:cubicBezTo>
                      <a:pt x="116441" y="356386"/>
                      <a:pt x="95111" y="353274"/>
                      <a:pt x="77305" y="347144"/>
                    </a:cubicBezTo>
                    <a:cubicBezTo>
                      <a:pt x="59499" y="341014"/>
                      <a:pt x="45121" y="333469"/>
                      <a:pt x="33980" y="324699"/>
                    </a:cubicBezTo>
                    <a:cubicBezTo>
                      <a:pt x="22839" y="315928"/>
                      <a:pt x="14555" y="307063"/>
                      <a:pt x="9032" y="298293"/>
                    </a:cubicBezTo>
                    <a:cubicBezTo>
                      <a:pt x="3509" y="289522"/>
                      <a:pt x="462" y="282449"/>
                      <a:pt x="81" y="277168"/>
                    </a:cubicBezTo>
                    <a:cubicBezTo>
                      <a:pt x="-395" y="272358"/>
                      <a:pt x="1224" y="268586"/>
                      <a:pt x="4747" y="265946"/>
                    </a:cubicBezTo>
                    <a:cubicBezTo>
                      <a:pt x="8270" y="263305"/>
                      <a:pt x="11889" y="261985"/>
                      <a:pt x="15412" y="261985"/>
                    </a:cubicBezTo>
                    <a:lnTo>
                      <a:pt x="45406" y="261985"/>
                    </a:lnTo>
                    <a:cubicBezTo>
                      <a:pt x="47596" y="261985"/>
                      <a:pt x="49501" y="262362"/>
                      <a:pt x="51024" y="262928"/>
                    </a:cubicBezTo>
                    <a:cubicBezTo>
                      <a:pt x="52548" y="263588"/>
                      <a:pt x="54643" y="265474"/>
                      <a:pt x="57404" y="268586"/>
                    </a:cubicBezTo>
                    <a:cubicBezTo>
                      <a:pt x="63213" y="274716"/>
                      <a:pt x="69592" y="280940"/>
                      <a:pt x="76734" y="287070"/>
                    </a:cubicBezTo>
                    <a:cubicBezTo>
                      <a:pt x="83875" y="293200"/>
                      <a:pt x="92636" y="298293"/>
                      <a:pt x="103015" y="302254"/>
                    </a:cubicBezTo>
                    <a:cubicBezTo>
                      <a:pt x="113489" y="306215"/>
                      <a:pt x="126439" y="308195"/>
                      <a:pt x="141960" y="308195"/>
                    </a:cubicBezTo>
                    <a:cubicBezTo>
                      <a:pt x="164623" y="308195"/>
                      <a:pt x="183285" y="303857"/>
                      <a:pt x="197950" y="295369"/>
                    </a:cubicBezTo>
                    <a:cubicBezTo>
                      <a:pt x="212614" y="286787"/>
                      <a:pt x="219946" y="274150"/>
                      <a:pt x="219946" y="257458"/>
                    </a:cubicBezTo>
                    <a:cubicBezTo>
                      <a:pt x="219946" y="246424"/>
                      <a:pt x="216899" y="237653"/>
                      <a:pt x="210900" y="231052"/>
                    </a:cubicBezTo>
                    <a:cubicBezTo>
                      <a:pt x="204901" y="224450"/>
                      <a:pt x="194236" y="218509"/>
                      <a:pt x="178906" y="213228"/>
                    </a:cubicBezTo>
                    <a:cubicBezTo>
                      <a:pt x="163575" y="207947"/>
                      <a:pt x="142531" y="202477"/>
                      <a:pt x="115870" y="196724"/>
                    </a:cubicBezTo>
                    <a:cubicBezTo>
                      <a:pt x="89208" y="190594"/>
                      <a:pt x="68069" y="182955"/>
                      <a:pt x="52548" y="173996"/>
                    </a:cubicBezTo>
                    <a:cubicBezTo>
                      <a:pt x="37027" y="164943"/>
                      <a:pt x="25886" y="154192"/>
                      <a:pt x="19221" y="141649"/>
                    </a:cubicBezTo>
                    <a:cubicBezTo>
                      <a:pt x="12555" y="129106"/>
                      <a:pt x="9223" y="114960"/>
                      <a:pt x="9223" y="99022"/>
                    </a:cubicBezTo>
                    <a:cubicBezTo>
                      <a:pt x="9223" y="82707"/>
                      <a:pt x="14079" y="66958"/>
                      <a:pt x="23887" y="51869"/>
                    </a:cubicBezTo>
                    <a:cubicBezTo>
                      <a:pt x="33695" y="36685"/>
                      <a:pt x="47978" y="24237"/>
                      <a:pt x="66831" y="14523"/>
                    </a:cubicBezTo>
                    <a:cubicBezTo>
                      <a:pt x="85685" y="4810"/>
                      <a:pt x="109394" y="0"/>
                      <a:pt x="137866" y="0"/>
                    </a:cubicBezTo>
                    <a:cubicBezTo>
                      <a:pt x="161004" y="0"/>
                      <a:pt x="180715" y="2829"/>
                      <a:pt x="197188" y="8582"/>
                    </a:cubicBezTo>
                    <a:cubicBezTo>
                      <a:pt x="213661" y="14335"/>
                      <a:pt x="227182" y="21408"/>
                      <a:pt x="237847" y="29990"/>
                    </a:cubicBezTo>
                    <a:cubicBezTo>
                      <a:pt x="248512" y="38572"/>
                      <a:pt x="256510" y="47059"/>
                      <a:pt x="261842" y="55358"/>
                    </a:cubicBezTo>
                    <a:cubicBezTo>
                      <a:pt x="267175" y="63752"/>
                      <a:pt x="270031" y="70730"/>
                      <a:pt x="270508" y="76483"/>
                    </a:cubicBezTo>
                    <a:cubicBezTo>
                      <a:pt x="270984" y="80915"/>
                      <a:pt x="269651" y="84499"/>
                      <a:pt x="266508" y="87328"/>
                    </a:cubicBezTo>
                    <a:cubicBezTo>
                      <a:pt x="263366" y="90157"/>
                      <a:pt x="259843" y="91666"/>
                      <a:pt x="255843" y="91666"/>
                    </a:cubicBezTo>
                    <a:lnTo>
                      <a:pt x="227849" y="91666"/>
                    </a:lnTo>
                    <a:cubicBezTo>
                      <a:pt x="224707" y="91666"/>
                      <a:pt x="222231" y="91006"/>
                      <a:pt x="220231" y="89686"/>
                    </a:cubicBezTo>
                    <a:cubicBezTo>
                      <a:pt x="218232" y="88366"/>
                      <a:pt x="216327" y="86857"/>
                      <a:pt x="214613" y="85065"/>
                    </a:cubicBezTo>
                    <a:cubicBezTo>
                      <a:pt x="210138" y="79312"/>
                      <a:pt x="204901" y="73654"/>
                      <a:pt x="198902" y="67901"/>
                    </a:cubicBezTo>
                    <a:cubicBezTo>
                      <a:pt x="192903" y="62148"/>
                      <a:pt x="185095" y="57433"/>
                      <a:pt x="175573" y="53755"/>
                    </a:cubicBezTo>
                    <a:cubicBezTo>
                      <a:pt x="166051" y="49983"/>
                      <a:pt x="153481" y="48097"/>
                      <a:pt x="137866" y="48097"/>
                    </a:cubicBezTo>
                    <a:cubicBezTo>
                      <a:pt x="115679" y="48097"/>
                      <a:pt x="99016" y="52718"/>
                      <a:pt x="87875" y="61960"/>
                    </a:cubicBezTo>
                    <a:cubicBezTo>
                      <a:pt x="76734" y="71202"/>
                      <a:pt x="71211" y="82896"/>
                      <a:pt x="71211" y="96948"/>
                    </a:cubicBezTo>
                    <a:cubicBezTo>
                      <a:pt x="71211" y="105341"/>
                      <a:pt x="73687" y="112791"/>
                      <a:pt x="78543" y="119393"/>
                    </a:cubicBezTo>
                    <a:cubicBezTo>
                      <a:pt x="83399" y="125994"/>
                      <a:pt x="92731" y="131935"/>
                      <a:pt x="106538" y="137217"/>
                    </a:cubicBezTo>
                    <a:cubicBezTo>
                      <a:pt x="120345" y="142498"/>
                      <a:pt x="140722" y="148251"/>
                      <a:pt x="167860" y="154380"/>
                    </a:cubicBezTo>
                    <a:cubicBezTo>
                      <a:pt x="197188" y="160133"/>
                      <a:pt x="220326" y="167772"/>
                      <a:pt x="237181" y="177486"/>
                    </a:cubicBezTo>
                    <a:cubicBezTo>
                      <a:pt x="254034" y="187199"/>
                      <a:pt x="266032" y="198422"/>
                      <a:pt x="273174" y="211153"/>
                    </a:cubicBezTo>
                    <a:cubicBezTo>
                      <a:pt x="280315" y="223885"/>
                      <a:pt x="283838" y="238691"/>
                      <a:pt x="283838" y="255383"/>
                    </a:cubicBezTo>
                    <a:cubicBezTo>
                      <a:pt x="283838" y="273867"/>
                      <a:pt x="278506" y="290843"/>
                      <a:pt x="267841" y="306215"/>
                    </a:cubicBezTo>
                    <a:cubicBezTo>
                      <a:pt x="257177" y="321587"/>
                      <a:pt x="241180" y="333847"/>
                      <a:pt x="219850" y="342900"/>
                    </a:cubicBezTo>
                    <a:cubicBezTo>
                      <a:pt x="198616" y="351859"/>
                      <a:pt x="172430" y="356386"/>
                      <a:pt x="141294" y="356386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84EB23E9-AABF-1743-9C87-E4CD83979C50}"/>
                  </a:ext>
                </a:extLst>
              </p:cNvPr>
              <p:cNvSpPr/>
              <p:nvPr/>
            </p:nvSpPr>
            <p:spPr>
              <a:xfrm>
                <a:off x="8275786" y="3185310"/>
                <a:ext cx="419922" cy="462103"/>
              </a:xfrm>
              <a:custGeom>
                <a:avLst/>
                <a:gdLst>
                  <a:gd name="connsiteX0" fmla="*/ 13331 w 419922"/>
                  <a:gd name="connsiteY0" fmla="*/ 462104 h 462103"/>
                  <a:gd name="connsiteX1" fmla="*/ 4000 w 419922"/>
                  <a:gd name="connsiteY1" fmla="*/ 458143 h 462103"/>
                  <a:gd name="connsiteX2" fmla="*/ 0 w 419922"/>
                  <a:gd name="connsiteY2" fmla="*/ 448901 h 462103"/>
                  <a:gd name="connsiteX3" fmla="*/ 667 w 419922"/>
                  <a:gd name="connsiteY3" fmla="*/ 441639 h 462103"/>
                  <a:gd name="connsiteX4" fmla="*/ 165969 w 419922"/>
                  <a:gd name="connsiteY4" fmla="*/ 14523 h 462103"/>
                  <a:gd name="connsiteX5" fmla="*/ 173301 w 419922"/>
                  <a:gd name="connsiteY5" fmla="*/ 3961 h 462103"/>
                  <a:gd name="connsiteX6" fmla="*/ 187299 w 419922"/>
                  <a:gd name="connsiteY6" fmla="*/ 0 h 462103"/>
                  <a:gd name="connsiteX7" fmla="*/ 232624 w 419922"/>
                  <a:gd name="connsiteY7" fmla="*/ 0 h 462103"/>
                  <a:gd name="connsiteX8" fmla="*/ 246621 w 419922"/>
                  <a:gd name="connsiteY8" fmla="*/ 3961 h 462103"/>
                  <a:gd name="connsiteX9" fmla="*/ 253953 w 419922"/>
                  <a:gd name="connsiteY9" fmla="*/ 14523 h 462103"/>
                  <a:gd name="connsiteX10" fmla="*/ 418589 w 419922"/>
                  <a:gd name="connsiteY10" fmla="*/ 441639 h 462103"/>
                  <a:gd name="connsiteX11" fmla="*/ 419923 w 419922"/>
                  <a:gd name="connsiteY11" fmla="*/ 448901 h 462103"/>
                  <a:gd name="connsiteX12" fmla="*/ 415923 w 419922"/>
                  <a:gd name="connsiteY12" fmla="*/ 458143 h 462103"/>
                  <a:gd name="connsiteX13" fmla="*/ 406592 w 419922"/>
                  <a:gd name="connsiteY13" fmla="*/ 462104 h 462103"/>
                  <a:gd name="connsiteX14" fmla="*/ 372598 w 419922"/>
                  <a:gd name="connsiteY14" fmla="*/ 462104 h 462103"/>
                  <a:gd name="connsiteX15" fmla="*/ 360886 w 419922"/>
                  <a:gd name="connsiteY15" fmla="*/ 458143 h 462103"/>
                  <a:gd name="connsiteX16" fmla="*/ 355934 w 419922"/>
                  <a:gd name="connsiteY16" fmla="*/ 450881 h 462103"/>
                  <a:gd name="connsiteX17" fmla="*/ 319275 w 419922"/>
                  <a:gd name="connsiteY17" fmla="*/ 357140 h 462103"/>
                  <a:gd name="connsiteX18" fmla="*/ 100648 w 419922"/>
                  <a:gd name="connsiteY18" fmla="*/ 357140 h 462103"/>
                  <a:gd name="connsiteX19" fmla="*/ 63988 w 419922"/>
                  <a:gd name="connsiteY19" fmla="*/ 450881 h 462103"/>
                  <a:gd name="connsiteX20" fmla="*/ 59323 w 419922"/>
                  <a:gd name="connsiteY20" fmla="*/ 458143 h 462103"/>
                  <a:gd name="connsiteX21" fmla="*/ 47325 w 419922"/>
                  <a:gd name="connsiteY21" fmla="*/ 462104 h 462103"/>
                  <a:gd name="connsiteX22" fmla="*/ 13331 w 419922"/>
                  <a:gd name="connsiteY22" fmla="*/ 462104 h 462103"/>
                  <a:gd name="connsiteX23" fmla="*/ 119978 w 419922"/>
                  <a:gd name="connsiteY23" fmla="*/ 300368 h 462103"/>
                  <a:gd name="connsiteX24" fmla="*/ 299944 w 419922"/>
                  <a:gd name="connsiteY24" fmla="*/ 300368 h 462103"/>
                  <a:gd name="connsiteX25" fmla="*/ 209961 w 419922"/>
                  <a:gd name="connsiteY25" fmla="*/ 66015 h 462103"/>
                  <a:gd name="connsiteX26" fmla="*/ 119978 w 419922"/>
                  <a:gd name="connsiteY26" fmla="*/ 300368 h 462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9922" h="462103">
                    <a:moveTo>
                      <a:pt x="13331" y="462104"/>
                    </a:moveTo>
                    <a:cubicBezTo>
                      <a:pt x="9808" y="462104"/>
                      <a:pt x="6666" y="460784"/>
                      <a:pt x="4000" y="458143"/>
                    </a:cubicBezTo>
                    <a:cubicBezTo>
                      <a:pt x="1333" y="455502"/>
                      <a:pt x="0" y="452390"/>
                      <a:pt x="0" y="448901"/>
                    </a:cubicBezTo>
                    <a:cubicBezTo>
                      <a:pt x="0" y="446732"/>
                      <a:pt x="191" y="444280"/>
                      <a:pt x="667" y="441639"/>
                    </a:cubicBezTo>
                    <a:lnTo>
                      <a:pt x="165969" y="14523"/>
                    </a:lnTo>
                    <a:cubicBezTo>
                      <a:pt x="167778" y="10091"/>
                      <a:pt x="170159" y="6601"/>
                      <a:pt x="173301" y="3961"/>
                    </a:cubicBezTo>
                    <a:cubicBezTo>
                      <a:pt x="176444" y="1320"/>
                      <a:pt x="181110" y="0"/>
                      <a:pt x="187299" y="0"/>
                    </a:cubicBezTo>
                    <a:lnTo>
                      <a:pt x="232624" y="0"/>
                    </a:lnTo>
                    <a:cubicBezTo>
                      <a:pt x="238813" y="0"/>
                      <a:pt x="243479" y="1320"/>
                      <a:pt x="246621" y="3961"/>
                    </a:cubicBezTo>
                    <a:cubicBezTo>
                      <a:pt x="249764" y="6601"/>
                      <a:pt x="252144" y="10091"/>
                      <a:pt x="253953" y="14523"/>
                    </a:cubicBezTo>
                    <a:lnTo>
                      <a:pt x="418589" y="441639"/>
                    </a:lnTo>
                    <a:cubicBezTo>
                      <a:pt x="419446" y="444280"/>
                      <a:pt x="419923" y="446732"/>
                      <a:pt x="419923" y="448901"/>
                    </a:cubicBezTo>
                    <a:cubicBezTo>
                      <a:pt x="419923" y="452390"/>
                      <a:pt x="418589" y="455502"/>
                      <a:pt x="415923" y="458143"/>
                    </a:cubicBezTo>
                    <a:cubicBezTo>
                      <a:pt x="413257" y="460784"/>
                      <a:pt x="410115" y="462104"/>
                      <a:pt x="406592" y="462104"/>
                    </a:cubicBezTo>
                    <a:lnTo>
                      <a:pt x="372598" y="462104"/>
                    </a:lnTo>
                    <a:cubicBezTo>
                      <a:pt x="367265" y="462104"/>
                      <a:pt x="363362" y="460784"/>
                      <a:pt x="360886" y="458143"/>
                    </a:cubicBezTo>
                    <a:cubicBezTo>
                      <a:pt x="358410" y="455502"/>
                      <a:pt x="356791" y="453050"/>
                      <a:pt x="355934" y="450881"/>
                    </a:cubicBezTo>
                    <a:lnTo>
                      <a:pt x="319275" y="357140"/>
                    </a:lnTo>
                    <a:lnTo>
                      <a:pt x="100648" y="357140"/>
                    </a:lnTo>
                    <a:lnTo>
                      <a:pt x="63988" y="450881"/>
                    </a:lnTo>
                    <a:cubicBezTo>
                      <a:pt x="63512" y="453050"/>
                      <a:pt x="61989" y="455502"/>
                      <a:pt x="59323" y="458143"/>
                    </a:cubicBezTo>
                    <a:cubicBezTo>
                      <a:pt x="56656" y="460784"/>
                      <a:pt x="52657" y="462104"/>
                      <a:pt x="47325" y="462104"/>
                    </a:cubicBezTo>
                    <a:lnTo>
                      <a:pt x="13331" y="462104"/>
                    </a:lnTo>
                    <a:close/>
                    <a:moveTo>
                      <a:pt x="119978" y="300368"/>
                    </a:moveTo>
                    <a:lnTo>
                      <a:pt x="299944" y="300368"/>
                    </a:lnTo>
                    <a:lnTo>
                      <a:pt x="209961" y="66015"/>
                    </a:lnTo>
                    <a:lnTo>
                      <a:pt x="119978" y="30036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33E616CF-C4D5-A344-8DC9-6A1A04E27EE9}"/>
                  </a:ext>
                </a:extLst>
              </p:cNvPr>
              <p:cNvSpPr/>
              <p:nvPr/>
            </p:nvSpPr>
            <p:spPr>
              <a:xfrm>
                <a:off x="8686948" y="3304137"/>
                <a:ext cx="328034" cy="343277"/>
              </a:xfrm>
              <a:custGeom>
                <a:avLst/>
                <a:gdLst>
                  <a:gd name="connsiteX0" fmla="*/ 149306 w 328034"/>
                  <a:gd name="connsiteY0" fmla="*/ 343277 h 343277"/>
                  <a:gd name="connsiteX1" fmla="*/ 133690 w 328034"/>
                  <a:gd name="connsiteY1" fmla="*/ 338656 h 343277"/>
                  <a:gd name="connsiteX2" fmla="*/ 124644 w 328034"/>
                  <a:gd name="connsiteY2" fmla="*/ 326774 h 343277"/>
                  <a:gd name="connsiteX3" fmla="*/ 1333 w 328034"/>
                  <a:gd name="connsiteY3" fmla="*/ 20465 h 343277"/>
                  <a:gd name="connsiteX4" fmla="*/ 0 w 328034"/>
                  <a:gd name="connsiteY4" fmla="*/ 13863 h 343277"/>
                  <a:gd name="connsiteX5" fmla="*/ 4000 w 328034"/>
                  <a:gd name="connsiteY5" fmla="*/ 3961 h 343277"/>
                  <a:gd name="connsiteX6" fmla="*/ 13998 w 328034"/>
                  <a:gd name="connsiteY6" fmla="*/ 0 h 343277"/>
                  <a:gd name="connsiteX7" fmla="*/ 45992 w 328034"/>
                  <a:gd name="connsiteY7" fmla="*/ 0 h 343277"/>
                  <a:gd name="connsiteX8" fmla="*/ 57323 w 328034"/>
                  <a:gd name="connsiteY8" fmla="*/ 3961 h 343277"/>
                  <a:gd name="connsiteX9" fmla="*/ 62655 w 328034"/>
                  <a:gd name="connsiteY9" fmla="*/ 11223 h 343277"/>
                  <a:gd name="connsiteX10" fmla="*/ 163970 w 328034"/>
                  <a:gd name="connsiteY10" fmla="*/ 271321 h 343277"/>
                  <a:gd name="connsiteX11" fmla="*/ 265285 w 328034"/>
                  <a:gd name="connsiteY11" fmla="*/ 11223 h 343277"/>
                  <a:gd name="connsiteX12" fmla="*/ 270236 w 328034"/>
                  <a:gd name="connsiteY12" fmla="*/ 3961 h 343277"/>
                  <a:gd name="connsiteX13" fmla="*/ 281282 w 328034"/>
                  <a:gd name="connsiteY13" fmla="*/ 0 h 343277"/>
                  <a:gd name="connsiteX14" fmla="*/ 313942 w 328034"/>
                  <a:gd name="connsiteY14" fmla="*/ 0 h 343277"/>
                  <a:gd name="connsiteX15" fmla="*/ 323655 w 328034"/>
                  <a:gd name="connsiteY15" fmla="*/ 3961 h 343277"/>
                  <a:gd name="connsiteX16" fmla="*/ 328035 w 328034"/>
                  <a:gd name="connsiteY16" fmla="*/ 13863 h 343277"/>
                  <a:gd name="connsiteX17" fmla="*/ 326701 w 328034"/>
                  <a:gd name="connsiteY17" fmla="*/ 20465 h 343277"/>
                  <a:gd name="connsiteX18" fmla="*/ 202725 w 328034"/>
                  <a:gd name="connsiteY18" fmla="*/ 326774 h 343277"/>
                  <a:gd name="connsiteX19" fmla="*/ 194345 w 328034"/>
                  <a:gd name="connsiteY19" fmla="*/ 338656 h 343277"/>
                  <a:gd name="connsiteX20" fmla="*/ 178062 w 328034"/>
                  <a:gd name="connsiteY20" fmla="*/ 343277 h 343277"/>
                  <a:gd name="connsiteX21" fmla="*/ 149306 w 328034"/>
                  <a:gd name="connsiteY21" fmla="*/ 343277 h 34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8034" h="343277">
                    <a:moveTo>
                      <a:pt x="149306" y="343277"/>
                    </a:moveTo>
                    <a:cubicBezTo>
                      <a:pt x="142641" y="343277"/>
                      <a:pt x="137404" y="341768"/>
                      <a:pt x="133690" y="338656"/>
                    </a:cubicBezTo>
                    <a:cubicBezTo>
                      <a:pt x="129881" y="335544"/>
                      <a:pt x="126929" y="331583"/>
                      <a:pt x="124644" y="326774"/>
                    </a:cubicBezTo>
                    <a:lnTo>
                      <a:pt x="1333" y="20465"/>
                    </a:lnTo>
                    <a:cubicBezTo>
                      <a:pt x="477" y="18296"/>
                      <a:pt x="0" y="16032"/>
                      <a:pt x="0" y="13863"/>
                    </a:cubicBezTo>
                    <a:cubicBezTo>
                      <a:pt x="0" y="9902"/>
                      <a:pt x="1333" y="6601"/>
                      <a:pt x="4000" y="3961"/>
                    </a:cubicBezTo>
                    <a:cubicBezTo>
                      <a:pt x="6666" y="1320"/>
                      <a:pt x="9999" y="0"/>
                      <a:pt x="13998" y="0"/>
                    </a:cubicBezTo>
                    <a:lnTo>
                      <a:pt x="45992" y="0"/>
                    </a:lnTo>
                    <a:cubicBezTo>
                      <a:pt x="50848" y="0"/>
                      <a:pt x="54657" y="1320"/>
                      <a:pt x="57323" y="3961"/>
                    </a:cubicBezTo>
                    <a:cubicBezTo>
                      <a:pt x="59989" y="6601"/>
                      <a:pt x="61799" y="9053"/>
                      <a:pt x="62655" y="11223"/>
                    </a:cubicBezTo>
                    <a:lnTo>
                      <a:pt x="163970" y="271321"/>
                    </a:lnTo>
                    <a:lnTo>
                      <a:pt x="265285" y="11223"/>
                    </a:lnTo>
                    <a:cubicBezTo>
                      <a:pt x="266141" y="9053"/>
                      <a:pt x="267855" y="6601"/>
                      <a:pt x="270236" y="3961"/>
                    </a:cubicBezTo>
                    <a:cubicBezTo>
                      <a:pt x="272712" y="1320"/>
                      <a:pt x="276330" y="0"/>
                      <a:pt x="281282" y="0"/>
                    </a:cubicBezTo>
                    <a:lnTo>
                      <a:pt x="313942" y="0"/>
                    </a:lnTo>
                    <a:cubicBezTo>
                      <a:pt x="317465" y="0"/>
                      <a:pt x="320703" y="1320"/>
                      <a:pt x="323655" y="3961"/>
                    </a:cubicBezTo>
                    <a:cubicBezTo>
                      <a:pt x="326511" y="6601"/>
                      <a:pt x="328035" y="9902"/>
                      <a:pt x="328035" y="13863"/>
                    </a:cubicBezTo>
                    <a:cubicBezTo>
                      <a:pt x="328035" y="16032"/>
                      <a:pt x="327559" y="18296"/>
                      <a:pt x="326701" y="20465"/>
                    </a:cubicBezTo>
                    <a:lnTo>
                      <a:pt x="202725" y="326774"/>
                    </a:lnTo>
                    <a:cubicBezTo>
                      <a:pt x="200916" y="331583"/>
                      <a:pt x="198154" y="335544"/>
                      <a:pt x="194345" y="338656"/>
                    </a:cubicBezTo>
                    <a:cubicBezTo>
                      <a:pt x="190536" y="341768"/>
                      <a:pt x="185109" y="343277"/>
                      <a:pt x="178062" y="343277"/>
                    </a:cubicBezTo>
                    <a:lnTo>
                      <a:pt x="149306" y="34327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C3F584E5-72BD-4741-A1C3-7AC6965DAA70}"/>
                  </a:ext>
                </a:extLst>
              </p:cNvPr>
              <p:cNvSpPr/>
              <p:nvPr/>
            </p:nvSpPr>
            <p:spPr>
              <a:xfrm>
                <a:off x="9024791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6 w 296611"/>
                  <a:gd name="connsiteY4" fmla="*/ 184181 h 356480"/>
                  <a:gd name="connsiteX5" fmla="*/ 134641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4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7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7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6 w 296611"/>
                  <a:gd name="connsiteY17" fmla="*/ 33007 h 356480"/>
                  <a:gd name="connsiteX18" fmla="*/ 95601 w 296611"/>
                  <a:gd name="connsiteY18" fmla="*/ 9619 h 356480"/>
                  <a:gd name="connsiteX19" fmla="*/ 156638 w 296611"/>
                  <a:gd name="connsiteY19" fmla="*/ 0 h 356480"/>
                  <a:gd name="connsiteX20" fmla="*/ 223958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5 w 296611"/>
                  <a:gd name="connsiteY22" fmla="*/ 76577 h 356480"/>
                  <a:gd name="connsiteX23" fmla="*/ 296611 w 296611"/>
                  <a:gd name="connsiteY23" fmla="*/ 120807 h 356480"/>
                  <a:gd name="connsiteX24" fmla="*/ 296611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5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6 w 296611"/>
                  <a:gd name="connsiteY36" fmla="*/ 259438 h 356480"/>
                  <a:gd name="connsiteX37" fmla="*/ 234051 w 296611"/>
                  <a:gd name="connsiteY37" fmla="*/ 198045 h 356480"/>
                  <a:gd name="connsiteX38" fmla="*/ 234051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2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7 w 296611"/>
                  <a:gd name="connsiteY42" fmla="*/ 282921 h 356480"/>
                  <a:gd name="connsiteX43" fmla="*/ 100362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4" y="356480"/>
                      <a:pt x="78842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2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1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4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8" y="97042"/>
                      <a:pt x="74653" y="100343"/>
                      <a:pt x="67987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8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899" y="62054"/>
                      <a:pt x="289565" y="76577"/>
                    </a:cubicBezTo>
                    <a:cubicBezTo>
                      <a:pt x="294231" y="91100"/>
                      <a:pt x="296611" y="105812"/>
                      <a:pt x="296611" y="120807"/>
                    </a:cubicBezTo>
                    <a:lnTo>
                      <a:pt x="296611" y="334695"/>
                    </a:lnTo>
                    <a:cubicBezTo>
                      <a:pt x="296611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7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3" y="322058"/>
                      <a:pt x="211866" y="329791"/>
                    </a:cubicBezTo>
                    <a:cubicBezTo>
                      <a:pt x="202058" y="337524"/>
                      <a:pt x="189870" y="343843"/>
                      <a:pt x="175205" y="348936"/>
                    </a:cubicBezTo>
                    <a:cubicBezTo>
                      <a:pt x="160542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6" y="259438"/>
                    </a:cubicBezTo>
                    <a:cubicBezTo>
                      <a:pt x="229672" y="243123"/>
                      <a:pt x="234051" y="222659"/>
                      <a:pt x="234051" y="198045"/>
                    </a:cubicBezTo>
                    <a:lnTo>
                      <a:pt x="234051" y="179560"/>
                    </a:lnTo>
                    <a:lnTo>
                      <a:pt x="156733" y="190783"/>
                    </a:lnTo>
                    <a:cubicBezTo>
                      <a:pt x="125215" y="195215"/>
                      <a:pt x="101409" y="202571"/>
                      <a:pt x="85412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5" y="274810"/>
                      <a:pt x="72367" y="282921"/>
                    </a:cubicBezTo>
                    <a:cubicBezTo>
                      <a:pt x="79699" y="291031"/>
                      <a:pt x="89031" y="297067"/>
                      <a:pt x="100362" y="301028"/>
                    </a:cubicBezTo>
                    <a:cubicBezTo>
                      <a:pt x="111693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0368A6C7-6D22-194D-8C4E-1CED307B33C5}"/>
                  </a:ext>
                </a:extLst>
              </p:cNvPr>
              <p:cNvSpPr/>
              <p:nvPr/>
            </p:nvSpPr>
            <p:spPr>
              <a:xfrm>
                <a:off x="9395769" y="3173428"/>
                <a:ext cx="73415" cy="473986"/>
              </a:xfrm>
              <a:custGeom>
                <a:avLst/>
                <a:gdLst>
                  <a:gd name="connsiteX0" fmla="*/ 15426 w 73415"/>
                  <a:gd name="connsiteY0" fmla="*/ 66675 h 473986"/>
                  <a:gd name="connsiteX1" fmla="*/ 4380 w 73415"/>
                  <a:gd name="connsiteY1" fmla="*/ 62337 h 473986"/>
                  <a:gd name="connsiteX2" fmla="*/ 0 w 73415"/>
                  <a:gd name="connsiteY2" fmla="*/ 51492 h 473986"/>
                  <a:gd name="connsiteX3" fmla="*/ 0 w 73415"/>
                  <a:gd name="connsiteY3" fmla="*/ 15844 h 473986"/>
                  <a:gd name="connsiteX4" fmla="*/ 4380 w 73415"/>
                  <a:gd name="connsiteY4" fmla="*/ 4621 h 473986"/>
                  <a:gd name="connsiteX5" fmla="*/ 15426 w 73415"/>
                  <a:gd name="connsiteY5" fmla="*/ 0 h 473986"/>
                  <a:gd name="connsiteX6" fmla="*/ 57418 w 73415"/>
                  <a:gd name="connsiteY6" fmla="*/ 0 h 473986"/>
                  <a:gd name="connsiteX7" fmla="*/ 68749 w 73415"/>
                  <a:gd name="connsiteY7" fmla="*/ 4621 h 473986"/>
                  <a:gd name="connsiteX8" fmla="*/ 73415 w 73415"/>
                  <a:gd name="connsiteY8" fmla="*/ 15844 h 473986"/>
                  <a:gd name="connsiteX9" fmla="*/ 73415 w 73415"/>
                  <a:gd name="connsiteY9" fmla="*/ 51492 h 473986"/>
                  <a:gd name="connsiteX10" fmla="*/ 68749 w 73415"/>
                  <a:gd name="connsiteY10" fmla="*/ 62337 h 473986"/>
                  <a:gd name="connsiteX11" fmla="*/ 57418 w 73415"/>
                  <a:gd name="connsiteY11" fmla="*/ 66675 h 473986"/>
                  <a:gd name="connsiteX12" fmla="*/ 15426 w 73415"/>
                  <a:gd name="connsiteY12" fmla="*/ 66675 h 473986"/>
                  <a:gd name="connsiteX13" fmla="*/ 20663 w 73415"/>
                  <a:gd name="connsiteY13" fmla="*/ 473987 h 473986"/>
                  <a:gd name="connsiteX14" fmla="*/ 9617 w 73415"/>
                  <a:gd name="connsiteY14" fmla="*/ 469649 h 473986"/>
                  <a:gd name="connsiteX15" fmla="*/ 5238 w 73415"/>
                  <a:gd name="connsiteY15" fmla="*/ 458803 h 473986"/>
                  <a:gd name="connsiteX16" fmla="*/ 5238 w 73415"/>
                  <a:gd name="connsiteY16" fmla="*/ 145893 h 473986"/>
                  <a:gd name="connsiteX17" fmla="*/ 9617 w 73415"/>
                  <a:gd name="connsiteY17" fmla="*/ 135048 h 473986"/>
                  <a:gd name="connsiteX18" fmla="*/ 20663 w 73415"/>
                  <a:gd name="connsiteY18" fmla="*/ 130709 h 473986"/>
                  <a:gd name="connsiteX19" fmla="*/ 52657 w 73415"/>
                  <a:gd name="connsiteY19" fmla="*/ 130709 h 473986"/>
                  <a:gd name="connsiteX20" fmla="*/ 63607 w 73415"/>
                  <a:gd name="connsiteY20" fmla="*/ 135048 h 473986"/>
                  <a:gd name="connsiteX21" fmla="*/ 67988 w 73415"/>
                  <a:gd name="connsiteY21" fmla="*/ 145893 h 473986"/>
                  <a:gd name="connsiteX22" fmla="*/ 67988 w 73415"/>
                  <a:gd name="connsiteY22" fmla="*/ 458803 h 473986"/>
                  <a:gd name="connsiteX23" fmla="*/ 63607 w 73415"/>
                  <a:gd name="connsiteY23" fmla="*/ 469649 h 473986"/>
                  <a:gd name="connsiteX24" fmla="*/ 52657 w 73415"/>
                  <a:gd name="connsiteY24" fmla="*/ 473987 h 473986"/>
                  <a:gd name="connsiteX25" fmla="*/ 20663 w 73415"/>
                  <a:gd name="connsiteY25" fmla="*/ 473987 h 473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3415" h="473986">
                    <a:moveTo>
                      <a:pt x="15426" y="66675"/>
                    </a:moveTo>
                    <a:cubicBezTo>
                      <a:pt x="10951" y="66675"/>
                      <a:pt x="7332" y="65260"/>
                      <a:pt x="4380" y="62337"/>
                    </a:cubicBezTo>
                    <a:cubicBezTo>
                      <a:pt x="1524" y="59508"/>
                      <a:pt x="0" y="55830"/>
                      <a:pt x="0" y="51492"/>
                    </a:cubicBezTo>
                    <a:lnTo>
                      <a:pt x="0" y="15844"/>
                    </a:lnTo>
                    <a:cubicBezTo>
                      <a:pt x="0" y="11411"/>
                      <a:pt x="1429" y="7733"/>
                      <a:pt x="4380" y="4621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57418" y="0"/>
                    </a:lnTo>
                    <a:cubicBezTo>
                      <a:pt x="61893" y="0"/>
                      <a:pt x="65607" y="1509"/>
                      <a:pt x="68749" y="4621"/>
                    </a:cubicBezTo>
                    <a:cubicBezTo>
                      <a:pt x="71892" y="7733"/>
                      <a:pt x="73415" y="11411"/>
                      <a:pt x="73415" y="15844"/>
                    </a:cubicBezTo>
                    <a:lnTo>
                      <a:pt x="73415" y="51492"/>
                    </a:lnTo>
                    <a:cubicBezTo>
                      <a:pt x="73415" y="55924"/>
                      <a:pt x="71892" y="59508"/>
                      <a:pt x="68749" y="62337"/>
                    </a:cubicBezTo>
                    <a:cubicBezTo>
                      <a:pt x="65607" y="65166"/>
                      <a:pt x="61893" y="66675"/>
                      <a:pt x="57418" y="66675"/>
                    </a:cubicBezTo>
                    <a:lnTo>
                      <a:pt x="15426" y="66675"/>
                    </a:lnTo>
                    <a:close/>
                    <a:moveTo>
                      <a:pt x="20663" y="473987"/>
                    </a:moveTo>
                    <a:cubicBezTo>
                      <a:pt x="16188" y="473987"/>
                      <a:pt x="12569" y="472572"/>
                      <a:pt x="9617" y="469649"/>
                    </a:cubicBezTo>
                    <a:cubicBezTo>
                      <a:pt x="6761" y="466819"/>
                      <a:pt x="5238" y="463141"/>
                      <a:pt x="5238" y="458803"/>
                    </a:cubicBezTo>
                    <a:lnTo>
                      <a:pt x="5238" y="145893"/>
                    </a:lnTo>
                    <a:cubicBezTo>
                      <a:pt x="5238" y="141460"/>
                      <a:pt x="6666" y="137877"/>
                      <a:pt x="9617" y="135048"/>
                    </a:cubicBezTo>
                    <a:cubicBezTo>
                      <a:pt x="12474" y="132218"/>
                      <a:pt x="16188" y="130709"/>
                      <a:pt x="20663" y="130709"/>
                    </a:cubicBezTo>
                    <a:lnTo>
                      <a:pt x="52657" y="130709"/>
                    </a:lnTo>
                    <a:cubicBezTo>
                      <a:pt x="57132" y="130709"/>
                      <a:pt x="60751" y="132124"/>
                      <a:pt x="63607" y="135048"/>
                    </a:cubicBezTo>
                    <a:cubicBezTo>
                      <a:pt x="66464" y="137877"/>
                      <a:pt x="67988" y="141555"/>
                      <a:pt x="67988" y="145893"/>
                    </a:cubicBezTo>
                    <a:lnTo>
                      <a:pt x="67988" y="458803"/>
                    </a:lnTo>
                    <a:cubicBezTo>
                      <a:pt x="67988" y="463236"/>
                      <a:pt x="66560" y="466819"/>
                      <a:pt x="63607" y="469649"/>
                    </a:cubicBezTo>
                    <a:cubicBezTo>
                      <a:pt x="60751" y="472478"/>
                      <a:pt x="57038" y="473987"/>
                      <a:pt x="52657" y="473987"/>
                    </a:cubicBezTo>
                    <a:lnTo>
                      <a:pt x="20663" y="473987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FB628127-FBC0-FD42-9532-D69A4A38B379}"/>
                  </a:ext>
                </a:extLst>
              </p:cNvPr>
              <p:cNvSpPr/>
              <p:nvPr/>
            </p:nvSpPr>
            <p:spPr>
              <a:xfrm>
                <a:off x="9546313" y="3178615"/>
                <a:ext cx="62083" cy="468799"/>
              </a:xfrm>
              <a:custGeom>
                <a:avLst/>
                <a:gdLst>
                  <a:gd name="connsiteX0" fmla="*/ 15426 w 62083"/>
                  <a:gd name="connsiteY0" fmla="*/ 468800 h 468799"/>
                  <a:gd name="connsiteX1" fmla="*/ 4380 w 62083"/>
                  <a:gd name="connsiteY1" fmla="*/ 464462 h 468799"/>
                  <a:gd name="connsiteX2" fmla="*/ 0 w 62083"/>
                  <a:gd name="connsiteY2" fmla="*/ 453616 h 468799"/>
                  <a:gd name="connsiteX3" fmla="*/ 0 w 62083"/>
                  <a:gd name="connsiteY3" fmla="*/ 15278 h 468799"/>
                  <a:gd name="connsiteX4" fmla="*/ 4380 w 62083"/>
                  <a:gd name="connsiteY4" fmla="*/ 4338 h 468799"/>
                  <a:gd name="connsiteX5" fmla="*/ 15426 w 62083"/>
                  <a:gd name="connsiteY5" fmla="*/ 0 h 468799"/>
                  <a:gd name="connsiteX6" fmla="*/ 46754 w 62083"/>
                  <a:gd name="connsiteY6" fmla="*/ 0 h 468799"/>
                  <a:gd name="connsiteX7" fmla="*/ 58085 w 62083"/>
                  <a:gd name="connsiteY7" fmla="*/ 4338 h 468799"/>
                  <a:gd name="connsiteX8" fmla="*/ 62084 w 62083"/>
                  <a:gd name="connsiteY8" fmla="*/ 15278 h 468799"/>
                  <a:gd name="connsiteX9" fmla="*/ 62084 w 62083"/>
                  <a:gd name="connsiteY9" fmla="*/ 453616 h 468799"/>
                  <a:gd name="connsiteX10" fmla="*/ 58085 w 62083"/>
                  <a:gd name="connsiteY10" fmla="*/ 464462 h 468799"/>
                  <a:gd name="connsiteX11" fmla="*/ 46754 w 62083"/>
                  <a:gd name="connsiteY11" fmla="*/ 468800 h 468799"/>
                  <a:gd name="connsiteX12" fmla="*/ 15426 w 62083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083" h="468799">
                    <a:moveTo>
                      <a:pt x="15426" y="468800"/>
                    </a:move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6754" y="0"/>
                    </a:lnTo>
                    <a:cubicBezTo>
                      <a:pt x="51610" y="0"/>
                      <a:pt x="55418" y="1415"/>
                      <a:pt x="58085" y="4338"/>
                    </a:cubicBezTo>
                    <a:cubicBezTo>
                      <a:pt x="60751" y="7167"/>
                      <a:pt x="62084" y="10845"/>
                      <a:pt x="62084" y="15278"/>
                    </a:cubicBezTo>
                    <a:lnTo>
                      <a:pt x="62084" y="453616"/>
                    </a:lnTo>
                    <a:cubicBezTo>
                      <a:pt x="62084" y="458049"/>
                      <a:pt x="60751" y="461632"/>
                      <a:pt x="58085" y="464462"/>
                    </a:cubicBezTo>
                    <a:cubicBezTo>
                      <a:pt x="55418" y="467291"/>
                      <a:pt x="51610" y="468800"/>
                      <a:pt x="46754" y="468800"/>
                    </a:cubicBezTo>
                    <a:lnTo>
                      <a:pt x="15426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AE8C85A9-6053-1646-8C77-A40CFE2669E0}"/>
                  </a:ext>
                </a:extLst>
              </p:cNvPr>
              <p:cNvSpPr/>
              <p:nvPr/>
            </p:nvSpPr>
            <p:spPr>
              <a:xfrm>
                <a:off x="9668100" y="3297536"/>
                <a:ext cx="296611" cy="356480"/>
              </a:xfrm>
              <a:custGeom>
                <a:avLst/>
                <a:gdLst>
                  <a:gd name="connsiteX0" fmla="*/ 121311 w 296611"/>
                  <a:gd name="connsiteY0" fmla="*/ 356480 h 356480"/>
                  <a:gd name="connsiteX1" fmla="*/ 60655 w 296611"/>
                  <a:gd name="connsiteY1" fmla="*/ 343277 h 356480"/>
                  <a:gd name="connsiteX2" fmla="*/ 16664 w 296611"/>
                  <a:gd name="connsiteY2" fmla="*/ 307629 h 356480"/>
                  <a:gd name="connsiteX3" fmla="*/ 0 w 296611"/>
                  <a:gd name="connsiteY3" fmla="*/ 256798 h 356480"/>
                  <a:gd name="connsiteX4" fmla="*/ 37326 w 296611"/>
                  <a:gd name="connsiteY4" fmla="*/ 184181 h 356480"/>
                  <a:gd name="connsiteX5" fmla="*/ 134642 w 296611"/>
                  <a:gd name="connsiteY5" fmla="*/ 148533 h 356480"/>
                  <a:gd name="connsiteX6" fmla="*/ 233957 w 296611"/>
                  <a:gd name="connsiteY6" fmla="*/ 134670 h 356480"/>
                  <a:gd name="connsiteX7" fmla="*/ 233957 w 296611"/>
                  <a:gd name="connsiteY7" fmla="*/ 115526 h 356480"/>
                  <a:gd name="connsiteX8" fmla="*/ 215674 w 296611"/>
                  <a:gd name="connsiteY8" fmla="*/ 66015 h 356480"/>
                  <a:gd name="connsiteX9" fmla="*/ 155971 w 296611"/>
                  <a:gd name="connsiteY9" fmla="*/ 48191 h 356480"/>
                  <a:gd name="connsiteX10" fmla="*/ 107980 w 296611"/>
                  <a:gd name="connsiteY10" fmla="*/ 60074 h 356480"/>
                  <a:gd name="connsiteX11" fmla="*/ 81985 w 296611"/>
                  <a:gd name="connsiteY11" fmla="*/ 90440 h 356480"/>
                  <a:gd name="connsiteX12" fmla="*/ 67988 w 296611"/>
                  <a:gd name="connsiteY12" fmla="*/ 100343 h 356480"/>
                  <a:gd name="connsiteX13" fmla="*/ 37993 w 296611"/>
                  <a:gd name="connsiteY13" fmla="*/ 100343 h 356480"/>
                  <a:gd name="connsiteX14" fmla="*/ 26947 w 296611"/>
                  <a:gd name="connsiteY14" fmla="*/ 96004 h 356480"/>
                  <a:gd name="connsiteX15" fmla="*/ 23329 w 296611"/>
                  <a:gd name="connsiteY15" fmla="*/ 85819 h 356480"/>
                  <a:gd name="connsiteX16" fmla="*/ 30947 w 296611"/>
                  <a:gd name="connsiteY16" fmla="*/ 61394 h 356480"/>
                  <a:gd name="connsiteX17" fmla="*/ 54656 w 296611"/>
                  <a:gd name="connsiteY17" fmla="*/ 33007 h 356480"/>
                  <a:gd name="connsiteX18" fmla="*/ 95601 w 296611"/>
                  <a:gd name="connsiteY18" fmla="*/ 9619 h 356480"/>
                  <a:gd name="connsiteX19" fmla="*/ 156638 w 296611"/>
                  <a:gd name="connsiteY19" fmla="*/ 0 h 356480"/>
                  <a:gd name="connsiteX20" fmla="*/ 223958 w 296611"/>
                  <a:gd name="connsiteY20" fmla="*/ 10185 h 356480"/>
                  <a:gd name="connsiteX21" fmla="*/ 266903 w 296611"/>
                  <a:gd name="connsiteY21" fmla="*/ 37628 h 356480"/>
                  <a:gd name="connsiteX22" fmla="*/ 289565 w 296611"/>
                  <a:gd name="connsiteY22" fmla="*/ 76577 h 356480"/>
                  <a:gd name="connsiteX23" fmla="*/ 296611 w 296611"/>
                  <a:gd name="connsiteY23" fmla="*/ 120807 h 356480"/>
                  <a:gd name="connsiteX24" fmla="*/ 296611 w 296611"/>
                  <a:gd name="connsiteY24" fmla="*/ 334695 h 356480"/>
                  <a:gd name="connsiteX25" fmla="*/ 292232 w 296611"/>
                  <a:gd name="connsiteY25" fmla="*/ 345541 h 356480"/>
                  <a:gd name="connsiteX26" fmla="*/ 281186 w 296611"/>
                  <a:gd name="connsiteY26" fmla="*/ 349879 h 356480"/>
                  <a:gd name="connsiteX27" fmla="*/ 250525 w 296611"/>
                  <a:gd name="connsiteY27" fmla="*/ 349879 h 356480"/>
                  <a:gd name="connsiteX28" fmla="*/ 239194 w 296611"/>
                  <a:gd name="connsiteY28" fmla="*/ 345541 h 356480"/>
                  <a:gd name="connsiteX29" fmla="*/ 235195 w 296611"/>
                  <a:gd name="connsiteY29" fmla="*/ 334695 h 356480"/>
                  <a:gd name="connsiteX30" fmla="*/ 235195 w 296611"/>
                  <a:gd name="connsiteY30" fmla="*/ 306309 h 356480"/>
                  <a:gd name="connsiteX31" fmla="*/ 211866 w 296611"/>
                  <a:gd name="connsiteY31" fmla="*/ 329791 h 356480"/>
                  <a:gd name="connsiteX32" fmla="*/ 175205 w 296611"/>
                  <a:gd name="connsiteY32" fmla="*/ 348936 h 356480"/>
                  <a:gd name="connsiteX33" fmla="*/ 121311 w 296611"/>
                  <a:gd name="connsiteY33" fmla="*/ 356480 h 356480"/>
                  <a:gd name="connsiteX34" fmla="*/ 135308 w 296611"/>
                  <a:gd name="connsiteY34" fmla="*/ 306969 h 356480"/>
                  <a:gd name="connsiteX35" fmla="*/ 185299 w 296611"/>
                  <a:gd name="connsiteY35" fmla="*/ 295369 h 356480"/>
                  <a:gd name="connsiteX36" fmla="*/ 221006 w 296611"/>
                  <a:gd name="connsiteY36" fmla="*/ 259438 h 356480"/>
                  <a:gd name="connsiteX37" fmla="*/ 234051 w 296611"/>
                  <a:gd name="connsiteY37" fmla="*/ 198045 h 356480"/>
                  <a:gd name="connsiteX38" fmla="*/ 234051 w 296611"/>
                  <a:gd name="connsiteY38" fmla="*/ 179560 h 356480"/>
                  <a:gd name="connsiteX39" fmla="*/ 156733 w 296611"/>
                  <a:gd name="connsiteY39" fmla="*/ 190783 h 356480"/>
                  <a:gd name="connsiteX40" fmla="*/ 85412 w 296611"/>
                  <a:gd name="connsiteY40" fmla="*/ 212945 h 356480"/>
                  <a:gd name="connsiteX41" fmla="*/ 61417 w 296611"/>
                  <a:gd name="connsiteY41" fmla="*/ 252271 h 356480"/>
                  <a:gd name="connsiteX42" fmla="*/ 72367 w 296611"/>
                  <a:gd name="connsiteY42" fmla="*/ 282921 h 356480"/>
                  <a:gd name="connsiteX43" fmla="*/ 100362 w 296611"/>
                  <a:gd name="connsiteY43" fmla="*/ 301028 h 356480"/>
                  <a:gd name="connsiteX44" fmla="*/ 135308 w 296611"/>
                  <a:gd name="connsiteY44" fmla="*/ 306969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96611" h="356480">
                    <a:moveTo>
                      <a:pt x="121311" y="356480"/>
                    </a:moveTo>
                    <a:cubicBezTo>
                      <a:pt x="99124" y="356480"/>
                      <a:pt x="78842" y="352048"/>
                      <a:pt x="60655" y="343277"/>
                    </a:cubicBezTo>
                    <a:cubicBezTo>
                      <a:pt x="42468" y="334507"/>
                      <a:pt x="27804" y="322624"/>
                      <a:pt x="16664" y="307629"/>
                    </a:cubicBezTo>
                    <a:cubicBezTo>
                      <a:pt x="5522" y="292634"/>
                      <a:pt x="0" y="275753"/>
                      <a:pt x="0" y="256798"/>
                    </a:cubicBezTo>
                    <a:cubicBezTo>
                      <a:pt x="0" y="226431"/>
                      <a:pt x="12474" y="202194"/>
                      <a:pt x="37326" y="184181"/>
                    </a:cubicBezTo>
                    <a:cubicBezTo>
                      <a:pt x="62179" y="166169"/>
                      <a:pt x="94649" y="154286"/>
                      <a:pt x="134642" y="148533"/>
                    </a:cubicBezTo>
                    <a:lnTo>
                      <a:pt x="233957" y="134670"/>
                    </a:lnTo>
                    <a:lnTo>
                      <a:pt x="233957" y="115526"/>
                    </a:lnTo>
                    <a:cubicBezTo>
                      <a:pt x="233957" y="94401"/>
                      <a:pt x="227863" y="77898"/>
                      <a:pt x="215674" y="66015"/>
                    </a:cubicBezTo>
                    <a:cubicBezTo>
                      <a:pt x="203486" y="54132"/>
                      <a:pt x="183585" y="48191"/>
                      <a:pt x="155971" y="48191"/>
                    </a:cubicBezTo>
                    <a:cubicBezTo>
                      <a:pt x="136451" y="48191"/>
                      <a:pt x="120454" y="52152"/>
                      <a:pt x="107980" y="60074"/>
                    </a:cubicBezTo>
                    <a:cubicBezTo>
                      <a:pt x="95506" y="67995"/>
                      <a:pt x="86841" y="78086"/>
                      <a:pt x="81985" y="90440"/>
                    </a:cubicBezTo>
                    <a:cubicBezTo>
                      <a:pt x="79318" y="97042"/>
                      <a:pt x="74653" y="100343"/>
                      <a:pt x="67988" y="100343"/>
                    </a:cubicBezTo>
                    <a:lnTo>
                      <a:pt x="37993" y="100343"/>
                    </a:lnTo>
                    <a:cubicBezTo>
                      <a:pt x="33137" y="100343"/>
                      <a:pt x="29423" y="98928"/>
                      <a:pt x="26947" y="96004"/>
                    </a:cubicBezTo>
                    <a:cubicBezTo>
                      <a:pt x="24472" y="93175"/>
                      <a:pt x="23329" y="89686"/>
                      <a:pt x="23329" y="85819"/>
                    </a:cubicBezTo>
                    <a:cubicBezTo>
                      <a:pt x="23329" y="79218"/>
                      <a:pt x="25900" y="71107"/>
                      <a:pt x="30947" y="61394"/>
                    </a:cubicBezTo>
                    <a:cubicBezTo>
                      <a:pt x="36088" y="51680"/>
                      <a:pt x="43992" y="42250"/>
                      <a:pt x="54656" y="33007"/>
                    </a:cubicBezTo>
                    <a:cubicBezTo>
                      <a:pt x="65321" y="23765"/>
                      <a:pt x="78938" y="15938"/>
                      <a:pt x="95601" y="9619"/>
                    </a:cubicBezTo>
                    <a:cubicBezTo>
                      <a:pt x="112265" y="3206"/>
                      <a:pt x="132547" y="0"/>
                      <a:pt x="156638" y="0"/>
                    </a:cubicBezTo>
                    <a:cubicBezTo>
                      <a:pt x="183299" y="0"/>
                      <a:pt x="205771" y="3395"/>
                      <a:pt x="223958" y="10185"/>
                    </a:cubicBezTo>
                    <a:cubicBezTo>
                      <a:pt x="242146" y="16975"/>
                      <a:pt x="256524" y="26123"/>
                      <a:pt x="266903" y="37628"/>
                    </a:cubicBezTo>
                    <a:cubicBezTo>
                      <a:pt x="277377" y="49040"/>
                      <a:pt x="284899" y="62054"/>
                      <a:pt x="289565" y="76577"/>
                    </a:cubicBezTo>
                    <a:cubicBezTo>
                      <a:pt x="294231" y="91100"/>
                      <a:pt x="296611" y="105812"/>
                      <a:pt x="296611" y="120807"/>
                    </a:cubicBezTo>
                    <a:lnTo>
                      <a:pt x="296611" y="334695"/>
                    </a:lnTo>
                    <a:cubicBezTo>
                      <a:pt x="296611" y="339128"/>
                      <a:pt x="295183" y="342711"/>
                      <a:pt x="292232" y="345541"/>
                    </a:cubicBezTo>
                    <a:cubicBezTo>
                      <a:pt x="289375" y="348370"/>
                      <a:pt x="285661" y="349879"/>
                      <a:pt x="281186" y="349879"/>
                    </a:cubicBezTo>
                    <a:lnTo>
                      <a:pt x="250525" y="349879"/>
                    </a:lnTo>
                    <a:cubicBezTo>
                      <a:pt x="245669" y="349879"/>
                      <a:pt x="241860" y="348464"/>
                      <a:pt x="239194" y="345541"/>
                    </a:cubicBezTo>
                    <a:cubicBezTo>
                      <a:pt x="236527" y="342711"/>
                      <a:pt x="235195" y="339033"/>
                      <a:pt x="235195" y="334695"/>
                    </a:cubicBezTo>
                    <a:lnTo>
                      <a:pt x="235195" y="306309"/>
                    </a:lnTo>
                    <a:cubicBezTo>
                      <a:pt x="229386" y="314231"/>
                      <a:pt x="221673" y="322058"/>
                      <a:pt x="211866" y="329791"/>
                    </a:cubicBezTo>
                    <a:cubicBezTo>
                      <a:pt x="202058" y="337524"/>
                      <a:pt x="189870" y="343843"/>
                      <a:pt x="175205" y="348936"/>
                    </a:cubicBezTo>
                    <a:cubicBezTo>
                      <a:pt x="160542" y="354028"/>
                      <a:pt x="142640" y="356480"/>
                      <a:pt x="121311" y="356480"/>
                    </a:cubicBezTo>
                    <a:close/>
                    <a:moveTo>
                      <a:pt x="135308" y="306969"/>
                    </a:moveTo>
                    <a:cubicBezTo>
                      <a:pt x="153495" y="306969"/>
                      <a:pt x="170159" y="303102"/>
                      <a:pt x="185299" y="295369"/>
                    </a:cubicBezTo>
                    <a:cubicBezTo>
                      <a:pt x="200439" y="287636"/>
                      <a:pt x="212246" y="275659"/>
                      <a:pt x="221006" y="259438"/>
                    </a:cubicBezTo>
                    <a:cubicBezTo>
                      <a:pt x="229672" y="243123"/>
                      <a:pt x="234051" y="222659"/>
                      <a:pt x="234051" y="198045"/>
                    </a:cubicBezTo>
                    <a:lnTo>
                      <a:pt x="234051" y="179560"/>
                    </a:lnTo>
                    <a:lnTo>
                      <a:pt x="156733" y="190783"/>
                    </a:lnTo>
                    <a:cubicBezTo>
                      <a:pt x="125215" y="195215"/>
                      <a:pt x="101409" y="202571"/>
                      <a:pt x="85412" y="212945"/>
                    </a:cubicBezTo>
                    <a:cubicBezTo>
                      <a:pt x="69416" y="223319"/>
                      <a:pt x="61417" y="236333"/>
                      <a:pt x="61417" y="252271"/>
                    </a:cubicBezTo>
                    <a:cubicBezTo>
                      <a:pt x="61417" y="264625"/>
                      <a:pt x="65035" y="274810"/>
                      <a:pt x="72367" y="282921"/>
                    </a:cubicBezTo>
                    <a:cubicBezTo>
                      <a:pt x="79699" y="291031"/>
                      <a:pt x="89031" y="297067"/>
                      <a:pt x="100362" y="301028"/>
                    </a:cubicBezTo>
                    <a:cubicBezTo>
                      <a:pt x="111693" y="304989"/>
                      <a:pt x="123311" y="306969"/>
                      <a:pt x="135308" y="30696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AF912E31-499B-8E48-A6AF-AC7964F52A5F}"/>
                  </a:ext>
                </a:extLst>
              </p:cNvPr>
              <p:cNvSpPr/>
              <p:nvPr/>
            </p:nvSpPr>
            <p:spPr>
              <a:xfrm>
                <a:off x="10044982" y="3178615"/>
                <a:ext cx="314037" cy="475401"/>
              </a:xfrm>
              <a:custGeom>
                <a:avLst/>
                <a:gdLst>
                  <a:gd name="connsiteX0" fmla="*/ 170826 w 314037"/>
                  <a:gd name="connsiteY0" fmla="*/ 475401 h 475401"/>
                  <a:gd name="connsiteX1" fmla="*/ 104171 w 314037"/>
                  <a:gd name="connsiteY1" fmla="*/ 461161 h 475401"/>
                  <a:gd name="connsiteX2" fmla="*/ 61513 w 314037"/>
                  <a:gd name="connsiteY2" fmla="*/ 425890 h 475401"/>
                  <a:gd name="connsiteX3" fmla="*/ 61513 w 314037"/>
                  <a:gd name="connsiteY3" fmla="*/ 453616 h 475401"/>
                  <a:gd name="connsiteX4" fmla="*/ 57132 w 314037"/>
                  <a:gd name="connsiteY4" fmla="*/ 464462 h 475401"/>
                  <a:gd name="connsiteX5" fmla="*/ 46087 w 314037"/>
                  <a:gd name="connsiteY5" fmla="*/ 468800 h 475401"/>
                  <a:gd name="connsiteX6" fmla="*/ 15426 w 314037"/>
                  <a:gd name="connsiteY6" fmla="*/ 468800 h 475401"/>
                  <a:gd name="connsiteX7" fmla="*/ 4380 w 314037"/>
                  <a:gd name="connsiteY7" fmla="*/ 464462 h 475401"/>
                  <a:gd name="connsiteX8" fmla="*/ 0 w 314037"/>
                  <a:gd name="connsiteY8" fmla="*/ 453616 h 475401"/>
                  <a:gd name="connsiteX9" fmla="*/ 0 w 314037"/>
                  <a:gd name="connsiteY9" fmla="*/ 15278 h 475401"/>
                  <a:gd name="connsiteX10" fmla="*/ 4380 w 314037"/>
                  <a:gd name="connsiteY10" fmla="*/ 4338 h 475401"/>
                  <a:gd name="connsiteX11" fmla="*/ 15426 w 314037"/>
                  <a:gd name="connsiteY11" fmla="*/ 0 h 475401"/>
                  <a:gd name="connsiteX12" fmla="*/ 48087 w 314037"/>
                  <a:gd name="connsiteY12" fmla="*/ 0 h 475401"/>
                  <a:gd name="connsiteX13" fmla="*/ 58751 w 314037"/>
                  <a:gd name="connsiteY13" fmla="*/ 4338 h 475401"/>
                  <a:gd name="connsiteX14" fmla="*/ 62751 w 314037"/>
                  <a:gd name="connsiteY14" fmla="*/ 15278 h 475401"/>
                  <a:gd name="connsiteX15" fmla="*/ 62751 w 314037"/>
                  <a:gd name="connsiteY15" fmla="*/ 167112 h 475401"/>
                  <a:gd name="connsiteX16" fmla="*/ 105695 w 314037"/>
                  <a:gd name="connsiteY16" fmla="*/ 132784 h 475401"/>
                  <a:gd name="connsiteX17" fmla="*/ 170731 w 314037"/>
                  <a:gd name="connsiteY17" fmla="*/ 118921 h 475401"/>
                  <a:gd name="connsiteX18" fmla="*/ 234433 w 314037"/>
                  <a:gd name="connsiteY18" fmla="*/ 131841 h 475401"/>
                  <a:gd name="connsiteX19" fmla="*/ 277759 w 314037"/>
                  <a:gd name="connsiteY19" fmla="*/ 167112 h 475401"/>
                  <a:gd name="connsiteX20" fmla="*/ 303373 w 314037"/>
                  <a:gd name="connsiteY20" fmla="*/ 217943 h 475401"/>
                  <a:gd name="connsiteX21" fmla="*/ 313371 w 314037"/>
                  <a:gd name="connsiteY21" fmla="*/ 277357 h 475401"/>
                  <a:gd name="connsiteX22" fmla="*/ 314038 w 314037"/>
                  <a:gd name="connsiteY22" fmla="*/ 297161 h 475401"/>
                  <a:gd name="connsiteX23" fmla="*/ 313371 w 314037"/>
                  <a:gd name="connsiteY23" fmla="*/ 316966 h 475401"/>
                  <a:gd name="connsiteX24" fmla="*/ 303373 w 314037"/>
                  <a:gd name="connsiteY24" fmla="*/ 377039 h 475401"/>
                  <a:gd name="connsiteX25" fmla="*/ 277759 w 314037"/>
                  <a:gd name="connsiteY25" fmla="*/ 427493 h 475401"/>
                  <a:gd name="connsiteX26" fmla="*/ 234433 w 314037"/>
                  <a:gd name="connsiteY26" fmla="*/ 462481 h 475401"/>
                  <a:gd name="connsiteX27" fmla="*/ 170826 w 314037"/>
                  <a:gd name="connsiteY27" fmla="*/ 475401 h 475401"/>
                  <a:gd name="connsiteX28" fmla="*/ 156828 w 314037"/>
                  <a:gd name="connsiteY28" fmla="*/ 421929 h 475401"/>
                  <a:gd name="connsiteX29" fmla="*/ 211200 w 314037"/>
                  <a:gd name="connsiteY29" fmla="*/ 407123 h 475401"/>
                  <a:gd name="connsiteX30" fmla="*/ 239480 w 314037"/>
                  <a:gd name="connsiteY30" fmla="*/ 368174 h 475401"/>
                  <a:gd name="connsiteX31" fmla="*/ 249478 w 314037"/>
                  <a:gd name="connsiteY31" fmla="*/ 316305 h 475401"/>
                  <a:gd name="connsiteX32" fmla="*/ 249478 w 314037"/>
                  <a:gd name="connsiteY32" fmla="*/ 278017 h 475401"/>
                  <a:gd name="connsiteX33" fmla="*/ 239480 w 314037"/>
                  <a:gd name="connsiteY33" fmla="*/ 226148 h 475401"/>
                  <a:gd name="connsiteX34" fmla="*/ 211200 w 314037"/>
                  <a:gd name="connsiteY34" fmla="*/ 187199 h 475401"/>
                  <a:gd name="connsiteX35" fmla="*/ 156828 w 314037"/>
                  <a:gd name="connsiteY35" fmla="*/ 172299 h 475401"/>
                  <a:gd name="connsiteX36" fmla="*/ 104838 w 314037"/>
                  <a:gd name="connsiteY36" fmla="*/ 186822 h 475401"/>
                  <a:gd name="connsiteX37" fmla="*/ 73891 w 314037"/>
                  <a:gd name="connsiteY37" fmla="*/ 223790 h 475401"/>
                  <a:gd name="connsiteX38" fmla="*/ 62846 w 314037"/>
                  <a:gd name="connsiteY38" fmla="*/ 269341 h 475401"/>
                  <a:gd name="connsiteX39" fmla="*/ 62179 w 314037"/>
                  <a:gd name="connsiteY39" fmla="*/ 294803 h 475401"/>
                  <a:gd name="connsiteX40" fmla="*/ 62846 w 314037"/>
                  <a:gd name="connsiteY40" fmla="*/ 320172 h 475401"/>
                  <a:gd name="connsiteX41" fmla="*/ 73891 w 314037"/>
                  <a:gd name="connsiteY41" fmla="*/ 368080 h 475401"/>
                  <a:gd name="connsiteX42" fmla="*/ 103886 w 314037"/>
                  <a:gd name="connsiteY42" fmla="*/ 406651 h 475401"/>
                  <a:gd name="connsiteX43" fmla="*/ 156828 w 314037"/>
                  <a:gd name="connsiteY43" fmla="*/ 421929 h 475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14037" h="475401">
                    <a:moveTo>
                      <a:pt x="170826" y="475401"/>
                    </a:moveTo>
                    <a:cubicBezTo>
                      <a:pt x="144164" y="475401"/>
                      <a:pt x="121978" y="470686"/>
                      <a:pt x="104171" y="461161"/>
                    </a:cubicBezTo>
                    <a:cubicBezTo>
                      <a:pt x="86365" y="451730"/>
                      <a:pt x="72177" y="439942"/>
                      <a:pt x="61513" y="425890"/>
                    </a:cubicBezTo>
                    <a:lnTo>
                      <a:pt x="61513" y="453616"/>
                    </a:lnTo>
                    <a:cubicBezTo>
                      <a:pt x="61513" y="458049"/>
                      <a:pt x="60085" y="461632"/>
                      <a:pt x="57132" y="464462"/>
                    </a:cubicBezTo>
                    <a:cubicBezTo>
                      <a:pt x="54276" y="467291"/>
                      <a:pt x="50563" y="468800"/>
                      <a:pt x="46087" y="468800"/>
                    </a:cubicBezTo>
                    <a:lnTo>
                      <a:pt x="15426" y="468800"/>
                    </a:ln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8087" y="0"/>
                    </a:lnTo>
                    <a:cubicBezTo>
                      <a:pt x="52562" y="0"/>
                      <a:pt x="56085" y="1415"/>
                      <a:pt x="58751" y="4338"/>
                    </a:cubicBezTo>
                    <a:cubicBezTo>
                      <a:pt x="61417" y="7167"/>
                      <a:pt x="62751" y="10845"/>
                      <a:pt x="62751" y="15278"/>
                    </a:cubicBezTo>
                    <a:lnTo>
                      <a:pt x="62751" y="167112"/>
                    </a:lnTo>
                    <a:cubicBezTo>
                      <a:pt x="73891" y="153437"/>
                      <a:pt x="88174" y="142026"/>
                      <a:pt x="105695" y="132784"/>
                    </a:cubicBezTo>
                    <a:cubicBezTo>
                      <a:pt x="123215" y="123542"/>
                      <a:pt x="144926" y="118921"/>
                      <a:pt x="170731" y="118921"/>
                    </a:cubicBezTo>
                    <a:cubicBezTo>
                      <a:pt x="195583" y="118921"/>
                      <a:pt x="216817" y="123259"/>
                      <a:pt x="234433" y="131841"/>
                    </a:cubicBezTo>
                    <a:cubicBezTo>
                      <a:pt x="251954" y="140423"/>
                      <a:pt x="266427" y="152211"/>
                      <a:pt x="277759" y="167112"/>
                    </a:cubicBezTo>
                    <a:cubicBezTo>
                      <a:pt x="289090" y="182107"/>
                      <a:pt x="297659" y="198988"/>
                      <a:pt x="303373" y="217943"/>
                    </a:cubicBezTo>
                    <a:cubicBezTo>
                      <a:pt x="309181" y="236899"/>
                      <a:pt x="312514" y="256703"/>
                      <a:pt x="313371" y="277357"/>
                    </a:cubicBezTo>
                    <a:cubicBezTo>
                      <a:pt x="313847" y="284430"/>
                      <a:pt x="314038" y="291031"/>
                      <a:pt x="314038" y="297161"/>
                    </a:cubicBezTo>
                    <a:cubicBezTo>
                      <a:pt x="314038" y="303291"/>
                      <a:pt x="313847" y="309893"/>
                      <a:pt x="313371" y="316966"/>
                    </a:cubicBezTo>
                    <a:cubicBezTo>
                      <a:pt x="312514" y="338090"/>
                      <a:pt x="309181" y="358083"/>
                      <a:pt x="303373" y="377039"/>
                    </a:cubicBezTo>
                    <a:cubicBezTo>
                      <a:pt x="297564" y="395995"/>
                      <a:pt x="289090" y="412781"/>
                      <a:pt x="277759" y="427493"/>
                    </a:cubicBezTo>
                    <a:cubicBezTo>
                      <a:pt x="266427" y="442205"/>
                      <a:pt x="251954" y="453899"/>
                      <a:pt x="234433" y="462481"/>
                    </a:cubicBezTo>
                    <a:cubicBezTo>
                      <a:pt x="216913" y="471157"/>
                      <a:pt x="195774" y="475401"/>
                      <a:pt x="170826" y="475401"/>
                    </a:cubicBezTo>
                    <a:close/>
                    <a:moveTo>
                      <a:pt x="156828" y="421929"/>
                    </a:moveTo>
                    <a:cubicBezTo>
                      <a:pt x="179967" y="421929"/>
                      <a:pt x="198059" y="417025"/>
                      <a:pt x="211200" y="407123"/>
                    </a:cubicBezTo>
                    <a:cubicBezTo>
                      <a:pt x="224340" y="397221"/>
                      <a:pt x="233767" y="384206"/>
                      <a:pt x="239480" y="368174"/>
                    </a:cubicBezTo>
                    <a:cubicBezTo>
                      <a:pt x="245288" y="352142"/>
                      <a:pt x="248621" y="334790"/>
                      <a:pt x="249478" y="316305"/>
                    </a:cubicBezTo>
                    <a:cubicBezTo>
                      <a:pt x="249954" y="303574"/>
                      <a:pt x="249954" y="290748"/>
                      <a:pt x="249478" y="278017"/>
                    </a:cubicBezTo>
                    <a:cubicBezTo>
                      <a:pt x="248621" y="259533"/>
                      <a:pt x="245288" y="242274"/>
                      <a:pt x="239480" y="226148"/>
                    </a:cubicBezTo>
                    <a:cubicBezTo>
                      <a:pt x="233671" y="210116"/>
                      <a:pt x="224245" y="197101"/>
                      <a:pt x="211200" y="187199"/>
                    </a:cubicBezTo>
                    <a:cubicBezTo>
                      <a:pt x="198059" y="177297"/>
                      <a:pt x="179967" y="172299"/>
                      <a:pt x="156828" y="172299"/>
                    </a:cubicBezTo>
                    <a:cubicBezTo>
                      <a:pt x="135975" y="172299"/>
                      <a:pt x="118645" y="177108"/>
                      <a:pt x="104838" y="186822"/>
                    </a:cubicBezTo>
                    <a:cubicBezTo>
                      <a:pt x="91031" y="196536"/>
                      <a:pt x="80747" y="208796"/>
                      <a:pt x="73891" y="223790"/>
                    </a:cubicBezTo>
                    <a:cubicBezTo>
                      <a:pt x="67036" y="238785"/>
                      <a:pt x="63322" y="253969"/>
                      <a:pt x="62846" y="269341"/>
                    </a:cubicBezTo>
                    <a:cubicBezTo>
                      <a:pt x="62370" y="276414"/>
                      <a:pt x="62179" y="284901"/>
                      <a:pt x="62179" y="294803"/>
                    </a:cubicBezTo>
                    <a:cubicBezTo>
                      <a:pt x="62179" y="304706"/>
                      <a:pt x="62370" y="313193"/>
                      <a:pt x="62846" y="320172"/>
                    </a:cubicBezTo>
                    <a:cubicBezTo>
                      <a:pt x="63703" y="336487"/>
                      <a:pt x="67416" y="352425"/>
                      <a:pt x="73891" y="368080"/>
                    </a:cubicBezTo>
                    <a:cubicBezTo>
                      <a:pt x="80366" y="383735"/>
                      <a:pt x="90365" y="396561"/>
                      <a:pt x="103886" y="406651"/>
                    </a:cubicBezTo>
                    <a:cubicBezTo>
                      <a:pt x="117407" y="416931"/>
                      <a:pt x="135118" y="421929"/>
                      <a:pt x="156828" y="421929"/>
                    </a:cubicBez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95A42C39-B3A1-2142-94CE-E006D541F63A}"/>
                  </a:ext>
                </a:extLst>
              </p:cNvPr>
              <p:cNvSpPr/>
              <p:nvPr/>
            </p:nvSpPr>
            <p:spPr>
              <a:xfrm>
                <a:off x="10426626" y="3178615"/>
                <a:ext cx="62083" cy="468799"/>
              </a:xfrm>
              <a:custGeom>
                <a:avLst/>
                <a:gdLst>
                  <a:gd name="connsiteX0" fmla="*/ 15426 w 62083"/>
                  <a:gd name="connsiteY0" fmla="*/ 468800 h 468799"/>
                  <a:gd name="connsiteX1" fmla="*/ 4380 w 62083"/>
                  <a:gd name="connsiteY1" fmla="*/ 464462 h 468799"/>
                  <a:gd name="connsiteX2" fmla="*/ 0 w 62083"/>
                  <a:gd name="connsiteY2" fmla="*/ 453616 h 468799"/>
                  <a:gd name="connsiteX3" fmla="*/ 0 w 62083"/>
                  <a:gd name="connsiteY3" fmla="*/ 15278 h 468799"/>
                  <a:gd name="connsiteX4" fmla="*/ 4380 w 62083"/>
                  <a:gd name="connsiteY4" fmla="*/ 4338 h 468799"/>
                  <a:gd name="connsiteX5" fmla="*/ 15426 w 62083"/>
                  <a:gd name="connsiteY5" fmla="*/ 0 h 468799"/>
                  <a:gd name="connsiteX6" fmla="*/ 46754 w 62083"/>
                  <a:gd name="connsiteY6" fmla="*/ 0 h 468799"/>
                  <a:gd name="connsiteX7" fmla="*/ 58085 w 62083"/>
                  <a:gd name="connsiteY7" fmla="*/ 4338 h 468799"/>
                  <a:gd name="connsiteX8" fmla="*/ 62084 w 62083"/>
                  <a:gd name="connsiteY8" fmla="*/ 15278 h 468799"/>
                  <a:gd name="connsiteX9" fmla="*/ 62084 w 62083"/>
                  <a:gd name="connsiteY9" fmla="*/ 453616 h 468799"/>
                  <a:gd name="connsiteX10" fmla="*/ 58085 w 62083"/>
                  <a:gd name="connsiteY10" fmla="*/ 464462 h 468799"/>
                  <a:gd name="connsiteX11" fmla="*/ 46754 w 62083"/>
                  <a:gd name="connsiteY11" fmla="*/ 468800 h 468799"/>
                  <a:gd name="connsiteX12" fmla="*/ 15426 w 62083"/>
                  <a:gd name="connsiteY12" fmla="*/ 468800 h 468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083" h="468799">
                    <a:moveTo>
                      <a:pt x="15426" y="468800"/>
                    </a:moveTo>
                    <a:cubicBezTo>
                      <a:pt x="10951" y="468800"/>
                      <a:pt x="7332" y="467385"/>
                      <a:pt x="4380" y="464462"/>
                    </a:cubicBezTo>
                    <a:cubicBezTo>
                      <a:pt x="1524" y="461632"/>
                      <a:pt x="0" y="457954"/>
                      <a:pt x="0" y="453616"/>
                    </a:cubicBezTo>
                    <a:lnTo>
                      <a:pt x="0" y="15278"/>
                    </a:lnTo>
                    <a:cubicBezTo>
                      <a:pt x="0" y="10845"/>
                      <a:pt x="1429" y="7262"/>
                      <a:pt x="4380" y="4338"/>
                    </a:cubicBezTo>
                    <a:cubicBezTo>
                      <a:pt x="7237" y="1509"/>
                      <a:pt x="10951" y="0"/>
                      <a:pt x="15426" y="0"/>
                    </a:cubicBezTo>
                    <a:lnTo>
                      <a:pt x="46754" y="0"/>
                    </a:lnTo>
                    <a:cubicBezTo>
                      <a:pt x="51609" y="0"/>
                      <a:pt x="55418" y="1415"/>
                      <a:pt x="58085" y="4338"/>
                    </a:cubicBezTo>
                    <a:cubicBezTo>
                      <a:pt x="60751" y="7167"/>
                      <a:pt x="62084" y="10845"/>
                      <a:pt x="62084" y="15278"/>
                    </a:cubicBezTo>
                    <a:lnTo>
                      <a:pt x="62084" y="453616"/>
                    </a:lnTo>
                    <a:cubicBezTo>
                      <a:pt x="62084" y="458049"/>
                      <a:pt x="60751" y="461632"/>
                      <a:pt x="58085" y="464462"/>
                    </a:cubicBezTo>
                    <a:cubicBezTo>
                      <a:pt x="55418" y="467291"/>
                      <a:pt x="51609" y="468800"/>
                      <a:pt x="46754" y="468800"/>
                    </a:cubicBezTo>
                    <a:lnTo>
                      <a:pt x="15426" y="468800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58F5E127-2D42-B843-936E-EA2AB0F12061}"/>
                  </a:ext>
                </a:extLst>
              </p:cNvPr>
              <p:cNvSpPr/>
              <p:nvPr/>
            </p:nvSpPr>
            <p:spPr>
              <a:xfrm>
                <a:off x="10556698" y="3297536"/>
                <a:ext cx="309942" cy="356480"/>
              </a:xfrm>
              <a:custGeom>
                <a:avLst/>
                <a:gdLst>
                  <a:gd name="connsiteX0" fmla="*/ 155305 w 309942"/>
                  <a:gd name="connsiteY0" fmla="*/ 356480 h 356480"/>
                  <a:gd name="connsiteX1" fmla="*/ 45324 w 309942"/>
                  <a:gd name="connsiteY1" fmla="*/ 314514 h 356480"/>
                  <a:gd name="connsiteX2" fmla="*/ 667 w 309942"/>
                  <a:gd name="connsiteY2" fmla="*/ 199931 h 356480"/>
                  <a:gd name="connsiteX3" fmla="*/ 0 w 309942"/>
                  <a:gd name="connsiteY3" fmla="*/ 177863 h 356480"/>
                  <a:gd name="connsiteX4" fmla="*/ 667 w 309942"/>
                  <a:gd name="connsiteY4" fmla="*/ 155701 h 356480"/>
                  <a:gd name="connsiteX5" fmla="*/ 22663 w 309942"/>
                  <a:gd name="connsiteY5" fmla="*/ 73559 h 356480"/>
                  <a:gd name="connsiteX6" fmla="*/ 75700 w 309942"/>
                  <a:gd name="connsiteY6" fmla="*/ 19144 h 356480"/>
                  <a:gd name="connsiteX7" fmla="*/ 154638 w 309942"/>
                  <a:gd name="connsiteY7" fmla="*/ 0 h 356480"/>
                  <a:gd name="connsiteX8" fmla="*/ 239574 w 309942"/>
                  <a:gd name="connsiteY8" fmla="*/ 21125 h 356480"/>
                  <a:gd name="connsiteX9" fmla="*/ 291946 w 309942"/>
                  <a:gd name="connsiteY9" fmla="*/ 81198 h 356480"/>
                  <a:gd name="connsiteX10" fmla="*/ 309943 w 309942"/>
                  <a:gd name="connsiteY10" fmla="*/ 172299 h 356480"/>
                  <a:gd name="connsiteX11" fmla="*/ 309943 w 309942"/>
                  <a:gd name="connsiteY11" fmla="*/ 183521 h 356480"/>
                  <a:gd name="connsiteX12" fmla="*/ 305563 w 309942"/>
                  <a:gd name="connsiteY12" fmla="*/ 194744 h 356480"/>
                  <a:gd name="connsiteX13" fmla="*/ 294517 w 309942"/>
                  <a:gd name="connsiteY13" fmla="*/ 198705 h 356480"/>
                  <a:gd name="connsiteX14" fmla="*/ 63893 w 309942"/>
                  <a:gd name="connsiteY14" fmla="*/ 198705 h 356480"/>
                  <a:gd name="connsiteX15" fmla="*/ 63893 w 309942"/>
                  <a:gd name="connsiteY15" fmla="*/ 201345 h 356480"/>
                  <a:gd name="connsiteX16" fmla="*/ 63893 w 309942"/>
                  <a:gd name="connsiteY16" fmla="*/ 204646 h 356480"/>
                  <a:gd name="connsiteX17" fmla="*/ 75890 w 309942"/>
                  <a:gd name="connsiteY17" fmla="*/ 255100 h 356480"/>
                  <a:gd name="connsiteX18" fmla="*/ 106837 w 309942"/>
                  <a:gd name="connsiteY18" fmla="*/ 293012 h 356480"/>
                  <a:gd name="connsiteX19" fmla="*/ 154447 w 309942"/>
                  <a:gd name="connsiteY19" fmla="*/ 307535 h 356480"/>
                  <a:gd name="connsiteX20" fmla="*/ 194440 w 309942"/>
                  <a:gd name="connsiteY20" fmla="*/ 300273 h 356480"/>
                  <a:gd name="connsiteX21" fmla="*/ 220435 w 309942"/>
                  <a:gd name="connsiteY21" fmla="*/ 284147 h 356480"/>
                  <a:gd name="connsiteX22" fmla="*/ 233766 w 309942"/>
                  <a:gd name="connsiteY22" fmla="*/ 269906 h 356480"/>
                  <a:gd name="connsiteX23" fmla="*/ 243098 w 309942"/>
                  <a:gd name="connsiteY23" fmla="*/ 260381 h 356480"/>
                  <a:gd name="connsiteX24" fmla="*/ 253762 w 309942"/>
                  <a:gd name="connsiteY24" fmla="*/ 258684 h 356480"/>
                  <a:gd name="connsiteX25" fmla="*/ 286423 w 309942"/>
                  <a:gd name="connsiteY25" fmla="*/ 258684 h 356480"/>
                  <a:gd name="connsiteX26" fmla="*/ 296707 w 309942"/>
                  <a:gd name="connsiteY26" fmla="*/ 262362 h 356480"/>
                  <a:gd name="connsiteX27" fmla="*/ 300325 w 309942"/>
                  <a:gd name="connsiteY27" fmla="*/ 272547 h 356480"/>
                  <a:gd name="connsiteX28" fmla="*/ 289661 w 309942"/>
                  <a:gd name="connsiteY28" fmla="*/ 296690 h 356480"/>
                  <a:gd name="connsiteX29" fmla="*/ 261380 w 309942"/>
                  <a:gd name="connsiteY29" fmla="*/ 324699 h 356480"/>
                  <a:gd name="connsiteX30" fmla="*/ 216055 w 309942"/>
                  <a:gd name="connsiteY30" fmla="*/ 347521 h 356480"/>
                  <a:gd name="connsiteX31" fmla="*/ 155305 w 309942"/>
                  <a:gd name="connsiteY31" fmla="*/ 356480 h 356480"/>
                  <a:gd name="connsiteX32" fmla="*/ 63988 w 309942"/>
                  <a:gd name="connsiteY32" fmla="*/ 153154 h 356480"/>
                  <a:gd name="connsiteX33" fmla="*/ 246621 w 309942"/>
                  <a:gd name="connsiteY33" fmla="*/ 153154 h 356480"/>
                  <a:gd name="connsiteX34" fmla="*/ 246621 w 309942"/>
                  <a:gd name="connsiteY34" fmla="*/ 151174 h 356480"/>
                  <a:gd name="connsiteX35" fmla="*/ 235575 w 309942"/>
                  <a:gd name="connsiteY35" fmla="*/ 98362 h 356480"/>
                  <a:gd name="connsiteX36" fmla="*/ 203867 w 309942"/>
                  <a:gd name="connsiteY36" fmla="*/ 61677 h 356480"/>
                  <a:gd name="connsiteX37" fmla="*/ 154543 w 309942"/>
                  <a:gd name="connsiteY37" fmla="*/ 48097 h 356480"/>
                  <a:gd name="connsiteX38" fmla="*/ 105599 w 309942"/>
                  <a:gd name="connsiteY38" fmla="*/ 61677 h 356480"/>
                  <a:gd name="connsiteX39" fmla="*/ 74557 w 309942"/>
                  <a:gd name="connsiteY39" fmla="*/ 98362 h 356480"/>
                  <a:gd name="connsiteX40" fmla="*/ 63893 w 309942"/>
                  <a:gd name="connsiteY40" fmla="*/ 151174 h 356480"/>
                  <a:gd name="connsiteX41" fmla="*/ 63893 w 309942"/>
                  <a:gd name="connsiteY41" fmla="*/ 153154 h 356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9942" h="356480">
                    <a:moveTo>
                      <a:pt x="155305" y="356480"/>
                    </a:moveTo>
                    <a:cubicBezTo>
                      <a:pt x="109122" y="356480"/>
                      <a:pt x="72463" y="342523"/>
                      <a:pt x="45324" y="314514"/>
                    </a:cubicBezTo>
                    <a:cubicBezTo>
                      <a:pt x="18187" y="286599"/>
                      <a:pt x="3332" y="248404"/>
                      <a:pt x="667" y="199931"/>
                    </a:cubicBezTo>
                    <a:cubicBezTo>
                      <a:pt x="190" y="194178"/>
                      <a:pt x="0" y="186822"/>
                      <a:pt x="0" y="177863"/>
                    </a:cubicBezTo>
                    <a:cubicBezTo>
                      <a:pt x="0" y="168809"/>
                      <a:pt x="190" y="161453"/>
                      <a:pt x="667" y="155701"/>
                    </a:cubicBezTo>
                    <a:cubicBezTo>
                      <a:pt x="2475" y="124485"/>
                      <a:pt x="9807" y="97042"/>
                      <a:pt x="22663" y="73559"/>
                    </a:cubicBezTo>
                    <a:cubicBezTo>
                      <a:pt x="35517" y="49983"/>
                      <a:pt x="53228" y="31876"/>
                      <a:pt x="75700" y="19144"/>
                    </a:cubicBezTo>
                    <a:cubicBezTo>
                      <a:pt x="98172" y="6413"/>
                      <a:pt x="124453" y="0"/>
                      <a:pt x="154638" y="0"/>
                    </a:cubicBezTo>
                    <a:cubicBezTo>
                      <a:pt x="188441" y="0"/>
                      <a:pt x="216721" y="7073"/>
                      <a:pt x="239574" y="21125"/>
                    </a:cubicBezTo>
                    <a:cubicBezTo>
                      <a:pt x="262428" y="35176"/>
                      <a:pt x="279948" y="55264"/>
                      <a:pt x="291946" y="81198"/>
                    </a:cubicBezTo>
                    <a:cubicBezTo>
                      <a:pt x="303944" y="107133"/>
                      <a:pt x="309943" y="137499"/>
                      <a:pt x="309943" y="172299"/>
                    </a:cubicBezTo>
                    <a:lnTo>
                      <a:pt x="309943" y="183521"/>
                    </a:lnTo>
                    <a:cubicBezTo>
                      <a:pt x="309943" y="188331"/>
                      <a:pt x="308514" y="192103"/>
                      <a:pt x="305563" y="194744"/>
                    </a:cubicBezTo>
                    <a:cubicBezTo>
                      <a:pt x="302706" y="197384"/>
                      <a:pt x="298992" y="198705"/>
                      <a:pt x="294517" y="198705"/>
                    </a:cubicBezTo>
                    <a:lnTo>
                      <a:pt x="63893" y="198705"/>
                    </a:lnTo>
                    <a:cubicBezTo>
                      <a:pt x="63893" y="199176"/>
                      <a:pt x="63893" y="200025"/>
                      <a:pt x="63893" y="201345"/>
                    </a:cubicBezTo>
                    <a:cubicBezTo>
                      <a:pt x="63893" y="202666"/>
                      <a:pt x="63893" y="203797"/>
                      <a:pt x="63893" y="204646"/>
                    </a:cubicBezTo>
                    <a:cubicBezTo>
                      <a:pt x="64750" y="222659"/>
                      <a:pt x="68749" y="239540"/>
                      <a:pt x="75890" y="255100"/>
                    </a:cubicBezTo>
                    <a:cubicBezTo>
                      <a:pt x="83032" y="270755"/>
                      <a:pt x="93316" y="283392"/>
                      <a:pt x="106837" y="293012"/>
                    </a:cubicBezTo>
                    <a:cubicBezTo>
                      <a:pt x="120358" y="302725"/>
                      <a:pt x="136260" y="307535"/>
                      <a:pt x="154447" y="307535"/>
                    </a:cubicBezTo>
                    <a:cubicBezTo>
                      <a:pt x="170444" y="307535"/>
                      <a:pt x="183775" y="305083"/>
                      <a:pt x="194440" y="300273"/>
                    </a:cubicBezTo>
                    <a:cubicBezTo>
                      <a:pt x="205105" y="295464"/>
                      <a:pt x="213770" y="290088"/>
                      <a:pt x="220435" y="284147"/>
                    </a:cubicBezTo>
                    <a:cubicBezTo>
                      <a:pt x="227101" y="278205"/>
                      <a:pt x="231576" y="273490"/>
                      <a:pt x="233766" y="269906"/>
                    </a:cubicBezTo>
                    <a:cubicBezTo>
                      <a:pt x="237766" y="264625"/>
                      <a:pt x="240908" y="261419"/>
                      <a:pt x="243098" y="260381"/>
                    </a:cubicBezTo>
                    <a:cubicBezTo>
                      <a:pt x="245287" y="259250"/>
                      <a:pt x="248906" y="258684"/>
                      <a:pt x="253762" y="258684"/>
                    </a:cubicBezTo>
                    <a:lnTo>
                      <a:pt x="286423" y="258684"/>
                    </a:lnTo>
                    <a:cubicBezTo>
                      <a:pt x="290422" y="258684"/>
                      <a:pt x="293850" y="259910"/>
                      <a:pt x="296707" y="262362"/>
                    </a:cubicBezTo>
                    <a:cubicBezTo>
                      <a:pt x="299564" y="264814"/>
                      <a:pt x="300802" y="268209"/>
                      <a:pt x="300325" y="272547"/>
                    </a:cubicBezTo>
                    <a:cubicBezTo>
                      <a:pt x="299849" y="279149"/>
                      <a:pt x="296325" y="287165"/>
                      <a:pt x="289661" y="296690"/>
                    </a:cubicBezTo>
                    <a:cubicBezTo>
                      <a:pt x="282996" y="306120"/>
                      <a:pt x="273568" y="315457"/>
                      <a:pt x="261380" y="324699"/>
                    </a:cubicBezTo>
                    <a:cubicBezTo>
                      <a:pt x="249192" y="333941"/>
                      <a:pt x="234052" y="341580"/>
                      <a:pt x="216055" y="347521"/>
                    </a:cubicBezTo>
                    <a:cubicBezTo>
                      <a:pt x="198344" y="353557"/>
                      <a:pt x="177967" y="356480"/>
                      <a:pt x="155305" y="356480"/>
                    </a:cubicBezTo>
                    <a:close/>
                    <a:moveTo>
                      <a:pt x="63988" y="153154"/>
                    </a:moveTo>
                    <a:lnTo>
                      <a:pt x="246621" y="153154"/>
                    </a:lnTo>
                    <a:lnTo>
                      <a:pt x="246621" y="151174"/>
                    </a:lnTo>
                    <a:cubicBezTo>
                      <a:pt x="246621" y="131370"/>
                      <a:pt x="243002" y="113734"/>
                      <a:pt x="235575" y="98362"/>
                    </a:cubicBezTo>
                    <a:cubicBezTo>
                      <a:pt x="228244" y="82990"/>
                      <a:pt x="217673" y="70730"/>
                      <a:pt x="203867" y="61677"/>
                    </a:cubicBezTo>
                    <a:cubicBezTo>
                      <a:pt x="190060" y="52623"/>
                      <a:pt x="173681" y="48097"/>
                      <a:pt x="154543" y="48097"/>
                    </a:cubicBezTo>
                    <a:cubicBezTo>
                      <a:pt x="135403" y="48097"/>
                      <a:pt x="119120" y="52623"/>
                      <a:pt x="105599" y="61677"/>
                    </a:cubicBezTo>
                    <a:cubicBezTo>
                      <a:pt x="92078" y="70730"/>
                      <a:pt x="81699" y="82896"/>
                      <a:pt x="74557" y="98362"/>
                    </a:cubicBezTo>
                    <a:cubicBezTo>
                      <a:pt x="67416" y="113734"/>
                      <a:pt x="63893" y="131370"/>
                      <a:pt x="63893" y="151174"/>
                    </a:cubicBezTo>
                    <a:lnTo>
                      <a:pt x="63893" y="153154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B4E7A5B5-974B-394E-A263-039077AC3F37}"/>
                  </a:ext>
                </a:extLst>
              </p:cNvPr>
              <p:cNvSpPr/>
              <p:nvPr/>
            </p:nvSpPr>
            <p:spPr>
              <a:xfrm>
                <a:off x="10924534" y="3569517"/>
                <a:ext cx="79319" cy="77897"/>
              </a:xfrm>
              <a:custGeom>
                <a:avLst/>
                <a:gdLst>
                  <a:gd name="connsiteX0" fmla="*/ 15330 w 79319"/>
                  <a:gd name="connsiteY0" fmla="*/ 77898 h 77897"/>
                  <a:gd name="connsiteX1" fmla="*/ 4286 w 79319"/>
                  <a:gd name="connsiteY1" fmla="*/ 73559 h 77897"/>
                  <a:gd name="connsiteX2" fmla="*/ 0 w 79319"/>
                  <a:gd name="connsiteY2" fmla="*/ 62714 h 77897"/>
                  <a:gd name="connsiteX3" fmla="*/ 0 w 79319"/>
                  <a:gd name="connsiteY3" fmla="*/ 15183 h 77897"/>
                  <a:gd name="connsiteX4" fmla="*/ 4286 w 79319"/>
                  <a:gd name="connsiteY4" fmla="*/ 4244 h 77897"/>
                  <a:gd name="connsiteX5" fmla="*/ 15330 w 79319"/>
                  <a:gd name="connsiteY5" fmla="*/ 0 h 77897"/>
                  <a:gd name="connsiteX6" fmla="*/ 63322 w 79319"/>
                  <a:gd name="connsiteY6" fmla="*/ 0 h 77897"/>
                  <a:gd name="connsiteX7" fmla="*/ 74654 w 79319"/>
                  <a:gd name="connsiteY7" fmla="*/ 4244 h 77897"/>
                  <a:gd name="connsiteX8" fmla="*/ 79319 w 79319"/>
                  <a:gd name="connsiteY8" fmla="*/ 15183 h 77897"/>
                  <a:gd name="connsiteX9" fmla="*/ 79319 w 79319"/>
                  <a:gd name="connsiteY9" fmla="*/ 62714 h 77897"/>
                  <a:gd name="connsiteX10" fmla="*/ 74654 w 79319"/>
                  <a:gd name="connsiteY10" fmla="*/ 73559 h 77897"/>
                  <a:gd name="connsiteX11" fmla="*/ 63322 w 79319"/>
                  <a:gd name="connsiteY11" fmla="*/ 77898 h 77897"/>
                  <a:gd name="connsiteX12" fmla="*/ 15330 w 79319"/>
                  <a:gd name="connsiteY12" fmla="*/ 77898 h 77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19" h="77897">
                    <a:moveTo>
                      <a:pt x="15330" y="77898"/>
                    </a:moveTo>
                    <a:cubicBezTo>
                      <a:pt x="10855" y="77898"/>
                      <a:pt x="7237" y="76483"/>
                      <a:pt x="4286" y="73559"/>
                    </a:cubicBezTo>
                    <a:cubicBezTo>
                      <a:pt x="1429" y="70730"/>
                      <a:pt x="0" y="67052"/>
                      <a:pt x="0" y="62714"/>
                    </a:cubicBezTo>
                    <a:lnTo>
                      <a:pt x="0" y="15183"/>
                    </a:lnTo>
                    <a:cubicBezTo>
                      <a:pt x="0" y="10751"/>
                      <a:pt x="1429" y="7167"/>
                      <a:pt x="4286" y="4244"/>
                    </a:cubicBezTo>
                    <a:cubicBezTo>
                      <a:pt x="7142" y="1415"/>
                      <a:pt x="10855" y="0"/>
                      <a:pt x="15330" y="0"/>
                    </a:cubicBezTo>
                    <a:lnTo>
                      <a:pt x="63322" y="0"/>
                    </a:lnTo>
                    <a:cubicBezTo>
                      <a:pt x="67797" y="0"/>
                      <a:pt x="71511" y="1415"/>
                      <a:pt x="74654" y="4244"/>
                    </a:cubicBezTo>
                    <a:cubicBezTo>
                      <a:pt x="77796" y="7073"/>
                      <a:pt x="79319" y="10751"/>
                      <a:pt x="79319" y="15183"/>
                    </a:cubicBezTo>
                    <a:lnTo>
                      <a:pt x="79319" y="62714"/>
                    </a:lnTo>
                    <a:cubicBezTo>
                      <a:pt x="79319" y="67146"/>
                      <a:pt x="77796" y="70730"/>
                      <a:pt x="74654" y="73559"/>
                    </a:cubicBezTo>
                    <a:cubicBezTo>
                      <a:pt x="71511" y="76389"/>
                      <a:pt x="67797" y="77898"/>
                      <a:pt x="63322" y="77898"/>
                    </a:cubicBezTo>
                    <a:lnTo>
                      <a:pt x="15330" y="77898"/>
                    </a:lnTo>
                    <a:close/>
                  </a:path>
                </a:pathLst>
              </a:custGeom>
              <a:grpFill/>
              <a:ln w="95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CC659A84-1907-2F43-B121-CBDB338AB9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5071" y="1390148"/>
            <a:ext cx="8600836" cy="2305704"/>
          </a:xfrm>
          <a:prstGeom prst="rect">
            <a:avLst/>
          </a:prstGeom>
        </p:spPr>
        <p:txBody>
          <a:bodyPr anchor="b"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48" name="Text Placeholder 8">
            <a:extLst>
              <a:ext uri="{FF2B5EF4-FFF2-40B4-BE49-F238E27FC236}">
                <a16:creationId xmlns:a16="http://schemas.microsoft.com/office/drawing/2014/main" id="{A518F8A7-B8AF-F84E-9C73-D70E3293CE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146" y="3652261"/>
            <a:ext cx="8563060" cy="8602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Presentation Subhead</a:t>
            </a:r>
          </a:p>
        </p:txBody>
      </p:sp>
    </p:spTree>
    <p:extLst>
      <p:ext uri="{BB962C8B-B14F-4D97-AF65-F5344CB8AC3E}">
        <p14:creationId xmlns:p14="http://schemas.microsoft.com/office/powerpoint/2010/main" val="419836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120">
          <p15:clr>
            <a:srgbClr val="FBAE40"/>
          </p15:clr>
        </p15:guide>
        <p15:guide id="3" pos="51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86A4D21-9F65-E749-A9A7-EC252694B96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8488" y="1252728"/>
            <a:ext cx="11201400" cy="502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>
                <a:latin typeface="+mn-lt"/>
              </a:rPr>
              <a:t>Main bullet</a:t>
            </a:r>
            <a:endParaRPr lang="en-US"/>
          </a:p>
          <a:p>
            <a:pPr lvl="1"/>
            <a:r>
              <a:rPr lang="en-US"/>
              <a:t>Secondary bullet</a:t>
            </a:r>
          </a:p>
          <a:p>
            <a:pPr lvl="2"/>
            <a:r>
              <a:rPr lang="en-US"/>
              <a:t>Tertiary bullet</a:t>
            </a:r>
          </a:p>
          <a:p>
            <a:pPr lvl="3"/>
            <a:r>
              <a:rPr lang="en-US"/>
              <a:t>Quaternary bullet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AF1B9F4-41F2-4D47-ABB5-429E831D37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8490" y="392919"/>
            <a:ext cx="11204447" cy="691116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77949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86A4D21-9F65-E749-A9A7-EC252694B96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8488" y="1253333"/>
            <a:ext cx="5486400" cy="5020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>
                <a:latin typeface="+mn-lt"/>
              </a:rPr>
              <a:t>Main bullet</a:t>
            </a:r>
            <a:endParaRPr lang="en-US"/>
          </a:p>
          <a:p>
            <a:pPr lvl="1"/>
            <a:r>
              <a:rPr lang="en-US"/>
              <a:t>Secondary bullet</a:t>
            </a:r>
          </a:p>
          <a:p>
            <a:pPr lvl="2"/>
            <a:r>
              <a:rPr lang="en-US"/>
              <a:t>Tertiary bullet</a:t>
            </a:r>
          </a:p>
          <a:p>
            <a:pPr lvl="3"/>
            <a:r>
              <a:rPr lang="en-US"/>
              <a:t>Quaternary bullet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7ABA9ED-9ADE-6247-9F23-5F0032E75A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8490" y="392919"/>
            <a:ext cx="11204447" cy="691116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3FC6E3F0-14E4-564E-9D67-4676D6377A3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92472" y="1253333"/>
            <a:ext cx="5486400" cy="5020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>
                <a:latin typeface="+mn-lt"/>
              </a:rPr>
              <a:t>Main bullet</a:t>
            </a:r>
            <a:endParaRPr lang="en-US"/>
          </a:p>
          <a:p>
            <a:pPr lvl="1"/>
            <a:r>
              <a:rPr lang="en-US"/>
              <a:t>Secondary bullet</a:t>
            </a:r>
          </a:p>
          <a:p>
            <a:pPr lvl="2"/>
            <a:r>
              <a:rPr lang="en-US"/>
              <a:t>Tertiary bullet</a:t>
            </a:r>
          </a:p>
          <a:p>
            <a:pPr lvl="3"/>
            <a:r>
              <a:rPr lang="en-US"/>
              <a:t>Quaternary bullet</a:t>
            </a:r>
          </a:p>
        </p:txBody>
      </p:sp>
    </p:spTree>
    <p:extLst>
      <p:ext uri="{BB962C8B-B14F-4D97-AF65-F5344CB8AC3E}">
        <p14:creationId xmlns:p14="http://schemas.microsoft.com/office/powerpoint/2010/main" val="309605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B4F79A5-45CE-CA4B-A5A5-0188D55E81C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4091" y="1252730"/>
            <a:ext cx="6399817" cy="21617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>
                <a:latin typeface="+mn-lt"/>
              </a:rPr>
              <a:t>Main bullet</a:t>
            </a:r>
            <a:endParaRPr lang="en-US"/>
          </a:p>
          <a:p>
            <a:pPr lvl="1"/>
            <a:r>
              <a:rPr lang="en-US"/>
              <a:t>Secondary bullet</a:t>
            </a:r>
          </a:p>
          <a:p>
            <a:pPr lvl="2"/>
            <a:r>
              <a:rPr lang="en-US"/>
              <a:t>Tertiary bullet</a:t>
            </a:r>
          </a:p>
          <a:p>
            <a:pPr lvl="3"/>
            <a:r>
              <a:rPr lang="en-US"/>
              <a:t>Quaternary bullet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960BE2DD-3285-014F-B817-F3F306EB3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39426" y="1238040"/>
            <a:ext cx="4437028" cy="4446959"/>
          </a:xfrm>
          <a:solidFill>
            <a:schemeClr val="tx2">
              <a:lumMod val="75000"/>
              <a:lumOff val="25000"/>
            </a:schemeClr>
          </a:solidFill>
          <a:ln>
            <a:noFill/>
          </a:ln>
        </p:spPr>
        <p:txBody>
          <a:bodyPr rIns="91440" anchor="ctr" anchorCtr="1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tabLst/>
              <a:defRPr sz="2400">
                <a:solidFill>
                  <a:schemeClr val="bg1"/>
                </a:solidFill>
                <a:latin typeface="+mj-lt"/>
              </a:defRPr>
            </a:lvl1pPr>
            <a:lvl2pPr marL="342892" indent="0">
              <a:buNone/>
              <a:defRPr>
                <a:solidFill>
                  <a:schemeClr val="bg1"/>
                </a:solidFill>
              </a:defRPr>
            </a:lvl2pPr>
            <a:lvl3pPr marL="685783" indent="0">
              <a:buNone/>
              <a:defRPr>
                <a:solidFill>
                  <a:schemeClr val="bg1"/>
                </a:solidFill>
              </a:defRPr>
            </a:lvl3pPr>
            <a:lvl4pPr marL="1028675" indent="0">
              <a:buNone/>
              <a:defRPr>
                <a:solidFill>
                  <a:schemeClr val="bg1"/>
                </a:solidFill>
              </a:defRPr>
            </a:lvl4pPr>
            <a:lvl5pPr marL="1371566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6C1FDF66-64FF-6A41-A325-C1485F7FD5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6070" y="3523292"/>
            <a:ext cx="6400108" cy="2161707"/>
          </a:xfrm>
        </p:spPr>
        <p:txBody>
          <a:bodyPr/>
          <a:lstStyle/>
          <a:p>
            <a:pPr lvl="0"/>
            <a:r>
              <a:rPr lang="en-US">
                <a:latin typeface="+mn-lt"/>
              </a:rPr>
              <a:t>Main bullet</a:t>
            </a:r>
            <a:endParaRPr lang="en-US"/>
          </a:p>
          <a:p>
            <a:pPr lvl="1"/>
            <a:r>
              <a:rPr lang="en-US"/>
              <a:t>Secondary bullet</a:t>
            </a:r>
          </a:p>
          <a:p>
            <a:pPr lvl="2"/>
            <a:r>
              <a:rPr lang="en-US"/>
              <a:t>Tertiary bullet</a:t>
            </a:r>
          </a:p>
          <a:p>
            <a:pPr lvl="3"/>
            <a:r>
              <a:rPr lang="en-US"/>
              <a:t>Quaternary bullet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94A6EC04-7912-6F40-B3F7-4E687326C5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091" y="392919"/>
            <a:ext cx="11204447" cy="691116"/>
          </a:xfrm>
        </p:spPr>
        <p:txBody>
          <a:bodyPr/>
          <a:lstStyle/>
          <a:p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825687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30D03-996A-944C-A9CE-61BA721AA8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8490" y="392919"/>
            <a:ext cx="11204447" cy="69111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34796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25">
            <a:extLst>
              <a:ext uri="{FF2B5EF4-FFF2-40B4-BE49-F238E27FC236}">
                <a16:creationId xmlns:a16="http://schemas.microsoft.com/office/drawing/2014/main" id="{FFA39295-CD6E-864C-9612-8C0764F21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991" y="390144"/>
            <a:ext cx="11201400" cy="69494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n-US"/>
              <a:t>Click to Edit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2786EC-4655-F249-9AEC-04266CE51589}"/>
              </a:ext>
            </a:extLst>
          </p:cNvPr>
          <p:cNvSpPr txBox="1"/>
          <p:nvPr userDrawn="1"/>
        </p:nvSpPr>
        <p:spPr>
          <a:xfrm>
            <a:off x="496840" y="6446278"/>
            <a:ext cx="4815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038FA5F-2E09-3F4E-A813-4BB0F55EBEDB}" type="slidenum">
              <a:rPr lang="en-US" sz="700" smtClean="0">
                <a:solidFill>
                  <a:schemeClr val="bg1">
                    <a:alpha val="80000"/>
                  </a:schemeClr>
                </a:solidFill>
                <a:latin typeface="+mn-lt"/>
              </a:rPr>
              <a:pPr/>
              <a:t>‹#›</a:t>
            </a:fld>
            <a:endParaRPr lang="en-US" sz="700">
              <a:solidFill>
                <a:schemeClr val="bg1">
                  <a:alpha val="80000"/>
                </a:schemeClr>
              </a:solidFill>
              <a:latin typeface="+mn-lt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1E017DE-C6CE-F149-9650-266B44AB66A9}"/>
              </a:ext>
            </a:extLst>
          </p:cNvPr>
          <p:cNvSpPr txBox="1">
            <a:spLocks/>
          </p:cNvSpPr>
          <p:nvPr userDrawn="1"/>
        </p:nvSpPr>
        <p:spPr>
          <a:xfrm>
            <a:off x="849480" y="6464451"/>
            <a:ext cx="6617533" cy="3077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D62598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700" dirty="0">
                <a:solidFill>
                  <a:schemeClr val="bg1">
                    <a:alpha val="80000"/>
                  </a:schemeClr>
                </a:solidFill>
                <a:latin typeface="+mn-lt"/>
              </a:rPr>
              <a:t>©2026 A10 Networks, Inc. All rights reserved.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040E481-E9D4-9A41-946B-34BC0740FE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1991" y="1253334"/>
            <a:ext cx="11201400" cy="50275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>
                <a:latin typeface="+mn-lt"/>
              </a:rPr>
              <a:t>Main bullet</a:t>
            </a:r>
            <a:endParaRPr lang="en-US"/>
          </a:p>
          <a:p>
            <a:pPr lvl="1"/>
            <a:r>
              <a:rPr lang="en-US"/>
              <a:t>Secondary bullet</a:t>
            </a:r>
          </a:p>
          <a:p>
            <a:pPr lvl="2"/>
            <a:r>
              <a:rPr lang="en-US"/>
              <a:t>Tertiary bullet</a:t>
            </a:r>
          </a:p>
          <a:p>
            <a:pPr lvl="3"/>
            <a:r>
              <a:rPr lang="en-US"/>
              <a:t>Quaternary bullet</a:t>
            </a:r>
          </a:p>
        </p:txBody>
      </p:sp>
    </p:spTree>
    <p:extLst>
      <p:ext uri="{BB962C8B-B14F-4D97-AF65-F5344CB8AC3E}">
        <p14:creationId xmlns:p14="http://schemas.microsoft.com/office/powerpoint/2010/main" val="3362803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150" kern="1200">
          <a:solidFill>
            <a:schemeClr val="bg1"/>
          </a:solidFill>
          <a:latin typeface="+mj-lt"/>
          <a:ea typeface="+mj-ea"/>
          <a:cs typeface="Rubik" pitchFamily="2" charset="-79"/>
        </a:defRPr>
      </a:lvl1pPr>
    </p:titleStyle>
    <p:bodyStyle>
      <a:lvl1pPr marL="173732" indent="-173732" algn="l" defTabSz="685766" rtl="0" eaLnBrk="1" latinLnBrk="0" hangingPunct="1">
        <a:lnSpc>
          <a:spcPct val="90000"/>
        </a:lnSpc>
        <a:spcBef>
          <a:spcPts val="750"/>
        </a:spcBef>
        <a:buClr>
          <a:schemeClr val="accent6"/>
        </a:buClr>
        <a:buFont typeface="Arial" panose="020B0604020202020204" pitchFamily="34" charset="0"/>
        <a:buChar char="•"/>
        <a:defRPr lang="en-US" sz="1800" b="0" i="0" kern="1200" dirty="0" smtClean="0">
          <a:solidFill>
            <a:schemeClr val="bg1"/>
          </a:solidFill>
          <a:latin typeface="+mn-lt"/>
          <a:ea typeface="+mn-ea"/>
          <a:cs typeface="Rubik Light" pitchFamily="2" charset="-79"/>
        </a:defRPr>
      </a:lvl1pPr>
      <a:lvl2pPr marL="512051" indent="-173732" algn="l" defTabSz="685766" rtl="0" eaLnBrk="1" latinLnBrk="0" hangingPunct="1">
        <a:lnSpc>
          <a:spcPct val="90000"/>
        </a:lnSpc>
        <a:spcBef>
          <a:spcPts val="375"/>
        </a:spcBef>
        <a:buClr>
          <a:schemeClr val="accent6"/>
        </a:buClr>
        <a:buFont typeface="Arial" panose="020B0604020202020204" pitchFamily="34" charset="0"/>
        <a:buChar char="•"/>
        <a:defRPr lang="en-US" sz="1500" b="0" i="0" kern="1200" dirty="0" smtClean="0">
          <a:solidFill>
            <a:schemeClr val="bg1"/>
          </a:solidFill>
          <a:latin typeface="+mn-lt"/>
          <a:ea typeface="+mn-ea"/>
          <a:cs typeface="Rubik Light" pitchFamily="2" charset="-79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accent6"/>
        </a:buClr>
        <a:buFont typeface="Arial" panose="020B0604020202020204" pitchFamily="34" charset="0"/>
        <a:buChar char="•"/>
        <a:defRPr lang="en-US" sz="1350" b="0" i="0" kern="1200" dirty="0" smtClean="0">
          <a:solidFill>
            <a:schemeClr val="bg1"/>
          </a:solidFill>
          <a:latin typeface="+mn-lt"/>
          <a:ea typeface="+mn-ea"/>
          <a:cs typeface="Rubik Light" pitchFamily="2" charset="-79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accent6"/>
        </a:buClr>
        <a:buFont typeface="Arial" panose="020B0604020202020204" pitchFamily="34" charset="0"/>
        <a:buChar char="•"/>
        <a:defRPr lang="en-US" sz="1200" b="0" i="0" kern="1200" dirty="0" smtClean="0">
          <a:solidFill>
            <a:schemeClr val="bg1"/>
          </a:solidFill>
          <a:latin typeface="+mn-lt"/>
          <a:ea typeface="+mn-ea"/>
          <a:cs typeface="Rubik Light" pitchFamily="2" charset="-79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1"/>
        </a:buClr>
        <a:buFont typeface="Arial" panose="020B0604020202020204" pitchFamily="34" charset="0"/>
        <a:buChar char="•"/>
        <a:defRPr lang="en-US" sz="1050" b="0" i="0" kern="1200" dirty="0">
          <a:solidFill>
            <a:schemeClr val="bg1"/>
          </a:solidFill>
          <a:latin typeface="+mn-lt"/>
          <a:ea typeface="+mn-ea"/>
          <a:cs typeface="Rubik Light" pitchFamily="2" charset="-79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8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25">
            <a:extLst>
              <a:ext uri="{FF2B5EF4-FFF2-40B4-BE49-F238E27FC236}">
                <a16:creationId xmlns:a16="http://schemas.microsoft.com/office/drawing/2014/main" id="{FFA39295-CD6E-864C-9612-8C0764F21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991" y="390144"/>
            <a:ext cx="11201400" cy="69494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n-US"/>
              <a:t>Click to Edit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2786EC-4655-F249-9AEC-04266CE51589}"/>
              </a:ext>
            </a:extLst>
          </p:cNvPr>
          <p:cNvSpPr txBox="1"/>
          <p:nvPr userDrawn="1"/>
        </p:nvSpPr>
        <p:spPr>
          <a:xfrm>
            <a:off x="496840" y="6446278"/>
            <a:ext cx="4815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038FA5F-2E09-3F4E-A813-4BB0F55EBEDB}" type="slidenum">
              <a:rPr lang="en-US" sz="700" smtClean="0">
                <a:solidFill>
                  <a:schemeClr val="bg1">
                    <a:alpha val="80000"/>
                  </a:schemeClr>
                </a:solidFill>
                <a:latin typeface="+mn-lt"/>
              </a:rPr>
              <a:pPr/>
              <a:t>‹#›</a:t>
            </a:fld>
            <a:endParaRPr lang="en-US" sz="700">
              <a:solidFill>
                <a:schemeClr val="bg1">
                  <a:alpha val="80000"/>
                </a:schemeClr>
              </a:solidFill>
              <a:latin typeface="+mn-lt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1E017DE-C6CE-F149-9650-266B44AB66A9}"/>
              </a:ext>
            </a:extLst>
          </p:cNvPr>
          <p:cNvSpPr txBox="1">
            <a:spLocks/>
          </p:cNvSpPr>
          <p:nvPr userDrawn="1"/>
        </p:nvSpPr>
        <p:spPr>
          <a:xfrm>
            <a:off x="849480" y="6464451"/>
            <a:ext cx="6617533" cy="3077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D62598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+mj-lt"/>
                <a:ea typeface="+mn-ea"/>
                <a:cs typeface="Rubik Light" pitchFamily="2" charset="-79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700">
                <a:solidFill>
                  <a:schemeClr val="bg1">
                    <a:alpha val="80000"/>
                  </a:schemeClr>
                </a:solidFill>
                <a:latin typeface="+mn-lt"/>
              </a:rPr>
              <a:t>©2026 A10 Networks, Inc. All rights reserved. 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040E481-E9D4-9A41-946B-34BC0740FE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1991" y="1253334"/>
            <a:ext cx="11201400" cy="50275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>
                <a:latin typeface="+mn-lt"/>
              </a:rPr>
              <a:t>Main bullet</a:t>
            </a:r>
            <a:endParaRPr lang="en-US"/>
          </a:p>
          <a:p>
            <a:pPr lvl="1"/>
            <a:r>
              <a:rPr lang="en-US"/>
              <a:t>Secondary bullet</a:t>
            </a:r>
          </a:p>
          <a:p>
            <a:pPr lvl="2"/>
            <a:r>
              <a:rPr lang="en-US"/>
              <a:t>Tertiary bullet</a:t>
            </a:r>
          </a:p>
          <a:p>
            <a:pPr lvl="3"/>
            <a:r>
              <a:rPr lang="en-US"/>
              <a:t>Quaternary bullet</a:t>
            </a:r>
          </a:p>
        </p:txBody>
      </p:sp>
    </p:spTree>
    <p:extLst>
      <p:ext uri="{BB962C8B-B14F-4D97-AF65-F5344CB8AC3E}">
        <p14:creationId xmlns:p14="http://schemas.microsoft.com/office/powerpoint/2010/main" val="2105778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150" kern="1200">
          <a:solidFill>
            <a:schemeClr val="bg1"/>
          </a:solidFill>
          <a:latin typeface="+mj-lt"/>
          <a:ea typeface="+mj-ea"/>
          <a:cs typeface="Rubik" pitchFamily="2" charset="-79"/>
        </a:defRPr>
      </a:lvl1pPr>
    </p:titleStyle>
    <p:bodyStyle>
      <a:lvl1pPr marL="173732" indent="-173732" algn="l" defTabSz="685766" rtl="0" eaLnBrk="1" latinLnBrk="0" hangingPunct="1">
        <a:lnSpc>
          <a:spcPct val="90000"/>
        </a:lnSpc>
        <a:spcBef>
          <a:spcPts val="750"/>
        </a:spcBef>
        <a:buClr>
          <a:schemeClr val="accent6"/>
        </a:buClr>
        <a:buFont typeface="Arial" panose="020B0604020202020204" pitchFamily="34" charset="0"/>
        <a:buChar char="•"/>
        <a:defRPr lang="en-US" sz="1800" b="0" i="0" kern="1200" dirty="0" smtClean="0">
          <a:solidFill>
            <a:schemeClr val="bg1"/>
          </a:solidFill>
          <a:latin typeface="+mn-lt"/>
          <a:ea typeface="+mn-ea"/>
          <a:cs typeface="Rubik Light" pitchFamily="2" charset="-79"/>
        </a:defRPr>
      </a:lvl1pPr>
      <a:lvl2pPr marL="512051" indent="-173732" algn="l" defTabSz="685766" rtl="0" eaLnBrk="1" latinLnBrk="0" hangingPunct="1">
        <a:lnSpc>
          <a:spcPct val="90000"/>
        </a:lnSpc>
        <a:spcBef>
          <a:spcPts val="375"/>
        </a:spcBef>
        <a:buClr>
          <a:schemeClr val="accent6"/>
        </a:buClr>
        <a:buFont typeface="Arial" panose="020B0604020202020204" pitchFamily="34" charset="0"/>
        <a:buChar char="•"/>
        <a:defRPr lang="en-US" sz="1500" b="0" i="0" kern="1200" dirty="0" smtClean="0">
          <a:solidFill>
            <a:schemeClr val="bg1"/>
          </a:solidFill>
          <a:latin typeface="+mn-lt"/>
          <a:ea typeface="+mn-ea"/>
          <a:cs typeface="Rubik Light" pitchFamily="2" charset="-79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accent6"/>
        </a:buClr>
        <a:buFont typeface="Arial" panose="020B0604020202020204" pitchFamily="34" charset="0"/>
        <a:buChar char="•"/>
        <a:defRPr lang="en-US" sz="1350" b="0" i="0" kern="1200" dirty="0" smtClean="0">
          <a:solidFill>
            <a:schemeClr val="bg1"/>
          </a:solidFill>
          <a:latin typeface="+mn-lt"/>
          <a:ea typeface="+mn-ea"/>
          <a:cs typeface="Rubik Light" pitchFamily="2" charset="-79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accent6"/>
        </a:buClr>
        <a:buFont typeface="Arial" panose="020B0604020202020204" pitchFamily="34" charset="0"/>
        <a:buChar char="•"/>
        <a:defRPr lang="en-US" sz="1200" b="0" i="0" kern="1200" dirty="0" smtClean="0">
          <a:solidFill>
            <a:schemeClr val="bg1"/>
          </a:solidFill>
          <a:latin typeface="+mn-lt"/>
          <a:ea typeface="+mn-ea"/>
          <a:cs typeface="Rubik Light" pitchFamily="2" charset="-79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1"/>
        </a:buClr>
        <a:buFont typeface="Arial" panose="020B0604020202020204" pitchFamily="34" charset="0"/>
        <a:buChar char="•"/>
        <a:defRPr lang="en-US" sz="1050" b="0" i="0" kern="1200" dirty="0">
          <a:solidFill>
            <a:schemeClr val="bg1"/>
          </a:solidFill>
          <a:latin typeface="+mn-lt"/>
          <a:ea typeface="+mn-ea"/>
          <a:cs typeface="Rubik Light" pitchFamily="2" charset="-79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8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6/17/26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58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0.png"/><Relationship Id="rId4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0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5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049A0CE-110F-8545-9C9C-6B5A81806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817" y="913663"/>
            <a:ext cx="6450627" cy="2305704"/>
          </a:xfrm>
        </p:spPr>
        <p:txBody>
          <a:bodyPr/>
          <a:lstStyle/>
          <a:p>
            <a:r>
              <a:rPr lang="en-US" dirty="0"/>
              <a:t>A10 AI Firewall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F6242F1-50E7-3FF1-CF44-95133929EE3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0984" y="3286003"/>
            <a:ext cx="6422295" cy="860244"/>
          </a:xfrm>
        </p:spPr>
        <p:txBody>
          <a:bodyPr/>
          <a:lstStyle/>
          <a:p>
            <a:r>
              <a:rPr lang="en-ES" dirty="0"/>
              <a:t>La IA también se ataca: Cómo proteger la nueva infraestructura crítica antes de que sea demasiado tarde</a:t>
            </a:r>
            <a:endParaRPr lang="es-ES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D16CB9F-44F5-1AB9-B5DE-F07D3F718862}"/>
              </a:ext>
            </a:extLst>
          </p:cNvPr>
          <p:cNvSpPr txBox="1">
            <a:spLocks/>
          </p:cNvSpPr>
          <p:nvPr/>
        </p:nvSpPr>
        <p:spPr>
          <a:xfrm>
            <a:off x="10533770" y="5170198"/>
            <a:ext cx="3316460" cy="293411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6"/>
              </a:buClr>
              <a:buFont typeface="Arial" panose="020B0604020202020204" pitchFamily="34" charset="0"/>
              <a:buNone/>
              <a:defRPr lang="en-US" sz="2600" b="0" i="0" kern="1200">
                <a:solidFill>
                  <a:schemeClr val="accent6"/>
                </a:solidFill>
                <a:latin typeface="+mn-lt"/>
                <a:ea typeface="+mn-ea"/>
                <a:cs typeface="Rubik Light" pitchFamily="2" charset="-79"/>
              </a:defRPr>
            </a:lvl1pPr>
            <a:lvl2pPr marL="682735" indent="-231642" algn="l" defTabSz="914354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 lang="en-US" sz="2000" b="0" i="0" kern="1200">
                <a:solidFill>
                  <a:schemeClr val="bg1"/>
                </a:solidFill>
                <a:latin typeface="+mn-lt"/>
                <a:ea typeface="+mn-ea"/>
                <a:cs typeface="Rubik Light" pitchFamily="2" charset="-79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 lang="en-US" sz="1800" b="0" i="0" kern="1200">
                <a:solidFill>
                  <a:schemeClr val="bg1"/>
                </a:solidFill>
                <a:latin typeface="+mn-lt"/>
                <a:ea typeface="+mn-ea"/>
                <a:cs typeface="Rubik Light" pitchFamily="2" charset="-79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 lang="en-US" sz="1600" b="0" i="0" kern="1200">
                <a:solidFill>
                  <a:schemeClr val="bg1"/>
                </a:solidFill>
                <a:latin typeface="+mn-lt"/>
                <a:ea typeface="+mn-ea"/>
                <a:cs typeface="Rubik Light" pitchFamily="2" charset="-79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Char char="•"/>
              <a:defRPr lang="en-US" sz="1400" b="0" i="0" kern="1200">
                <a:solidFill>
                  <a:schemeClr val="bg1"/>
                </a:solidFill>
                <a:latin typeface="+mn-lt"/>
                <a:ea typeface="+mn-ea"/>
                <a:cs typeface="Rubik Light" pitchFamily="2" charset="-79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950" dirty="0">
                <a:solidFill>
                  <a:schemeClr val="bg1"/>
                </a:solidFill>
              </a:rPr>
              <a:t>Juan Navarro</a:t>
            </a:r>
          </a:p>
          <a:p>
            <a:endParaRPr lang="en-US" sz="1950" dirty="0">
              <a:solidFill>
                <a:schemeClr val="bg1"/>
              </a:solidFill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13A17940-5FF8-661C-8E62-0C451D6A085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57510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24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B2225-B712-C765-872B-32615CA6E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B8C99-F64C-A533-F402-F5EC47E2C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Receta</a:t>
            </a:r>
            <a:r>
              <a:rPr lang="en-US" dirty="0"/>
              <a:t> de </a:t>
            </a:r>
            <a:r>
              <a:rPr lang="en-US" dirty="0" err="1"/>
              <a:t>seguridad</a:t>
            </a:r>
            <a:r>
              <a:rPr lang="en-US" dirty="0"/>
              <a:t> AI</a:t>
            </a:r>
          </a:p>
        </p:txBody>
      </p:sp>
      <p:sp>
        <p:nvSpPr>
          <p:cNvPr id="31" name="Arrow: Pentagon 30">
            <a:extLst>
              <a:ext uri="{FF2B5EF4-FFF2-40B4-BE49-F238E27FC236}">
                <a16:creationId xmlns:a16="http://schemas.microsoft.com/office/drawing/2014/main" id="{FC690A70-1A5E-7AC1-0089-1B84A612FC31}"/>
              </a:ext>
            </a:extLst>
          </p:cNvPr>
          <p:cNvSpPr/>
          <p:nvPr/>
        </p:nvSpPr>
        <p:spPr>
          <a:xfrm>
            <a:off x="7498565" y="1626271"/>
            <a:ext cx="2559188" cy="1348063"/>
          </a:xfrm>
          <a:prstGeom prst="homePlate">
            <a:avLst>
              <a:gd name="adj" fmla="val 0"/>
            </a:avLst>
          </a:prstGeom>
          <a:solidFill>
            <a:schemeClr val="accent6"/>
          </a:solidFill>
          <a:ln w="5080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37160" bIns="137160" rtlCol="0" anchor="t"/>
          <a:lstStyle/>
          <a:p>
            <a:pPr algn="ctr" defTabSz="685766">
              <a:defRPr/>
            </a:pPr>
            <a:r>
              <a:rPr lang="en-US" sz="2400" dirty="0" err="1">
                <a:solidFill>
                  <a:srgbClr val="FFFFFF"/>
                </a:solidFill>
                <a:latin typeface="Calibri" panose="020F0502020204030204"/>
                <a:cs typeface="Roboto Light"/>
              </a:rPr>
              <a:t>Mejorar</a:t>
            </a:r>
            <a:endParaRPr lang="en-US" sz="2400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0" name="Arrow: Pentagon 29">
            <a:extLst>
              <a:ext uri="{FF2B5EF4-FFF2-40B4-BE49-F238E27FC236}">
                <a16:creationId xmlns:a16="http://schemas.microsoft.com/office/drawing/2014/main" id="{C0FEAEB2-39F0-4243-CF05-D2A1C6B20957}"/>
              </a:ext>
            </a:extLst>
          </p:cNvPr>
          <p:cNvSpPr/>
          <p:nvPr/>
        </p:nvSpPr>
        <p:spPr>
          <a:xfrm>
            <a:off x="4791334" y="1626271"/>
            <a:ext cx="2796047" cy="1348063"/>
          </a:xfrm>
          <a:prstGeom prst="homePlate">
            <a:avLst>
              <a:gd name="adj" fmla="val 16630"/>
            </a:avLst>
          </a:prstGeom>
          <a:solidFill>
            <a:schemeClr val="accent5"/>
          </a:solidFill>
          <a:ln w="5080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37160" bIns="137160" rtlCol="0" anchor="t"/>
          <a:lstStyle/>
          <a:p>
            <a:pPr algn="ctr" defTabSz="685766">
              <a:defRPr/>
            </a:pPr>
            <a:r>
              <a:rPr lang="en-US" sz="2400" dirty="0" err="1">
                <a:solidFill>
                  <a:srgbClr val="FFFFFF"/>
                </a:solidFill>
                <a:latin typeface="Calibri" panose="020F0502020204030204"/>
                <a:cs typeface="Roboto Light"/>
              </a:rPr>
              <a:t>Evaluar</a:t>
            </a:r>
            <a:endParaRPr lang="en-US" sz="2400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9" name="Arrow: Pentagon 28">
            <a:extLst>
              <a:ext uri="{FF2B5EF4-FFF2-40B4-BE49-F238E27FC236}">
                <a16:creationId xmlns:a16="http://schemas.microsoft.com/office/drawing/2014/main" id="{BCBE929B-8F6D-FC8D-24BC-2AD2D2425187}"/>
              </a:ext>
            </a:extLst>
          </p:cNvPr>
          <p:cNvSpPr/>
          <p:nvPr/>
        </p:nvSpPr>
        <p:spPr>
          <a:xfrm>
            <a:off x="2090680" y="1626271"/>
            <a:ext cx="2796047" cy="1348063"/>
          </a:xfrm>
          <a:prstGeom prst="homePlate">
            <a:avLst>
              <a:gd name="adj" fmla="val 16855"/>
            </a:avLst>
          </a:prstGeom>
          <a:solidFill>
            <a:schemeClr val="accent3"/>
          </a:solidFill>
          <a:ln w="5080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37160" bIns="137160" rtlCol="0" anchor="t"/>
          <a:lstStyle/>
          <a:p>
            <a:pPr algn="ctr" defTabSz="685766">
              <a:defRPr/>
            </a:pPr>
            <a:r>
              <a:rPr lang="en-US" sz="2400" dirty="0">
                <a:solidFill>
                  <a:srgbClr val="FFFFFF"/>
                </a:solidFill>
                <a:latin typeface="Calibri" panose="020F0502020204030204"/>
                <a:cs typeface="Roboto Light"/>
              </a:rPr>
              <a:t>Red-Team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1EF597-5684-5E48-4A9A-135D54A9927B}"/>
              </a:ext>
            </a:extLst>
          </p:cNvPr>
          <p:cNvSpPr/>
          <p:nvPr/>
        </p:nvSpPr>
        <p:spPr>
          <a:xfrm>
            <a:off x="7498565" y="2949493"/>
            <a:ext cx="2559188" cy="180418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137160" rIns="68580" bIns="68580" rtlCol="0" anchor="t"/>
          <a:lstStyle/>
          <a:p>
            <a:pPr marL="67466" defTabSz="685772">
              <a:lnSpc>
                <a:spcPct val="90000"/>
              </a:lnSpc>
              <a:spcAft>
                <a:spcPts val="750"/>
              </a:spcAft>
              <a:buClr>
                <a:srgbClr val="D62498"/>
              </a:buClr>
              <a:defRPr/>
            </a:pPr>
            <a:r>
              <a:rPr lang="en-US" sz="1200" dirty="0">
                <a:solidFill>
                  <a:srgbClr val="000000"/>
                </a:solidFill>
                <a:latin typeface="Calibri" panose="020F0502020204030204"/>
                <a:ea typeface="Roboto Light" charset="0"/>
                <a:cs typeface="Roboto Light" charset="0"/>
              </a:rPr>
              <a:t>Post-training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/>
                <a:ea typeface="Roboto Light" charset="0"/>
                <a:cs typeface="Roboto Light" charset="0"/>
              </a:rPr>
              <a:t>usando</a:t>
            </a:r>
            <a:r>
              <a:rPr lang="en-US" sz="1200" dirty="0">
                <a:solidFill>
                  <a:srgbClr val="000000"/>
                </a:solidFill>
                <a:ea typeface="Roboto Light" charset="0"/>
                <a:cs typeface="Roboto Light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Roboto Light" charset="0"/>
                <a:cs typeface="Roboto Light" charset="0"/>
              </a:rPr>
              <a:t>algoritmos</a:t>
            </a:r>
            <a:r>
              <a:rPr lang="en-US" sz="1200" dirty="0">
                <a:solidFill>
                  <a:srgbClr val="000000"/>
                </a:solidFill>
                <a:ea typeface="Roboto Light" charset="0"/>
                <a:cs typeface="Roboto Light" charset="0"/>
              </a:rPr>
              <a:t> de </a:t>
            </a:r>
            <a:r>
              <a:rPr lang="en-US" sz="1200" dirty="0" err="1">
                <a:solidFill>
                  <a:srgbClr val="000000"/>
                </a:solidFill>
                <a:ea typeface="Roboto Light" charset="0"/>
                <a:cs typeface="Roboto Light" charset="0"/>
              </a:rPr>
              <a:t>alineación</a:t>
            </a:r>
            <a:r>
              <a:rPr lang="en-US" sz="1200" dirty="0">
                <a:solidFill>
                  <a:srgbClr val="000000"/>
                </a:solidFill>
                <a:ea typeface="Roboto Light" charset="0"/>
                <a:cs typeface="Roboto Light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Calibri" panose="020F0502020204030204"/>
                <a:ea typeface="Roboto Light" charset="0"/>
                <a:cs typeface="Roboto Light" charset="0"/>
              </a:rPr>
              <a:t>State-of-the-art (SOTA)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C1109A9-9B17-7328-62A9-B3325ED74118}"/>
              </a:ext>
            </a:extLst>
          </p:cNvPr>
          <p:cNvSpPr/>
          <p:nvPr/>
        </p:nvSpPr>
        <p:spPr>
          <a:xfrm>
            <a:off x="4791335" y="2949493"/>
            <a:ext cx="2558829" cy="180418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137160" rIns="68580" bIns="68580" rtlCol="0" anchor="t"/>
          <a:lstStyle/>
          <a:p>
            <a:pPr marL="67151" algn="ctr" defTabSz="685772">
              <a:lnSpc>
                <a:spcPct val="90000"/>
              </a:lnSpc>
              <a:spcAft>
                <a:spcPts val="750"/>
              </a:spcAft>
              <a:buClr>
                <a:srgbClr val="D62498"/>
              </a:buClr>
              <a:defRPr/>
            </a:pPr>
            <a:r>
              <a:rPr lang="en-US" sz="1200" dirty="0">
                <a:solidFill>
                  <a:srgbClr val="000000"/>
                </a:solidFill>
                <a:latin typeface="Calibri" panose="020F0502020204030204"/>
                <a:ea typeface="Roboto Light"/>
                <a:cs typeface="Roboto Light"/>
              </a:rPr>
              <a:t>Benchmarking a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/>
                <a:ea typeface="Roboto Light"/>
                <a:cs typeface="Roboto Light"/>
              </a:rPr>
              <a:t>tus</a:t>
            </a:r>
            <a:r>
              <a:rPr lang="en-US" sz="1200" dirty="0">
                <a:solidFill>
                  <a:srgbClr val="000000"/>
                </a:solidFill>
                <a:latin typeface="Calibri" panose="020F0502020204030204"/>
                <a:ea typeface="Roboto Light"/>
                <a:cs typeface="Roboto Ligh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/>
                <a:ea typeface="Roboto Light"/>
                <a:cs typeface="Roboto Light"/>
              </a:rPr>
              <a:t>modelos</a:t>
            </a:r>
            <a:endParaRPr lang="en-US" sz="1200" dirty="0">
              <a:solidFill>
                <a:srgbClr val="000000"/>
              </a:solidFill>
              <a:latin typeface="Calibri" panose="020F0502020204030204"/>
              <a:ea typeface="Roboto Light"/>
              <a:cs typeface="Roboto Ligh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0D41F03-2340-D65F-2BF2-810E676A6331}"/>
              </a:ext>
            </a:extLst>
          </p:cNvPr>
          <p:cNvSpPr/>
          <p:nvPr/>
        </p:nvSpPr>
        <p:spPr>
          <a:xfrm>
            <a:off x="2090681" y="2949493"/>
            <a:ext cx="2558829" cy="180418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137160" rIns="68580" bIns="68580" rtlCol="0" anchor="t"/>
          <a:lstStyle/>
          <a:p>
            <a:pPr algn="ctr" defTabSz="685766">
              <a:spcAft>
                <a:spcPts val="600"/>
              </a:spcAft>
              <a:defRPr/>
            </a:pPr>
            <a:r>
              <a:rPr lang="en-US" sz="1200" dirty="0">
                <a:solidFill>
                  <a:srgbClr val="000000"/>
                </a:solidFill>
                <a:latin typeface="Calibri" panose="020F0502020204030204"/>
                <a:ea typeface="Roboto Light"/>
                <a:cs typeface="Roboto Light"/>
              </a:rPr>
              <a:t>Generación de prompts para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/>
                <a:ea typeface="Roboto Light"/>
                <a:cs typeface="Roboto Light"/>
              </a:rPr>
              <a:t>pentesting</a:t>
            </a:r>
            <a:r>
              <a:rPr lang="en-US" sz="1200" dirty="0">
                <a:solidFill>
                  <a:srgbClr val="000000"/>
                </a:solidFill>
                <a:latin typeface="Calibri" panose="020F0502020204030204"/>
                <a:ea typeface="Roboto Light"/>
                <a:cs typeface="Roboto Light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/>
                <a:ea typeface="Roboto Light"/>
                <a:cs typeface="Roboto Light"/>
              </a:rPr>
              <a:t>ético</a:t>
            </a:r>
            <a:endParaRPr lang="en-US" sz="1200" dirty="0">
              <a:solidFill>
                <a:srgbClr val="000000"/>
              </a:solidFill>
              <a:latin typeface="Calibri" panose="020F0502020204030204"/>
              <a:ea typeface="Roboto Light"/>
              <a:cs typeface="Roboto Light"/>
            </a:endParaRPr>
          </a:p>
          <a:p>
            <a:pPr marL="145733" indent="-145733" defTabSz="685766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srgbClr val="000000"/>
              </a:solidFill>
              <a:latin typeface="Calibri" panose="020F0502020204030204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6076018-F677-C343-BAF9-67296A055F45}"/>
              </a:ext>
            </a:extLst>
          </p:cNvPr>
          <p:cNvGrpSpPr>
            <a:grpSpLocks noChangeAspect="1"/>
          </p:cNvGrpSpPr>
          <p:nvPr/>
        </p:nvGrpSpPr>
        <p:grpSpPr>
          <a:xfrm>
            <a:off x="5749316" y="2234293"/>
            <a:ext cx="635066" cy="492566"/>
            <a:chOff x="1122363" y="3600450"/>
            <a:chExt cx="325437" cy="252413"/>
          </a:xfrm>
          <a:solidFill>
            <a:schemeClr val="bg1"/>
          </a:solidFill>
        </p:grpSpPr>
        <p:sp>
          <p:nvSpPr>
            <p:cNvPr id="11" name="Freeform 133">
              <a:extLst>
                <a:ext uri="{FF2B5EF4-FFF2-40B4-BE49-F238E27FC236}">
                  <a16:creationId xmlns:a16="http://schemas.microsoft.com/office/drawing/2014/main" id="{C8237A28-98FB-26AF-E8BA-EF6AE905CA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8713" y="3600450"/>
              <a:ext cx="309562" cy="179388"/>
            </a:xfrm>
            <a:custGeom>
              <a:avLst/>
              <a:gdLst>
                <a:gd name="T0" fmla="*/ 430 w 861"/>
                <a:gd name="T1" fmla="*/ 497 h 498"/>
                <a:gd name="T2" fmla="*/ 287 w 861"/>
                <a:gd name="T3" fmla="*/ 470 h 498"/>
                <a:gd name="T4" fmla="*/ 8 w 861"/>
                <a:gd name="T5" fmla="*/ 272 h 498"/>
                <a:gd name="T6" fmla="*/ 0 w 861"/>
                <a:gd name="T7" fmla="*/ 262 h 498"/>
                <a:gd name="T8" fmla="*/ 8 w 861"/>
                <a:gd name="T9" fmla="*/ 252 h 498"/>
                <a:gd name="T10" fmla="*/ 33 w 861"/>
                <a:gd name="T11" fmla="*/ 225 h 498"/>
                <a:gd name="T12" fmla="*/ 87 w 861"/>
                <a:gd name="T13" fmla="*/ 170 h 498"/>
                <a:gd name="T14" fmla="*/ 310 w 861"/>
                <a:gd name="T15" fmla="*/ 33 h 498"/>
                <a:gd name="T16" fmla="*/ 615 w 861"/>
                <a:gd name="T17" fmla="*/ 59 h 498"/>
                <a:gd name="T18" fmla="*/ 848 w 861"/>
                <a:gd name="T19" fmla="*/ 249 h 498"/>
                <a:gd name="T20" fmla="*/ 851 w 861"/>
                <a:gd name="T21" fmla="*/ 253 h 498"/>
                <a:gd name="T22" fmla="*/ 860 w 861"/>
                <a:gd name="T23" fmla="*/ 265 h 498"/>
                <a:gd name="T24" fmla="*/ 851 w 861"/>
                <a:gd name="T25" fmla="*/ 274 h 498"/>
                <a:gd name="T26" fmla="*/ 836 w 861"/>
                <a:gd name="T27" fmla="*/ 288 h 498"/>
                <a:gd name="T28" fmla="*/ 804 w 861"/>
                <a:gd name="T29" fmla="*/ 322 h 498"/>
                <a:gd name="T30" fmla="*/ 590 w 861"/>
                <a:gd name="T31" fmla="*/ 463 h 498"/>
                <a:gd name="T32" fmla="*/ 430 w 861"/>
                <a:gd name="T33" fmla="*/ 497 h 498"/>
                <a:gd name="T34" fmla="*/ 39 w 861"/>
                <a:gd name="T35" fmla="*/ 263 h 498"/>
                <a:gd name="T36" fmla="*/ 296 w 861"/>
                <a:gd name="T37" fmla="*/ 443 h 498"/>
                <a:gd name="T38" fmla="*/ 578 w 861"/>
                <a:gd name="T39" fmla="*/ 437 h 498"/>
                <a:gd name="T40" fmla="*/ 782 w 861"/>
                <a:gd name="T41" fmla="*/ 301 h 498"/>
                <a:gd name="T42" fmla="*/ 813 w 861"/>
                <a:gd name="T43" fmla="*/ 269 h 498"/>
                <a:gd name="T44" fmla="*/ 819 w 861"/>
                <a:gd name="T45" fmla="*/ 263 h 498"/>
                <a:gd name="T46" fmla="*/ 600 w 861"/>
                <a:gd name="T47" fmla="*/ 87 h 498"/>
                <a:gd name="T48" fmla="*/ 317 w 861"/>
                <a:gd name="T49" fmla="*/ 62 h 498"/>
                <a:gd name="T50" fmla="*/ 106 w 861"/>
                <a:gd name="T51" fmla="*/ 192 h 498"/>
                <a:gd name="T52" fmla="*/ 54 w 861"/>
                <a:gd name="T53" fmla="*/ 246 h 498"/>
                <a:gd name="T54" fmla="*/ 39 w 861"/>
                <a:gd name="T55" fmla="*/ 263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61" h="498">
                  <a:moveTo>
                    <a:pt x="430" y="497"/>
                  </a:moveTo>
                  <a:cubicBezTo>
                    <a:pt x="382" y="497"/>
                    <a:pt x="333" y="488"/>
                    <a:pt x="287" y="470"/>
                  </a:cubicBezTo>
                  <a:cubicBezTo>
                    <a:pt x="185" y="432"/>
                    <a:pt x="93" y="368"/>
                    <a:pt x="8" y="272"/>
                  </a:cubicBezTo>
                  <a:lnTo>
                    <a:pt x="0" y="262"/>
                  </a:lnTo>
                  <a:lnTo>
                    <a:pt x="8" y="252"/>
                  </a:lnTo>
                  <a:cubicBezTo>
                    <a:pt x="17" y="243"/>
                    <a:pt x="24" y="234"/>
                    <a:pt x="33" y="225"/>
                  </a:cubicBezTo>
                  <a:cubicBezTo>
                    <a:pt x="51" y="206"/>
                    <a:pt x="68" y="188"/>
                    <a:pt x="87" y="170"/>
                  </a:cubicBezTo>
                  <a:cubicBezTo>
                    <a:pt x="159" y="104"/>
                    <a:pt x="231" y="59"/>
                    <a:pt x="310" y="33"/>
                  </a:cubicBezTo>
                  <a:cubicBezTo>
                    <a:pt x="411" y="0"/>
                    <a:pt x="513" y="7"/>
                    <a:pt x="615" y="59"/>
                  </a:cubicBezTo>
                  <a:cubicBezTo>
                    <a:pt x="702" y="102"/>
                    <a:pt x="781" y="166"/>
                    <a:pt x="848" y="249"/>
                  </a:cubicBezTo>
                  <a:cubicBezTo>
                    <a:pt x="849" y="250"/>
                    <a:pt x="849" y="250"/>
                    <a:pt x="851" y="253"/>
                  </a:cubicBezTo>
                  <a:lnTo>
                    <a:pt x="860" y="265"/>
                  </a:lnTo>
                  <a:lnTo>
                    <a:pt x="851" y="274"/>
                  </a:lnTo>
                  <a:cubicBezTo>
                    <a:pt x="847" y="278"/>
                    <a:pt x="842" y="284"/>
                    <a:pt x="836" y="288"/>
                  </a:cubicBezTo>
                  <a:cubicBezTo>
                    <a:pt x="826" y="298"/>
                    <a:pt x="816" y="310"/>
                    <a:pt x="804" y="322"/>
                  </a:cubicBezTo>
                  <a:cubicBezTo>
                    <a:pt x="737" y="386"/>
                    <a:pt x="667" y="432"/>
                    <a:pt x="590" y="463"/>
                  </a:cubicBezTo>
                  <a:cubicBezTo>
                    <a:pt x="536" y="485"/>
                    <a:pt x="482" y="497"/>
                    <a:pt x="430" y="497"/>
                  </a:cubicBezTo>
                  <a:close/>
                  <a:moveTo>
                    <a:pt x="39" y="263"/>
                  </a:moveTo>
                  <a:cubicBezTo>
                    <a:pt x="118" y="349"/>
                    <a:pt x="202" y="409"/>
                    <a:pt x="296" y="443"/>
                  </a:cubicBezTo>
                  <a:cubicBezTo>
                    <a:pt x="389" y="476"/>
                    <a:pt x="484" y="475"/>
                    <a:pt x="578" y="437"/>
                  </a:cubicBezTo>
                  <a:cubicBezTo>
                    <a:pt x="651" y="408"/>
                    <a:pt x="718" y="364"/>
                    <a:pt x="782" y="301"/>
                  </a:cubicBezTo>
                  <a:cubicBezTo>
                    <a:pt x="793" y="291"/>
                    <a:pt x="803" y="281"/>
                    <a:pt x="813" y="269"/>
                  </a:cubicBezTo>
                  <a:cubicBezTo>
                    <a:pt x="814" y="268"/>
                    <a:pt x="817" y="265"/>
                    <a:pt x="819" y="263"/>
                  </a:cubicBezTo>
                  <a:cubicBezTo>
                    <a:pt x="756" y="188"/>
                    <a:pt x="682" y="128"/>
                    <a:pt x="600" y="87"/>
                  </a:cubicBezTo>
                  <a:cubicBezTo>
                    <a:pt x="505" y="40"/>
                    <a:pt x="411" y="32"/>
                    <a:pt x="317" y="62"/>
                  </a:cubicBezTo>
                  <a:cubicBezTo>
                    <a:pt x="243" y="87"/>
                    <a:pt x="173" y="129"/>
                    <a:pt x="106" y="192"/>
                  </a:cubicBezTo>
                  <a:cubicBezTo>
                    <a:pt x="89" y="208"/>
                    <a:pt x="71" y="227"/>
                    <a:pt x="54" y="246"/>
                  </a:cubicBezTo>
                  <a:cubicBezTo>
                    <a:pt x="49" y="253"/>
                    <a:pt x="45" y="258"/>
                    <a:pt x="39" y="263"/>
                  </a:cubicBezTo>
                  <a:close/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12" name="Freeform 134">
              <a:extLst>
                <a:ext uri="{FF2B5EF4-FFF2-40B4-BE49-F238E27FC236}">
                  <a16:creationId xmlns:a16="http://schemas.microsoft.com/office/drawing/2014/main" id="{EAD1A600-1E1C-D7BC-5295-0E77F6DC47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8713" y="3600450"/>
              <a:ext cx="309562" cy="179388"/>
            </a:xfrm>
            <a:custGeom>
              <a:avLst/>
              <a:gdLst>
                <a:gd name="T0" fmla="*/ 430 w 861"/>
                <a:gd name="T1" fmla="*/ 497 h 498"/>
                <a:gd name="T2" fmla="*/ 287 w 861"/>
                <a:gd name="T3" fmla="*/ 470 h 498"/>
                <a:gd name="T4" fmla="*/ 8 w 861"/>
                <a:gd name="T5" fmla="*/ 272 h 498"/>
                <a:gd name="T6" fmla="*/ 0 w 861"/>
                <a:gd name="T7" fmla="*/ 262 h 498"/>
                <a:gd name="T8" fmla="*/ 8 w 861"/>
                <a:gd name="T9" fmla="*/ 252 h 498"/>
                <a:gd name="T10" fmla="*/ 33 w 861"/>
                <a:gd name="T11" fmla="*/ 225 h 498"/>
                <a:gd name="T12" fmla="*/ 87 w 861"/>
                <a:gd name="T13" fmla="*/ 170 h 498"/>
                <a:gd name="T14" fmla="*/ 310 w 861"/>
                <a:gd name="T15" fmla="*/ 33 h 498"/>
                <a:gd name="T16" fmla="*/ 615 w 861"/>
                <a:gd name="T17" fmla="*/ 59 h 498"/>
                <a:gd name="T18" fmla="*/ 848 w 861"/>
                <a:gd name="T19" fmla="*/ 249 h 498"/>
                <a:gd name="T20" fmla="*/ 851 w 861"/>
                <a:gd name="T21" fmla="*/ 253 h 498"/>
                <a:gd name="T22" fmla="*/ 860 w 861"/>
                <a:gd name="T23" fmla="*/ 265 h 498"/>
                <a:gd name="T24" fmla="*/ 851 w 861"/>
                <a:gd name="T25" fmla="*/ 274 h 498"/>
                <a:gd name="T26" fmla="*/ 836 w 861"/>
                <a:gd name="T27" fmla="*/ 288 h 498"/>
                <a:gd name="T28" fmla="*/ 804 w 861"/>
                <a:gd name="T29" fmla="*/ 322 h 498"/>
                <a:gd name="T30" fmla="*/ 590 w 861"/>
                <a:gd name="T31" fmla="*/ 463 h 498"/>
                <a:gd name="T32" fmla="*/ 430 w 861"/>
                <a:gd name="T33" fmla="*/ 497 h 498"/>
                <a:gd name="T34" fmla="*/ 39 w 861"/>
                <a:gd name="T35" fmla="*/ 263 h 498"/>
                <a:gd name="T36" fmla="*/ 296 w 861"/>
                <a:gd name="T37" fmla="*/ 443 h 498"/>
                <a:gd name="T38" fmla="*/ 578 w 861"/>
                <a:gd name="T39" fmla="*/ 437 h 498"/>
                <a:gd name="T40" fmla="*/ 782 w 861"/>
                <a:gd name="T41" fmla="*/ 301 h 498"/>
                <a:gd name="T42" fmla="*/ 813 w 861"/>
                <a:gd name="T43" fmla="*/ 269 h 498"/>
                <a:gd name="T44" fmla="*/ 819 w 861"/>
                <a:gd name="T45" fmla="*/ 263 h 498"/>
                <a:gd name="T46" fmla="*/ 600 w 861"/>
                <a:gd name="T47" fmla="*/ 87 h 498"/>
                <a:gd name="T48" fmla="*/ 317 w 861"/>
                <a:gd name="T49" fmla="*/ 62 h 498"/>
                <a:gd name="T50" fmla="*/ 106 w 861"/>
                <a:gd name="T51" fmla="*/ 192 h 498"/>
                <a:gd name="T52" fmla="*/ 54 w 861"/>
                <a:gd name="T53" fmla="*/ 246 h 498"/>
                <a:gd name="T54" fmla="*/ 39 w 861"/>
                <a:gd name="T55" fmla="*/ 263 h 498"/>
                <a:gd name="T56" fmla="*/ 428 w 861"/>
                <a:gd name="T57" fmla="*/ 421 h 498"/>
                <a:gd name="T58" fmla="*/ 427 w 861"/>
                <a:gd name="T59" fmla="*/ 421 h 498"/>
                <a:gd name="T60" fmla="*/ 264 w 861"/>
                <a:gd name="T61" fmla="*/ 258 h 498"/>
                <a:gd name="T62" fmla="*/ 264 w 861"/>
                <a:gd name="T63" fmla="*/ 258 h 498"/>
                <a:gd name="T64" fmla="*/ 427 w 861"/>
                <a:gd name="T65" fmla="*/ 93 h 498"/>
                <a:gd name="T66" fmla="*/ 428 w 861"/>
                <a:gd name="T67" fmla="*/ 93 h 498"/>
                <a:gd name="T68" fmla="*/ 591 w 861"/>
                <a:gd name="T69" fmla="*/ 250 h 498"/>
                <a:gd name="T70" fmla="*/ 545 w 861"/>
                <a:gd name="T71" fmla="*/ 371 h 498"/>
                <a:gd name="T72" fmla="*/ 428 w 861"/>
                <a:gd name="T73" fmla="*/ 421 h 498"/>
                <a:gd name="T74" fmla="*/ 427 w 861"/>
                <a:gd name="T75" fmla="*/ 122 h 498"/>
                <a:gd name="T76" fmla="*/ 427 w 861"/>
                <a:gd name="T77" fmla="*/ 122 h 498"/>
                <a:gd name="T78" fmla="*/ 291 w 861"/>
                <a:gd name="T79" fmla="*/ 258 h 498"/>
                <a:gd name="T80" fmla="*/ 291 w 861"/>
                <a:gd name="T81" fmla="*/ 258 h 498"/>
                <a:gd name="T82" fmla="*/ 425 w 861"/>
                <a:gd name="T83" fmla="*/ 392 h 498"/>
                <a:gd name="T84" fmla="*/ 523 w 861"/>
                <a:gd name="T85" fmla="*/ 351 h 498"/>
                <a:gd name="T86" fmla="*/ 561 w 861"/>
                <a:gd name="T87" fmla="*/ 252 h 498"/>
                <a:gd name="T88" fmla="*/ 427 w 861"/>
                <a:gd name="T89" fmla="*/ 122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1" h="498">
                  <a:moveTo>
                    <a:pt x="430" y="497"/>
                  </a:moveTo>
                  <a:cubicBezTo>
                    <a:pt x="382" y="497"/>
                    <a:pt x="333" y="488"/>
                    <a:pt x="287" y="470"/>
                  </a:cubicBezTo>
                  <a:cubicBezTo>
                    <a:pt x="185" y="432"/>
                    <a:pt x="93" y="368"/>
                    <a:pt x="8" y="272"/>
                  </a:cubicBezTo>
                  <a:lnTo>
                    <a:pt x="0" y="262"/>
                  </a:lnTo>
                  <a:lnTo>
                    <a:pt x="8" y="252"/>
                  </a:lnTo>
                  <a:cubicBezTo>
                    <a:pt x="17" y="243"/>
                    <a:pt x="24" y="234"/>
                    <a:pt x="33" y="225"/>
                  </a:cubicBezTo>
                  <a:cubicBezTo>
                    <a:pt x="51" y="206"/>
                    <a:pt x="68" y="188"/>
                    <a:pt x="87" y="170"/>
                  </a:cubicBezTo>
                  <a:cubicBezTo>
                    <a:pt x="159" y="104"/>
                    <a:pt x="231" y="59"/>
                    <a:pt x="310" y="33"/>
                  </a:cubicBezTo>
                  <a:cubicBezTo>
                    <a:pt x="411" y="0"/>
                    <a:pt x="513" y="7"/>
                    <a:pt x="615" y="59"/>
                  </a:cubicBezTo>
                  <a:cubicBezTo>
                    <a:pt x="702" y="102"/>
                    <a:pt x="781" y="166"/>
                    <a:pt x="848" y="249"/>
                  </a:cubicBezTo>
                  <a:cubicBezTo>
                    <a:pt x="849" y="250"/>
                    <a:pt x="849" y="250"/>
                    <a:pt x="851" y="253"/>
                  </a:cubicBezTo>
                  <a:lnTo>
                    <a:pt x="860" y="265"/>
                  </a:lnTo>
                  <a:lnTo>
                    <a:pt x="851" y="274"/>
                  </a:lnTo>
                  <a:cubicBezTo>
                    <a:pt x="847" y="278"/>
                    <a:pt x="842" y="284"/>
                    <a:pt x="836" y="288"/>
                  </a:cubicBezTo>
                  <a:cubicBezTo>
                    <a:pt x="826" y="298"/>
                    <a:pt x="816" y="310"/>
                    <a:pt x="804" y="322"/>
                  </a:cubicBezTo>
                  <a:cubicBezTo>
                    <a:pt x="737" y="386"/>
                    <a:pt x="667" y="432"/>
                    <a:pt x="590" y="463"/>
                  </a:cubicBezTo>
                  <a:cubicBezTo>
                    <a:pt x="536" y="485"/>
                    <a:pt x="482" y="497"/>
                    <a:pt x="430" y="497"/>
                  </a:cubicBezTo>
                  <a:close/>
                  <a:moveTo>
                    <a:pt x="39" y="263"/>
                  </a:moveTo>
                  <a:cubicBezTo>
                    <a:pt x="118" y="349"/>
                    <a:pt x="202" y="409"/>
                    <a:pt x="296" y="443"/>
                  </a:cubicBezTo>
                  <a:cubicBezTo>
                    <a:pt x="389" y="476"/>
                    <a:pt x="484" y="475"/>
                    <a:pt x="578" y="437"/>
                  </a:cubicBezTo>
                  <a:cubicBezTo>
                    <a:pt x="651" y="408"/>
                    <a:pt x="718" y="364"/>
                    <a:pt x="782" y="301"/>
                  </a:cubicBezTo>
                  <a:cubicBezTo>
                    <a:pt x="793" y="291"/>
                    <a:pt x="803" y="281"/>
                    <a:pt x="813" y="269"/>
                  </a:cubicBezTo>
                  <a:cubicBezTo>
                    <a:pt x="814" y="268"/>
                    <a:pt x="817" y="265"/>
                    <a:pt x="819" y="263"/>
                  </a:cubicBezTo>
                  <a:cubicBezTo>
                    <a:pt x="756" y="188"/>
                    <a:pt x="682" y="128"/>
                    <a:pt x="600" y="87"/>
                  </a:cubicBezTo>
                  <a:cubicBezTo>
                    <a:pt x="505" y="40"/>
                    <a:pt x="411" y="32"/>
                    <a:pt x="317" y="62"/>
                  </a:cubicBezTo>
                  <a:cubicBezTo>
                    <a:pt x="243" y="87"/>
                    <a:pt x="173" y="129"/>
                    <a:pt x="106" y="192"/>
                  </a:cubicBezTo>
                  <a:cubicBezTo>
                    <a:pt x="89" y="208"/>
                    <a:pt x="71" y="227"/>
                    <a:pt x="54" y="246"/>
                  </a:cubicBezTo>
                  <a:cubicBezTo>
                    <a:pt x="49" y="253"/>
                    <a:pt x="45" y="258"/>
                    <a:pt x="39" y="263"/>
                  </a:cubicBezTo>
                  <a:close/>
                  <a:moveTo>
                    <a:pt x="428" y="421"/>
                  </a:moveTo>
                  <a:lnTo>
                    <a:pt x="427" y="421"/>
                  </a:lnTo>
                  <a:cubicBezTo>
                    <a:pt x="335" y="419"/>
                    <a:pt x="264" y="348"/>
                    <a:pt x="264" y="258"/>
                  </a:cubicBezTo>
                  <a:lnTo>
                    <a:pt x="264" y="258"/>
                  </a:lnTo>
                  <a:cubicBezTo>
                    <a:pt x="264" y="167"/>
                    <a:pt x="336" y="94"/>
                    <a:pt x="427" y="93"/>
                  </a:cubicBezTo>
                  <a:lnTo>
                    <a:pt x="428" y="93"/>
                  </a:lnTo>
                  <a:cubicBezTo>
                    <a:pt x="516" y="93"/>
                    <a:pt x="589" y="163"/>
                    <a:pt x="591" y="250"/>
                  </a:cubicBezTo>
                  <a:cubicBezTo>
                    <a:pt x="593" y="297"/>
                    <a:pt x="577" y="339"/>
                    <a:pt x="545" y="371"/>
                  </a:cubicBezTo>
                  <a:cubicBezTo>
                    <a:pt x="513" y="402"/>
                    <a:pt x="470" y="421"/>
                    <a:pt x="428" y="421"/>
                  </a:cubicBezTo>
                  <a:close/>
                  <a:moveTo>
                    <a:pt x="427" y="122"/>
                  </a:moveTo>
                  <a:lnTo>
                    <a:pt x="427" y="122"/>
                  </a:lnTo>
                  <a:cubicBezTo>
                    <a:pt x="350" y="122"/>
                    <a:pt x="291" y="182"/>
                    <a:pt x="291" y="258"/>
                  </a:cubicBezTo>
                  <a:lnTo>
                    <a:pt x="291" y="258"/>
                  </a:lnTo>
                  <a:cubicBezTo>
                    <a:pt x="291" y="332"/>
                    <a:pt x="351" y="392"/>
                    <a:pt x="425" y="392"/>
                  </a:cubicBezTo>
                  <a:cubicBezTo>
                    <a:pt x="460" y="392"/>
                    <a:pt x="497" y="377"/>
                    <a:pt x="523" y="351"/>
                  </a:cubicBezTo>
                  <a:cubicBezTo>
                    <a:pt x="549" y="325"/>
                    <a:pt x="562" y="290"/>
                    <a:pt x="561" y="252"/>
                  </a:cubicBezTo>
                  <a:cubicBezTo>
                    <a:pt x="558" y="179"/>
                    <a:pt x="498" y="122"/>
                    <a:pt x="427" y="122"/>
                  </a:cubicBezTo>
                  <a:close/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13" name="Freeform 135">
              <a:extLst>
                <a:ext uri="{FF2B5EF4-FFF2-40B4-BE49-F238E27FC236}">
                  <a16:creationId xmlns:a16="http://schemas.microsoft.com/office/drawing/2014/main" id="{D7AD2210-39EC-B814-A18B-ED15924CC9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6188" y="3659188"/>
              <a:ext cx="73025" cy="73025"/>
            </a:xfrm>
            <a:custGeom>
              <a:avLst/>
              <a:gdLst>
                <a:gd name="T0" fmla="*/ 181 w 204"/>
                <a:gd name="T1" fmla="*/ 48 h 201"/>
                <a:gd name="T2" fmla="*/ 175 w 204"/>
                <a:gd name="T3" fmla="*/ 153 h 201"/>
                <a:gd name="T4" fmla="*/ 63 w 204"/>
                <a:gd name="T5" fmla="*/ 182 h 201"/>
                <a:gd name="T6" fmla="*/ 6 w 204"/>
                <a:gd name="T7" fmla="*/ 81 h 201"/>
                <a:gd name="T8" fmla="*/ 96 w 204"/>
                <a:gd name="T9" fmla="*/ 0 h 201"/>
                <a:gd name="T10" fmla="*/ 88 w 204"/>
                <a:gd name="T11" fmla="*/ 70 h 201"/>
                <a:gd name="T12" fmla="*/ 139 w 204"/>
                <a:gd name="T13" fmla="*/ 90 h 201"/>
                <a:gd name="T14" fmla="*/ 181 w 204"/>
                <a:gd name="T15" fmla="*/ 48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4" h="201">
                  <a:moveTo>
                    <a:pt x="181" y="48"/>
                  </a:moveTo>
                  <a:cubicBezTo>
                    <a:pt x="203" y="80"/>
                    <a:pt x="200" y="119"/>
                    <a:pt x="175" y="153"/>
                  </a:cubicBezTo>
                  <a:cubicBezTo>
                    <a:pt x="149" y="188"/>
                    <a:pt x="102" y="200"/>
                    <a:pt x="63" y="182"/>
                  </a:cubicBezTo>
                  <a:cubicBezTo>
                    <a:pt x="24" y="166"/>
                    <a:pt x="0" y="124"/>
                    <a:pt x="6" y="81"/>
                  </a:cubicBezTo>
                  <a:cubicBezTo>
                    <a:pt x="13" y="36"/>
                    <a:pt x="47" y="4"/>
                    <a:pt x="96" y="0"/>
                  </a:cubicBezTo>
                  <a:cubicBezTo>
                    <a:pt x="77" y="22"/>
                    <a:pt x="72" y="45"/>
                    <a:pt x="88" y="70"/>
                  </a:cubicBezTo>
                  <a:cubicBezTo>
                    <a:pt x="99" y="87"/>
                    <a:pt x="118" y="95"/>
                    <a:pt x="139" y="90"/>
                  </a:cubicBezTo>
                  <a:cubicBezTo>
                    <a:pt x="159" y="87"/>
                    <a:pt x="174" y="74"/>
                    <a:pt x="181" y="48"/>
                  </a:cubicBez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14" name="Freeform 136">
              <a:extLst>
                <a:ext uri="{FF2B5EF4-FFF2-40B4-BE49-F238E27FC236}">
                  <a16:creationId xmlns:a16="http://schemas.microsoft.com/office/drawing/2014/main" id="{301A3CD9-B3C0-3567-F68D-C231BDF999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04925" y="3748088"/>
              <a:ext cx="142875" cy="71437"/>
            </a:xfrm>
            <a:custGeom>
              <a:avLst/>
              <a:gdLst>
                <a:gd name="T0" fmla="*/ 2 w 396"/>
                <a:gd name="T1" fmla="*/ 196 h 197"/>
                <a:gd name="T2" fmla="*/ 0 w 396"/>
                <a:gd name="T3" fmla="*/ 167 h 197"/>
                <a:gd name="T4" fmla="*/ 365 w 396"/>
                <a:gd name="T5" fmla="*/ 85 h 197"/>
                <a:gd name="T6" fmla="*/ 250 w 396"/>
                <a:gd name="T7" fmla="*/ 29 h 197"/>
                <a:gd name="T8" fmla="*/ 256 w 396"/>
                <a:gd name="T9" fmla="*/ 0 h 197"/>
                <a:gd name="T10" fmla="*/ 393 w 396"/>
                <a:gd name="T11" fmla="*/ 83 h 197"/>
                <a:gd name="T12" fmla="*/ 2 w 396"/>
                <a:gd name="T13" fmla="*/ 196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6" h="197">
                  <a:moveTo>
                    <a:pt x="2" y="196"/>
                  </a:moveTo>
                  <a:lnTo>
                    <a:pt x="0" y="167"/>
                  </a:lnTo>
                  <a:cubicBezTo>
                    <a:pt x="235" y="159"/>
                    <a:pt x="365" y="114"/>
                    <a:pt x="365" y="85"/>
                  </a:cubicBezTo>
                  <a:cubicBezTo>
                    <a:pt x="365" y="74"/>
                    <a:pt x="340" y="51"/>
                    <a:pt x="250" y="29"/>
                  </a:cubicBezTo>
                  <a:lnTo>
                    <a:pt x="256" y="0"/>
                  </a:lnTo>
                  <a:cubicBezTo>
                    <a:pt x="347" y="20"/>
                    <a:pt x="393" y="48"/>
                    <a:pt x="393" y="83"/>
                  </a:cubicBezTo>
                  <a:cubicBezTo>
                    <a:pt x="395" y="162"/>
                    <a:pt x="148" y="191"/>
                    <a:pt x="2" y="196"/>
                  </a:cubicBez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15" name="Freeform 137">
              <a:extLst>
                <a:ext uri="{FF2B5EF4-FFF2-40B4-BE49-F238E27FC236}">
                  <a16:creationId xmlns:a16="http://schemas.microsoft.com/office/drawing/2014/main" id="{F7BC479F-4E17-3BFD-9CDC-E31E98860E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4300" y="3722688"/>
              <a:ext cx="61913" cy="82550"/>
            </a:xfrm>
            <a:custGeom>
              <a:avLst/>
              <a:gdLst>
                <a:gd name="T0" fmla="*/ 92 w 171"/>
                <a:gd name="T1" fmla="*/ 229 h 230"/>
                <a:gd name="T2" fmla="*/ 117 w 171"/>
                <a:gd name="T3" fmla="*/ 213 h 230"/>
                <a:gd name="T4" fmla="*/ 41 w 171"/>
                <a:gd name="T5" fmla="*/ 91 h 230"/>
                <a:gd name="T6" fmla="*/ 170 w 171"/>
                <a:gd name="T7" fmla="*/ 26 h 230"/>
                <a:gd name="T8" fmla="*/ 156 w 171"/>
                <a:gd name="T9" fmla="*/ 0 h 230"/>
                <a:gd name="T10" fmla="*/ 0 w 171"/>
                <a:gd name="T11" fmla="*/ 80 h 230"/>
                <a:gd name="T12" fmla="*/ 92 w 171"/>
                <a:gd name="T13" fmla="*/ 229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1" h="230">
                  <a:moveTo>
                    <a:pt x="92" y="229"/>
                  </a:moveTo>
                  <a:lnTo>
                    <a:pt x="117" y="213"/>
                  </a:lnTo>
                  <a:lnTo>
                    <a:pt x="41" y="91"/>
                  </a:lnTo>
                  <a:lnTo>
                    <a:pt x="170" y="26"/>
                  </a:lnTo>
                  <a:lnTo>
                    <a:pt x="156" y="0"/>
                  </a:lnTo>
                  <a:lnTo>
                    <a:pt x="0" y="80"/>
                  </a:lnTo>
                  <a:lnTo>
                    <a:pt x="92" y="229"/>
                  </a:ln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16" name="Freeform 138">
              <a:extLst>
                <a:ext uri="{FF2B5EF4-FFF2-40B4-BE49-F238E27FC236}">
                  <a16:creationId xmlns:a16="http://schemas.microsoft.com/office/drawing/2014/main" id="{E071696E-1DEF-8D7C-B802-7DFC596CCF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2363" y="3749675"/>
              <a:ext cx="123825" cy="69850"/>
            </a:xfrm>
            <a:custGeom>
              <a:avLst/>
              <a:gdLst>
                <a:gd name="T0" fmla="*/ 338 w 342"/>
                <a:gd name="T1" fmla="*/ 191 h 192"/>
                <a:gd name="T2" fmla="*/ 0 w 342"/>
                <a:gd name="T3" fmla="*/ 83 h 192"/>
                <a:gd name="T4" fmla="*/ 140 w 342"/>
                <a:gd name="T5" fmla="*/ 0 h 192"/>
                <a:gd name="T6" fmla="*/ 146 w 342"/>
                <a:gd name="T7" fmla="*/ 29 h 192"/>
                <a:gd name="T8" fmla="*/ 29 w 342"/>
                <a:gd name="T9" fmla="*/ 84 h 192"/>
                <a:gd name="T10" fmla="*/ 341 w 342"/>
                <a:gd name="T11" fmla="*/ 163 h 192"/>
                <a:gd name="T12" fmla="*/ 338 w 342"/>
                <a:gd name="T13" fmla="*/ 191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2" h="192">
                  <a:moveTo>
                    <a:pt x="338" y="191"/>
                  </a:moveTo>
                  <a:cubicBezTo>
                    <a:pt x="281" y="188"/>
                    <a:pt x="0" y="166"/>
                    <a:pt x="0" y="83"/>
                  </a:cubicBezTo>
                  <a:cubicBezTo>
                    <a:pt x="0" y="48"/>
                    <a:pt x="46" y="20"/>
                    <a:pt x="140" y="0"/>
                  </a:cubicBezTo>
                  <a:lnTo>
                    <a:pt x="146" y="29"/>
                  </a:lnTo>
                  <a:cubicBezTo>
                    <a:pt x="54" y="49"/>
                    <a:pt x="29" y="72"/>
                    <a:pt x="29" y="84"/>
                  </a:cubicBezTo>
                  <a:cubicBezTo>
                    <a:pt x="29" y="109"/>
                    <a:pt x="128" y="150"/>
                    <a:pt x="341" y="163"/>
                  </a:cubicBezTo>
                  <a:lnTo>
                    <a:pt x="338" y="191"/>
                  </a:ln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17" name="Freeform 139">
              <a:extLst>
                <a:ext uri="{FF2B5EF4-FFF2-40B4-BE49-F238E27FC236}">
                  <a16:creationId xmlns:a16="http://schemas.microsoft.com/office/drawing/2014/main" id="{37684B15-69F3-4129-CB98-5A6C5CE760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8563" y="3767138"/>
              <a:ext cx="57150" cy="85725"/>
            </a:xfrm>
            <a:custGeom>
              <a:avLst/>
              <a:gdLst>
                <a:gd name="T0" fmla="*/ 37 w 157"/>
                <a:gd name="T1" fmla="*/ 0 h 237"/>
                <a:gd name="T2" fmla="*/ 15 w 157"/>
                <a:gd name="T3" fmla="*/ 20 h 237"/>
                <a:gd name="T4" fmla="*/ 113 w 157"/>
                <a:gd name="T5" fmla="*/ 124 h 237"/>
                <a:gd name="T6" fmla="*/ 0 w 157"/>
                <a:gd name="T7" fmla="*/ 213 h 237"/>
                <a:gd name="T8" fmla="*/ 19 w 157"/>
                <a:gd name="T9" fmla="*/ 236 h 237"/>
                <a:gd name="T10" fmla="*/ 156 w 157"/>
                <a:gd name="T11" fmla="*/ 127 h 237"/>
                <a:gd name="T12" fmla="*/ 37 w 157"/>
                <a:gd name="T13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237">
                  <a:moveTo>
                    <a:pt x="37" y="0"/>
                  </a:moveTo>
                  <a:lnTo>
                    <a:pt x="15" y="20"/>
                  </a:lnTo>
                  <a:lnTo>
                    <a:pt x="113" y="124"/>
                  </a:lnTo>
                  <a:lnTo>
                    <a:pt x="0" y="213"/>
                  </a:lnTo>
                  <a:lnTo>
                    <a:pt x="19" y="236"/>
                  </a:lnTo>
                  <a:lnTo>
                    <a:pt x="156" y="127"/>
                  </a:lnTo>
                  <a:lnTo>
                    <a:pt x="37" y="0"/>
                  </a:ln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A33E8B2-E4B0-7052-F723-91FF3E622F94}"/>
              </a:ext>
            </a:extLst>
          </p:cNvPr>
          <p:cNvGrpSpPr>
            <a:grpSpLocks noChangeAspect="1"/>
          </p:cNvGrpSpPr>
          <p:nvPr/>
        </p:nvGrpSpPr>
        <p:grpSpPr>
          <a:xfrm>
            <a:off x="3139235" y="3644033"/>
            <a:ext cx="325223" cy="454856"/>
            <a:chOff x="1049816" y="4147768"/>
            <a:chExt cx="454025" cy="635000"/>
          </a:xfrm>
          <a:solidFill>
            <a:schemeClr val="accent3"/>
          </a:solidFill>
        </p:grpSpPr>
        <p:sp>
          <p:nvSpPr>
            <p:cNvPr id="28" name="Freeform 254">
              <a:extLst>
                <a:ext uri="{FF2B5EF4-FFF2-40B4-BE49-F238E27FC236}">
                  <a16:creationId xmlns:a16="http://schemas.microsoft.com/office/drawing/2014/main" id="{C891673E-4F82-BB56-2925-CB91A1445E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9816" y="4147768"/>
              <a:ext cx="454025" cy="560387"/>
            </a:xfrm>
            <a:custGeom>
              <a:avLst/>
              <a:gdLst>
                <a:gd name="T0" fmla="*/ 1175 w 1261"/>
                <a:gd name="T1" fmla="*/ 1557 h 1558"/>
                <a:gd name="T2" fmla="*/ 746 w 1261"/>
                <a:gd name="T3" fmla="*/ 1557 h 1558"/>
                <a:gd name="T4" fmla="*/ 746 w 1261"/>
                <a:gd name="T5" fmla="*/ 1500 h 1558"/>
                <a:gd name="T6" fmla="*/ 1175 w 1261"/>
                <a:gd name="T7" fmla="*/ 1500 h 1558"/>
                <a:gd name="T8" fmla="*/ 1204 w 1261"/>
                <a:gd name="T9" fmla="*/ 1472 h 1558"/>
                <a:gd name="T10" fmla="*/ 1204 w 1261"/>
                <a:gd name="T11" fmla="*/ 378 h 1558"/>
                <a:gd name="T12" fmla="*/ 882 w 1261"/>
                <a:gd name="T13" fmla="*/ 56 h 1558"/>
                <a:gd name="T14" fmla="*/ 84 w 1261"/>
                <a:gd name="T15" fmla="*/ 56 h 1558"/>
                <a:gd name="T16" fmla="*/ 56 w 1261"/>
                <a:gd name="T17" fmla="*/ 85 h 1558"/>
                <a:gd name="T18" fmla="*/ 56 w 1261"/>
                <a:gd name="T19" fmla="*/ 1472 h 1558"/>
                <a:gd name="T20" fmla="*/ 84 w 1261"/>
                <a:gd name="T21" fmla="*/ 1500 h 1558"/>
                <a:gd name="T22" fmla="*/ 493 w 1261"/>
                <a:gd name="T23" fmla="*/ 1500 h 1558"/>
                <a:gd name="T24" fmla="*/ 493 w 1261"/>
                <a:gd name="T25" fmla="*/ 1557 h 1558"/>
                <a:gd name="T26" fmla="*/ 84 w 1261"/>
                <a:gd name="T27" fmla="*/ 1557 h 1558"/>
                <a:gd name="T28" fmla="*/ 0 w 1261"/>
                <a:gd name="T29" fmla="*/ 1472 h 1558"/>
                <a:gd name="T30" fmla="*/ 0 w 1261"/>
                <a:gd name="T31" fmla="*/ 85 h 1558"/>
                <a:gd name="T32" fmla="*/ 84 w 1261"/>
                <a:gd name="T33" fmla="*/ 0 h 1558"/>
                <a:gd name="T34" fmla="*/ 904 w 1261"/>
                <a:gd name="T35" fmla="*/ 0 h 1558"/>
                <a:gd name="T36" fmla="*/ 1260 w 1261"/>
                <a:gd name="T37" fmla="*/ 355 h 1558"/>
                <a:gd name="T38" fmla="*/ 1260 w 1261"/>
                <a:gd name="T39" fmla="*/ 1472 h 1558"/>
                <a:gd name="T40" fmla="*/ 1175 w 1261"/>
                <a:gd name="T41" fmla="*/ 1557 h 1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261" h="1558">
                  <a:moveTo>
                    <a:pt x="1175" y="1557"/>
                  </a:moveTo>
                  <a:lnTo>
                    <a:pt x="746" y="1557"/>
                  </a:lnTo>
                  <a:lnTo>
                    <a:pt x="746" y="1500"/>
                  </a:lnTo>
                  <a:lnTo>
                    <a:pt x="1175" y="1500"/>
                  </a:lnTo>
                  <a:cubicBezTo>
                    <a:pt x="1192" y="1500"/>
                    <a:pt x="1204" y="1489"/>
                    <a:pt x="1204" y="1472"/>
                  </a:cubicBezTo>
                  <a:lnTo>
                    <a:pt x="1204" y="378"/>
                  </a:lnTo>
                  <a:lnTo>
                    <a:pt x="882" y="56"/>
                  </a:lnTo>
                  <a:lnTo>
                    <a:pt x="84" y="56"/>
                  </a:lnTo>
                  <a:cubicBezTo>
                    <a:pt x="67" y="56"/>
                    <a:pt x="56" y="68"/>
                    <a:pt x="56" y="85"/>
                  </a:cubicBezTo>
                  <a:lnTo>
                    <a:pt x="56" y="1472"/>
                  </a:lnTo>
                  <a:cubicBezTo>
                    <a:pt x="56" y="1489"/>
                    <a:pt x="67" y="1500"/>
                    <a:pt x="84" y="1500"/>
                  </a:cubicBezTo>
                  <a:lnTo>
                    <a:pt x="493" y="1500"/>
                  </a:lnTo>
                  <a:lnTo>
                    <a:pt x="493" y="1557"/>
                  </a:lnTo>
                  <a:lnTo>
                    <a:pt x="84" y="1557"/>
                  </a:lnTo>
                  <a:cubicBezTo>
                    <a:pt x="36" y="1557"/>
                    <a:pt x="0" y="1520"/>
                    <a:pt x="0" y="1472"/>
                  </a:cubicBezTo>
                  <a:lnTo>
                    <a:pt x="0" y="85"/>
                  </a:lnTo>
                  <a:cubicBezTo>
                    <a:pt x="0" y="37"/>
                    <a:pt x="36" y="0"/>
                    <a:pt x="84" y="0"/>
                  </a:cubicBezTo>
                  <a:lnTo>
                    <a:pt x="904" y="0"/>
                  </a:lnTo>
                  <a:lnTo>
                    <a:pt x="1260" y="355"/>
                  </a:lnTo>
                  <a:lnTo>
                    <a:pt x="1260" y="1472"/>
                  </a:lnTo>
                  <a:cubicBezTo>
                    <a:pt x="1260" y="1517"/>
                    <a:pt x="1223" y="1557"/>
                    <a:pt x="1175" y="1557"/>
                  </a:cubicBez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6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2" name="Freeform 255">
              <a:extLst>
                <a:ext uri="{FF2B5EF4-FFF2-40B4-BE49-F238E27FC236}">
                  <a16:creationId xmlns:a16="http://schemas.microsoft.com/office/drawing/2014/main" id="{556A5093-8705-AA6B-F2A1-DA2F732B05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8904" y="4166818"/>
              <a:ext cx="117475" cy="117475"/>
            </a:xfrm>
            <a:custGeom>
              <a:avLst/>
              <a:gdLst>
                <a:gd name="T0" fmla="*/ 324 w 325"/>
                <a:gd name="T1" fmla="*/ 324 h 325"/>
                <a:gd name="T2" fmla="*/ 59 w 325"/>
                <a:gd name="T3" fmla="*/ 324 h 325"/>
                <a:gd name="T4" fmla="*/ 0 w 325"/>
                <a:gd name="T5" fmla="*/ 265 h 325"/>
                <a:gd name="T6" fmla="*/ 0 w 325"/>
                <a:gd name="T7" fmla="*/ 0 h 325"/>
                <a:gd name="T8" fmla="*/ 56 w 325"/>
                <a:gd name="T9" fmla="*/ 0 h 325"/>
                <a:gd name="T10" fmla="*/ 56 w 325"/>
                <a:gd name="T11" fmla="*/ 265 h 325"/>
                <a:gd name="T12" fmla="*/ 59 w 325"/>
                <a:gd name="T13" fmla="*/ 268 h 325"/>
                <a:gd name="T14" fmla="*/ 324 w 325"/>
                <a:gd name="T15" fmla="*/ 268 h 325"/>
                <a:gd name="T16" fmla="*/ 324 w 325"/>
                <a:gd name="T17" fmla="*/ 324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5" h="325">
                  <a:moveTo>
                    <a:pt x="324" y="324"/>
                  </a:moveTo>
                  <a:lnTo>
                    <a:pt x="59" y="324"/>
                  </a:lnTo>
                  <a:cubicBezTo>
                    <a:pt x="25" y="324"/>
                    <a:pt x="0" y="299"/>
                    <a:pt x="0" y="265"/>
                  </a:cubicBezTo>
                  <a:lnTo>
                    <a:pt x="0" y="0"/>
                  </a:lnTo>
                  <a:lnTo>
                    <a:pt x="56" y="0"/>
                  </a:lnTo>
                  <a:lnTo>
                    <a:pt x="56" y="265"/>
                  </a:lnTo>
                  <a:cubicBezTo>
                    <a:pt x="56" y="268"/>
                    <a:pt x="56" y="268"/>
                    <a:pt x="59" y="268"/>
                  </a:cubicBezTo>
                  <a:lnTo>
                    <a:pt x="324" y="268"/>
                  </a:lnTo>
                  <a:lnTo>
                    <a:pt x="324" y="324"/>
                  </a:ln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6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3" name="Freeform 256">
              <a:extLst>
                <a:ext uri="{FF2B5EF4-FFF2-40B4-BE49-F238E27FC236}">
                  <a16:creationId xmlns:a16="http://schemas.microsoft.com/office/drawing/2014/main" id="{E9B8510D-8FFB-AE6E-FCC7-E65636AF6D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4129" y="4685930"/>
              <a:ext cx="20637" cy="42863"/>
            </a:xfrm>
            <a:custGeom>
              <a:avLst/>
              <a:gdLst>
                <a:gd name="T0" fmla="*/ 28 w 57"/>
                <a:gd name="T1" fmla="*/ 119 h 120"/>
                <a:gd name="T2" fmla="*/ 0 w 57"/>
                <a:gd name="T3" fmla="*/ 119 h 120"/>
                <a:gd name="T4" fmla="*/ 0 w 57"/>
                <a:gd name="T5" fmla="*/ 0 h 120"/>
                <a:gd name="T6" fmla="*/ 56 w 57"/>
                <a:gd name="T7" fmla="*/ 0 h 120"/>
                <a:gd name="T8" fmla="*/ 56 w 57"/>
                <a:gd name="T9" fmla="*/ 119 h 120"/>
                <a:gd name="T10" fmla="*/ 28 w 57"/>
                <a:gd name="T11" fmla="*/ 119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120">
                  <a:moveTo>
                    <a:pt x="28" y="119"/>
                  </a:moveTo>
                  <a:lnTo>
                    <a:pt x="0" y="119"/>
                  </a:lnTo>
                  <a:lnTo>
                    <a:pt x="0" y="0"/>
                  </a:lnTo>
                  <a:lnTo>
                    <a:pt x="56" y="0"/>
                  </a:lnTo>
                  <a:lnTo>
                    <a:pt x="56" y="119"/>
                  </a:lnTo>
                  <a:lnTo>
                    <a:pt x="28" y="119"/>
                  </a:ln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6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7" name="Freeform 257">
              <a:extLst>
                <a:ext uri="{FF2B5EF4-FFF2-40B4-BE49-F238E27FC236}">
                  <a16:creationId xmlns:a16="http://schemas.microsoft.com/office/drawing/2014/main" id="{8ECF3CFF-1EEC-4554-3FCF-A361C37FD3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6016" y="4743080"/>
              <a:ext cx="101600" cy="20638"/>
            </a:xfrm>
            <a:custGeom>
              <a:avLst/>
              <a:gdLst>
                <a:gd name="T0" fmla="*/ 140 w 281"/>
                <a:gd name="T1" fmla="*/ 57 h 58"/>
                <a:gd name="T2" fmla="*/ 0 w 281"/>
                <a:gd name="T3" fmla="*/ 57 h 58"/>
                <a:gd name="T4" fmla="*/ 0 w 281"/>
                <a:gd name="T5" fmla="*/ 0 h 58"/>
                <a:gd name="T6" fmla="*/ 280 w 281"/>
                <a:gd name="T7" fmla="*/ 0 h 58"/>
                <a:gd name="T8" fmla="*/ 280 w 281"/>
                <a:gd name="T9" fmla="*/ 57 h 58"/>
                <a:gd name="T10" fmla="*/ 140 w 281"/>
                <a:gd name="T11" fmla="*/ 57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58">
                  <a:moveTo>
                    <a:pt x="140" y="57"/>
                  </a:moveTo>
                  <a:lnTo>
                    <a:pt x="0" y="57"/>
                  </a:lnTo>
                  <a:lnTo>
                    <a:pt x="0" y="0"/>
                  </a:lnTo>
                  <a:lnTo>
                    <a:pt x="280" y="0"/>
                  </a:lnTo>
                  <a:lnTo>
                    <a:pt x="280" y="57"/>
                  </a:lnTo>
                  <a:lnTo>
                    <a:pt x="140" y="57"/>
                  </a:ln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6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8" name="Freeform 258">
              <a:extLst>
                <a:ext uri="{FF2B5EF4-FFF2-40B4-BE49-F238E27FC236}">
                  <a16:creationId xmlns:a16="http://schemas.microsoft.com/office/drawing/2014/main" id="{F1CC6C12-7B86-D70D-1418-6180E6EB3A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8104" y="4743080"/>
              <a:ext cx="109537" cy="20638"/>
            </a:xfrm>
            <a:custGeom>
              <a:avLst/>
              <a:gdLst>
                <a:gd name="T0" fmla="*/ 151 w 303"/>
                <a:gd name="T1" fmla="*/ 57 h 58"/>
                <a:gd name="T2" fmla="*/ 0 w 303"/>
                <a:gd name="T3" fmla="*/ 57 h 58"/>
                <a:gd name="T4" fmla="*/ 0 w 303"/>
                <a:gd name="T5" fmla="*/ 0 h 58"/>
                <a:gd name="T6" fmla="*/ 302 w 303"/>
                <a:gd name="T7" fmla="*/ 0 h 58"/>
                <a:gd name="T8" fmla="*/ 302 w 303"/>
                <a:gd name="T9" fmla="*/ 57 h 58"/>
                <a:gd name="T10" fmla="*/ 151 w 303"/>
                <a:gd name="T11" fmla="*/ 57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3" h="58">
                  <a:moveTo>
                    <a:pt x="151" y="57"/>
                  </a:moveTo>
                  <a:lnTo>
                    <a:pt x="0" y="57"/>
                  </a:lnTo>
                  <a:lnTo>
                    <a:pt x="0" y="0"/>
                  </a:lnTo>
                  <a:lnTo>
                    <a:pt x="302" y="0"/>
                  </a:lnTo>
                  <a:lnTo>
                    <a:pt x="302" y="57"/>
                  </a:lnTo>
                  <a:lnTo>
                    <a:pt x="151" y="57"/>
                  </a:ln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6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50" name="Freeform 259">
              <a:extLst>
                <a:ext uri="{FF2B5EF4-FFF2-40B4-BE49-F238E27FC236}">
                  <a16:creationId xmlns:a16="http://schemas.microsoft.com/office/drawing/2014/main" id="{BF181828-0579-FB26-5CD2-20D7D5539E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3491" y="4724030"/>
              <a:ext cx="58738" cy="58738"/>
            </a:xfrm>
            <a:custGeom>
              <a:avLst/>
              <a:gdLst>
                <a:gd name="T0" fmla="*/ 81 w 163"/>
                <a:gd name="T1" fmla="*/ 163 h 164"/>
                <a:gd name="T2" fmla="*/ 0 w 163"/>
                <a:gd name="T3" fmla="*/ 82 h 164"/>
                <a:gd name="T4" fmla="*/ 81 w 163"/>
                <a:gd name="T5" fmla="*/ 0 h 164"/>
                <a:gd name="T6" fmla="*/ 162 w 163"/>
                <a:gd name="T7" fmla="*/ 82 h 164"/>
                <a:gd name="T8" fmla="*/ 81 w 163"/>
                <a:gd name="T9" fmla="*/ 163 h 164"/>
                <a:gd name="T10" fmla="*/ 81 w 163"/>
                <a:gd name="T11" fmla="*/ 56 h 164"/>
                <a:gd name="T12" fmla="*/ 56 w 163"/>
                <a:gd name="T13" fmla="*/ 82 h 164"/>
                <a:gd name="T14" fmla="*/ 81 w 163"/>
                <a:gd name="T15" fmla="*/ 107 h 164"/>
                <a:gd name="T16" fmla="*/ 107 w 163"/>
                <a:gd name="T17" fmla="*/ 82 h 164"/>
                <a:gd name="T18" fmla="*/ 81 w 163"/>
                <a:gd name="T19" fmla="*/ 56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3" h="164">
                  <a:moveTo>
                    <a:pt x="81" y="163"/>
                  </a:moveTo>
                  <a:cubicBezTo>
                    <a:pt x="36" y="163"/>
                    <a:pt x="0" y="128"/>
                    <a:pt x="0" y="82"/>
                  </a:cubicBezTo>
                  <a:cubicBezTo>
                    <a:pt x="0" y="37"/>
                    <a:pt x="35" y="0"/>
                    <a:pt x="81" y="0"/>
                  </a:cubicBezTo>
                  <a:cubicBezTo>
                    <a:pt x="126" y="0"/>
                    <a:pt x="162" y="37"/>
                    <a:pt x="162" y="82"/>
                  </a:cubicBezTo>
                  <a:cubicBezTo>
                    <a:pt x="162" y="128"/>
                    <a:pt x="127" y="163"/>
                    <a:pt x="81" y="163"/>
                  </a:cubicBezTo>
                  <a:close/>
                  <a:moveTo>
                    <a:pt x="81" y="56"/>
                  </a:moveTo>
                  <a:cubicBezTo>
                    <a:pt x="67" y="56"/>
                    <a:pt x="56" y="68"/>
                    <a:pt x="56" y="82"/>
                  </a:cubicBezTo>
                  <a:cubicBezTo>
                    <a:pt x="56" y="97"/>
                    <a:pt x="67" y="107"/>
                    <a:pt x="81" y="107"/>
                  </a:cubicBezTo>
                  <a:cubicBezTo>
                    <a:pt x="95" y="107"/>
                    <a:pt x="107" y="97"/>
                    <a:pt x="107" y="82"/>
                  </a:cubicBezTo>
                  <a:cubicBezTo>
                    <a:pt x="107" y="68"/>
                    <a:pt x="95" y="56"/>
                    <a:pt x="81" y="56"/>
                  </a:cubicBezTo>
                  <a:close/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6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51" name="Freeform 260">
              <a:extLst>
                <a:ext uri="{FF2B5EF4-FFF2-40B4-BE49-F238E27FC236}">
                  <a16:creationId xmlns:a16="http://schemas.microsoft.com/office/drawing/2014/main" id="{3CC930C3-B342-FD04-32CC-064293B30D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5079" y="4549405"/>
              <a:ext cx="63500" cy="63500"/>
            </a:xfrm>
            <a:custGeom>
              <a:avLst/>
              <a:gdLst>
                <a:gd name="T0" fmla="*/ 88 w 175"/>
                <a:gd name="T1" fmla="*/ 175 h 176"/>
                <a:gd name="T2" fmla="*/ 0 w 175"/>
                <a:gd name="T3" fmla="*/ 88 h 176"/>
                <a:gd name="T4" fmla="*/ 88 w 175"/>
                <a:gd name="T5" fmla="*/ 0 h 176"/>
                <a:gd name="T6" fmla="*/ 174 w 175"/>
                <a:gd name="T7" fmla="*/ 88 h 176"/>
                <a:gd name="T8" fmla="*/ 88 w 175"/>
                <a:gd name="T9" fmla="*/ 175 h 176"/>
                <a:gd name="T10" fmla="*/ 88 w 175"/>
                <a:gd name="T11" fmla="*/ 45 h 176"/>
                <a:gd name="T12" fmla="*/ 43 w 175"/>
                <a:gd name="T13" fmla="*/ 91 h 176"/>
                <a:gd name="T14" fmla="*/ 88 w 175"/>
                <a:gd name="T15" fmla="*/ 136 h 176"/>
                <a:gd name="T16" fmla="*/ 132 w 175"/>
                <a:gd name="T17" fmla="*/ 91 h 176"/>
                <a:gd name="T18" fmla="*/ 88 w 175"/>
                <a:gd name="T19" fmla="*/ 45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5" h="176">
                  <a:moveTo>
                    <a:pt x="88" y="175"/>
                  </a:moveTo>
                  <a:cubicBezTo>
                    <a:pt x="40" y="175"/>
                    <a:pt x="0" y="136"/>
                    <a:pt x="0" y="88"/>
                  </a:cubicBezTo>
                  <a:cubicBezTo>
                    <a:pt x="0" y="40"/>
                    <a:pt x="40" y="0"/>
                    <a:pt x="88" y="0"/>
                  </a:cubicBezTo>
                  <a:cubicBezTo>
                    <a:pt x="135" y="0"/>
                    <a:pt x="174" y="40"/>
                    <a:pt x="174" y="88"/>
                  </a:cubicBezTo>
                  <a:cubicBezTo>
                    <a:pt x="174" y="136"/>
                    <a:pt x="135" y="175"/>
                    <a:pt x="88" y="175"/>
                  </a:cubicBezTo>
                  <a:close/>
                  <a:moveTo>
                    <a:pt x="88" y="45"/>
                  </a:moveTo>
                  <a:cubicBezTo>
                    <a:pt x="62" y="45"/>
                    <a:pt x="43" y="66"/>
                    <a:pt x="43" y="91"/>
                  </a:cubicBezTo>
                  <a:cubicBezTo>
                    <a:pt x="43" y="117"/>
                    <a:pt x="62" y="136"/>
                    <a:pt x="88" y="136"/>
                  </a:cubicBezTo>
                  <a:cubicBezTo>
                    <a:pt x="113" y="136"/>
                    <a:pt x="132" y="117"/>
                    <a:pt x="132" y="91"/>
                  </a:cubicBezTo>
                  <a:cubicBezTo>
                    <a:pt x="132" y="66"/>
                    <a:pt x="110" y="45"/>
                    <a:pt x="88" y="45"/>
                  </a:cubicBezTo>
                  <a:close/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6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52" name="Freeform 261">
              <a:extLst>
                <a:ext uri="{FF2B5EF4-FFF2-40B4-BE49-F238E27FC236}">
                  <a16:creationId xmlns:a16="http://schemas.microsoft.com/office/drawing/2014/main" id="{6995EE31-8252-F3D7-5C2C-6710DA030D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6341" y="4493843"/>
              <a:ext cx="182563" cy="179387"/>
            </a:xfrm>
            <a:custGeom>
              <a:avLst/>
              <a:gdLst>
                <a:gd name="T0" fmla="*/ 225 w 508"/>
                <a:gd name="T1" fmla="*/ 498 h 499"/>
                <a:gd name="T2" fmla="*/ 197 w 508"/>
                <a:gd name="T3" fmla="*/ 436 h 499"/>
                <a:gd name="T4" fmla="*/ 135 w 508"/>
                <a:gd name="T5" fmla="*/ 448 h 499"/>
                <a:gd name="T6" fmla="*/ 53 w 508"/>
                <a:gd name="T7" fmla="*/ 408 h 499"/>
                <a:gd name="T8" fmla="*/ 53 w 508"/>
                <a:gd name="T9" fmla="*/ 369 h 499"/>
                <a:gd name="T10" fmla="*/ 65 w 508"/>
                <a:gd name="T11" fmla="*/ 307 h 499"/>
                <a:gd name="T12" fmla="*/ 0 w 508"/>
                <a:gd name="T13" fmla="*/ 278 h 499"/>
                <a:gd name="T14" fmla="*/ 31 w 508"/>
                <a:gd name="T15" fmla="*/ 191 h 499"/>
                <a:gd name="T16" fmla="*/ 79 w 508"/>
                <a:gd name="T17" fmla="*/ 154 h 499"/>
                <a:gd name="T18" fmla="*/ 45 w 508"/>
                <a:gd name="T19" fmla="*/ 110 h 499"/>
                <a:gd name="T20" fmla="*/ 93 w 508"/>
                <a:gd name="T21" fmla="*/ 51 h 499"/>
                <a:gd name="T22" fmla="*/ 161 w 508"/>
                <a:gd name="T23" fmla="*/ 76 h 499"/>
                <a:gd name="T24" fmla="*/ 197 w 508"/>
                <a:gd name="T25" fmla="*/ 28 h 499"/>
                <a:gd name="T26" fmla="*/ 282 w 508"/>
                <a:gd name="T27" fmla="*/ 0 h 499"/>
                <a:gd name="T28" fmla="*/ 309 w 508"/>
                <a:gd name="T29" fmla="*/ 62 h 499"/>
                <a:gd name="T30" fmla="*/ 371 w 508"/>
                <a:gd name="T31" fmla="*/ 51 h 499"/>
                <a:gd name="T32" fmla="*/ 453 w 508"/>
                <a:gd name="T33" fmla="*/ 90 h 499"/>
                <a:gd name="T34" fmla="*/ 453 w 508"/>
                <a:gd name="T35" fmla="*/ 129 h 499"/>
                <a:gd name="T36" fmla="*/ 442 w 508"/>
                <a:gd name="T37" fmla="*/ 191 h 499"/>
                <a:gd name="T38" fmla="*/ 507 w 508"/>
                <a:gd name="T39" fmla="*/ 222 h 499"/>
                <a:gd name="T40" fmla="*/ 476 w 508"/>
                <a:gd name="T41" fmla="*/ 307 h 499"/>
                <a:gd name="T42" fmla="*/ 428 w 508"/>
                <a:gd name="T43" fmla="*/ 343 h 499"/>
                <a:gd name="T44" fmla="*/ 461 w 508"/>
                <a:gd name="T45" fmla="*/ 388 h 499"/>
                <a:gd name="T46" fmla="*/ 414 w 508"/>
                <a:gd name="T47" fmla="*/ 448 h 499"/>
                <a:gd name="T48" fmla="*/ 346 w 508"/>
                <a:gd name="T49" fmla="*/ 422 h 499"/>
                <a:gd name="T50" fmla="*/ 309 w 508"/>
                <a:gd name="T51" fmla="*/ 470 h 499"/>
                <a:gd name="T52" fmla="*/ 237 w 508"/>
                <a:gd name="T53" fmla="*/ 456 h 499"/>
                <a:gd name="T54" fmla="*/ 268 w 508"/>
                <a:gd name="T55" fmla="*/ 400 h 499"/>
                <a:gd name="T56" fmla="*/ 337 w 508"/>
                <a:gd name="T57" fmla="*/ 374 h 499"/>
                <a:gd name="T58" fmla="*/ 391 w 508"/>
                <a:gd name="T59" fmla="*/ 405 h 499"/>
                <a:gd name="T60" fmla="*/ 374 w 508"/>
                <a:gd name="T61" fmla="*/ 343 h 499"/>
                <a:gd name="T62" fmla="*/ 405 w 508"/>
                <a:gd name="T63" fmla="*/ 276 h 499"/>
                <a:gd name="T64" fmla="*/ 464 w 508"/>
                <a:gd name="T65" fmla="*/ 259 h 499"/>
                <a:gd name="T66" fmla="*/ 408 w 508"/>
                <a:gd name="T67" fmla="*/ 228 h 499"/>
                <a:gd name="T68" fmla="*/ 382 w 508"/>
                <a:gd name="T69" fmla="*/ 157 h 499"/>
                <a:gd name="T70" fmla="*/ 414 w 508"/>
                <a:gd name="T71" fmla="*/ 104 h 499"/>
                <a:gd name="T72" fmla="*/ 351 w 508"/>
                <a:gd name="T73" fmla="*/ 121 h 499"/>
                <a:gd name="T74" fmla="*/ 285 w 508"/>
                <a:gd name="T75" fmla="*/ 90 h 499"/>
                <a:gd name="T76" fmla="*/ 268 w 508"/>
                <a:gd name="T77" fmla="*/ 31 h 499"/>
                <a:gd name="T78" fmla="*/ 237 w 508"/>
                <a:gd name="T79" fmla="*/ 87 h 499"/>
                <a:gd name="T80" fmla="*/ 166 w 508"/>
                <a:gd name="T81" fmla="*/ 113 h 499"/>
                <a:gd name="T82" fmla="*/ 113 w 508"/>
                <a:gd name="T83" fmla="*/ 82 h 499"/>
                <a:gd name="T84" fmla="*/ 130 w 508"/>
                <a:gd name="T85" fmla="*/ 143 h 499"/>
                <a:gd name="T86" fmla="*/ 98 w 508"/>
                <a:gd name="T87" fmla="*/ 211 h 499"/>
                <a:gd name="T88" fmla="*/ 39 w 508"/>
                <a:gd name="T89" fmla="*/ 228 h 499"/>
                <a:gd name="T90" fmla="*/ 96 w 508"/>
                <a:gd name="T91" fmla="*/ 259 h 499"/>
                <a:gd name="T92" fmla="*/ 121 w 508"/>
                <a:gd name="T93" fmla="*/ 329 h 499"/>
                <a:gd name="T94" fmla="*/ 90 w 508"/>
                <a:gd name="T95" fmla="*/ 383 h 499"/>
                <a:gd name="T96" fmla="*/ 152 w 508"/>
                <a:gd name="T97" fmla="*/ 366 h 499"/>
                <a:gd name="T98" fmla="*/ 220 w 508"/>
                <a:gd name="T99" fmla="*/ 397 h 499"/>
                <a:gd name="T100" fmla="*/ 237 w 508"/>
                <a:gd name="T101" fmla="*/ 456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08" h="499">
                  <a:moveTo>
                    <a:pt x="282" y="498"/>
                  </a:moveTo>
                  <a:lnTo>
                    <a:pt x="225" y="498"/>
                  </a:lnTo>
                  <a:cubicBezTo>
                    <a:pt x="209" y="498"/>
                    <a:pt x="197" y="484"/>
                    <a:pt x="197" y="470"/>
                  </a:cubicBezTo>
                  <a:lnTo>
                    <a:pt x="197" y="436"/>
                  </a:lnTo>
                  <a:cubicBezTo>
                    <a:pt x="186" y="434"/>
                    <a:pt x="172" y="428"/>
                    <a:pt x="161" y="422"/>
                  </a:cubicBezTo>
                  <a:lnTo>
                    <a:pt x="135" y="448"/>
                  </a:lnTo>
                  <a:cubicBezTo>
                    <a:pt x="124" y="459"/>
                    <a:pt x="104" y="459"/>
                    <a:pt x="93" y="448"/>
                  </a:cubicBezTo>
                  <a:lnTo>
                    <a:pt x="53" y="408"/>
                  </a:lnTo>
                  <a:cubicBezTo>
                    <a:pt x="48" y="403"/>
                    <a:pt x="45" y="394"/>
                    <a:pt x="45" y="388"/>
                  </a:cubicBezTo>
                  <a:cubicBezTo>
                    <a:pt x="45" y="380"/>
                    <a:pt x="48" y="374"/>
                    <a:pt x="53" y="369"/>
                  </a:cubicBezTo>
                  <a:lnTo>
                    <a:pt x="79" y="343"/>
                  </a:lnTo>
                  <a:cubicBezTo>
                    <a:pt x="73" y="332"/>
                    <a:pt x="67" y="321"/>
                    <a:pt x="65" y="307"/>
                  </a:cubicBezTo>
                  <a:lnTo>
                    <a:pt x="31" y="307"/>
                  </a:lnTo>
                  <a:cubicBezTo>
                    <a:pt x="14" y="307"/>
                    <a:pt x="0" y="292"/>
                    <a:pt x="0" y="278"/>
                  </a:cubicBezTo>
                  <a:lnTo>
                    <a:pt x="0" y="222"/>
                  </a:lnTo>
                  <a:cubicBezTo>
                    <a:pt x="0" y="205"/>
                    <a:pt x="14" y="191"/>
                    <a:pt x="31" y="191"/>
                  </a:cubicBezTo>
                  <a:lnTo>
                    <a:pt x="65" y="191"/>
                  </a:lnTo>
                  <a:cubicBezTo>
                    <a:pt x="67" y="180"/>
                    <a:pt x="73" y="166"/>
                    <a:pt x="79" y="154"/>
                  </a:cubicBezTo>
                  <a:lnTo>
                    <a:pt x="53" y="129"/>
                  </a:lnTo>
                  <a:cubicBezTo>
                    <a:pt x="48" y="124"/>
                    <a:pt x="45" y="116"/>
                    <a:pt x="45" y="110"/>
                  </a:cubicBezTo>
                  <a:cubicBezTo>
                    <a:pt x="45" y="102"/>
                    <a:pt x="48" y="96"/>
                    <a:pt x="53" y="90"/>
                  </a:cubicBezTo>
                  <a:lnTo>
                    <a:pt x="93" y="51"/>
                  </a:lnTo>
                  <a:cubicBezTo>
                    <a:pt x="104" y="40"/>
                    <a:pt x="124" y="40"/>
                    <a:pt x="135" y="51"/>
                  </a:cubicBezTo>
                  <a:lnTo>
                    <a:pt x="161" y="76"/>
                  </a:lnTo>
                  <a:cubicBezTo>
                    <a:pt x="172" y="71"/>
                    <a:pt x="183" y="65"/>
                    <a:pt x="197" y="62"/>
                  </a:cubicBezTo>
                  <a:lnTo>
                    <a:pt x="197" y="28"/>
                  </a:lnTo>
                  <a:cubicBezTo>
                    <a:pt x="197" y="11"/>
                    <a:pt x="211" y="0"/>
                    <a:pt x="225" y="0"/>
                  </a:cubicBezTo>
                  <a:lnTo>
                    <a:pt x="282" y="0"/>
                  </a:lnTo>
                  <a:cubicBezTo>
                    <a:pt x="298" y="0"/>
                    <a:pt x="309" y="14"/>
                    <a:pt x="309" y="28"/>
                  </a:cubicBezTo>
                  <a:lnTo>
                    <a:pt x="309" y="62"/>
                  </a:lnTo>
                  <a:cubicBezTo>
                    <a:pt x="320" y="65"/>
                    <a:pt x="335" y="71"/>
                    <a:pt x="346" y="76"/>
                  </a:cubicBezTo>
                  <a:lnTo>
                    <a:pt x="371" y="51"/>
                  </a:lnTo>
                  <a:cubicBezTo>
                    <a:pt x="382" y="40"/>
                    <a:pt x="402" y="40"/>
                    <a:pt x="414" y="51"/>
                  </a:cubicBezTo>
                  <a:lnTo>
                    <a:pt x="453" y="90"/>
                  </a:lnTo>
                  <a:cubicBezTo>
                    <a:pt x="459" y="96"/>
                    <a:pt x="461" y="104"/>
                    <a:pt x="461" y="110"/>
                  </a:cubicBezTo>
                  <a:cubicBezTo>
                    <a:pt x="461" y="119"/>
                    <a:pt x="459" y="124"/>
                    <a:pt x="453" y="129"/>
                  </a:cubicBezTo>
                  <a:lnTo>
                    <a:pt x="428" y="154"/>
                  </a:lnTo>
                  <a:cubicBezTo>
                    <a:pt x="433" y="166"/>
                    <a:pt x="439" y="177"/>
                    <a:pt x="442" y="191"/>
                  </a:cubicBezTo>
                  <a:lnTo>
                    <a:pt x="476" y="191"/>
                  </a:lnTo>
                  <a:cubicBezTo>
                    <a:pt x="493" y="191"/>
                    <a:pt x="507" y="205"/>
                    <a:pt x="507" y="222"/>
                  </a:cubicBezTo>
                  <a:lnTo>
                    <a:pt x="507" y="278"/>
                  </a:lnTo>
                  <a:cubicBezTo>
                    <a:pt x="507" y="295"/>
                    <a:pt x="493" y="307"/>
                    <a:pt x="476" y="307"/>
                  </a:cubicBezTo>
                  <a:lnTo>
                    <a:pt x="442" y="307"/>
                  </a:lnTo>
                  <a:cubicBezTo>
                    <a:pt x="439" y="318"/>
                    <a:pt x="433" y="332"/>
                    <a:pt x="428" y="343"/>
                  </a:cubicBezTo>
                  <a:lnTo>
                    <a:pt x="453" y="369"/>
                  </a:lnTo>
                  <a:cubicBezTo>
                    <a:pt x="459" y="374"/>
                    <a:pt x="461" y="383"/>
                    <a:pt x="461" y="388"/>
                  </a:cubicBezTo>
                  <a:cubicBezTo>
                    <a:pt x="461" y="397"/>
                    <a:pt x="459" y="403"/>
                    <a:pt x="453" y="408"/>
                  </a:cubicBezTo>
                  <a:lnTo>
                    <a:pt x="414" y="448"/>
                  </a:lnTo>
                  <a:cubicBezTo>
                    <a:pt x="402" y="459"/>
                    <a:pt x="382" y="459"/>
                    <a:pt x="371" y="448"/>
                  </a:cubicBezTo>
                  <a:lnTo>
                    <a:pt x="346" y="422"/>
                  </a:lnTo>
                  <a:cubicBezTo>
                    <a:pt x="335" y="428"/>
                    <a:pt x="323" y="434"/>
                    <a:pt x="309" y="436"/>
                  </a:cubicBezTo>
                  <a:lnTo>
                    <a:pt x="309" y="470"/>
                  </a:lnTo>
                  <a:cubicBezTo>
                    <a:pt x="309" y="484"/>
                    <a:pt x="298" y="498"/>
                    <a:pt x="282" y="498"/>
                  </a:cubicBezTo>
                  <a:close/>
                  <a:moveTo>
                    <a:pt x="237" y="456"/>
                  </a:moveTo>
                  <a:lnTo>
                    <a:pt x="268" y="456"/>
                  </a:lnTo>
                  <a:lnTo>
                    <a:pt x="268" y="400"/>
                  </a:lnTo>
                  <a:lnTo>
                    <a:pt x="285" y="397"/>
                  </a:lnTo>
                  <a:cubicBezTo>
                    <a:pt x="303" y="394"/>
                    <a:pt x="320" y="386"/>
                    <a:pt x="337" y="374"/>
                  </a:cubicBezTo>
                  <a:lnTo>
                    <a:pt x="351" y="366"/>
                  </a:lnTo>
                  <a:lnTo>
                    <a:pt x="391" y="405"/>
                  </a:lnTo>
                  <a:lnTo>
                    <a:pt x="414" y="383"/>
                  </a:lnTo>
                  <a:lnTo>
                    <a:pt x="374" y="343"/>
                  </a:lnTo>
                  <a:lnTo>
                    <a:pt x="382" y="329"/>
                  </a:lnTo>
                  <a:cubicBezTo>
                    <a:pt x="394" y="312"/>
                    <a:pt x="399" y="295"/>
                    <a:pt x="405" y="276"/>
                  </a:cubicBezTo>
                  <a:lnTo>
                    <a:pt x="408" y="259"/>
                  </a:lnTo>
                  <a:lnTo>
                    <a:pt x="464" y="259"/>
                  </a:lnTo>
                  <a:lnTo>
                    <a:pt x="464" y="228"/>
                  </a:lnTo>
                  <a:lnTo>
                    <a:pt x="408" y="228"/>
                  </a:lnTo>
                  <a:lnTo>
                    <a:pt x="405" y="211"/>
                  </a:lnTo>
                  <a:cubicBezTo>
                    <a:pt x="402" y="191"/>
                    <a:pt x="394" y="174"/>
                    <a:pt x="382" y="157"/>
                  </a:cubicBezTo>
                  <a:lnTo>
                    <a:pt x="374" y="143"/>
                  </a:lnTo>
                  <a:lnTo>
                    <a:pt x="414" y="104"/>
                  </a:lnTo>
                  <a:lnTo>
                    <a:pt x="391" y="82"/>
                  </a:lnTo>
                  <a:lnTo>
                    <a:pt x="351" y="121"/>
                  </a:lnTo>
                  <a:lnTo>
                    <a:pt x="337" y="113"/>
                  </a:lnTo>
                  <a:cubicBezTo>
                    <a:pt x="320" y="102"/>
                    <a:pt x="303" y="96"/>
                    <a:pt x="285" y="90"/>
                  </a:cubicBezTo>
                  <a:lnTo>
                    <a:pt x="268" y="87"/>
                  </a:lnTo>
                  <a:lnTo>
                    <a:pt x="268" y="31"/>
                  </a:lnTo>
                  <a:lnTo>
                    <a:pt x="237" y="31"/>
                  </a:lnTo>
                  <a:lnTo>
                    <a:pt x="237" y="87"/>
                  </a:lnTo>
                  <a:lnTo>
                    <a:pt x="220" y="90"/>
                  </a:lnTo>
                  <a:cubicBezTo>
                    <a:pt x="200" y="93"/>
                    <a:pt x="183" y="102"/>
                    <a:pt x="166" y="113"/>
                  </a:cubicBezTo>
                  <a:lnTo>
                    <a:pt x="152" y="121"/>
                  </a:lnTo>
                  <a:lnTo>
                    <a:pt x="113" y="82"/>
                  </a:lnTo>
                  <a:lnTo>
                    <a:pt x="90" y="104"/>
                  </a:lnTo>
                  <a:lnTo>
                    <a:pt x="130" y="143"/>
                  </a:lnTo>
                  <a:lnTo>
                    <a:pt x="121" y="157"/>
                  </a:lnTo>
                  <a:cubicBezTo>
                    <a:pt x="110" y="174"/>
                    <a:pt x="104" y="191"/>
                    <a:pt x="98" y="211"/>
                  </a:cubicBezTo>
                  <a:lnTo>
                    <a:pt x="96" y="228"/>
                  </a:lnTo>
                  <a:lnTo>
                    <a:pt x="39" y="228"/>
                  </a:lnTo>
                  <a:lnTo>
                    <a:pt x="39" y="259"/>
                  </a:lnTo>
                  <a:lnTo>
                    <a:pt x="96" y="259"/>
                  </a:lnTo>
                  <a:lnTo>
                    <a:pt x="98" y="276"/>
                  </a:lnTo>
                  <a:cubicBezTo>
                    <a:pt x="101" y="295"/>
                    <a:pt x="110" y="312"/>
                    <a:pt x="121" y="329"/>
                  </a:cubicBezTo>
                  <a:lnTo>
                    <a:pt x="130" y="343"/>
                  </a:lnTo>
                  <a:lnTo>
                    <a:pt x="90" y="383"/>
                  </a:lnTo>
                  <a:lnTo>
                    <a:pt x="113" y="405"/>
                  </a:lnTo>
                  <a:lnTo>
                    <a:pt x="152" y="366"/>
                  </a:lnTo>
                  <a:lnTo>
                    <a:pt x="166" y="374"/>
                  </a:lnTo>
                  <a:cubicBezTo>
                    <a:pt x="183" y="386"/>
                    <a:pt x="200" y="391"/>
                    <a:pt x="220" y="397"/>
                  </a:cubicBezTo>
                  <a:lnTo>
                    <a:pt x="237" y="400"/>
                  </a:lnTo>
                  <a:lnTo>
                    <a:pt x="237" y="456"/>
                  </a:lnTo>
                  <a:close/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6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53" name="Freeform 262">
              <a:extLst>
                <a:ext uri="{FF2B5EF4-FFF2-40B4-BE49-F238E27FC236}">
                  <a16:creationId xmlns:a16="http://schemas.microsoft.com/office/drawing/2014/main" id="{A794CFFD-D281-D156-D267-EBBA4BF978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0941" y="4316043"/>
              <a:ext cx="61913" cy="82550"/>
            </a:xfrm>
            <a:custGeom>
              <a:avLst/>
              <a:gdLst>
                <a:gd name="T0" fmla="*/ 136 w 173"/>
                <a:gd name="T1" fmla="*/ 229 h 230"/>
                <a:gd name="T2" fmla="*/ 0 w 173"/>
                <a:gd name="T3" fmla="*/ 116 h 230"/>
                <a:gd name="T4" fmla="*/ 136 w 173"/>
                <a:gd name="T5" fmla="*/ 0 h 230"/>
                <a:gd name="T6" fmla="*/ 172 w 173"/>
                <a:gd name="T7" fmla="*/ 46 h 230"/>
                <a:gd name="T8" fmla="*/ 88 w 173"/>
                <a:gd name="T9" fmla="*/ 116 h 230"/>
                <a:gd name="T10" fmla="*/ 172 w 173"/>
                <a:gd name="T11" fmla="*/ 187 h 230"/>
                <a:gd name="T12" fmla="*/ 136 w 173"/>
                <a:gd name="T13" fmla="*/ 229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3" h="230">
                  <a:moveTo>
                    <a:pt x="136" y="229"/>
                  </a:moveTo>
                  <a:lnTo>
                    <a:pt x="0" y="116"/>
                  </a:lnTo>
                  <a:lnTo>
                    <a:pt x="136" y="0"/>
                  </a:lnTo>
                  <a:lnTo>
                    <a:pt x="172" y="46"/>
                  </a:lnTo>
                  <a:lnTo>
                    <a:pt x="88" y="116"/>
                  </a:lnTo>
                  <a:lnTo>
                    <a:pt x="172" y="187"/>
                  </a:lnTo>
                  <a:lnTo>
                    <a:pt x="136" y="229"/>
                  </a:ln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6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54" name="Freeform 263">
              <a:extLst>
                <a:ext uri="{FF2B5EF4-FFF2-40B4-BE49-F238E27FC236}">
                  <a16:creationId xmlns:a16="http://schemas.microsoft.com/office/drawing/2014/main" id="{8ED8FCF0-9A3D-62CF-9812-E6A6CEF701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1279" y="4316043"/>
              <a:ext cx="61912" cy="82550"/>
            </a:xfrm>
            <a:custGeom>
              <a:avLst/>
              <a:gdLst>
                <a:gd name="T0" fmla="*/ 37 w 173"/>
                <a:gd name="T1" fmla="*/ 229 h 230"/>
                <a:gd name="T2" fmla="*/ 0 w 173"/>
                <a:gd name="T3" fmla="*/ 187 h 230"/>
                <a:gd name="T4" fmla="*/ 84 w 173"/>
                <a:gd name="T5" fmla="*/ 116 h 230"/>
                <a:gd name="T6" fmla="*/ 0 w 173"/>
                <a:gd name="T7" fmla="*/ 46 h 230"/>
                <a:gd name="T8" fmla="*/ 37 w 173"/>
                <a:gd name="T9" fmla="*/ 0 h 230"/>
                <a:gd name="T10" fmla="*/ 172 w 173"/>
                <a:gd name="T11" fmla="*/ 116 h 230"/>
                <a:gd name="T12" fmla="*/ 37 w 173"/>
                <a:gd name="T13" fmla="*/ 229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3" h="230">
                  <a:moveTo>
                    <a:pt x="37" y="229"/>
                  </a:moveTo>
                  <a:lnTo>
                    <a:pt x="0" y="187"/>
                  </a:lnTo>
                  <a:lnTo>
                    <a:pt x="84" y="116"/>
                  </a:lnTo>
                  <a:lnTo>
                    <a:pt x="0" y="46"/>
                  </a:lnTo>
                  <a:lnTo>
                    <a:pt x="37" y="0"/>
                  </a:lnTo>
                  <a:lnTo>
                    <a:pt x="172" y="116"/>
                  </a:lnTo>
                  <a:lnTo>
                    <a:pt x="37" y="229"/>
                  </a:ln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6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55" name="Freeform 264">
              <a:extLst>
                <a:ext uri="{FF2B5EF4-FFF2-40B4-BE49-F238E27FC236}">
                  <a16:creationId xmlns:a16="http://schemas.microsoft.com/office/drawing/2014/main" id="{CD1429E5-3DEA-0203-6DF9-8DC807C058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6666" y="4300168"/>
              <a:ext cx="52388" cy="114300"/>
            </a:xfrm>
            <a:custGeom>
              <a:avLst/>
              <a:gdLst>
                <a:gd name="T0" fmla="*/ 100 w 147"/>
                <a:gd name="T1" fmla="*/ 167 h 319"/>
                <a:gd name="T2" fmla="*/ 54 w 147"/>
                <a:gd name="T3" fmla="*/ 318 h 319"/>
                <a:gd name="T4" fmla="*/ 0 w 147"/>
                <a:gd name="T5" fmla="*/ 302 h 319"/>
                <a:gd name="T6" fmla="*/ 93 w 147"/>
                <a:gd name="T7" fmla="*/ 0 h 319"/>
                <a:gd name="T8" fmla="*/ 146 w 147"/>
                <a:gd name="T9" fmla="*/ 16 h 319"/>
                <a:gd name="T10" fmla="*/ 100 w 147"/>
                <a:gd name="T11" fmla="*/ 167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7" h="319">
                  <a:moveTo>
                    <a:pt x="100" y="167"/>
                  </a:moveTo>
                  <a:lnTo>
                    <a:pt x="54" y="318"/>
                  </a:lnTo>
                  <a:lnTo>
                    <a:pt x="0" y="302"/>
                  </a:lnTo>
                  <a:lnTo>
                    <a:pt x="93" y="0"/>
                  </a:lnTo>
                  <a:lnTo>
                    <a:pt x="146" y="16"/>
                  </a:lnTo>
                  <a:lnTo>
                    <a:pt x="100" y="167"/>
                  </a:ln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6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C3D9A80-8C5C-05C2-CB6F-24BB592C24DA}"/>
              </a:ext>
            </a:extLst>
          </p:cNvPr>
          <p:cNvGrpSpPr>
            <a:grpSpLocks noChangeAspect="1"/>
          </p:cNvGrpSpPr>
          <p:nvPr/>
        </p:nvGrpSpPr>
        <p:grpSpPr>
          <a:xfrm>
            <a:off x="2358600" y="3632764"/>
            <a:ext cx="425109" cy="477395"/>
            <a:chOff x="5961063" y="3908425"/>
            <a:chExt cx="296862" cy="333375"/>
          </a:xfrm>
          <a:solidFill>
            <a:schemeClr val="accent3"/>
          </a:solidFill>
        </p:grpSpPr>
        <p:sp>
          <p:nvSpPr>
            <p:cNvPr id="57" name="Freeform 130">
              <a:extLst>
                <a:ext uri="{FF2B5EF4-FFF2-40B4-BE49-F238E27FC236}">
                  <a16:creationId xmlns:a16="http://schemas.microsoft.com/office/drawing/2014/main" id="{3C5CDAC7-B90D-A293-FDAE-1DE2FA72EF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1063" y="3908425"/>
              <a:ext cx="296862" cy="333375"/>
            </a:xfrm>
            <a:custGeom>
              <a:avLst/>
              <a:gdLst>
                <a:gd name="T0" fmla="*/ 450 w 826"/>
                <a:gd name="T1" fmla="*/ 926 h 927"/>
                <a:gd name="T2" fmla="*/ 409 w 826"/>
                <a:gd name="T3" fmla="*/ 919 h 927"/>
                <a:gd name="T4" fmla="*/ 369 w 826"/>
                <a:gd name="T5" fmla="*/ 926 h 927"/>
                <a:gd name="T6" fmla="*/ 239 w 826"/>
                <a:gd name="T7" fmla="*/ 805 h 927"/>
                <a:gd name="T8" fmla="*/ 48 w 826"/>
                <a:gd name="T9" fmla="*/ 548 h 927"/>
                <a:gd name="T10" fmla="*/ 49 w 826"/>
                <a:gd name="T11" fmla="*/ 524 h 927"/>
                <a:gd name="T12" fmla="*/ 0 w 826"/>
                <a:gd name="T13" fmla="*/ 369 h 927"/>
                <a:gd name="T14" fmla="*/ 198 w 826"/>
                <a:gd name="T15" fmla="*/ 111 h 927"/>
                <a:gd name="T16" fmla="*/ 414 w 826"/>
                <a:gd name="T17" fmla="*/ 0 h 927"/>
                <a:gd name="T18" fmla="*/ 635 w 826"/>
                <a:gd name="T19" fmla="*/ 118 h 927"/>
                <a:gd name="T20" fmla="*/ 825 w 826"/>
                <a:gd name="T21" fmla="*/ 373 h 927"/>
                <a:gd name="T22" fmla="*/ 771 w 826"/>
                <a:gd name="T23" fmla="*/ 534 h 927"/>
                <a:gd name="T24" fmla="*/ 771 w 826"/>
                <a:gd name="T25" fmla="*/ 551 h 927"/>
                <a:gd name="T26" fmla="*/ 581 w 826"/>
                <a:gd name="T27" fmla="*/ 806 h 927"/>
                <a:gd name="T28" fmla="*/ 450 w 826"/>
                <a:gd name="T29" fmla="*/ 926 h 927"/>
                <a:gd name="T30" fmla="*/ 409 w 826"/>
                <a:gd name="T31" fmla="*/ 888 h 927"/>
                <a:gd name="T32" fmla="*/ 415 w 826"/>
                <a:gd name="T33" fmla="*/ 889 h 927"/>
                <a:gd name="T34" fmla="*/ 452 w 826"/>
                <a:gd name="T35" fmla="*/ 897 h 927"/>
                <a:gd name="T36" fmla="*/ 552 w 826"/>
                <a:gd name="T37" fmla="*/ 796 h 927"/>
                <a:gd name="T38" fmla="*/ 552 w 826"/>
                <a:gd name="T39" fmla="*/ 784 h 927"/>
                <a:gd name="T40" fmla="*/ 562 w 826"/>
                <a:gd name="T41" fmla="*/ 782 h 927"/>
                <a:gd name="T42" fmla="*/ 740 w 826"/>
                <a:gd name="T43" fmla="*/ 551 h 927"/>
                <a:gd name="T44" fmla="*/ 739 w 826"/>
                <a:gd name="T45" fmla="*/ 531 h 927"/>
                <a:gd name="T46" fmla="*/ 739 w 826"/>
                <a:gd name="T47" fmla="*/ 525 h 927"/>
                <a:gd name="T48" fmla="*/ 742 w 826"/>
                <a:gd name="T49" fmla="*/ 521 h 927"/>
                <a:gd name="T50" fmla="*/ 793 w 826"/>
                <a:gd name="T51" fmla="*/ 373 h 927"/>
                <a:gd name="T52" fmla="*/ 619 w 826"/>
                <a:gd name="T53" fmla="*/ 145 h 927"/>
                <a:gd name="T54" fmla="*/ 613 w 826"/>
                <a:gd name="T55" fmla="*/ 143 h 927"/>
                <a:gd name="T56" fmla="*/ 610 w 826"/>
                <a:gd name="T57" fmla="*/ 139 h 927"/>
                <a:gd name="T58" fmla="*/ 411 w 826"/>
                <a:gd name="T59" fmla="*/ 29 h 927"/>
                <a:gd name="T60" fmla="*/ 215 w 826"/>
                <a:gd name="T61" fmla="*/ 132 h 927"/>
                <a:gd name="T62" fmla="*/ 213 w 826"/>
                <a:gd name="T63" fmla="*/ 136 h 927"/>
                <a:gd name="T64" fmla="*/ 207 w 826"/>
                <a:gd name="T65" fmla="*/ 137 h 927"/>
                <a:gd name="T66" fmla="*/ 26 w 826"/>
                <a:gd name="T67" fmla="*/ 368 h 927"/>
                <a:gd name="T68" fmla="*/ 73 w 826"/>
                <a:gd name="T69" fmla="*/ 509 h 927"/>
                <a:gd name="T70" fmla="*/ 76 w 826"/>
                <a:gd name="T71" fmla="*/ 513 h 927"/>
                <a:gd name="T72" fmla="*/ 76 w 826"/>
                <a:gd name="T73" fmla="*/ 519 h 927"/>
                <a:gd name="T74" fmla="*/ 74 w 826"/>
                <a:gd name="T75" fmla="*/ 547 h 927"/>
                <a:gd name="T76" fmla="*/ 255 w 826"/>
                <a:gd name="T77" fmla="*/ 777 h 927"/>
                <a:gd name="T78" fmla="*/ 267 w 826"/>
                <a:gd name="T79" fmla="*/ 780 h 927"/>
                <a:gd name="T80" fmla="*/ 267 w 826"/>
                <a:gd name="T81" fmla="*/ 793 h 927"/>
                <a:gd name="T82" fmla="*/ 367 w 826"/>
                <a:gd name="T83" fmla="*/ 894 h 927"/>
                <a:gd name="T84" fmla="*/ 404 w 826"/>
                <a:gd name="T85" fmla="*/ 886 h 927"/>
                <a:gd name="T86" fmla="*/ 409 w 826"/>
                <a:gd name="T87" fmla="*/ 888 h 9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6" h="927">
                  <a:moveTo>
                    <a:pt x="450" y="926"/>
                  </a:moveTo>
                  <a:cubicBezTo>
                    <a:pt x="436" y="926"/>
                    <a:pt x="422" y="923"/>
                    <a:pt x="409" y="919"/>
                  </a:cubicBezTo>
                  <a:cubicBezTo>
                    <a:pt x="396" y="923"/>
                    <a:pt x="382" y="926"/>
                    <a:pt x="369" y="926"/>
                  </a:cubicBezTo>
                  <a:cubicBezTo>
                    <a:pt x="300" y="926"/>
                    <a:pt x="243" y="872"/>
                    <a:pt x="239" y="805"/>
                  </a:cubicBezTo>
                  <a:cubicBezTo>
                    <a:pt x="125" y="771"/>
                    <a:pt x="48" y="668"/>
                    <a:pt x="48" y="548"/>
                  </a:cubicBezTo>
                  <a:cubicBezTo>
                    <a:pt x="48" y="540"/>
                    <a:pt x="48" y="532"/>
                    <a:pt x="49" y="524"/>
                  </a:cubicBezTo>
                  <a:cubicBezTo>
                    <a:pt x="17" y="478"/>
                    <a:pt x="0" y="424"/>
                    <a:pt x="0" y="369"/>
                  </a:cubicBezTo>
                  <a:cubicBezTo>
                    <a:pt x="0" y="248"/>
                    <a:pt x="81" y="142"/>
                    <a:pt x="198" y="111"/>
                  </a:cubicBezTo>
                  <a:cubicBezTo>
                    <a:pt x="248" y="41"/>
                    <a:pt x="329" y="0"/>
                    <a:pt x="414" y="0"/>
                  </a:cubicBezTo>
                  <a:cubicBezTo>
                    <a:pt x="503" y="0"/>
                    <a:pt x="586" y="44"/>
                    <a:pt x="635" y="118"/>
                  </a:cubicBezTo>
                  <a:cubicBezTo>
                    <a:pt x="747" y="152"/>
                    <a:pt x="825" y="257"/>
                    <a:pt x="825" y="373"/>
                  </a:cubicBezTo>
                  <a:cubicBezTo>
                    <a:pt x="825" y="432"/>
                    <a:pt x="806" y="487"/>
                    <a:pt x="771" y="534"/>
                  </a:cubicBezTo>
                  <a:cubicBezTo>
                    <a:pt x="771" y="540"/>
                    <a:pt x="771" y="545"/>
                    <a:pt x="771" y="551"/>
                  </a:cubicBezTo>
                  <a:cubicBezTo>
                    <a:pt x="771" y="669"/>
                    <a:pt x="694" y="773"/>
                    <a:pt x="581" y="806"/>
                  </a:cubicBezTo>
                  <a:cubicBezTo>
                    <a:pt x="574" y="873"/>
                    <a:pt x="519" y="926"/>
                    <a:pt x="450" y="926"/>
                  </a:cubicBezTo>
                  <a:close/>
                  <a:moveTo>
                    <a:pt x="409" y="888"/>
                  </a:moveTo>
                  <a:lnTo>
                    <a:pt x="415" y="889"/>
                  </a:lnTo>
                  <a:cubicBezTo>
                    <a:pt x="427" y="894"/>
                    <a:pt x="438" y="897"/>
                    <a:pt x="452" y="897"/>
                  </a:cubicBezTo>
                  <a:cubicBezTo>
                    <a:pt x="507" y="897"/>
                    <a:pt x="552" y="851"/>
                    <a:pt x="552" y="796"/>
                  </a:cubicBezTo>
                  <a:lnTo>
                    <a:pt x="552" y="784"/>
                  </a:lnTo>
                  <a:lnTo>
                    <a:pt x="562" y="782"/>
                  </a:lnTo>
                  <a:cubicBezTo>
                    <a:pt x="667" y="754"/>
                    <a:pt x="740" y="659"/>
                    <a:pt x="740" y="551"/>
                  </a:cubicBezTo>
                  <a:cubicBezTo>
                    <a:pt x="740" y="544"/>
                    <a:pt x="740" y="538"/>
                    <a:pt x="739" y="531"/>
                  </a:cubicBezTo>
                  <a:lnTo>
                    <a:pt x="739" y="525"/>
                  </a:lnTo>
                  <a:lnTo>
                    <a:pt x="742" y="521"/>
                  </a:lnTo>
                  <a:cubicBezTo>
                    <a:pt x="775" y="478"/>
                    <a:pt x="793" y="427"/>
                    <a:pt x="793" y="373"/>
                  </a:cubicBezTo>
                  <a:cubicBezTo>
                    <a:pt x="793" y="267"/>
                    <a:pt x="721" y="174"/>
                    <a:pt x="619" y="145"/>
                  </a:cubicBezTo>
                  <a:lnTo>
                    <a:pt x="613" y="143"/>
                  </a:lnTo>
                  <a:lnTo>
                    <a:pt x="610" y="139"/>
                  </a:lnTo>
                  <a:cubicBezTo>
                    <a:pt x="567" y="70"/>
                    <a:pt x="492" y="29"/>
                    <a:pt x="411" y="29"/>
                  </a:cubicBezTo>
                  <a:cubicBezTo>
                    <a:pt x="334" y="29"/>
                    <a:pt x="259" y="67"/>
                    <a:pt x="215" y="132"/>
                  </a:cubicBezTo>
                  <a:lnTo>
                    <a:pt x="213" y="136"/>
                  </a:lnTo>
                  <a:lnTo>
                    <a:pt x="207" y="137"/>
                  </a:lnTo>
                  <a:cubicBezTo>
                    <a:pt x="100" y="164"/>
                    <a:pt x="26" y="258"/>
                    <a:pt x="26" y="368"/>
                  </a:cubicBezTo>
                  <a:cubicBezTo>
                    <a:pt x="26" y="419"/>
                    <a:pt x="42" y="468"/>
                    <a:pt x="73" y="509"/>
                  </a:cubicBezTo>
                  <a:lnTo>
                    <a:pt x="76" y="513"/>
                  </a:lnTo>
                  <a:lnTo>
                    <a:pt x="76" y="519"/>
                  </a:lnTo>
                  <a:cubicBezTo>
                    <a:pt x="74" y="529"/>
                    <a:pt x="74" y="538"/>
                    <a:pt x="74" y="547"/>
                  </a:cubicBezTo>
                  <a:cubicBezTo>
                    <a:pt x="74" y="656"/>
                    <a:pt x="148" y="751"/>
                    <a:pt x="255" y="777"/>
                  </a:cubicBezTo>
                  <a:lnTo>
                    <a:pt x="267" y="780"/>
                  </a:lnTo>
                  <a:lnTo>
                    <a:pt x="267" y="793"/>
                  </a:lnTo>
                  <a:cubicBezTo>
                    <a:pt x="267" y="849"/>
                    <a:pt x="312" y="894"/>
                    <a:pt x="367" y="894"/>
                  </a:cubicBezTo>
                  <a:cubicBezTo>
                    <a:pt x="379" y="894"/>
                    <a:pt x="392" y="891"/>
                    <a:pt x="404" y="886"/>
                  </a:cubicBezTo>
                  <a:lnTo>
                    <a:pt x="409" y="888"/>
                  </a:lnTo>
                  <a:close/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526">
                <a:solidFill>
                  <a:srgbClr val="000000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58" name="Freeform 131">
              <a:extLst>
                <a:ext uri="{FF2B5EF4-FFF2-40B4-BE49-F238E27FC236}">
                  <a16:creationId xmlns:a16="http://schemas.microsoft.com/office/drawing/2014/main" id="{50234854-FD2E-A5FD-4B73-CFFA462E1E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3625" y="3948113"/>
              <a:ext cx="42863" cy="28575"/>
            </a:xfrm>
            <a:custGeom>
              <a:avLst/>
              <a:gdLst>
                <a:gd name="T0" fmla="*/ 29 w 119"/>
                <a:gd name="T1" fmla="*/ 80 h 81"/>
                <a:gd name="T2" fmla="*/ 0 w 119"/>
                <a:gd name="T3" fmla="*/ 74 h 81"/>
                <a:gd name="T4" fmla="*/ 118 w 119"/>
                <a:gd name="T5" fmla="*/ 5 h 81"/>
                <a:gd name="T6" fmla="*/ 117 w 119"/>
                <a:gd name="T7" fmla="*/ 35 h 81"/>
                <a:gd name="T8" fmla="*/ 29 w 119"/>
                <a:gd name="T9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81">
                  <a:moveTo>
                    <a:pt x="29" y="80"/>
                  </a:moveTo>
                  <a:lnTo>
                    <a:pt x="0" y="74"/>
                  </a:lnTo>
                  <a:cubicBezTo>
                    <a:pt x="0" y="73"/>
                    <a:pt x="16" y="0"/>
                    <a:pt x="118" y="5"/>
                  </a:cubicBezTo>
                  <a:lnTo>
                    <a:pt x="117" y="35"/>
                  </a:lnTo>
                  <a:cubicBezTo>
                    <a:pt x="39" y="30"/>
                    <a:pt x="29" y="80"/>
                    <a:pt x="29" y="80"/>
                  </a:cubicBez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526">
                <a:solidFill>
                  <a:srgbClr val="000000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59" name="Freeform 132">
              <a:extLst>
                <a:ext uri="{FF2B5EF4-FFF2-40B4-BE49-F238E27FC236}">
                  <a16:creationId xmlns:a16="http://schemas.microsoft.com/office/drawing/2014/main" id="{2FD4DFFE-3C89-5D77-CC39-FC2121A4AE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2838" y="4051300"/>
              <a:ext cx="44450" cy="49213"/>
            </a:xfrm>
            <a:custGeom>
              <a:avLst/>
              <a:gdLst>
                <a:gd name="T0" fmla="*/ 94 w 125"/>
                <a:gd name="T1" fmla="*/ 134 h 135"/>
                <a:gd name="T2" fmla="*/ 0 w 125"/>
                <a:gd name="T3" fmla="*/ 29 h 135"/>
                <a:gd name="T4" fmla="*/ 3 w 125"/>
                <a:gd name="T5" fmla="*/ 0 h 135"/>
                <a:gd name="T6" fmla="*/ 124 w 125"/>
                <a:gd name="T7" fmla="*/ 129 h 135"/>
                <a:gd name="T8" fmla="*/ 94 w 125"/>
                <a:gd name="T9" fmla="*/ 134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35">
                  <a:moveTo>
                    <a:pt x="94" y="134"/>
                  </a:moveTo>
                  <a:cubicBezTo>
                    <a:pt x="84" y="38"/>
                    <a:pt x="3" y="30"/>
                    <a:pt x="0" y="29"/>
                  </a:cubicBezTo>
                  <a:lnTo>
                    <a:pt x="3" y="0"/>
                  </a:lnTo>
                  <a:cubicBezTo>
                    <a:pt x="5" y="0"/>
                    <a:pt x="111" y="10"/>
                    <a:pt x="124" y="129"/>
                  </a:cubicBezTo>
                  <a:lnTo>
                    <a:pt x="94" y="134"/>
                  </a:ln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526">
                <a:solidFill>
                  <a:srgbClr val="000000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60" name="Freeform 133">
              <a:extLst>
                <a:ext uri="{FF2B5EF4-FFF2-40B4-BE49-F238E27FC236}">
                  <a16:creationId xmlns:a16="http://schemas.microsoft.com/office/drawing/2014/main" id="{77C81748-3857-25F1-3817-11F1D686EF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7913" y="4164013"/>
              <a:ext cx="12700" cy="31750"/>
            </a:xfrm>
            <a:custGeom>
              <a:avLst/>
              <a:gdLst>
                <a:gd name="T0" fmla="*/ 33 w 37"/>
                <a:gd name="T1" fmla="*/ 87 h 88"/>
                <a:gd name="T2" fmla="*/ 4 w 37"/>
                <a:gd name="T3" fmla="*/ 86 h 88"/>
                <a:gd name="T4" fmla="*/ 0 w 37"/>
                <a:gd name="T5" fmla="*/ 10 h 88"/>
                <a:gd name="T6" fmla="*/ 28 w 37"/>
                <a:gd name="T7" fmla="*/ 0 h 88"/>
                <a:gd name="T8" fmla="*/ 33 w 37"/>
                <a:gd name="T9" fmla="*/ 8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88">
                  <a:moveTo>
                    <a:pt x="33" y="87"/>
                  </a:moveTo>
                  <a:lnTo>
                    <a:pt x="4" y="86"/>
                  </a:lnTo>
                  <a:cubicBezTo>
                    <a:pt x="6" y="64"/>
                    <a:pt x="4" y="24"/>
                    <a:pt x="0" y="10"/>
                  </a:cubicBezTo>
                  <a:lnTo>
                    <a:pt x="28" y="0"/>
                  </a:lnTo>
                  <a:cubicBezTo>
                    <a:pt x="36" y="24"/>
                    <a:pt x="33" y="81"/>
                    <a:pt x="33" y="87"/>
                  </a:cubicBez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526">
                <a:solidFill>
                  <a:srgbClr val="000000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61" name="Freeform 134">
              <a:extLst>
                <a:ext uri="{FF2B5EF4-FFF2-40B4-BE49-F238E27FC236}">
                  <a16:creationId xmlns:a16="http://schemas.microsoft.com/office/drawing/2014/main" id="{EF01813A-6525-9480-DA9A-FC8B923488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7113" y="4092575"/>
              <a:ext cx="53975" cy="30163"/>
            </a:xfrm>
            <a:custGeom>
              <a:avLst/>
              <a:gdLst>
                <a:gd name="T0" fmla="*/ 124 w 149"/>
                <a:gd name="T1" fmla="*/ 81 h 82"/>
                <a:gd name="T2" fmla="*/ 11 w 149"/>
                <a:gd name="T3" fmla="*/ 46 h 82"/>
                <a:gd name="T4" fmla="*/ 0 w 149"/>
                <a:gd name="T5" fmla="*/ 18 h 82"/>
                <a:gd name="T6" fmla="*/ 148 w 149"/>
                <a:gd name="T7" fmla="*/ 63 h 82"/>
                <a:gd name="T8" fmla="*/ 124 w 149"/>
                <a:gd name="T9" fmla="*/ 8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82">
                  <a:moveTo>
                    <a:pt x="124" y="81"/>
                  </a:moveTo>
                  <a:cubicBezTo>
                    <a:pt x="81" y="21"/>
                    <a:pt x="12" y="46"/>
                    <a:pt x="11" y="46"/>
                  </a:cubicBezTo>
                  <a:lnTo>
                    <a:pt x="0" y="18"/>
                  </a:lnTo>
                  <a:cubicBezTo>
                    <a:pt x="31" y="6"/>
                    <a:pt x="102" y="0"/>
                    <a:pt x="148" y="63"/>
                  </a:cubicBezTo>
                  <a:lnTo>
                    <a:pt x="124" y="81"/>
                  </a:ln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526">
                <a:solidFill>
                  <a:srgbClr val="000000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62" name="Freeform 135">
              <a:extLst>
                <a:ext uri="{FF2B5EF4-FFF2-40B4-BE49-F238E27FC236}">
                  <a16:creationId xmlns:a16="http://schemas.microsoft.com/office/drawing/2014/main" id="{7F16308A-8108-59A8-C81B-1C99D38C78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0288" y="4008438"/>
              <a:ext cx="53975" cy="34925"/>
            </a:xfrm>
            <a:custGeom>
              <a:avLst/>
              <a:gdLst>
                <a:gd name="T0" fmla="*/ 1 w 151"/>
                <a:gd name="T1" fmla="*/ 96 h 97"/>
                <a:gd name="T2" fmla="*/ 0 w 151"/>
                <a:gd name="T3" fmla="*/ 67 h 97"/>
                <a:gd name="T4" fmla="*/ 122 w 151"/>
                <a:gd name="T5" fmla="*/ 0 h 97"/>
                <a:gd name="T6" fmla="*/ 150 w 151"/>
                <a:gd name="T7" fmla="*/ 8 h 97"/>
                <a:gd name="T8" fmla="*/ 1 w 151"/>
                <a:gd name="T9" fmla="*/ 96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97">
                  <a:moveTo>
                    <a:pt x="1" y="96"/>
                  </a:moveTo>
                  <a:lnTo>
                    <a:pt x="0" y="67"/>
                  </a:lnTo>
                  <a:cubicBezTo>
                    <a:pt x="1" y="67"/>
                    <a:pt x="107" y="63"/>
                    <a:pt x="122" y="0"/>
                  </a:cubicBezTo>
                  <a:lnTo>
                    <a:pt x="150" y="8"/>
                  </a:lnTo>
                  <a:cubicBezTo>
                    <a:pt x="131" y="92"/>
                    <a:pt x="7" y="96"/>
                    <a:pt x="1" y="96"/>
                  </a:cubicBez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526">
                <a:solidFill>
                  <a:srgbClr val="000000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63" name="Freeform 136">
              <a:extLst>
                <a:ext uri="{FF2B5EF4-FFF2-40B4-BE49-F238E27FC236}">
                  <a16:creationId xmlns:a16="http://schemas.microsoft.com/office/drawing/2014/main" id="{4443F5AE-0000-70B0-C2F2-A6AD653EB7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5375" y="4032250"/>
              <a:ext cx="30163" cy="52388"/>
            </a:xfrm>
            <a:custGeom>
              <a:avLst/>
              <a:gdLst>
                <a:gd name="T0" fmla="*/ 22 w 83"/>
                <a:gd name="T1" fmla="*/ 143 h 144"/>
                <a:gd name="T2" fmla="*/ 0 w 83"/>
                <a:gd name="T3" fmla="*/ 122 h 144"/>
                <a:gd name="T4" fmla="*/ 13 w 83"/>
                <a:gd name="T5" fmla="*/ 13 h 144"/>
                <a:gd name="T6" fmla="*/ 39 w 83"/>
                <a:gd name="T7" fmla="*/ 0 h 144"/>
                <a:gd name="T8" fmla="*/ 22 w 83"/>
                <a:gd name="T9" fmla="*/ 143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44">
                  <a:moveTo>
                    <a:pt x="22" y="143"/>
                  </a:moveTo>
                  <a:lnTo>
                    <a:pt x="0" y="122"/>
                  </a:lnTo>
                  <a:cubicBezTo>
                    <a:pt x="44" y="76"/>
                    <a:pt x="13" y="16"/>
                    <a:pt x="13" y="13"/>
                  </a:cubicBezTo>
                  <a:lnTo>
                    <a:pt x="39" y="0"/>
                  </a:lnTo>
                  <a:cubicBezTo>
                    <a:pt x="41" y="3"/>
                    <a:pt x="82" y="80"/>
                    <a:pt x="22" y="143"/>
                  </a:cubicBez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526">
                <a:solidFill>
                  <a:srgbClr val="000000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64" name="Freeform 137">
              <a:extLst>
                <a:ext uri="{FF2B5EF4-FFF2-40B4-BE49-F238E27FC236}">
                  <a16:creationId xmlns:a16="http://schemas.microsoft.com/office/drawing/2014/main" id="{5166CB34-8CE8-AD6E-90F4-FDE2EDF8A2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3938" y="3913188"/>
              <a:ext cx="11112" cy="319087"/>
            </a:xfrm>
            <a:custGeom>
              <a:avLst/>
              <a:gdLst>
                <a:gd name="T0" fmla="*/ 14 w 30"/>
                <a:gd name="T1" fmla="*/ 887 h 888"/>
                <a:gd name="T2" fmla="*/ 0 w 30"/>
                <a:gd name="T3" fmla="*/ 887 h 888"/>
                <a:gd name="T4" fmla="*/ 0 w 30"/>
                <a:gd name="T5" fmla="*/ 0 h 888"/>
                <a:gd name="T6" fmla="*/ 29 w 30"/>
                <a:gd name="T7" fmla="*/ 0 h 888"/>
                <a:gd name="T8" fmla="*/ 29 w 30"/>
                <a:gd name="T9" fmla="*/ 887 h 888"/>
                <a:gd name="T10" fmla="*/ 14 w 30"/>
                <a:gd name="T11" fmla="*/ 887 h 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888">
                  <a:moveTo>
                    <a:pt x="14" y="887"/>
                  </a:moveTo>
                  <a:lnTo>
                    <a:pt x="0" y="887"/>
                  </a:lnTo>
                  <a:lnTo>
                    <a:pt x="0" y="0"/>
                  </a:lnTo>
                  <a:lnTo>
                    <a:pt x="29" y="0"/>
                  </a:lnTo>
                  <a:lnTo>
                    <a:pt x="29" y="887"/>
                  </a:lnTo>
                  <a:lnTo>
                    <a:pt x="14" y="887"/>
                  </a:ln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526">
                <a:solidFill>
                  <a:srgbClr val="000000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65" name="Freeform 138">
              <a:extLst>
                <a:ext uri="{FF2B5EF4-FFF2-40B4-BE49-F238E27FC236}">
                  <a16:creationId xmlns:a16="http://schemas.microsoft.com/office/drawing/2014/main" id="{2E46BF2C-F9E4-1BB9-26A7-5CFC78792E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2663" y="3994150"/>
              <a:ext cx="44450" cy="22225"/>
            </a:xfrm>
            <a:custGeom>
              <a:avLst/>
              <a:gdLst>
                <a:gd name="T0" fmla="*/ 123 w 124"/>
                <a:gd name="T1" fmla="*/ 60 h 61"/>
                <a:gd name="T2" fmla="*/ 0 w 124"/>
                <a:gd name="T3" fmla="*/ 60 h 61"/>
                <a:gd name="T4" fmla="*/ 0 w 124"/>
                <a:gd name="T5" fmla="*/ 0 h 61"/>
                <a:gd name="T6" fmla="*/ 30 w 124"/>
                <a:gd name="T7" fmla="*/ 0 h 61"/>
                <a:gd name="T8" fmla="*/ 30 w 124"/>
                <a:gd name="T9" fmla="*/ 31 h 61"/>
                <a:gd name="T10" fmla="*/ 123 w 124"/>
                <a:gd name="T11" fmla="*/ 31 h 61"/>
                <a:gd name="T12" fmla="*/ 123 w 124"/>
                <a:gd name="T13" fmla="*/ 6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4" h="61">
                  <a:moveTo>
                    <a:pt x="123" y="60"/>
                  </a:moveTo>
                  <a:lnTo>
                    <a:pt x="0" y="60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31"/>
                  </a:lnTo>
                  <a:lnTo>
                    <a:pt x="123" y="31"/>
                  </a:lnTo>
                  <a:lnTo>
                    <a:pt x="123" y="60"/>
                  </a:ln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526">
                <a:solidFill>
                  <a:srgbClr val="000000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66" name="Freeform 139">
              <a:extLst>
                <a:ext uri="{FF2B5EF4-FFF2-40B4-BE49-F238E27FC236}">
                  <a16:creationId xmlns:a16="http://schemas.microsoft.com/office/drawing/2014/main" id="{CDD8E648-E1D2-16EC-AA89-50A39B28F3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3450" y="4046538"/>
              <a:ext cx="92075" cy="22225"/>
            </a:xfrm>
            <a:custGeom>
              <a:avLst/>
              <a:gdLst>
                <a:gd name="T0" fmla="*/ 254 w 255"/>
                <a:gd name="T1" fmla="*/ 60 h 61"/>
                <a:gd name="T2" fmla="*/ 0 w 255"/>
                <a:gd name="T3" fmla="*/ 60 h 61"/>
                <a:gd name="T4" fmla="*/ 0 w 255"/>
                <a:gd name="T5" fmla="*/ 0 h 61"/>
                <a:gd name="T6" fmla="*/ 30 w 255"/>
                <a:gd name="T7" fmla="*/ 0 h 61"/>
                <a:gd name="T8" fmla="*/ 30 w 255"/>
                <a:gd name="T9" fmla="*/ 31 h 61"/>
                <a:gd name="T10" fmla="*/ 254 w 255"/>
                <a:gd name="T11" fmla="*/ 31 h 61"/>
                <a:gd name="T12" fmla="*/ 254 w 255"/>
                <a:gd name="T13" fmla="*/ 6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5" h="61">
                  <a:moveTo>
                    <a:pt x="254" y="60"/>
                  </a:moveTo>
                  <a:lnTo>
                    <a:pt x="0" y="60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31"/>
                  </a:lnTo>
                  <a:lnTo>
                    <a:pt x="254" y="31"/>
                  </a:lnTo>
                  <a:lnTo>
                    <a:pt x="254" y="60"/>
                  </a:ln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526">
                <a:solidFill>
                  <a:srgbClr val="000000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67" name="Freeform 140">
              <a:extLst>
                <a:ext uri="{FF2B5EF4-FFF2-40B4-BE49-F238E27FC236}">
                  <a16:creationId xmlns:a16="http://schemas.microsoft.com/office/drawing/2014/main" id="{B0B2419D-FAFA-D99B-BB57-6ACABE7BE3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1075" y="4064000"/>
              <a:ext cx="11113" cy="22225"/>
            </a:xfrm>
            <a:custGeom>
              <a:avLst/>
              <a:gdLst>
                <a:gd name="T0" fmla="*/ 15 w 30"/>
                <a:gd name="T1" fmla="*/ 61 h 62"/>
                <a:gd name="T2" fmla="*/ 0 w 30"/>
                <a:gd name="T3" fmla="*/ 61 h 62"/>
                <a:gd name="T4" fmla="*/ 0 w 30"/>
                <a:gd name="T5" fmla="*/ 0 h 62"/>
                <a:gd name="T6" fmla="*/ 29 w 30"/>
                <a:gd name="T7" fmla="*/ 0 h 62"/>
                <a:gd name="T8" fmla="*/ 29 w 30"/>
                <a:gd name="T9" fmla="*/ 61 h 62"/>
                <a:gd name="T10" fmla="*/ 15 w 30"/>
                <a:gd name="T11" fmla="*/ 6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62">
                  <a:moveTo>
                    <a:pt x="15" y="61"/>
                  </a:moveTo>
                  <a:lnTo>
                    <a:pt x="0" y="61"/>
                  </a:lnTo>
                  <a:lnTo>
                    <a:pt x="0" y="0"/>
                  </a:lnTo>
                  <a:lnTo>
                    <a:pt x="29" y="0"/>
                  </a:lnTo>
                  <a:lnTo>
                    <a:pt x="29" y="61"/>
                  </a:lnTo>
                  <a:lnTo>
                    <a:pt x="15" y="61"/>
                  </a:ln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526">
                <a:solidFill>
                  <a:srgbClr val="000000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68" name="Freeform 141">
              <a:extLst>
                <a:ext uri="{FF2B5EF4-FFF2-40B4-BE49-F238E27FC236}">
                  <a16:creationId xmlns:a16="http://schemas.microsoft.com/office/drawing/2014/main" id="{514712CA-00C7-D376-D497-37CF352521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45200" y="4175125"/>
              <a:ext cx="11113" cy="19050"/>
            </a:xfrm>
            <a:custGeom>
              <a:avLst/>
              <a:gdLst>
                <a:gd name="T0" fmla="*/ 15 w 31"/>
                <a:gd name="T1" fmla="*/ 54 h 55"/>
                <a:gd name="T2" fmla="*/ 0 w 31"/>
                <a:gd name="T3" fmla="*/ 54 h 55"/>
                <a:gd name="T4" fmla="*/ 0 w 31"/>
                <a:gd name="T5" fmla="*/ 0 h 55"/>
                <a:gd name="T6" fmla="*/ 30 w 31"/>
                <a:gd name="T7" fmla="*/ 0 h 55"/>
                <a:gd name="T8" fmla="*/ 30 w 31"/>
                <a:gd name="T9" fmla="*/ 54 h 55"/>
                <a:gd name="T10" fmla="*/ 15 w 31"/>
                <a:gd name="T11" fmla="*/ 54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55">
                  <a:moveTo>
                    <a:pt x="15" y="54"/>
                  </a:moveTo>
                  <a:lnTo>
                    <a:pt x="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54"/>
                  </a:lnTo>
                  <a:lnTo>
                    <a:pt x="15" y="54"/>
                  </a:ln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526">
                <a:solidFill>
                  <a:srgbClr val="000000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69" name="Freeform 142">
              <a:extLst>
                <a:ext uri="{FF2B5EF4-FFF2-40B4-BE49-F238E27FC236}">
                  <a16:creationId xmlns:a16="http://schemas.microsoft.com/office/drawing/2014/main" id="{5911B91C-B44D-9070-B19B-69F210941F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83288" y="4090988"/>
              <a:ext cx="26987" cy="11112"/>
            </a:xfrm>
            <a:custGeom>
              <a:avLst/>
              <a:gdLst>
                <a:gd name="T0" fmla="*/ 37 w 74"/>
                <a:gd name="T1" fmla="*/ 29 h 30"/>
                <a:gd name="T2" fmla="*/ 0 w 74"/>
                <a:gd name="T3" fmla="*/ 29 h 30"/>
                <a:gd name="T4" fmla="*/ 0 w 74"/>
                <a:gd name="T5" fmla="*/ 0 h 30"/>
                <a:gd name="T6" fmla="*/ 73 w 74"/>
                <a:gd name="T7" fmla="*/ 0 h 30"/>
                <a:gd name="T8" fmla="*/ 73 w 74"/>
                <a:gd name="T9" fmla="*/ 29 h 30"/>
                <a:gd name="T10" fmla="*/ 37 w 74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30">
                  <a:moveTo>
                    <a:pt x="37" y="29"/>
                  </a:moveTo>
                  <a:lnTo>
                    <a:pt x="0" y="29"/>
                  </a:lnTo>
                  <a:lnTo>
                    <a:pt x="0" y="0"/>
                  </a:lnTo>
                  <a:lnTo>
                    <a:pt x="73" y="0"/>
                  </a:lnTo>
                  <a:lnTo>
                    <a:pt x="73" y="29"/>
                  </a:lnTo>
                  <a:lnTo>
                    <a:pt x="37" y="29"/>
                  </a:ln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526">
                <a:solidFill>
                  <a:srgbClr val="000000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70" name="Freeform 143">
              <a:extLst>
                <a:ext uri="{FF2B5EF4-FFF2-40B4-BE49-F238E27FC236}">
                  <a16:creationId xmlns:a16="http://schemas.microsoft.com/office/drawing/2014/main" id="{2900B86E-4647-AA76-DC19-D598505DA4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49963" y="3963988"/>
              <a:ext cx="38100" cy="36512"/>
            </a:xfrm>
            <a:custGeom>
              <a:avLst/>
              <a:gdLst>
                <a:gd name="T0" fmla="*/ 51 w 104"/>
                <a:gd name="T1" fmla="*/ 102 h 103"/>
                <a:gd name="T2" fmla="*/ 0 w 104"/>
                <a:gd name="T3" fmla="*/ 51 h 103"/>
                <a:gd name="T4" fmla="*/ 51 w 104"/>
                <a:gd name="T5" fmla="*/ 0 h 103"/>
                <a:gd name="T6" fmla="*/ 102 w 104"/>
                <a:gd name="T7" fmla="*/ 51 h 103"/>
                <a:gd name="T8" fmla="*/ 51 w 104"/>
                <a:gd name="T9" fmla="*/ 102 h 103"/>
                <a:gd name="T10" fmla="*/ 51 w 104"/>
                <a:gd name="T11" fmla="*/ 28 h 103"/>
                <a:gd name="T12" fmla="*/ 29 w 104"/>
                <a:gd name="T13" fmla="*/ 49 h 103"/>
                <a:gd name="T14" fmla="*/ 51 w 104"/>
                <a:gd name="T15" fmla="*/ 71 h 103"/>
                <a:gd name="T16" fmla="*/ 72 w 104"/>
                <a:gd name="T17" fmla="*/ 49 h 103"/>
                <a:gd name="T18" fmla="*/ 51 w 104"/>
                <a:gd name="T19" fmla="*/ 28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4" h="103">
                  <a:moveTo>
                    <a:pt x="51" y="102"/>
                  </a:moveTo>
                  <a:cubicBezTo>
                    <a:pt x="21" y="102"/>
                    <a:pt x="0" y="79"/>
                    <a:pt x="0" y="51"/>
                  </a:cubicBezTo>
                  <a:cubicBezTo>
                    <a:pt x="0" y="22"/>
                    <a:pt x="24" y="0"/>
                    <a:pt x="51" y="0"/>
                  </a:cubicBezTo>
                  <a:cubicBezTo>
                    <a:pt x="79" y="0"/>
                    <a:pt x="102" y="23"/>
                    <a:pt x="102" y="51"/>
                  </a:cubicBezTo>
                  <a:cubicBezTo>
                    <a:pt x="103" y="79"/>
                    <a:pt x="80" y="102"/>
                    <a:pt x="51" y="102"/>
                  </a:cubicBezTo>
                  <a:close/>
                  <a:moveTo>
                    <a:pt x="51" y="28"/>
                  </a:moveTo>
                  <a:cubicBezTo>
                    <a:pt x="37" y="28"/>
                    <a:pt x="29" y="38"/>
                    <a:pt x="29" y="49"/>
                  </a:cubicBezTo>
                  <a:cubicBezTo>
                    <a:pt x="29" y="63"/>
                    <a:pt x="40" y="71"/>
                    <a:pt x="51" y="71"/>
                  </a:cubicBezTo>
                  <a:cubicBezTo>
                    <a:pt x="63" y="71"/>
                    <a:pt x="72" y="61"/>
                    <a:pt x="72" y="49"/>
                  </a:cubicBezTo>
                  <a:cubicBezTo>
                    <a:pt x="74" y="38"/>
                    <a:pt x="64" y="28"/>
                    <a:pt x="51" y="28"/>
                  </a:cubicBezTo>
                  <a:close/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526">
                <a:solidFill>
                  <a:srgbClr val="000000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71" name="Freeform 144">
              <a:extLst>
                <a:ext uri="{FF2B5EF4-FFF2-40B4-BE49-F238E27FC236}">
                  <a16:creationId xmlns:a16="http://schemas.microsoft.com/office/drawing/2014/main" id="{76A39999-39D3-134C-4128-B773871E7F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99163" y="4013200"/>
              <a:ext cx="36512" cy="36513"/>
            </a:xfrm>
            <a:custGeom>
              <a:avLst/>
              <a:gdLst>
                <a:gd name="T0" fmla="*/ 51 w 103"/>
                <a:gd name="T1" fmla="*/ 102 h 103"/>
                <a:gd name="T2" fmla="*/ 0 w 103"/>
                <a:gd name="T3" fmla="*/ 51 h 103"/>
                <a:gd name="T4" fmla="*/ 51 w 103"/>
                <a:gd name="T5" fmla="*/ 0 h 103"/>
                <a:gd name="T6" fmla="*/ 102 w 103"/>
                <a:gd name="T7" fmla="*/ 51 h 103"/>
                <a:gd name="T8" fmla="*/ 51 w 103"/>
                <a:gd name="T9" fmla="*/ 102 h 103"/>
                <a:gd name="T10" fmla="*/ 51 w 103"/>
                <a:gd name="T11" fmla="*/ 28 h 103"/>
                <a:gd name="T12" fmla="*/ 29 w 103"/>
                <a:gd name="T13" fmla="*/ 49 h 103"/>
                <a:gd name="T14" fmla="*/ 51 w 103"/>
                <a:gd name="T15" fmla="*/ 71 h 103"/>
                <a:gd name="T16" fmla="*/ 73 w 103"/>
                <a:gd name="T17" fmla="*/ 49 h 103"/>
                <a:gd name="T18" fmla="*/ 51 w 103"/>
                <a:gd name="T19" fmla="*/ 28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3" h="103">
                  <a:moveTo>
                    <a:pt x="51" y="102"/>
                  </a:moveTo>
                  <a:cubicBezTo>
                    <a:pt x="22" y="102"/>
                    <a:pt x="0" y="79"/>
                    <a:pt x="0" y="51"/>
                  </a:cubicBezTo>
                  <a:cubicBezTo>
                    <a:pt x="0" y="22"/>
                    <a:pt x="23" y="0"/>
                    <a:pt x="51" y="0"/>
                  </a:cubicBezTo>
                  <a:cubicBezTo>
                    <a:pt x="79" y="0"/>
                    <a:pt x="102" y="23"/>
                    <a:pt x="102" y="51"/>
                  </a:cubicBezTo>
                  <a:cubicBezTo>
                    <a:pt x="102" y="79"/>
                    <a:pt x="79" y="102"/>
                    <a:pt x="51" y="102"/>
                  </a:cubicBezTo>
                  <a:close/>
                  <a:moveTo>
                    <a:pt x="51" y="28"/>
                  </a:moveTo>
                  <a:cubicBezTo>
                    <a:pt x="38" y="28"/>
                    <a:pt x="29" y="38"/>
                    <a:pt x="29" y="49"/>
                  </a:cubicBezTo>
                  <a:cubicBezTo>
                    <a:pt x="29" y="62"/>
                    <a:pt x="39" y="71"/>
                    <a:pt x="51" y="71"/>
                  </a:cubicBezTo>
                  <a:cubicBezTo>
                    <a:pt x="63" y="71"/>
                    <a:pt x="73" y="61"/>
                    <a:pt x="73" y="49"/>
                  </a:cubicBezTo>
                  <a:cubicBezTo>
                    <a:pt x="73" y="38"/>
                    <a:pt x="63" y="28"/>
                    <a:pt x="51" y="28"/>
                  </a:cubicBezTo>
                  <a:close/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526">
                <a:solidFill>
                  <a:srgbClr val="000000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72" name="Freeform 145">
              <a:extLst>
                <a:ext uri="{FF2B5EF4-FFF2-40B4-BE49-F238E27FC236}">
                  <a16:creationId xmlns:a16="http://schemas.microsoft.com/office/drawing/2014/main" id="{6B97F16D-6C9C-E1A5-2134-0B0560AC81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48375" y="4079875"/>
              <a:ext cx="36513" cy="36513"/>
            </a:xfrm>
            <a:custGeom>
              <a:avLst/>
              <a:gdLst>
                <a:gd name="T0" fmla="*/ 51 w 103"/>
                <a:gd name="T1" fmla="*/ 102 h 103"/>
                <a:gd name="T2" fmla="*/ 0 w 103"/>
                <a:gd name="T3" fmla="*/ 51 h 103"/>
                <a:gd name="T4" fmla="*/ 51 w 103"/>
                <a:gd name="T5" fmla="*/ 0 h 103"/>
                <a:gd name="T6" fmla="*/ 102 w 103"/>
                <a:gd name="T7" fmla="*/ 51 h 103"/>
                <a:gd name="T8" fmla="*/ 51 w 103"/>
                <a:gd name="T9" fmla="*/ 102 h 103"/>
                <a:gd name="T10" fmla="*/ 51 w 103"/>
                <a:gd name="T11" fmla="*/ 28 h 103"/>
                <a:gd name="T12" fmla="*/ 29 w 103"/>
                <a:gd name="T13" fmla="*/ 50 h 103"/>
                <a:gd name="T14" fmla="*/ 51 w 103"/>
                <a:gd name="T15" fmla="*/ 72 h 103"/>
                <a:gd name="T16" fmla="*/ 73 w 103"/>
                <a:gd name="T17" fmla="*/ 50 h 103"/>
                <a:gd name="T18" fmla="*/ 51 w 103"/>
                <a:gd name="T19" fmla="*/ 28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3" h="103">
                  <a:moveTo>
                    <a:pt x="51" y="102"/>
                  </a:moveTo>
                  <a:cubicBezTo>
                    <a:pt x="22" y="102"/>
                    <a:pt x="0" y="79"/>
                    <a:pt x="0" y="51"/>
                  </a:cubicBezTo>
                  <a:cubicBezTo>
                    <a:pt x="0" y="24"/>
                    <a:pt x="24" y="0"/>
                    <a:pt x="51" y="0"/>
                  </a:cubicBezTo>
                  <a:cubicBezTo>
                    <a:pt x="79" y="0"/>
                    <a:pt x="102" y="24"/>
                    <a:pt x="102" y="51"/>
                  </a:cubicBezTo>
                  <a:cubicBezTo>
                    <a:pt x="102" y="79"/>
                    <a:pt x="78" y="102"/>
                    <a:pt x="51" y="102"/>
                  </a:cubicBezTo>
                  <a:close/>
                  <a:moveTo>
                    <a:pt x="51" y="28"/>
                  </a:moveTo>
                  <a:cubicBezTo>
                    <a:pt x="38" y="28"/>
                    <a:pt x="29" y="38"/>
                    <a:pt x="29" y="50"/>
                  </a:cubicBezTo>
                  <a:cubicBezTo>
                    <a:pt x="29" y="62"/>
                    <a:pt x="40" y="72"/>
                    <a:pt x="51" y="72"/>
                  </a:cubicBezTo>
                  <a:cubicBezTo>
                    <a:pt x="63" y="72"/>
                    <a:pt x="73" y="62"/>
                    <a:pt x="73" y="50"/>
                  </a:cubicBezTo>
                  <a:cubicBezTo>
                    <a:pt x="73" y="38"/>
                    <a:pt x="62" y="28"/>
                    <a:pt x="51" y="28"/>
                  </a:cubicBezTo>
                  <a:close/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526">
                <a:solidFill>
                  <a:srgbClr val="000000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73" name="Freeform 146">
              <a:extLst>
                <a:ext uri="{FF2B5EF4-FFF2-40B4-BE49-F238E27FC236}">
                  <a16:creationId xmlns:a16="http://schemas.microsoft.com/office/drawing/2014/main" id="{7FDC5F15-AC92-97EE-73E7-ADC9D4F69D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2500" y="4141788"/>
              <a:ext cx="36513" cy="36512"/>
            </a:xfrm>
            <a:custGeom>
              <a:avLst/>
              <a:gdLst>
                <a:gd name="T0" fmla="*/ 51 w 103"/>
                <a:gd name="T1" fmla="*/ 102 h 103"/>
                <a:gd name="T2" fmla="*/ 0 w 103"/>
                <a:gd name="T3" fmla="*/ 51 h 103"/>
                <a:gd name="T4" fmla="*/ 51 w 103"/>
                <a:gd name="T5" fmla="*/ 0 h 103"/>
                <a:gd name="T6" fmla="*/ 102 w 103"/>
                <a:gd name="T7" fmla="*/ 51 h 103"/>
                <a:gd name="T8" fmla="*/ 51 w 103"/>
                <a:gd name="T9" fmla="*/ 102 h 103"/>
                <a:gd name="T10" fmla="*/ 51 w 103"/>
                <a:gd name="T11" fmla="*/ 28 h 103"/>
                <a:gd name="T12" fmla="*/ 30 w 103"/>
                <a:gd name="T13" fmla="*/ 50 h 103"/>
                <a:gd name="T14" fmla="*/ 51 w 103"/>
                <a:gd name="T15" fmla="*/ 72 h 103"/>
                <a:gd name="T16" fmla="*/ 73 w 103"/>
                <a:gd name="T17" fmla="*/ 50 h 103"/>
                <a:gd name="T18" fmla="*/ 51 w 103"/>
                <a:gd name="T19" fmla="*/ 28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3" h="103">
                  <a:moveTo>
                    <a:pt x="51" y="102"/>
                  </a:moveTo>
                  <a:cubicBezTo>
                    <a:pt x="22" y="102"/>
                    <a:pt x="0" y="79"/>
                    <a:pt x="0" y="51"/>
                  </a:cubicBezTo>
                  <a:cubicBezTo>
                    <a:pt x="0" y="24"/>
                    <a:pt x="24" y="0"/>
                    <a:pt x="51" y="0"/>
                  </a:cubicBezTo>
                  <a:cubicBezTo>
                    <a:pt x="79" y="0"/>
                    <a:pt x="102" y="24"/>
                    <a:pt x="102" y="51"/>
                  </a:cubicBezTo>
                  <a:cubicBezTo>
                    <a:pt x="102" y="79"/>
                    <a:pt x="81" y="102"/>
                    <a:pt x="51" y="102"/>
                  </a:cubicBezTo>
                  <a:close/>
                  <a:moveTo>
                    <a:pt x="51" y="28"/>
                  </a:moveTo>
                  <a:cubicBezTo>
                    <a:pt x="38" y="28"/>
                    <a:pt x="30" y="38"/>
                    <a:pt x="30" y="50"/>
                  </a:cubicBezTo>
                  <a:cubicBezTo>
                    <a:pt x="30" y="62"/>
                    <a:pt x="40" y="72"/>
                    <a:pt x="51" y="72"/>
                  </a:cubicBezTo>
                  <a:cubicBezTo>
                    <a:pt x="63" y="72"/>
                    <a:pt x="73" y="62"/>
                    <a:pt x="73" y="50"/>
                  </a:cubicBezTo>
                  <a:cubicBezTo>
                    <a:pt x="73" y="38"/>
                    <a:pt x="65" y="28"/>
                    <a:pt x="51" y="28"/>
                  </a:cubicBezTo>
                  <a:close/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526">
                <a:solidFill>
                  <a:srgbClr val="000000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74" name="Freeform 147">
              <a:extLst>
                <a:ext uri="{FF2B5EF4-FFF2-40B4-BE49-F238E27FC236}">
                  <a16:creationId xmlns:a16="http://schemas.microsoft.com/office/drawing/2014/main" id="{DE65EF72-9995-9D3D-7AC6-7C62E5F6D9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0450" y="4146550"/>
              <a:ext cx="44450" cy="25400"/>
            </a:xfrm>
            <a:custGeom>
              <a:avLst/>
              <a:gdLst>
                <a:gd name="T0" fmla="*/ 26 w 122"/>
                <a:gd name="T1" fmla="*/ 69 h 70"/>
                <a:gd name="T2" fmla="*/ 0 w 122"/>
                <a:gd name="T3" fmla="*/ 66 h 70"/>
                <a:gd name="T4" fmla="*/ 6 w 122"/>
                <a:gd name="T5" fmla="*/ 37 h 70"/>
                <a:gd name="T6" fmla="*/ 95 w 122"/>
                <a:gd name="T7" fmla="*/ 0 h 70"/>
                <a:gd name="T8" fmla="*/ 121 w 122"/>
                <a:gd name="T9" fmla="*/ 12 h 70"/>
                <a:gd name="T10" fmla="*/ 26 w 122"/>
                <a:gd name="T11" fmla="*/ 6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2" h="70">
                  <a:moveTo>
                    <a:pt x="26" y="69"/>
                  </a:moveTo>
                  <a:cubicBezTo>
                    <a:pt x="16" y="69"/>
                    <a:pt x="8" y="67"/>
                    <a:pt x="0" y="66"/>
                  </a:cubicBezTo>
                  <a:lnTo>
                    <a:pt x="6" y="37"/>
                  </a:lnTo>
                  <a:cubicBezTo>
                    <a:pt x="9" y="37"/>
                    <a:pt x="73" y="50"/>
                    <a:pt x="95" y="0"/>
                  </a:cubicBezTo>
                  <a:lnTo>
                    <a:pt x="121" y="12"/>
                  </a:lnTo>
                  <a:cubicBezTo>
                    <a:pt x="102" y="57"/>
                    <a:pt x="59" y="69"/>
                    <a:pt x="26" y="69"/>
                  </a:cubicBez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526">
                <a:solidFill>
                  <a:srgbClr val="000000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</p:grpSp>
      <p:sp>
        <p:nvSpPr>
          <p:cNvPr id="75" name="Plus 183">
            <a:extLst>
              <a:ext uri="{FF2B5EF4-FFF2-40B4-BE49-F238E27FC236}">
                <a16:creationId xmlns:a16="http://schemas.microsoft.com/office/drawing/2014/main" id="{1D949C0E-12B7-6D7D-51B4-75107FF61FCC}"/>
              </a:ext>
            </a:extLst>
          </p:cNvPr>
          <p:cNvSpPr/>
          <p:nvPr/>
        </p:nvSpPr>
        <p:spPr>
          <a:xfrm>
            <a:off x="2850328" y="3773078"/>
            <a:ext cx="202340" cy="196764"/>
          </a:xfrm>
          <a:prstGeom prst="mathPlus">
            <a:avLst>
              <a:gd name="adj1" fmla="val 8998"/>
            </a:avLst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766">
              <a:defRPr/>
            </a:pPr>
            <a:endParaRPr lang="en-US" sz="861">
              <a:solidFill>
                <a:srgbClr val="000000"/>
              </a:solidFill>
              <a:latin typeface="Calibri" panose="020F0502020204030204"/>
            </a:endParaRP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55F2FE42-3961-9429-AED6-40F6E117D385}"/>
              </a:ext>
            </a:extLst>
          </p:cNvPr>
          <p:cNvCxnSpPr>
            <a:cxnSpLocks/>
          </p:cNvCxnSpPr>
          <p:nvPr/>
        </p:nvCxnSpPr>
        <p:spPr>
          <a:xfrm>
            <a:off x="3555335" y="3871460"/>
            <a:ext cx="209921" cy="0"/>
          </a:xfrm>
          <a:prstGeom prst="straightConnector1">
            <a:avLst/>
          </a:prstGeom>
          <a:ln w="190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31F14E44-02E2-A79D-4ADB-984D108AA486}"/>
              </a:ext>
            </a:extLst>
          </p:cNvPr>
          <p:cNvSpPr txBox="1"/>
          <p:nvPr/>
        </p:nvSpPr>
        <p:spPr>
          <a:xfrm>
            <a:off x="3505437" y="4138437"/>
            <a:ext cx="1148064" cy="321146"/>
          </a:xfrm>
          <a:prstGeom prst="rect">
            <a:avLst/>
          </a:prstGeom>
          <a:noFill/>
        </p:spPr>
        <p:txBody>
          <a:bodyPr wrap="square" lIns="43720" tIns="21860" rIns="43720" bIns="21860" rtlCol="0" anchor="t">
            <a:spAutoFit/>
          </a:bodyPr>
          <a:lstStyle/>
          <a:p>
            <a:pPr algn="ctr" defTabSz="685766">
              <a:defRPr/>
            </a:pPr>
            <a:r>
              <a:rPr lang="en-US" sz="900" dirty="0">
                <a:solidFill>
                  <a:srgbClr val="000000"/>
                </a:solidFill>
                <a:latin typeface="Calibri" panose="020F0502020204030204"/>
              </a:rPr>
              <a:t>Datos </a:t>
            </a:r>
            <a:r>
              <a:rPr lang="en-US" sz="900" dirty="0" err="1">
                <a:solidFill>
                  <a:srgbClr val="000000"/>
                </a:solidFill>
                <a:latin typeface="Calibri" panose="020F0502020204030204"/>
              </a:rPr>
              <a:t>sintéticos</a:t>
            </a:r>
            <a:endParaRPr lang="en-US" sz="900" dirty="0">
              <a:solidFill>
                <a:srgbClr val="000000"/>
              </a:solidFill>
              <a:latin typeface="Calibri" panose="020F0502020204030204"/>
            </a:endParaRPr>
          </a:p>
          <a:p>
            <a:pPr algn="ctr" defTabSz="685766">
              <a:defRPr/>
            </a:pPr>
            <a:r>
              <a:rPr lang="en-US" sz="900" dirty="0">
                <a:solidFill>
                  <a:srgbClr val="000000"/>
                </a:solidFill>
                <a:latin typeface="Calibri" panose="020F0502020204030204"/>
              </a:rPr>
              <a:t>(&gt;300K prompts)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75264227-44BE-A342-082E-ECF34FBA2A2B}"/>
              </a:ext>
            </a:extLst>
          </p:cNvPr>
          <p:cNvGrpSpPr>
            <a:grpSpLocks noChangeAspect="1"/>
          </p:cNvGrpSpPr>
          <p:nvPr/>
        </p:nvGrpSpPr>
        <p:grpSpPr>
          <a:xfrm>
            <a:off x="3900226" y="3678065"/>
            <a:ext cx="358489" cy="386792"/>
            <a:chOff x="1073150" y="1546225"/>
            <a:chExt cx="301625" cy="325438"/>
          </a:xfrm>
          <a:solidFill>
            <a:schemeClr val="accent3"/>
          </a:solidFill>
        </p:grpSpPr>
        <p:sp>
          <p:nvSpPr>
            <p:cNvPr id="79" name="Freeform 1">
              <a:extLst>
                <a:ext uri="{FF2B5EF4-FFF2-40B4-BE49-F238E27FC236}">
                  <a16:creationId xmlns:a16="http://schemas.microsoft.com/office/drawing/2014/main" id="{5494B162-6D0E-3953-0D28-988F534C68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3150" y="1546225"/>
              <a:ext cx="301625" cy="325438"/>
            </a:xfrm>
            <a:custGeom>
              <a:avLst/>
              <a:gdLst>
                <a:gd name="T0" fmla="*/ 418 w 838"/>
                <a:gd name="T1" fmla="*/ 903 h 904"/>
                <a:gd name="T2" fmla="*/ 0 w 838"/>
                <a:gd name="T3" fmla="*/ 714 h 904"/>
                <a:gd name="T4" fmla="*/ 0 w 838"/>
                <a:gd name="T5" fmla="*/ 189 h 904"/>
                <a:gd name="T6" fmla="*/ 418 w 838"/>
                <a:gd name="T7" fmla="*/ 0 h 904"/>
                <a:gd name="T8" fmla="*/ 837 w 838"/>
                <a:gd name="T9" fmla="*/ 189 h 904"/>
                <a:gd name="T10" fmla="*/ 837 w 838"/>
                <a:gd name="T11" fmla="*/ 714 h 904"/>
                <a:gd name="T12" fmla="*/ 418 w 838"/>
                <a:gd name="T13" fmla="*/ 903 h 904"/>
                <a:gd name="T14" fmla="*/ 418 w 838"/>
                <a:gd name="T15" fmla="*/ 29 h 904"/>
                <a:gd name="T16" fmla="*/ 29 w 838"/>
                <a:gd name="T17" fmla="*/ 189 h 904"/>
                <a:gd name="T18" fmla="*/ 29 w 838"/>
                <a:gd name="T19" fmla="*/ 714 h 904"/>
                <a:gd name="T20" fmla="*/ 418 w 838"/>
                <a:gd name="T21" fmla="*/ 874 h 904"/>
                <a:gd name="T22" fmla="*/ 808 w 838"/>
                <a:gd name="T23" fmla="*/ 714 h 904"/>
                <a:gd name="T24" fmla="*/ 808 w 838"/>
                <a:gd name="T25" fmla="*/ 189 h 904"/>
                <a:gd name="T26" fmla="*/ 418 w 838"/>
                <a:gd name="T27" fmla="*/ 29 h 9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38" h="904">
                  <a:moveTo>
                    <a:pt x="418" y="903"/>
                  </a:moveTo>
                  <a:cubicBezTo>
                    <a:pt x="184" y="903"/>
                    <a:pt x="0" y="820"/>
                    <a:pt x="0" y="714"/>
                  </a:cubicBezTo>
                  <a:lnTo>
                    <a:pt x="0" y="189"/>
                  </a:lnTo>
                  <a:cubicBezTo>
                    <a:pt x="0" y="83"/>
                    <a:pt x="183" y="0"/>
                    <a:pt x="418" y="0"/>
                  </a:cubicBezTo>
                  <a:cubicBezTo>
                    <a:pt x="652" y="0"/>
                    <a:pt x="837" y="83"/>
                    <a:pt x="837" y="189"/>
                  </a:cubicBezTo>
                  <a:lnTo>
                    <a:pt x="837" y="714"/>
                  </a:lnTo>
                  <a:cubicBezTo>
                    <a:pt x="837" y="820"/>
                    <a:pt x="653" y="903"/>
                    <a:pt x="418" y="903"/>
                  </a:cubicBezTo>
                  <a:close/>
                  <a:moveTo>
                    <a:pt x="418" y="29"/>
                  </a:moveTo>
                  <a:cubicBezTo>
                    <a:pt x="207" y="29"/>
                    <a:pt x="29" y="102"/>
                    <a:pt x="29" y="189"/>
                  </a:cubicBezTo>
                  <a:lnTo>
                    <a:pt x="29" y="714"/>
                  </a:lnTo>
                  <a:cubicBezTo>
                    <a:pt x="29" y="801"/>
                    <a:pt x="206" y="874"/>
                    <a:pt x="418" y="874"/>
                  </a:cubicBezTo>
                  <a:cubicBezTo>
                    <a:pt x="629" y="874"/>
                    <a:pt x="808" y="801"/>
                    <a:pt x="808" y="714"/>
                  </a:cubicBezTo>
                  <a:lnTo>
                    <a:pt x="808" y="189"/>
                  </a:lnTo>
                  <a:cubicBezTo>
                    <a:pt x="808" y="102"/>
                    <a:pt x="630" y="29"/>
                    <a:pt x="418" y="29"/>
                  </a:cubicBezTo>
                  <a:close/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526">
                <a:solidFill>
                  <a:srgbClr val="000000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80" name="Freeform 2">
              <a:extLst>
                <a:ext uri="{FF2B5EF4-FFF2-40B4-BE49-F238E27FC236}">
                  <a16:creationId xmlns:a16="http://schemas.microsoft.com/office/drawing/2014/main" id="{528BC6F1-510B-D554-25E6-015723AC9C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3150" y="1677988"/>
              <a:ext cx="301625" cy="68262"/>
            </a:xfrm>
            <a:custGeom>
              <a:avLst/>
              <a:gdLst>
                <a:gd name="T0" fmla="*/ 418 w 838"/>
                <a:gd name="T1" fmla="*/ 189 h 190"/>
                <a:gd name="T2" fmla="*/ 0 w 838"/>
                <a:gd name="T3" fmla="*/ 0 h 190"/>
                <a:gd name="T4" fmla="*/ 29 w 838"/>
                <a:gd name="T5" fmla="*/ 0 h 190"/>
                <a:gd name="T6" fmla="*/ 418 w 838"/>
                <a:gd name="T7" fmla="*/ 160 h 190"/>
                <a:gd name="T8" fmla="*/ 808 w 838"/>
                <a:gd name="T9" fmla="*/ 0 h 190"/>
                <a:gd name="T10" fmla="*/ 837 w 838"/>
                <a:gd name="T11" fmla="*/ 0 h 190"/>
                <a:gd name="T12" fmla="*/ 418 w 838"/>
                <a:gd name="T13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8" h="190">
                  <a:moveTo>
                    <a:pt x="418" y="189"/>
                  </a:moveTo>
                  <a:cubicBezTo>
                    <a:pt x="184" y="189"/>
                    <a:pt x="0" y="106"/>
                    <a:pt x="0" y="0"/>
                  </a:cubicBezTo>
                  <a:lnTo>
                    <a:pt x="29" y="0"/>
                  </a:lnTo>
                  <a:cubicBezTo>
                    <a:pt x="29" y="87"/>
                    <a:pt x="206" y="160"/>
                    <a:pt x="418" y="160"/>
                  </a:cubicBezTo>
                  <a:cubicBezTo>
                    <a:pt x="629" y="160"/>
                    <a:pt x="808" y="87"/>
                    <a:pt x="808" y="0"/>
                  </a:cubicBezTo>
                  <a:lnTo>
                    <a:pt x="837" y="0"/>
                  </a:lnTo>
                  <a:cubicBezTo>
                    <a:pt x="837" y="106"/>
                    <a:pt x="653" y="189"/>
                    <a:pt x="418" y="189"/>
                  </a:cubicBez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526">
                <a:solidFill>
                  <a:srgbClr val="000000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81" name="Freeform 3">
              <a:extLst>
                <a:ext uri="{FF2B5EF4-FFF2-40B4-BE49-F238E27FC236}">
                  <a16:creationId xmlns:a16="http://schemas.microsoft.com/office/drawing/2014/main" id="{1E5D0C07-A971-B4B2-15AC-1C373739EF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3150" y="1614488"/>
              <a:ext cx="301625" cy="68262"/>
            </a:xfrm>
            <a:custGeom>
              <a:avLst/>
              <a:gdLst>
                <a:gd name="T0" fmla="*/ 418 w 838"/>
                <a:gd name="T1" fmla="*/ 190 h 191"/>
                <a:gd name="T2" fmla="*/ 0 w 838"/>
                <a:gd name="T3" fmla="*/ 0 h 191"/>
                <a:gd name="T4" fmla="*/ 29 w 838"/>
                <a:gd name="T5" fmla="*/ 0 h 191"/>
                <a:gd name="T6" fmla="*/ 418 w 838"/>
                <a:gd name="T7" fmla="*/ 160 h 191"/>
                <a:gd name="T8" fmla="*/ 808 w 838"/>
                <a:gd name="T9" fmla="*/ 0 h 191"/>
                <a:gd name="T10" fmla="*/ 837 w 838"/>
                <a:gd name="T11" fmla="*/ 0 h 191"/>
                <a:gd name="T12" fmla="*/ 418 w 838"/>
                <a:gd name="T13" fmla="*/ 19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8" h="191">
                  <a:moveTo>
                    <a:pt x="418" y="190"/>
                  </a:moveTo>
                  <a:cubicBezTo>
                    <a:pt x="184" y="190"/>
                    <a:pt x="0" y="106"/>
                    <a:pt x="0" y="0"/>
                  </a:cubicBezTo>
                  <a:lnTo>
                    <a:pt x="29" y="0"/>
                  </a:lnTo>
                  <a:cubicBezTo>
                    <a:pt x="29" y="88"/>
                    <a:pt x="206" y="160"/>
                    <a:pt x="418" y="160"/>
                  </a:cubicBezTo>
                  <a:cubicBezTo>
                    <a:pt x="629" y="160"/>
                    <a:pt x="808" y="88"/>
                    <a:pt x="808" y="0"/>
                  </a:cubicBezTo>
                  <a:lnTo>
                    <a:pt x="837" y="0"/>
                  </a:lnTo>
                  <a:cubicBezTo>
                    <a:pt x="837" y="106"/>
                    <a:pt x="653" y="190"/>
                    <a:pt x="418" y="190"/>
                  </a:cubicBez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526">
                <a:solidFill>
                  <a:srgbClr val="000000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82" name="Freeform 4">
              <a:extLst>
                <a:ext uri="{FF2B5EF4-FFF2-40B4-BE49-F238E27FC236}">
                  <a16:creationId xmlns:a16="http://schemas.microsoft.com/office/drawing/2014/main" id="{84E449F8-66D4-39EE-85D7-0EE52DF96D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5375" y="1673225"/>
              <a:ext cx="26988" cy="22225"/>
            </a:xfrm>
            <a:custGeom>
              <a:avLst/>
              <a:gdLst>
                <a:gd name="T0" fmla="*/ 60 w 74"/>
                <a:gd name="T1" fmla="*/ 59 h 60"/>
                <a:gd name="T2" fmla="*/ 0 w 74"/>
                <a:gd name="T3" fmla="*/ 24 h 60"/>
                <a:gd name="T4" fmla="*/ 18 w 74"/>
                <a:gd name="T5" fmla="*/ 0 h 60"/>
                <a:gd name="T6" fmla="*/ 73 w 74"/>
                <a:gd name="T7" fmla="*/ 32 h 60"/>
                <a:gd name="T8" fmla="*/ 60 w 74"/>
                <a:gd name="T9" fmla="*/ 59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60">
                  <a:moveTo>
                    <a:pt x="60" y="59"/>
                  </a:moveTo>
                  <a:cubicBezTo>
                    <a:pt x="37" y="48"/>
                    <a:pt x="16" y="37"/>
                    <a:pt x="0" y="24"/>
                  </a:cubicBezTo>
                  <a:lnTo>
                    <a:pt x="18" y="0"/>
                  </a:lnTo>
                  <a:cubicBezTo>
                    <a:pt x="32" y="12"/>
                    <a:pt x="51" y="22"/>
                    <a:pt x="73" y="32"/>
                  </a:cubicBezTo>
                  <a:lnTo>
                    <a:pt x="60" y="59"/>
                  </a:ln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526">
                <a:solidFill>
                  <a:srgbClr val="000000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83" name="Freeform 5">
              <a:extLst>
                <a:ext uri="{FF2B5EF4-FFF2-40B4-BE49-F238E27FC236}">
                  <a16:creationId xmlns:a16="http://schemas.microsoft.com/office/drawing/2014/main" id="{B4072538-7CA8-84F6-32DC-DF6A16CEFD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5375" y="1736725"/>
              <a:ext cx="26988" cy="22225"/>
            </a:xfrm>
            <a:custGeom>
              <a:avLst/>
              <a:gdLst>
                <a:gd name="T0" fmla="*/ 60 w 74"/>
                <a:gd name="T1" fmla="*/ 59 h 60"/>
                <a:gd name="T2" fmla="*/ 0 w 74"/>
                <a:gd name="T3" fmla="*/ 24 h 60"/>
                <a:gd name="T4" fmla="*/ 18 w 74"/>
                <a:gd name="T5" fmla="*/ 0 h 60"/>
                <a:gd name="T6" fmla="*/ 73 w 74"/>
                <a:gd name="T7" fmla="*/ 32 h 60"/>
                <a:gd name="T8" fmla="*/ 60 w 74"/>
                <a:gd name="T9" fmla="*/ 59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60">
                  <a:moveTo>
                    <a:pt x="60" y="59"/>
                  </a:moveTo>
                  <a:cubicBezTo>
                    <a:pt x="37" y="48"/>
                    <a:pt x="16" y="37"/>
                    <a:pt x="0" y="24"/>
                  </a:cubicBezTo>
                  <a:lnTo>
                    <a:pt x="18" y="0"/>
                  </a:lnTo>
                  <a:cubicBezTo>
                    <a:pt x="32" y="12"/>
                    <a:pt x="51" y="22"/>
                    <a:pt x="73" y="32"/>
                  </a:cubicBezTo>
                  <a:lnTo>
                    <a:pt x="60" y="59"/>
                  </a:ln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526">
                <a:solidFill>
                  <a:srgbClr val="000000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84" name="Freeform 6">
              <a:extLst>
                <a:ext uri="{FF2B5EF4-FFF2-40B4-BE49-F238E27FC236}">
                  <a16:creationId xmlns:a16="http://schemas.microsoft.com/office/drawing/2014/main" id="{AA82FA20-201A-E3E0-2339-A684B8D4D2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5375" y="1800225"/>
              <a:ext cx="26988" cy="20638"/>
            </a:xfrm>
            <a:custGeom>
              <a:avLst/>
              <a:gdLst>
                <a:gd name="T0" fmla="*/ 60 w 74"/>
                <a:gd name="T1" fmla="*/ 58 h 59"/>
                <a:gd name="T2" fmla="*/ 0 w 74"/>
                <a:gd name="T3" fmla="*/ 23 h 59"/>
                <a:gd name="T4" fmla="*/ 18 w 74"/>
                <a:gd name="T5" fmla="*/ 0 h 59"/>
                <a:gd name="T6" fmla="*/ 73 w 74"/>
                <a:gd name="T7" fmla="*/ 32 h 59"/>
                <a:gd name="T8" fmla="*/ 60 w 74"/>
                <a:gd name="T9" fmla="*/ 5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59">
                  <a:moveTo>
                    <a:pt x="60" y="58"/>
                  </a:moveTo>
                  <a:cubicBezTo>
                    <a:pt x="37" y="48"/>
                    <a:pt x="16" y="37"/>
                    <a:pt x="0" y="23"/>
                  </a:cubicBezTo>
                  <a:lnTo>
                    <a:pt x="18" y="0"/>
                  </a:lnTo>
                  <a:cubicBezTo>
                    <a:pt x="32" y="12"/>
                    <a:pt x="51" y="22"/>
                    <a:pt x="73" y="32"/>
                  </a:cubicBezTo>
                  <a:lnTo>
                    <a:pt x="60" y="58"/>
                  </a:ln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526">
                <a:solidFill>
                  <a:srgbClr val="000000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85" name="Freeform 7">
              <a:extLst>
                <a:ext uri="{FF2B5EF4-FFF2-40B4-BE49-F238E27FC236}">
                  <a16:creationId xmlns:a16="http://schemas.microsoft.com/office/drawing/2014/main" id="{37D591D5-030A-FB6C-E974-3A3830B8F6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3150" y="1741488"/>
              <a:ext cx="301625" cy="68262"/>
            </a:xfrm>
            <a:custGeom>
              <a:avLst/>
              <a:gdLst>
                <a:gd name="T0" fmla="*/ 418 w 838"/>
                <a:gd name="T1" fmla="*/ 189 h 190"/>
                <a:gd name="T2" fmla="*/ 0 w 838"/>
                <a:gd name="T3" fmla="*/ 0 h 190"/>
                <a:gd name="T4" fmla="*/ 29 w 838"/>
                <a:gd name="T5" fmla="*/ 0 h 190"/>
                <a:gd name="T6" fmla="*/ 418 w 838"/>
                <a:gd name="T7" fmla="*/ 160 h 190"/>
                <a:gd name="T8" fmla="*/ 808 w 838"/>
                <a:gd name="T9" fmla="*/ 0 h 190"/>
                <a:gd name="T10" fmla="*/ 837 w 838"/>
                <a:gd name="T11" fmla="*/ 0 h 190"/>
                <a:gd name="T12" fmla="*/ 418 w 838"/>
                <a:gd name="T13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8" h="190">
                  <a:moveTo>
                    <a:pt x="418" y="189"/>
                  </a:moveTo>
                  <a:cubicBezTo>
                    <a:pt x="184" y="189"/>
                    <a:pt x="0" y="106"/>
                    <a:pt x="0" y="0"/>
                  </a:cubicBezTo>
                  <a:lnTo>
                    <a:pt x="29" y="0"/>
                  </a:lnTo>
                  <a:cubicBezTo>
                    <a:pt x="29" y="87"/>
                    <a:pt x="206" y="160"/>
                    <a:pt x="418" y="160"/>
                  </a:cubicBezTo>
                  <a:cubicBezTo>
                    <a:pt x="629" y="160"/>
                    <a:pt x="808" y="87"/>
                    <a:pt x="808" y="0"/>
                  </a:cubicBezTo>
                  <a:lnTo>
                    <a:pt x="837" y="0"/>
                  </a:lnTo>
                  <a:cubicBezTo>
                    <a:pt x="837" y="106"/>
                    <a:pt x="653" y="189"/>
                    <a:pt x="418" y="189"/>
                  </a:cubicBezTo>
                </a:path>
              </a:pathLst>
            </a:custGeom>
            <a:grpFill/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526">
                <a:solidFill>
                  <a:srgbClr val="000000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9D4F1A33-3181-EC67-5E21-BF2DB2DC693F}"/>
              </a:ext>
            </a:extLst>
          </p:cNvPr>
          <p:cNvSpPr txBox="1"/>
          <p:nvPr/>
        </p:nvSpPr>
        <p:spPr>
          <a:xfrm>
            <a:off x="2264187" y="4138438"/>
            <a:ext cx="631436" cy="182646"/>
          </a:xfrm>
          <a:prstGeom prst="rect">
            <a:avLst/>
          </a:prstGeom>
          <a:noFill/>
        </p:spPr>
        <p:txBody>
          <a:bodyPr wrap="square" lIns="43720" tIns="21860" rIns="43720" bIns="21860" rtlCol="0" anchor="t">
            <a:spAutoFit/>
          </a:bodyPr>
          <a:lstStyle/>
          <a:p>
            <a:pPr algn="ctr" defTabSz="685766">
              <a:defRPr/>
            </a:pPr>
            <a:r>
              <a:rPr lang="en-US" sz="900" dirty="0" err="1">
                <a:solidFill>
                  <a:srgbClr val="000000"/>
                </a:solidFill>
                <a:latin typeface="Calibri" panose="020F0502020204030204"/>
              </a:rPr>
              <a:t>Algoritmo</a:t>
            </a:r>
            <a:endParaRPr lang="en-US" sz="9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0BA44444-BD2D-EF85-3232-9BCC167D9B55}"/>
              </a:ext>
            </a:extLst>
          </p:cNvPr>
          <p:cNvSpPr txBox="1"/>
          <p:nvPr/>
        </p:nvSpPr>
        <p:spPr>
          <a:xfrm>
            <a:off x="2953584" y="4138437"/>
            <a:ext cx="659786" cy="321146"/>
          </a:xfrm>
          <a:prstGeom prst="rect">
            <a:avLst/>
          </a:prstGeom>
          <a:noFill/>
        </p:spPr>
        <p:txBody>
          <a:bodyPr wrap="square" lIns="43720" tIns="21860" rIns="43720" bIns="21860" rtlCol="0" anchor="t">
            <a:spAutoFit/>
          </a:bodyPr>
          <a:lstStyle/>
          <a:p>
            <a:pPr algn="ctr" defTabSz="685766">
              <a:defRPr/>
            </a:pPr>
            <a:r>
              <a:rPr lang="en-US" sz="900" dirty="0" err="1">
                <a:solidFill>
                  <a:srgbClr val="000000"/>
                </a:solidFill>
                <a:latin typeface="Calibri" panose="020F0502020204030204"/>
              </a:rPr>
              <a:t>Aplicación</a:t>
            </a:r>
            <a:r>
              <a:rPr lang="en-US" sz="900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en-US" sz="900" dirty="0" err="1">
                <a:solidFill>
                  <a:srgbClr val="000000"/>
                </a:solidFill>
                <a:latin typeface="Calibri" panose="020F0502020204030204"/>
              </a:rPr>
              <a:t>empresarial</a:t>
            </a:r>
            <a:endParaRPr lang="en-US" sz="900" dirty="0">
              <a:solidFill>
                <a:srgbClr val="000000"/>
              </a:solidFill>
              <a:latin typeface="Calibri" panose="020F0502020204030204"/>
            </a:endParaRP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C497A661-EC6D-0C94-3813-B8608B55E83A}"/>
              </a:ext>
            </a:extLst>
          </p:cNvPr>
          <p:cNvGrpSpPr>
            <a:grpSpLocks noChangeAspect="1"/>
          </p:cNvGrpSpPr>
          <p:nvPr/>
        </p:nvGrpSpPr>
        <p:grpSpPr>
          <a:xfrm>
            <a:off x="5118065" y="3646945"/>
            <a:ext cx="447447" cy="449033"/>
            <a:chOff x="657888" y="5165372"/>
            <a:chExt cx="794070" cy="796884"/>
          </a:xfrm>
          <a:solidFill>
            <a:schemeClr val="accent3"/>
          </a:solidFill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BA86DEEE-998E-83FC-E867-449072FE3F04}"/>
                </a:ext>
              </a:extLst>
            </p:cNvPr>
            <p:cNvGrpSpPr/>
            <p:nvPr/>
          </p:nvGrpSpPr>
          <p:grpSpPr>
            <a:xfrm>
              <a:off x="839917" y="5281103"/>
              <a:ext cx="453860" cy="559850"/>
              <a:chOff x="8579425" y="4984504"/>
              <a:chExt cx="1130931" cy="1395038"/>
            </a:xfrm>
            <a:grpFill/>
          </p:grpSpPr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id="{9539F08B-7EFB-3FE7-F3B6-7D1D934CD19C}"/>
                  </a:ext>
                </a:extLst>
              </p:cNvPr>
              <p:cNvGrpSpPr/>
              <p:nvPr/>
            </p:nvGrpSpPr>
            <p:grpSpPr>
              <a:xfrm>
                <a:off x="8579425" y="4984504"/>
                <a:ext cx="1130931" cy="1395038"/>
                <a:chOff x="6220117" y="5288469"/>
                <a:chExt cx="512064" cy="631648"/>
              </a:xfrm>
              <a:grpFill/>
            </p:grpSpPr>
            <p:sp>
              <p:nvSpPr>
                <p:cNvPr id="99" name="Freeform 165">
                  <a:extLst>
                    <a:ext uri="{FF2B5EF4-FFF2-40B4-BE49-F238E27FC236}">
                      <a16:creationId xmlns:a16="http://schemas.microsoft.com/office/drawing/2014/main" id="{50B73A15-1E90-F0C1-A6A0-4AE8654A9E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517543" y="5362059"/>
                  <a:ext cx="82787" cy="58259"/>
                </a:xfrm>
                <a:custGeom>
                  <a:avLst/>
                  <a:gdLst>
                    <a:gd name="T0" fmla="*/ 29 w 117"/>
                    <a:gd name="T1" fmla="*/ 81 h 82"/>
                    <a:gd name="T2" fmla="*/ 0 w 117"/>
                    <a:gd name="T3" fmla="*/ 75 h 82"/>
                    <a:gd name="T4" fmla="*/ 116 w 117"/>
                    <a:gd name="T5" fmla="*/ 8 h 82"/>
                    <a:gd name="T6" fmla="*/ 115 w 117"/>
                    <a:gd name="T7" fmla="*/ 37 h 82"/>
                    <a:gd name="T8" fmla="*/ 29 w 117"/>
                    <a:gd name="T9" fmla="*/ 81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7" h="82">
                      <a:moveTo>
                        <a:pt x="29" y="81"/>
                      </a:moveTo>
                      <a:lnTo>
                        <a:pt x="0" y="75"/>
                      </a:lnTo>
                      <a:cubicBezTo>
                        <a:pt x="0" y="73"/>
                        <a:pt x="14" y="0"/>
                        <a:pt x="116" y="8"/>
                      </a:cubicBezTo>
                      <a:lnTo>
                        <a:pt x="115" y="37"/>
                      </a:lnTo>
                      <a:cubicBezTo>
                        <a:pt x="39" y="33"/>
                        <a:pt x="29" y="81"/>
                        <a:pt x="29" y="81"/>
                      </a:cubicBezTo>
                    </a:path>
                  </a:pathLst>
                </a:custGeom>
                <a:grpFill/>
                <a:ln w="9525" cap="flat">
                  <a:noFill/>
                  <a:bevel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766">
                    <a:defRPr/>
                  </a:pPr>
                  <a:endParaRPr lang="en-US" sz="1350">
                    <a:solidFill>
                      <a:srgbClr val="001E61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0" name="Freeform 166">
                  <a:extLst>
                    <a:ext uri="{FF2B5EF4-FFF2-40B4-BE49-F238E27FC236}">
                      <a16:creationId xmlns:a16="http://schemas.microsoft.com/office/drawing/2014/main" id="{DAC21467-524F-C375-D7F3-E763D14765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609530" y="5561365"/>
                  <a:ext cx="85855" cy="91987"/>
                </a:xfrm>
                <a:custGeom>
                  <a:avLst/>
                  <a:gdLst>
                    <a:gd name="T0" fmla="*/ 93 w 123"/>
                    <a:gd name="T1" fmla="*/ 131 h 132"/>
                    <a:gd name="T2" fmla="*/ 0 w 123"/>
                    <a:gd name="T3" fmla="*/ 29 h 132"/>
                    <a:gd name="T4" fmla="*/ 3 w 123"/>
                    <a:gd name="T5" fmla="*/ 0 h 132"/>
                    <a:gd name="T6" fmla="*/ 122 w 123"/>
                    <a:gd name="T7" fmla="*/ 128 h 132"/>
                    <a:gd name="T8" fmla="*/ 93 w 123"/>
                    <a:gd name="T9" fmla="*/ 131 h 1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3" h="132">
                      <a:moveTo>
                        <a:pt x="93" y="131"/>
                      </a:moveTo>
                      <a:cubicBezTo>
                        <a:pt x="83" y="37"/>
                        <a:pt x="4" y="29"/>
                        <a:pt x="0" y="29"/>
                      </a:cubicBezTo>
                      <a:lnTo>
                        <a:pt x="3" y="0"/>
                      </a:lnTo>
                      <a:cubicBezTo>
                        <a:pt x="4" y="0"/>
                        <a:pt x="109" y="10"/>
                        <a:pt x="122" y="128"/>
                      </a:cubicBezTo>
                      <a:lnTo>
                        <a:pt x="93" y="131"/>
                      </a:lnTo>
                    </a:path>
                  </a:pathLst>
                </a:custGeom>
                <a:grpFill/>
                <a:ln w="9525" cap="flat">
                  <a:noFill/>
                  <a:bevel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766">
                    <a:defRPr/>
                  </a:pPr>
                  <a:endParaRPr lang="en-US" sz="1350">
                    <a:solidFill>
                      <a:srgbClr val="001E61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1" name="Freeform 167">
                  <a:extLst>
                    <a:ext uri="{FF2B5EF4-FFF2-40B4-BE49-F238E27FC236}">
                      <a16:creationId xmlns:a16="http://schemas.microsoft.com/office/drawing/2014/main" id="{73B68111-5219-B485-C5ED-852BD20BB1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47016" y="5638020"/>
                  <a:ext cx="101187" cy="58259"/>
                </a:xfrm>
                <a:custGeom>
                  <a:avLst/>
                  <a:gdLst>
                    <a:gd name="T0" fmla="*/ 123 w 147"/>
                    <a:gd name="T1" fmla="*/ 81 h 82"/>
                    <a:gd name="T2" fmla="*/ 11 w 147"/>
                    <a:gd name="T3" fmla="*/ 46 h 82"/>
                    <a:gd name="T4" fmla="*/ 0 w 147"/>
                    <a:gd name="T5" fmla="*/ 18 h 82"/>
                    <a:gd name="T6" fmla="*/ 146 w 147"/>
                    <a:gd name="T7" fmla="*/ 63 h 82"/>
                    <a:gd name="T8" fmla="*/ 123 w 147"/>
                    <a:gd name="T9" fmla="*/ 81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7" h="82">
                      <a:moveTo>
                        <a:pt x="123" y="81"/>
                      </a:moveTo>
                      <a:cubicBezTo>
                        <a:pt x="81" y="21"/>
                        <a:pt x="12" y="46"/>
                        <a:pt x="11" y="46"/>
                      </a:cubicBezTo>
                      <a:lnTo>
                        <a:pt x="0" y="18"/>
                      </a:lnTo>
                      <a:cubicBezTo>
                        <a:pt x="31" y="6"/>
                        <a:pt x="101" y="0"/>
                        <a:pt x="146" y="63"/>
                      </a:cubicBezTo>
                      <a:lnTo>
                        <a:pt x="123" y="81"/>
                      </a:lnTo>
                    </a:path>
                  </a:pathLst>
                </a:custGeom>
                <a:grpFill/>
                <a:ln w="9525" cap="flat">
                  <a:noFill/>
                  <a:bevel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766">
                    <a:defRPr/>
                  </a:pPr>
                  <a:endParaRPr lang="en-US" sz="1350">
                    <a:solidFill>
                      <a:srgbClr val="001E61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2" name="Freeform 168">
                  <a:extLst>
                    <a:ext uri="{FF2B5EF4-FFF2-40B4-BE49-F238E27FC236}">
                      <a16:creationId xmlns:a16="http://schemas.microsoft.com/office/drawing/2014/main" id="{15C37A19-74D0-F711-2BD9-ACB225E94D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6216" y="5478575"/>
                  <a:ext cx="104252" cy="67457"/>
                </a:xfrm>
                <a:custGeom>
                  <a:avLst/>
                  <a:gdLst>
                    <a:gd name="T0" fmla="*/ 1 w 149"/>
                    <a:gd name="T1" fmla="*/ 96 h 97"/>
                    <a:gd name="T2" fmla="*/ 0 w 149"/>
                    <a:gd name="T3" fmla="*/ 67 h 97"/>
                    <a:gd name="T4" fmla="*/ 121 w 149"/>
                    <a:gd name="T5" fmla="*/ 0 h 97"/>
                    <a:gd name="T6" fmla="*/ 148 w 149"/>
                    <a:gd name="T7" fmla="*/ 7 h 97"/>
                    <a:gd name="T8" fmla="*/ 1 w 149"/>
                    <a:gd name="T9" fmla="*/ 96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9" h="97">
                      <a:moveTo>
                        <a:pt x="1" y="96"/>
                      </a:moveTo>
                      <a:lnTo>
                        <a:pt x="0" y="67"/>
                      </a:lnTo>
                      <a:cubicBezTo>
                        <a:pt x="1" y="67"/>
                        <a:pt x="106" y="64"/>
                        <a:pt x="121" y="0"/>
                      </a:cubicBezTo>
                      <a:lnTo>
                        <a:pt x="148" y="7"/>
                      </a:lnTo>
                      <a:cubicBezTo>
                        <a:pt x="129" y="91"/>
                        <a:pt x="7" y="96"/>
                        <a:pt x="1" y="96"/>
                      </a:cubicBezTo>
                    </a:path>
                  </a:pathLst>
                </a:custGeom>
                <a:grpFill/>
                <a:ln w="9525" cap="flat">
                  <a:noFill/>
                  <a:bevel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766">
                    <a:defRPr/>
                  </a:pPr>
                  <a:endParaRPr lang="en-US" sz="1350">
                    <a:solidFill>
                      <a:srgbClr val="001E61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3" name="Freeform 169">
                  <a:extLst>
                    <a:ext uri="{FF2B5EF4-FFF2-40B4-BE49-F238E27FC236}">
                      <a16:creationId xmlns:a16="http://schemas.microsoft.com/office/drawing/2014/main" id="{F4E5C076-705E-5C58-CE2D-63080D090B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585000" y="5524570"/>
                  <a:ext cx="55192" cy="98119"/>
                </a:xfrm>
                <a:custGeom>
                  <a:avLst/>
                  <a:gdLst>
                    <a:gd name="T0" fmla="*/ 22 w 79"/>
                    <a:gd name="T1" fmla="*/ 141 h 142"/>
                    <a:gd name="T2" fmla="*/ 0 w 79"/>
                    <a:gd name="T3" fmla="*/ 121 h 142"/>
                    <a:gd name="T4" fmla="*/ 11 w 79"/>
                    <a:gd name="T5" fmla="*/ 13 h 142"/>
                    <a:gd name="T6" fmla="*/ 38 w 79"/>
                    <a:gd name="T7" fmla="*/ 0 h 142"/>
                    <a:gd name="T8" fmla="*/ 22 w 79"/>
                    <a:gd name="T9" fmla="*/ 141 h 1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9" h="142">
                      <a:moveTo>
                        <a:pt x="22" y="141"/>
                      </a:moveTo>
                      <a:lnTo>
                        <a:pt x="0" y="121"/>
                      </a:lnTo>
                      <a:cubicBezTo>
                        <a:pt x="43" y="76"/>
                        <a:pt x="13" y="16"/>
                        <a:pt x="11" y="13"/>
                      </a:cubicBezTo>
                      <a:lnTo>
                        <a:pt x="38" y="0"/>
                      </a:lnTo>
                      <a:cubicBezTo>
                        <a:pt x="39" y="3"/>
                        <a:pt x="78" y="80"/>
                        <a:pt x="22" y="141"/>
                      </a:cubicBezTo>
                    </a:path>
                  </a:pathLst>
                </a:custGeom>
                <a:grpFill/>
                <a:ln w="9525" cap="flat">
                  <a:noFill/>
                  <a:bevel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766">
                    <a:defRPr/>
                  </a:pPr>
                  <a:endParaRPr lang="en-US" sz="1350">
                    <a:solidFill>
                      <a:srgbClr val="001E61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4" name="Freeform 170">
                  <a:extLst>
                    <a:ext uri="{FF2B5EF4-FFF2-40B4-BE49-F238E27FC236}">
                      <a16:creationId xmlns:a16="http://schemas.microsoft.com/office/drawing/2014/main" id="{AB29C1F6-487E-2EE4-AA8A-863F63917B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40886" y="5300734"/>
                  <a:ext cx="21465" cy="610183"/>
                </a:xfrm>
                <a:custGeom>
                  <a:avLst/>
                  <a:gdLst>
                    <a:gd name="T0" fmla="*/ 14 w 30"/>
                    <a:gd name="T1" fmla="*/ 876 h 877"/>
                    <a:gd name="T2" fmla="*/ 0 w 30"/>
                    <a:gd name="T3" fmla="*/ 876 h 877"/>
                    <a:gd name="T4" fmla="*/ 0 w 30"/>
                    <a:gd name="T5" fmla="*/ 0 h 877"/>
                    <a:gd name="T6" fmla="*/ 29 w 30"/>
                    <a:gd name="T7" fmla="*/ 0 h 877"/>
                    <a:gd name="T8" fmla="*/ 29 w 30"/>
                    <a:gd name="T9" fmla="*/ 876 h 877"/>
                    <a:gd name="T10" fmla="*/ 14 w 30"/>
                    <a:gd name="T11" fmla="*/ 876 h 8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0" h="877">
                      <a:moveTo>
                        <a:pt x="14" y="876"/>
                      </a:moveTo>
                      <a:lnTo>
                        <a:pt x="0" y="876"/>
                      </a:lnTo>
                      <a:lnTo>
                        <a:pt x="0" y="0"/>
                      </a:lnTo>
                      <a:lnTo>
                        <a:pt x="29" y="0"/>
                      </a:lnTo>
                      <a:lnTo>
                        <a:pt x="29" y="876"/>
                      </a:lnTo>
                      <a:lnTo>
                        <a:pt x="14" y="876"/>
                      </a:lnTo>
                    </a:path>
                  </a:pathLst>
                </a:custGeom>
                <a:grpFill/>
                <a:ln w="9525" cap="flat">
                  <a:noFill/>
                  <a:bevel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766">
                    <a:defRPr/>
                  </a:pPr>
                  <a:endParaRPr lang="en-US" sz="1350">
                    <a:solidFill>
                      <a:srgbClr val="001E61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5" name="Freeform 178">
                  <a:extLst>
                    <a:ext uri="{FF2B5EF4-FFF2-40B4-BE49-F238E27FC236}">
                      <a16:creationId xmlns:a16="http://schemas.microsoft.com/office/drawing/2014/main" id="{71CC8E1C-2CD9-9DB2-5726-02F1052816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511408" y="5742274"/>
                  <a:ext cx="82787" cy="45994"/>
                </a:xfrm>
                <a:custGeom>
                  <a:avLst/>
                  <a:gdLst>
                    <a:gd name="T0" fmla="*/ 25 w 120"/>
                    <a:gd name="T1" fmla="*/ 67 h 68"/>
                    <a:gd name="T2" fmla="*/ 0 w 120"/>
                    <a:gd name="T3" fmla="*/ 64 h 68"/>
                    <a:gd name="T4" fmla="*/ 6 w 120"/>
                    <a:gd name="T5" fmla="*/ 35 h 68"/>
                    <a:gd name="T6" fmla="*/ 93 w 120"/>
                    <a:gd name="T7" fmla="*/ 0 h 68"/>
                    <a:gd name="T8" fmla="*/ 119 w 120"/>
                    <a:gd name="T9" fmla="*/ 12 h 68"/>
                    <a:gd name="T10" fmla="*/ 25 w 120"/>
                    <a:gd name="T11" fmla="*/ 67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0" h="68">
                      <a:moveTo>
                        <a:pt x="25" y="67"/>
                      </a:moveTo>
                      <a:cubicBezTo>
                        <a:pt x="14" y="67"/>
                        <a:pt x="6" y="66"/>
                        <a:pt x="0" y="64"/>
                      </a:cubicBezTo>
                      <a:lnTo>
                        <a:pt x="6" y="35"/>
                      </a:lnTo>
                      <a:cubicBezTo>
                        <a:pt x="9" y="35"/>
                        <a:pt x="73" y="48"/>
                        <a:pt x="93" y="0"/>
                      </a:cubicBezTo>
                      <a:lnTo>
                        <a:pt x="119" y="12"/>
                      </a:lnTo>
                      <a:cubicBezTo>
                        <a:pt x="102" y="55"/>
                        <a:pt x="58" y="67"/>
                        <a:pt x="25" y="67"/>
                      </a:cubicBezTo>
                    </a:path>
                  </a:pathLst>
                </a:custGeom>
                <a:grpFill/>
                <a:ln w="9525" cap="flat">
                  <a:noFill/>
                  <a:bevel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766">
                    <a:defRPr/>
                  </a:pPr>
                  <a:endParaRPr lang="en-US" sz="1350">
                    <a:solidFill>
                      <a:srgbClr val="001E61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6" name="Freeform 179">
                  <a:extLst>
                    <a:ext uri="{FF2B5EF4-FFF2-40B4-BE49-F238E27FC236}">
                      <a16:creationId xmlns:a16="http://schemas.microsoft.com/office/drawing/2014/main" id="{BB8CB5D5-8071-90A3-6A73-2C0CB32F8B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20117" y="5288469"/>
                  <a:ext cx="512064" cy="631648"/>
                </a:xfrm>
                <a:custGeom>
                  <a:avLst/>
                  <a:gdLst>
                    <a:gd name="T0" fmla="*/ 336 w 737"/>
                    <a:gd name="T1" fmla="*/ 908 h 909"/>
                    <a:gd name="T2" fmla="*/ 304 w 737"/>
                    <a:gd name="T3" fmla="*/ 899 h 909"/>
                    <a:gd name="T4" fmla="*/ 292 w 737"/>
                    <a:gd name="T5" fmla="*/ 895 h 909"/>
                    <a:gd name="T6" fmla="*/ 0 w 737"/>
                    <a:gd name="T7" fmla="*/ 571 h 909"/>
                    <a:gd name="T8" fmla="*/ 0 w 737"/>
                    <a:gd name="T9" fmla="*/ 131 h 909"/>
                    <a:gd name="T10" fmla="*/ 28 w 737"/>
                    <a:gd name="T11" fmla="*/ 104 h 909"/>
                    <a:gd name="T12" fmla="*/ 306 w 737"/>
                    <a:gd name="T13" fmla="*/ 16 h 909"/>
                    <a:gd name="T14" fmla="*/ 306 w 737"/>
                    <a:gd name="T15" fmla="*/ 16 h 909"/>
                    <a:gd name="T16" fmla="*/ 331 w 737"/>
                    <a:gd name="T17" fmla="*/ 0 h 909"/>
                    <a:gd name="T18" fmla="*/ 331 w 737"/>
                    <a:gd name="T19" fmla="*/ 0 h 909"/>
                    <a:gd name="T20" fmla="*/ 550 w 737"/>
                    <a:gd name="T21" fmla="*/ 117 h 909"/>
                    <a:gd name="T22" fmla="*/ 736 w 737"/>
                    <a:gd name="T23" fmla="*/ 369 h 909"/>
                    <a:gd name="T24" fmla="*/ 682 w 737"/>
                    <a:gd name="T25" fmla="*/ 528 h 909"/>
                    <a:gd name="T26" fmla="*/ 682 w 737"/>
                    <a:gd name="T27" fmla="*/ 545 h 909"/>
                    <a:gd name="T28" fmla="*/ 493 w 737"/>
                    <a:gd name="T29" fmla="*/ 799 h 909"/>
                    <a:gd name="T30" fmla="*/ 350 w 737"/>
                    <a:gd name="T31" fmla="*/ 908 h 909"/>
                    <a:gd name="T32" fmla="*/ 336 w 737"/>
                    <a:gd name="T33" fmla="*/ 908 h 909"/>
                    <a:gd name="T34" fmla="*/ 31 w 737"/>
                    <a:gd name="T35" fmla="*/ 133 h 909"/>
                    <a:gd name="T36" fmla="*/ 31 w 737"/>
                    <a:gd name="T37" fmla="*/ 571 h 909"/>
                    <a:gd name="T38" fmla="*/ 305 w 737"/>
                    <a:gd name="T39" fmla="*/ 869 h 909"/>
                    <a:gd name="T40" fmla="*/ 315 w 737"/>
                    <a:gd name="T41" fmla="*/ 873 h 909"/>
                    <a:gd name="T42" fmla="*/ 340 w 737"/>
                    <a:gd name="T43" fmla="*/ 879 h 909"/>
                    <a:gd name="T44" fmla="*/ 470 w 737"/>
                    <a:gd name="T45" fmla="*/ 778 h 909"/>
                    <a:gd name="T46" fmla="*/ 473 w 737"/>
                    <a:gd name="T47" fmla="*/ 773 h 909"/>
                    <a:gd name="T48" fmla="*/ 480 w 737"/>
                    <a:gd name="T49" fmla="*/ 771 h 909"/>
                    <a:gd name="T50" fmla="*/ 655 w 737"/>
                    <a:gd name="T51" fmla="*/ 544 h 909"/>
                    <a:gd name="T52" fmla="*/ 653 w 737"/>
                    <a:gd name="T53" fmla="*/ 523 h 909"/>
                    <a:gd name="T54" fmla="*/ 653 w 737"/>
                    <a:gd name="T55" fmla="*/ 517 h 909"/>
                    <a:gd name="T56" fmla="*/ 656 w 737"/>
                    <a:gd name="T57" fmla="*/ 513 h 909"/>
                    <a:gd name="T58" fmla="*/ 707 w 737"/>
                    <a:gd name="T59" fmla="*/ 367 h 909"/>
                    <a:gd name="T60" fmla="*/ 537 w 737"/>
                    <a:gd name="T61" fmla="*/ 141 h 909"/>
                    <a:gd name="T62" fmla="*/ 531 w 737"/>
                    <a:gd name="T63" fmla="*/ 140 h 909"/>
                    <a:gd name="T64" fmla="*/ 528 w 737"/>
                    <a:gd name="T65" fmla="*/ 136 h 909"/>
                    <a:gd name="T66" fmla="*/ 333 w 737"/>
                    <a:gd name="T67" fmla="*/ 28 h 909"/>
                    <a:gd name="T68" fmla="*/ 31 w 737"/>
                    <a:gd name="T69" fmla="*/ 133 h 9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737" h="909">
                      <a:moveTo>
                        <a:pt x="336" y="908"/>
                      </a:moveTo>
                      <a:cubicBezTo>
                        <a:pt x="324" y="908"/>
                        <a:pt x="314" y="904"/>
                        <a:pt x="304" y="899"/>
                      </a:cubicBezTo>
                      <a:lnTo>
                        <a:pt x="292" y="895"/>
                      </a:lnTo>
                      <a:cubicBezTo>
                        <a:pt x="289" y="893"/>
                        <a:pt x="0" y="739"/>
                        <a:pt x="0" y="571"/>
                      </a:cubicBezTo>
                      <a:lnTo>
                        <a:pt x="0" y="131"/>
                      </a:lnTo>
                      <a:cubicBezTo>
                        <a:pt x="0" y="117"/>
                        <a:pt x="12" y="104"/>
                        <a:pt x="28" y="104"/>
                      </a:cubicBezTo>
                      <a:cubicBezTo>
                        <a:pt x="260" y="104"/>
                        <a:pt x="306" y="18"/>
                        <a:pt x="306" y="16"/>
                      </a:cubicBezTo>
                      <a:lnTo>
                        <a:pt x="306" y="16"/>
                      </a:lnTo>
                      <a:cubicBezTo>
                        <a:pt x="311" y="6"/>
                        <a:pt x="321" y="0"/>
                        <a:pt x="331" y="0"/>
                      </a:cubicBezTo>
                      <a:lnTo>
                        <a:pt x="331" y="0"/>
                      </a:lnTo>
                      <a:cubicBezTo>
                        <a:pt x="419" y="0"/>
                        <a:pt x="500" y="44"/>
                        <a:pt x="550" y="117"/>
                      </a:cubicBezTo>
                      <a:cubicBezTo>
                        <a:pt x="661" y="150"/>
                        <a:pt x="736" y="254"/>
                        <a:pt x="736" y="369"/>
                      </a:cubicBezTo>
                      <a:cubicBezTo>
                        <a:pt x="736" y="427"/>
                        <a:pt x="717" y="481"/>
                        <a:pt x="682" y="528"/>
                      </a:cubicBezTo>
                      <a:cubicBezTo>
                        <a:pt x="682" y="533"/>
                        <a:pt x="682" y="539"/>
                        <a:pt x="682" y="545"/>
                      </a:cubicBezTo>
                      <a:cubicBezTo>
                        <a:pt x="682" y="663"/>
                        <a:pt x="605" y="765"/>
                        <a:pt x="493" y="799"/>
                      </a:cubicBezTo>
                      <a:cubicBezTo>
                        <a:pt x="462" y="863"/>
                        <a:pt x="408" y="888"/>
                        <a:pt x="350" y="908"/>
                      </a:cubicBezTo>
                      <a:cubicBezTo>
                        <a:pt x="346" y="908"/>
                        <a:pt x="341" y="908"/>
                        <a:pt x="336" y="908"/>
                      </a:cubicBezTo>
                      <a:close/>
                      <a:moveTo>
                        <a:pt x="31" y="133"/>
                      </a:moveTo>
                      <a:lnTo>
                        <a:pt x="31" y="571"/>
                      </a:lnTo>
                      <a:cubicBezTo>
                        <a:pt x="31" y="707"/>
                        <a:pt x="271" y="853"/>
                        <a:pt x="305" y="869"/>
                      </a:cubicBezTo>
                      <a:lnTo>
                        <a:pt x="315" y="873"/>
                      </a:lnTo>
                      <a:cubicBezTo>
                        <a:pt x="324" y="877"/>
                        <a:pt x="334" y="880"/>
                        <a:pt x="340" y="879"/>
                      </a:cubicBezTo>
                      <a:cubicBezTo>
                        <a:pt x="395" y="859"/>
                        <a:pt x="443" y="837"/>
                        <a:pt x="470" y="778"/>
                      </a:cubicBezTo>
                      <a:lnTo>
                        <a:pt x="473" y="773"/>
                      </a:lnTo>
                      <a:lnTo>
                        <a:pt x="480" y="771"/>
                      </a:lnTo>
                      <a:cubicBezTo>
                        <a:pt x="583" y="745"/>
                        <a:pt x="655" y="652"/>
                        <a:pt x="655" y="544"/>
                      </a:cubicBezTo>
                      <a:cubicBezTo>
                        <a:pt x="655" y="536"/>
                        <a:pt x="655" y="531"/>
                        <a:pt x="653" y="523"/>
                      </a:cubicBezTo>
                      <a:lnTo>
                        <a:pt x="653" y="517"/>
                      </a:lnTo>
                      <a:lnTo>
                        <a:pt x="656" y="513"/>
                      </a:lnTo>
                      <a:cubicBezTo>
                        <a:pt x="690" y="471"/>
                        <a:pt x="707" y="421"/>
                        <a:pt x="707" y="367"/>
                      </a:cubicBezTo>
                      <a:cubicBezTo>
                        <a:pt x="707" y="262"/>
                        <a:pt x="637" y="171"/>
                        <a:pt x="537" y="141"/>
                      </a:cubicBezTo>
                      <a:lnTo>
                        <a:pt x="531" y="140"/>
                      </a:lnTo>
                      <a:lnTo>
                        <a:pt x="528" y="136"/>
                      </a:lnTo>
                      <a:cubicBezTo>
                        <a:pt x="484" y="69"/>
                        <a:pt x="413" y="29"/>
                        <a:pt x="333" y="28"/>
                      </a:cubicBezTo>
                      <a:cubicBezTo>
                        <a:pt x="327" y="39"/>
                        <a:pt x="273" y="133"/>
                        <a:pt x="31" y="13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bevel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766">
                    <a:defRPr/>
                  </a:pPr>
                  <a:endParaRPr lang="en-US" sz="1350">
                    <a:solidFill>
                      <a:srgbClr val="001E61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</p:grpSp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2A35980E-B6FC-1D2D-BBE2-69A1DFCFE29F}"/>
                  </a:ext>
                </a:extLst>
              </p:cNvPr>
              <p:cNvGrpSpPr/>
              <p:nvPr/>
            </p:nvGrpSpPr>
            <p:grpSpPr>
              <a:xfrm>
                <a:off x="8663455" y="5227499"/>
                <a:ext cx="352170" cy="897450"/>
                <a:chOff x="8691165" y="5177992"/>
                <a:chExt cx="313010" cy="797651"/>
              </a:xfrm>
              <a:grpFill/>
            </p:grpSpPr>
            <p:sp>
              <p:nvSpPr>
                <p:cNvPr id="93" name="Freeform 116">
                  <a:extLst>
                    <a:ext uri="{FF2B5EF4-FFF2-40B4-BE49-F238E27FC236}">
                      <a16:creationId xmlns:a16="http://schemas.microsoft.com/office/drawing/2014/main" id="{B8E6C5F8-1245-4C17-1AC5-5DFB116A14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868557" y="5177992"/>
                  <a:ext cx="135618" cy="206987"/>
                </a:xfrm>
                <a:custGeom>
                  <a:avLst/>
                  <a:gdLst>
                    <a:gd name="T0" fmla="*/ 84 w 85"/>
                    <a:gd name="T1" fmla="*/ 77 h 129"/>
                    <a:gd name="T2" fmla="*/ 73 w 85"/>
                    <a:gd name="T3" fmla="*/ 115 h 129"/>
                    <a:gd name="T4" fmla="*/ 42 w 85"/>
                    <a:gd name="T5" fmla="*/ 128 h 129"/>
                    <a:gd name="T6" fmla="*/ 11 w 85"/>
                    <a:gd name="T7" fmla="*/ 115 h 129"/>
                    <a:gd name="T8" fmla="*/ 0 w 85"/>
                    <a:gd name="T9" fmla="*/ 77 h 129"/>
                    <a:gd name="T10" fmla="*/ 0 w 85"/>
                    <a:gd name="T11" fmla="*/ 51 h 129"/>
                    <a:gd name="T12" fmla="*/ 11 w 85"/>
                    <a:gd name="T13" fmla="*/ 13 h 129"/>
                    <a:gd name="T14" fmla="*/ 42 w 85"/>
                    <a:gd name="T15" fmla="*/ 0 h 129"/>
                    <a:gd name="T16" fmla="*/ 73 w 85"/>
                    <a:gd name="T17" fmla="*/ 13 h 129"/>
                    <a:gd name="T18" fmla="*/ 84 w 85"/>
                    <a:gd name="T19" fmla="*/ 51 h 129"/>
                    <a:gd name="T20" fmla="*/ 84 w 85"/>
                    <a:gd name="T21" fmla="*/ 77 h 129"/>
                    <a:gd name="T22" fmla="*/ 59 w 85"/>
                    <a:gd name="T23" fmla="*/ 48 h 129"/>
                    <a:gd name="T24" fmla="*/ 55 w 85"/>
                    <a:gd name="T25" fmla="*/ 26 h 129"/>
                    <a:gd name="T26" fmla="*/ 42 w 85"/>
                    <a:gd name="T27" fmla="*/ 19 h 129"/>
                    <a:gd name="T28" fmla="*/ 29 w 85"/>
                    <a:gd name="T29" fmla="*/ 26 h 129"/>
                    <a:gd name="T30" fmla="*/ 24 w 85"/>
                    <a:gd name="T31" fmla="*/ 48 h 129"/>
                    <a:gd name="T32" fmla="*/ 24 w 85"/>
                    <a:gd name="T33" fmla="*/ 80 h 129"/>
                    <a:gd name="T34" fmla="*/ 29 w 85"/>
                    <a:gd name="T35" fmla="*/ 102 h 129"/>
                    <a:gd name="T36" fmla="*/ 42 w 85"/>
                    <a:gd name="T37" fmla="*/ 109 h 129"/>
                    <a:gd name="T38" fmla="*/ 55 w 85"/>
                    <a:gd name="T39" fmla="*/ 102 h 129"/>
                    <a:gd name="T40" fmla="*/ 59 w 85"/>
                    <a:gd name="T41" fmla="*/ 80 h 129"/>
                    <a:gd name="T42" fmla="*/ 59 w 85"/>
                    <a:gd name="T43" fmla="*/ 48 h 1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85" h="129">
                      <a:moveTo>
                        <a:pt x="84" y="77"/>
                      </a:moveTo>
                      <a:cubicBezTo>
                        <a:pt x="84" y="93"/>
                        <a:pt x="80" y="106"/>
                        <a:pt x="73" y="115"/>
                      </a:cubicBezTo>
                      <a:cubicBezTo>
                        <a:pt x="65" y="124"/>
                        <a:pt x="55" y="128"/>
                        <a:pt x="42" y="128"/>
                      </a:cubicBezTo>
                      <a:cubicBezTo>
                        <a:pt x="29" y="128"/>
                        <a:pt x="18" y="124"/>
                        <a:pt x="11" y="115"/>
                      </a:cubicBezTo>
                      <a:cubicBezTo>
                        <a:pt x="3" y="106"/>
                        <a:pt x="0" y="94"/>
                        <a:pt x="0" y="77"/>
                      </a:cubicBezTo>
                      <a:lnTo>
                        <a:pt x="0" y="51"/>
                      </a:lnTo>
                      <a:cubicBezTo>
                        <a:pt x="0" y="35"/>
                        <a:pt x="3" y="22"/>
                        <a:pt x="11" y="13"/>
                      </a:cubicBezTo>
                      <a:cubicBezTo>
                        <a:pt x="18" y="4"/>
                        <a:pt x="29" y="0"/>
                        <a:pt x="42" y="0"/>
                      </a:cubicBezTo>
                      <a:cubicBezTo>
                        <a:pt x="55" y="0"/>
                        <a:pt x="65" y="4"/>
                        <a:pt x="73" y="13"/>
                      </a:cubicBezTo>
                      <a:cubicBezTo>
                        <a:pt x="80" y="22"/>
                        <a:pt x="84" y="33"/>
                        <a:pt x="84" y="51"/>
                      </a:cubicBezTo>
                      <a:lnTo>
                        <a:pt x="84" y="77"/>
                      </a:lnTo>
                      <a:close/>
                      <a:moveTo>
                        <a:pt x="59" y="48"/>
                      </a:moveTo>
                      <a:cubicBezTo>
                        <a:pt x="59" y="38"/>
                        <a:pt x="58" y="30"/>
                        <a:pt x="55" y="26"/>
                      </a:cubicBezTo>
                      <a:cubicBezTo>
                        <a:pt x="52" y="22"/>
                        <a:pt x="48" y="19"/>
                        <a:pt x="42" y="19"/>
                      </a:cubicBezTo>
                      <a:cubicBezTo>
                        <a:pt x="36" y="19"/>
                        <a:pt x="32" y="22"/>
                        <a:pt x="29" y="26"/>
                      </a:cubicBezTo>
                      <a:cubicBezTo>
                        <a:pt x="26" y="30"/>
                        <a:pt x="24" y="38"/>
                        <a:pt x="24" y="48"/>
                      </a:cubicBezTo>
                      <a:lnTo>
                        <a:pt x="24" y="80"/>
                      </a:lnTo>
                      <a:cubicBezTo>
                        <a:pt x="24" y="90"/>
                        <a:pt x="26" y="97"/>
                        <a:pt x="29" y="102"/>
                      </a:cubicBezTo>
                      <a:cubicBezTo>
                        <a:pt x="32" y="106"/>
                        <a:pt x="36" y="109"/>
                        <a:pt x="42" y="109"/>
                      </a:cubicBezTo>
                      <a:cubicBezTo>
                        <a:pt x="48" y="109"/>
                        <a:pt x="52" y="106"/>
                        <a:pt x="55" y="102"/>
                      </a:cubicBezTo>
                      <a:cubicBezTo>
                        <a:pt x="58" y="97"/>
                        <a:pt x="59" y="90"/>
                        <a:pt x="59" y="80"/>
                      </a:cubicBezTo>
                      <a:lnTo>
                        <a:pt x="59" y="4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bevel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766">
                    <a:defRPr/>
                  </a:pPr>
                  <a:endParaRPr lang="en-US" sz="1350">
                    <a:solidFill>
                      <a:srgbClr val="001E61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94" name="Freeform 117">
                  <a:extLst>
                    <a:ext uri="{FF2B5EF4-FFF2-40B4-BE49-F238E27FC236}">
                      <a16:creationId xmlns:a16="http://schemas.microsoft.com/office/drawing/2014/main" id="{D3DC5070-7FD4-C2CF-C9E0-23D752155C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00267" y="5475537"/>
                  <a:ext cx="78516" cy="199854"/>
                </a:xfrm>
                <a:custGeom>
                  <a:avLst/>
                  <a:gdLst>
                    <a:gd name="T0" fmla="*/ 25 w 50"/>
                    <a:gd name="T1" fmla="*/ 124 h 125"/>
                    <a:gd name="T2" fmla="*/ 25 w 50"/>
                    <a:gd name="T3" fmla="*/ 22 h 125"/>
                    <a:gd name="T4" fmla="*/ 0 w 50"/>
                    <a:gd name="T5" fmla="*/ 22 h 125"/>
                    <a:gd name="T6" fmla="*/ 0 w 50"/>
                    <a:gd name="T7" fmla="*/ 4 h 125"/>
                    <a:gd name="T8" fmla="*/ 49 w 50"/>
                    <a:gd name="T9" fmla="*/ 0 h 125"/>
                    <a:gd name="T10" fmla="*/ 49 w 50"/>
                    <a:gd name="T11" fmla="*/ 124 h 125"/>
                    <a:gd name="T12" fmla="*/ 25 w 50"/>
                    <a:gd name="T13" fmla="*/ 124 h 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0" h="125">
                      <a:moveTo>
                        <a:pt x="25" y="124"/>
                      </a:moveTo>
                      <a:lnTo>
                        <a:pt x="25" y="22"/>
                      </a:lnTo>
                      <a:lnTo>
                        <a:pt x="0" y="22"/>
                      </a:lnTo>
                      <a:lnTo>
                        <a:pt x="0" y="4"/>
                      </a:lnTo>
                      <a:lnTo>
                        <a:pt x="49" y="0"/>
                      </a:lnTo>
                      <a:lnTo>
                        <a:pt x="49" y="124"/>
                      </a:lnTo>
                      <a:lnTo>
                        <a:pt x="25" y="124"/>
                      </a:lnTo>
                    </a:path>
                  </a:pathLst>
                </a:custGeom>
                <a:grpFill/>
                <a:ln w="9525" cap="flat">
                  <a:noFill/>
                  <a:bevel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766">
                    <a:defRPr/>
                  </a:pPr>
                  <a:endParaRPr lang="en-US" sz="1350">
                    <a:solidFill>
                      <a:srgbClr val="001E61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95" name="Freeform 119">
                  <a:extLst>
                    <a:ext uri="{FF2B5EF4-FFF2-40B4-BE49-F238E27FC236}">
                      <a16:creationId xmlns:a16="http://schemas.microsoft.com/office/drawing/2014/main" id="{D3BCBC84-FF48-D4DB-9A99-7BF7EDFA25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99165" y="5188592"/>
                  <a:ext cx="85652" cy="199853"/>
                </a:xfrm>
                <a:custGeom>
                  <a:avLst/>
                  <a:gdLst>
                    <a:gd name="T0" fmla="*/ 25 w 51"/>
                    <a:gd name="T1" fmla="*/ 124 h 125"/>
                    <a:gd name="T2" fmla="*/ 25 w 51"/>
                    <a:gd name="T3" fmla="*/ 21 h 125"/>
                    <a:gd name="T4" fmla="*/ 0 w 51"/>
                    <a:gd name="T5" fmla="*/ 21 h 125"/>
                    <a:gd name="T6" fmla="*/ 0 w 51"/>
                    <a:gd name="T7" fmla="*/ 4 h 125"/>
                    <a:gd name="T8" fmla="*/ 50 w 51"/>
                    <a:gd name="T9" fmla="*/ 0 h 125"/>
                    <a:gd name="T10" fmla="*/ 50 w 51"/>
                    <a:gd name="T11" fmla="*/ 124 h 125"/>
                    <a:gd name="T12" fmla="*/ 25 w 51"/>
                    <a:gd name="T13" fmla="*/ 124 h 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1" h="125">
                      <a:moveTo>
                        <a:pt x="25" y="124"/>
                      </a:moveTo>
                      <a:lnTo>
                        <a:pt x="25" y="21"/>
                      </a:lnTo>
                      <a:lnTo>
                        <a:pt x="0" y="21"/>
                      </a:lnTo>
                      <a:lnTo>
                        <a:pt x="0" y="4"/>
                      </a:lnTo>
                      <a:lnTo>
                        <a:pt x="50" y="0"/>
                      </a:lnTo>
                      <a:lnTo>
                        <a:pt x="50" y="124"/>
                      </a:lnTo>
                      <a:lnTo>
                        <a:pt x="25" y="124"/>
                      </a:lnTo>
                    </a:path>
                  </a:pathLst>
                </a:custGeom>
                <a:grpFill/>
                <a:ln w="9525" cap="flat">
                  <a:noFill/>
                  <a:bevel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766">
                    <a:defRPr/>
                  </a:pPr>
                  <a:endParaRPr lang="en-US" sz="1350">
                    <a:solidFill>
                      <a:srgbClr val="001E61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96" name="Freeform 120">
                  <a:extLst>
                    <a:ext uri="{FF2B5EF4-FFF2-40B4-BE49-F238E27FC236}">
                      <a16:creationId xmlns:a16="http://schemas.microsoft.com/office/drawing/2014/main" id="{A0F49C99-3BC7-F76A-2A1F-0A4730DEAB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91165" y="5468397"/>
                  <a:ext cx="142752" cy="214128"/>
                </a:xfrm>
                <a:custGeom>
                  <a:avLst/>
                  <a:gdLst>
                    <a:gd name="T0" fmla="*/ 85 w 86"/>
                    <a:gd name="T1" fmla="*/ 79 h 131"/>
                    <a:gd name="T2" fmla="*/ 73 w 86"/>
                    <a:gd name="T3" fmla="*/ 117 h 131"/>
                    <a:gd name="T4" fmla="*/ 42 w 86"/>
                    <a:gd name="T5" fmla="*/ 130 h 131"/>
                    <a:gd name="T6" fmla="*/ 12 w 86"/>
                    <a:gd name="T7" fmla="*/ 117 h 131"/>
                    <a:gd name="T8" fmla="*/ 0 w 86"/>
                    <a:gd name="T9" fmla="*/ 79 h 131"/>
                    <a:gd name="T10" fmla="*/ 0 w 86"/>
                    <a:gd name="T11" fmla="*/ 51 h 131"/>
                    <a:gd name="T12" fmla="*/ 12 w 86"/>
                    <a:gd name="T13" fmla="*/ 14 h 131"/>
                    <a:gd name="T14" fmla="*/ 42 w 86"/>
                    <a:gd name="T15" fmla="*/ 0 h 131"/>
                    <a:gd name="T16" fmla="*/ 73 w 86"/>
                    <a:gd name="T17" fmla="*/ 14 h 131"/>
                    <a:gd name="T18" fmla="*/ 85 w 86"/>
                    <a:gd name="T19" fmla="*/ 51 h 131"/>
                    <a:gd name="T20" fmla="*/ 85 w 86"/>
                    <a:gd name="T21" fmla="*/ 79 h 131"/>
                    <a:gd name="T22" fmla="*/ 60 w 86"/>
                    <a:gd name="T23" fmla="*/ 50 h 131"/>
                    <a:gd name="T24" fmla="*/ 55 w 86"/>
                    <a:gd name="T25" fmla="*/ 28 h 131"/>
                    <a:gd name="T26" fmla="*/ 42 w 86"/>
                    <a:gd name="T27" fmla="*/ 21 h 131"/>
                    <a:gd name="T28" fmla="*/ 29 w 86"/>
                    <a:gd name="T29" fmla="*/ 28 h 131"/>
                    <a:gd name="T30" fmla="*/ 25 w 86"/>
                    <a:gd name="T31" fmla="*/ 50 h 131"/>
                    <a:gd name="T32" fmla="*/ 25 w 86"/>
                    <a:gd name="T33" fmla="*/ 82 h 131"/>
                    <a:gd name="T34" fmla="*/ 29 w 86"/>
                    <a:gd name="T35" fmla="*/ 104 h 131"/>
                    <a:gd name="T36" fmla="*/ 42 w 86"/>
                    <a:gd name="T37" fmla="*/ 111 h 131"/>
                    <a:gd name="T38" fmla="*/ 55 w 86"/>
                    <a:gd name="T39" fmla="*/ 104 h 131"/>
                    <a:gd name="T40" fmla="*/ 60 w 86"/>
                    <a:gd name="T41" fmla="*/ 82 h 131"/>
                    <a:gd name="T42" fmla="*/ 60 w 86"/>
                    <a:gd name="T43" fmla="*/ 50 h 1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86" h="131">
                      <a:moveTo>
                        <a:pt x="85" y="79"/>
                      </a:moveTo>
                      <a:cubicBezTo>
                        <a:pt x="85" y="95"/>
                        <a:pt x="80" y="108"/>
                        <a:pt x="73" y="117"/>
                      </a:cubicBezTo>
                      <a:cubicBezTo>
                        <a:pt x="66" y="126"/>
                        <a:pt x="55" y="130"/>
                        <a:pt x="42" y="130"/>
                      </a:cubicBezTo>
                      <a:cubicBezTo>
                        <a:pt x="29" y="130"/>
                        <a:pt x="19" y="126"/>
                        <a:pt x="12" y="117"/>
                      </a:cubicBezTo>
                      <a:cubicBezTo>
                        <a:pt x="4" y="108"/>
                        <a:pt x="0" y="97"/>
                        <a:pt x="0" y="79"/>
                      </a:cubicBezTo>
                      <a:lnTo>
                        <a:pt x="0" y="51"/>
                      </a:lnTo>
                      <a:cubicBezTo>
                        <a:pt x="0" y="35"/>
                        <a:pt x="4" y="23"/>
                        <a:pt x="12" y="14"/>
                      </a:cubicBezTo>
                      <a:cubicBezTo>
                        <a:pt x="19" y="6"/>
                        <a:pt x="29" y="0"/>
                        <a:pt x="42" y="0"/>
                      </a:cubicBezTo>
                      <a:cubicBezTo>
                        <a:pt x="55" y="0"/>
                        <a:pt x="66" y="6"/>
                        <a:pt x="73" y="14"/>
                      </a:cubicBezTo>
                      <a:cubicBezTo>
                        <a:pt x="80" y="23"/>
                        <a:pt x="85" y="34"/>
                        <a:pt x="85" y="51"/>
                      </a:cubicBezTo>
                      <a:lnTo>
                        <a:pt x="85" y="79"/>
                      </a:lnTo>
                      <a:close/>
                      <a:moveTo>
                        <a:pt x="60" y="50"/>
                      </a:moveTo>
                      <a:cubicBezTo>
                        <a:pt x="60" y="40"/>
                        <a:pt x="57" y="32"/>
                        <a:pt x="55" y="28"/>
                      </a:cubicBezTo>
                      <a:cubicBezTo>
                        <a:pt x="52" y="24"/>
                        <a:pt x="48" y="21"/>
                        <a:pt x="42" y="21"/>
                      </a:cubicBezTo>
                      <a:cubicBezTo>
                        <a:pt x="36" y="21"/>
                        <a:pt x="32" y="24"/>
                        <a:pt x="29" y="28"/>
                      </a:cubicBezTo>
                      <a:cubicBezTo>
                        <a:pt x="26" y="32"/>
                        <a:pt x="25" y="40"/>
                        <a:pt x="25" y="50"/>
                      </a:cubicBezTo>
                      <a:lnTo>
                        <a:pt x="25" y="82"/>
                      </a:lnTo>
                      <a:cubicBezTo>
                        <a:pt x="25" y="92"/>
                        <a:pt x="26" y="100"/>
                        <a:pt x="29" y="104"/>
                      </a:cubicBezTo>
                      <a:cubicBezTo>
                        <a:pt x="32" y="108"/>
                        <a:pt x="36" y="111"/>
                        <a:pt x="42" y="111"/>
                      </a:cubicBezTo>
                      <a:cubicBezTo>
                        <a:pt x="48" y="111"/>
                        <a:pt x="52" y="108"/>
                        <a:pt x="55" y="104"/>
                      </a:cubicBezTo>
                      <a:cubicBezTo>
                        <a:pt x="57" y="100"/>
                        <a:pt x="60" y="92"/>
                        <a:pt x="60" y="82"/>
                      </a:cubicBezTo>
                      <a:lnTo>
                        <a:pt x="60" y="5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bevel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766">
                    <a:defRPr/>
                  </a:pPr>
                  <a:endParaRPr lang="en-US" sz="1350">
                    <a:solidFill>
                      <a:srgbClr val="001E61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97" name="Freeform 114">
                  <a:extLst>
                    <a:ext uri="{FF2B5EF4-FFF2-40B4-BE49-F238E27FC236}">
                      <a16:creationId xmlns:a16="http://schemas.microsoft.com/office/drawing/2014/main" id="{EDEED5CD-27B3-D99D-28FB-2E000D5B6C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709764" y="5768279"/>
                  <a:ext cx="78516" cy="199851"/>
                </a:xfrm>
                <a:custGeom>
                  <a:avLst/>
                  <a:gdLst>
                    <a:gd name="T0" fmla="*/ 24 w 50"/>
                    <a:gd name="T1" fmla="*/ 124 h 125"/>
                    <a:gd name="T2" fmla="*/ 24 w 50"/>
                    <a:gd name="T3" fmla="*/ 21 h 125"/>
                    <a:gd name="T4" fmla="*/ 0 w 50"/>
                    <a:gd name="T5" fmla="*/ 21 h 125"/>
                    <a:gd name="T6" fmla="*/ 0 w 50"/>
                    <a:gd name="T7" fmla="*/ 4 h 125"/>
                    <a:gd name="T8" fmla="*/ 49 w 50"/>
                    <a:gd name="T9" fmla="*/ 0 h 125"/>
                    <a:gd name="T10" fmla="*/ 49 w 50"/>
                    <a:gd name="T11" fmla="*/ 124 h 125"/>
                    <a:gd name="T12" fmla="*/ 24 w 50"/>
                    <a:gd name="T13" fmla="*/ 124 h 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0" h="125">
                      <a:moveTo>
                        <a:pt x="24" y="124"/>
                      </a:moveTo>
                      <a:lnTo>
                        <a:pt x="24" y="21"/>
                      </a:lnTo>
                      <a:lnTo>
                        <a:pt x="0" y="21"/>
                      </a:lnTo>
                      <a:lnTo>
                        <a:pt x="0" y="4"/>
                      </a:lnTo>
                      <a:lnTo>
                        <a:pt x="49" y="0"/>
                      </a:lnTo>
                      <a:lnTo>
                        <a:pt x="49" y="124"/>
                      </a:lnTo>
                      <a:lnTo>
                        <a:pt x="24" y="124"/>
                      </a:lnTo>
                    </a:path>
                  </a:pathLst>
                </a:custGeom>
                <a:grpFill/>
                <a:ln w="9525" cap="flat">
                  <a:noFill/>
                  <a:bevel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766">
                    <a:defRPr/>
                  </a:pPr>
                  <a:endParaRPr lang="en-US" sz="1350">
                    <a:solidFill>
                      <a:srgbClr val="001E61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98" name="Freeform 116">
                  <a:extLst>
                    <a:ext uri="{FF2B5EF4-FFF2-40B4-BE49-F238E27FC236}">
                      <a16:creationId xmlns:a16="http://schemas.microsoft.com/office/drawing/2014/main" id="{E6836067-1D0B-A9D0-47BB-C8F5D43B3A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868557" y="5768656"/>
                  <a:ext cx="135618" cy="206987"/>
                </a:xfrm>
                <a:custGeom>
                  <a:avLst/>
                  <a:gdLst>
                    <a:gd name="T0" fmla="*/ 84 w 85"/>
                    <a:gd name="T1" fmla="*/ 77 h 129"/>
                    <a:gd name="T2" fmla="*/ 73 w 85"/>
                    <a:gd name="T3" fmla="*/ 115 h 129"/>
                    <a:gd name="T4" fmla="*/ 42 w 85"/>
                    <a:gd name="T5" fmla="*/ 128 h 129"/>
                    <a:gd name="T6" fmla="*/ 11 w 85"/>
                    <a:gd name="T7" fmla="*/ 115 h 129"/>
                    <a:gd name="T8" fmla="*/ 0 w 85"/>
                    <a:gd name="T9" fmla="*/ 77 h 129"/>
                    <a:gd name="T10" fmla="*/ 0 w 85"/>
                    <a:gd name="T11" fmla="*/ 51 h 129"/>
                    <a:gd name="T12" fmla="*/ 11 w 85"/>
                    <a:gd name="T13" fmla="*/ 13 h 129"/>
                    <a:gd name="T14" fmla="*/ 42 w 85"/>
                    <a:gd name="T15" fmla="*/ 0 h 129"/>
                    <a:gd name="T16" fmla="*/ 73 w 85"/>
                    <a:gd name="T17" fmla="*/ 13 h 129"/>
                    <a:gd name="T18" fmla="*/ 84 w 85"/>
                    <a:gd name="T19" fmla="*/ 51 h 129"/>
                    <a:gd name="T20" fmla="*/ 84 w 85"/>
                    <a:gd name="T21" fmla="*/ 77 h 129"/>
                    <a:gd name="T22" fmla="*/ 59 w 85"/>
                    <a:gd name="T23" fmla="*/ 48 h 129"/>
                    <a:gd name="T24" fmla="*/ 55 w 85"/>
                    <a:gd name="T25" fmla="*/ 26 h 129"/>
                    <a:gd name="T26" fmla="*/ 42 w 85"/>
                    <a:gd name="T27" fmla="*/ 19 h 129"/>
                    <a:gd name="T28" fmla="*/ 29 w 85"/>
                    <a:gd name="T29" fmla="*/ 26 h 129"/>
                    <a:gd name="T30" fmla="*/ 24 w 85"/>
                    <a:gd name="T31" fmla="*/ 48 h 129"/>
                    <a:gd name="T32" fmla="*/ 24 w 85"/>
                    <a:gd name="T33" fmla="*/ 80 h 129"/>
                    <a:gd name="T34" fmla="*/ 29 w 85"/>
                    <a:gd name="T35" fmla="*/ 102 h 129"/>
                    <a:gd name="T36" fmla="*/ 42 w 85"/>
                    <a:gd name="T37" fmla="*/ 109 h 129"/>
                    <a:gd name="T38" fmla="*/ 55 w 85"/>
                    <a:gd name="T39" fmla="*/ 102 h 129"/>
                    <a:gd name="T40" fmla="*/ 59 w 85"/>
                    <a:gd name="T41" fmla="*/ 80 h 129"/>
                    <a:gd name="T42" fmla="*/ 59 w 85"/>
                    <a:gd name="T43" fmla="*/ 48 h 1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85" h="129">
                      <a:moveTo>
                        <a:pt x="84" y="77"/>
                      </a:moveTo>
                      <a:cubicBezTo>
                        <a:pt x="84" y="93"/>
                        <a:pt x="80" y="106"/>
                        <a:pt x="73" y="115"/>
                      </a:cubicBezTo>
                      <a:cubicBezTo>
                        <a:pt x="65" y="124"/>
                        <a:pt x="55" y="128"/>
                        <a:pt x="42" y="128"/>
                      </a:cubicBezTo>
                      <a:cubicBezTo>
                        <a:pt x="29" y="128"/>
                        <a:pt x="18" y="124"/>
                        <a:pt x="11" y="115"/>
                      </a:cubicBezTo>
                      <a:cubicBezTo>
                        <a:pt x="3" y="106"/>
                        <a:pt x="0" y="94"/>
                        <a:pt x="0" y="77"/>
                      </a:cubicBezTo>
                      <a:lnTo>
                        <a:pt x="0" y="51"/>
                      </a:lnTo>
                      <a:cubicBezTo>
                        <a:pt x="0" y="35"/>
                        <a:pt x="3" y="22"/>
                        <a:pt x="11" y="13"/>
                      </a:cubicBezTo>
                      <a:cubicBezTo>
                        <a:pt x="18" y="4"/>
                        <a:pt x="29" y="0"/>
                        <a:pt x="42" y="0"/>
                      </a:cubicBezTo>
                      <a:cubicBezTo>
                        <a:pt x="55" y="0"/>
                        <a:pt x="65" y="4"/>
                        <a:pt x="73" y="13"/>
                      </a:cubicBezTo>
                      <a:cubicBezTo>
                        <a:pt x="80" y="22"/>
                        <a:pt x="84" y="33"/>
                        <a:pt x="84" y="51"/>
                      </a:cubicBezTo>
                      <a:lnTo>
                        <a:pt x="84" y="77"/>
                      </a:lnTo>
                      <a:close/>
                      <a:moveTo>
                        <a:pt x="59" y="48"/>
                      </a:moveTo>
                      <a:cubicBezTo>
                        <a:pt x="59" y="38"/>
                        <a:pt x="58" y="30"/>
                        <a:pt x="55" y="26"/>
                      </a:cubicBezTo>
                      <a:cubicBezTo>
                        <a:pt x="52" y="22"/>
                        <a:pt x="48" y="19"/>
                        <a:pt x="42" y="19"/>
                      </a:cubicBezTo>
                      <a:cubicBezTo>
                        <a:pt x="36" y="19"/>
                        <a:pt x="32" y="22"/>
                        <a:pt x="29" y="26"/>
                      </a:cubicBezTo>
                      <a:cubicBezTo>
                        <a:pt x="26" y="30"/>
                        <a:pt x="24" y="38"/>
                        <a:pt x="24" y="48"/>
                      </a:cubicBezTo>
                      <a:lnTo>
                        <a:pt x="24" y="80"/>
                      </a:lnTo>
                      <a:cubicBezTo>
                        <a:pt x="24" y="90"/>
                        <a:pt x="26" y="97"/>
                        <a:pt x="29" y="102"/>
                      </a:cubicBezTo>
                      <a:cubicBezTo>
                        <a:pt x="32" y="106"/>
                        <a:pt x="36" y="109"/>
                        <a:pt x="42" y="109"/>
                      </a:cubicBezTo>
                      <a:cubicBezTo>
                        <a:pt x="48" y="109"/>
                        <a:pt x="52" y="106"/>
                        <a:pt x="55" y="102"/>
                      </a:cubicBezTo>
                      <a:cubicBezTo>
                        <a:pt x="58" y="97"/>
                        <a:pt x="59" y="90"/>
                        <a:pt x="59" y="80"/>
                      </a:cubicBezTo>
                      <a:lnTo>
                        <a:pt x="59" y="4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bevel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766">
                    <a:defRPr/>
                  </a:pPr>
                  <a:endParaRPr lang="en-US" sz="1350">
                    <a:solidFill>
                      <a:srgbClr val="001E61"/>
                    </a:solidFill>
                    <a:latin typeface="Calibri" panose="020F0502020204030204"/>
                  </a:endParaRPr>
                </a:p>
              </p:txBody>
            </p:sp>
          </p:grpSp>
        </p:grpSp>
        <p:sp>
          <p:nvSpPr>
            <p:cNvPr id="90" name="Freeform 15">
              <a:extLst>
                <a:ext uri="{FF2B5EF4-FFF2-40B4-BE49-F238E27FC236}">
                  <a16:creationId xmlns:a16="http://schemas.microsoft.com/office/drawing/2014/main" id="{BE19C6BF-041B-4ABE-7EA9-BBF173445887}"/>
                </a:ext>
              </a:extLst>
            </p:cNvPr>
            <p:cNvSpPr/>
            <p:nvPr/>
          </p:nvSpPr>
          <p:spPr>
            <a:xfrm>
              <a:off x="657888" y="5165372"/>
              <a:ext cx="794070" cy="796884"/>
            </a:xfrm>
            <a:custGeom>
              <a:avLst/>
              <a:gdLst>
                <a:gd name="connsiteX0" fmla="*/ 1357362 w 2714723"/>
                <a:gd name="connsiteY0" fmla="*/ 2724345 h 2724345"/>
                <a:gd name="connsiteX1" fmla="*/ 0 w 2714723"/>
                <a:gd name="connsiteY1" fmla="*/ 1362173 h 2724345"/>
                <a:gd name="connsiteX2" fmla="*/ 1357362 w 2714723"/>
                <a:gd name="connsiteY2" fmla="*/ 0 h 2724345"/>
                <a:gd name="connsiteX3" fmla="*/ 2714724 w 2714723"/>
                <a:gd name="connsiteY3" fmla="*/ 1362173 h 2724345"/>
                <a:gd name="connsiteX4" fmla="*/ 1357362 w 2714723"/>
                <a:gd name="connsiteY4" fmla="*/ 2724345 h 2724345"/>
                <a:gd name="connsiteX5" fmla="*/ 1357362 w 2714723"/>
                <a:gd name="connsiteY5" fmla="*/ 79737 h 2724345"/>
                <a:gd name="connsiteX6" fmla="*/ 78784 w 2714723"/>
                <a:gd name="connsiteY6" fmla="*/ 1362173 h 2724345"/>
                <a:gd name="connsiteX7" fmla="*/ 1357362 w 2714723"/>
                <a:gd name="connsiteY7" fmla="*/ 2644608 h 2724345"/>
                <a:gd name="connsiteX8" fmla="*/ 2635940 w 2714723"/>
                <a:gd name="connsiteY8" fmla="*/ 1362173 h 2724345"/>
                <a:gd name="connsiteX9" fmla="*/ 1357362 w 2714723"/>
                <a:gd name="connsiteY9" fmla="*/ 79737 h 2724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14723" h="2724345">
                  <a:moveTo>
                    <a:pt x="1357362" y="2724345"/>
                  </a:moveTo>
                  <a:cubicBezTo>
                    <a:pt x="608440" y="2724345"/>
                    <a:pt x="0" y="2113029"/>
                    <a:pt x="0" y="1362173"/>
                  </a:cubicBezTo>
                  <a:cubicBezTo>
                    <a:pt x="0" y="611316"/>
                    <a:pt x="608440" y="0"/>
                    <a:pt x="1357362" y="0"/>
                  </a:cubicBezTo>
                  <a:cubicBezTo>
                    <a:pt x="2106284" y="0"/>
                    <a:pt x="2714724" y="611316"/>
                    <a:pt x="2714724" y="1362173"/>
                  </a:cubicBezTo>
                  <a:cubicBezTo>
                    <a:pt x="2714724" y="2113029"/>
                    <a:pt x="2106284" y="2724345"/>
                    <a:pt x="1357362" y="2724345"/>
                  </a:cubicBezTo>
                  <a:close/>
                  <a:moveTo>
                    <a:pt x="1357362" y="79737"/>
                  </a:moveTo>
                  <a:cubicBezTo>
                    <a:pt x="652103" y="79737"/>
                    <a:pt x="78784" y="654982"/>
                    <a:pt x="78784" y="1362173"/>
                  </a:cubicBezTo>
                  <a:cubicBezTo>
                    <a:pt x="78784" y="2069363"/>
                    <a:pt x="652103" y="2644608"/>
                    <a:pt x="1357362" y="2644608"/>
                  </a:cubicBezTo>
                  <a:cubicBezTo>
                    <a:pt x="2062621" y="2644608"/>
                    <a:pt x="2635940" y="2069363"/>
                    <a:pt x="2635940" y="1362173"/>
                  </a:cubicBezTo>
                  <a:cubicBezTo>
                    <a:pt x="2635940" y="654982"/>
                    <a:pt x="2062621" y="79737"/>
                    <a:pt x="1357362" y="79737"/>
                  </a:cubicBezTo>
                  <a:close/>
                </a:path>
              </a:pathLst>
            </a:custGeom>
            <a:grpFill/>
            <a:ln w="949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35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algn="l" defTabSz="91435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algn="l" defTabSz="91435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algn="l" defTabSz="91435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algn="l" defTabSz="91435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algn="l" defTabSz="91435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algn="l" defTabSz="91435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algn="l" defTabSz="91435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algn="l" defTabSz="91435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766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</p:grpSp>
      <p:pic>
        <p:nvPicPr>
          <p:cNvPr id="107" name="Picture 106" descr="A screen shot of a phone&#10;&#10;AI-generated content may be incorrect.">
            <a:extLst>
              <a:ext uri="{FF2B5EF4-FFF2-40B4-BE49-F238E27FC236}">
                <a16:creationId xmlns:a16="http://schemas.microsoft.com/office/drawing/2014/main" id="{C43E2B58-CAE7-2471-6332-BDC5FFCB53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7415" r="24747" b="30874"/>
          <a:stretch>
            <a:fillRect/>
          </a:stretch>
        </p:blipFill>
        <p:spPr>
          <a:xfrm>
            <a:off x="6338370" y="3455194"/>
            <a:ext cx="803221" cy="800261"/>
          </a:xfrm>
          <a:prstGeom prst="rect">
            <a:avLst/>
          </a:prstGeom>
          <a:ln>
            <a:noFill/>
          </a:ln>
        </p:spPr>
      </p:pic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61168CB3-29A3-7706-F2DD-A4E372E4431C}"/>
              </a:ext>
            </a:extLst>
          </p:cNvPr>
          <p:cNvCxnSpPr>
            <a:cxnSpLocks/>
          </p:cNvCxnSpPr>
          <p:nvPr/>
        </p:nvCxnSpPr>
        <p:spPr>
          <a:xfrm>
            <a:off x="5696463" y="3871460"/>
            <a:ext cx="490388" cy="0"/>
          </a:xfrm>
          <a:prstGeom prst="straightConnector1">
            <a:avLst/>
          </a:prstGeom>
          <a:ln w="190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:a16="http://schemas.microsoft.com/office/drawing/2014/main" id="{425E4D40-1655-398C-F1D6-ED8E29B94E1E}"/>
              </a:ext>
            </a:extLst>
          </p:cNvPr>
          <p:cNvSpPr txBox="1"/>
          <p:nvPr/>
        </p:nvSpPr>
        <p:spPr>
          <a:xfrm>
            <a:off x="5540724" y="3590041"/>
            <a:ext cx="803221" cy="254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1052" dirty="0">
                <a:solidFill>
                  <a:srgbClr val="000000"/>
                </a:solidFill>
                <a:latin typeface="Calibri" panose="020F0502020204030204"/>
              </a:rPr>
              <a:t>Evals.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3E034402-6FBD-9D47-8F9F-064D05B80F21}"/>
              </a:ext>
            </a:extLst>
          </p:cNvPr>
          <p:cNvSpPr txBox="1"/>
          <p:nvPr/>
        </p:nvSpPr>
        <p:spPr>
          <a:xfrm>
            <a:off x="4936626" y="4126376"/>
            <a:ext cx="803221" cy="182646"/>
          </a:xfrm>
          <a:prstGeom prst="rect">
            <a:avLst/>
          </a:prstGeom>
          <a:noFill/>
        </p:spPr>
        <p:txBody>
          <a:bodyPr wrap="square" lIns="43720" tIns="21860" rIns="43720" bIns="21860" rtlCol="0" anchor="t">
            <a:spAutoFit/>
          </a:bodyPr>
          <a:lstStyle/>
          <a:p>
            <a:pPr algn="ctr" defTabSz="685766">
              <a:defRPr/>
            </a:pPr>
            <a:r>
              <a:rPr lang="en-US" sz="900" dirty="0">
                <a:solidFill>
                  <a:srgbClr val="000000"/>
                </a:solidFill>
                <a:latin typeface="Calibri" panose="020F0502020204030204"/>
              </a:rPr>
              <a:t>Enterprise LLM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1E5B6838-BC78-6204-705F-EDDC4ED201EC}"/>
              </a:ext>
            </a:extLst>
          </p:cNvPr>
          <p:cNvSpPr/>
          <p:nvPr/>
        </p:nvSpPr>
        <p:spPr>
          <a:xfrm>
            <a:off x="7874078" y="3523009"/>
            <a:ext cx="2032575" cy="6969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>
              <a:defRPr/>
            </a:pPr>
            <a:endParaRPr lang="en-US" sz="86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28" name="Rounded Rectangle 2">
            <a:extLst>
              <a:ext uri="{FF2B5EF4-FFF2-40B4-BE49-F238E27FC236}">
                <a16:creationId xmlns:a16="http://schemas.microsoft.com/office/drawing/2014/main" id="{4CC6E6E4-C668-F6F2-6B84-2FE38BB52346}"/>
              </a:ext>
            </a:extLst>
          </p:cNvPr>
          <p:cNvSpPr/>
          <p:nvPr/>
        </p:nvSpPr>
        <p:spPr>
          <a:xfrm>
            <a:off x="9008996" y="3590041"/>
            <a:ext cx="714152" cy="548397"/>
          </a:xfrm>
          <a:prstGeom prst="roundRect">
            <a:avLst/>
          </a:prstGeom>
          <a:solidFill>
            <a:srgbClr val="0041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720" tIns="21860" rIns="43720" bIns="21860" rtlCol="0" anchor="ctr"/>
          <a:lstStyle/>
          <a:p>
            <a:pPr algn="ctr" defTabSz="685766">
              <a:defRPr/>
            </a:pPr>
            <a:r>
              <a:rPr lang="en-US" sz="861" dirty="0">
                <a:solidFill>
                  <a:srgbClr val="FFFFFF"/>
                </a:solidFill>
                <a:latin typeface="Calibri" panose="020F0502020204030204"/>
                <a:ea typeface="Calibri"/>
                <a:cs typeface="Calibri"/>
              </a:rPr>
              <a:t>Guardrails </a:t>
            </a:r>
            <a:br>
              <a:rPr lang="en-US" sz="861" dirty="0">
                <a:solidFill>
                  <a:srgbClr val="FFFFFF"/>
                </a:solidFill>
                <a:latin typeface="Calibri" panose="020F0502020204030204"/>
                <a:ea typeface="Calibri"/>
                <a:cs typeface="Calibri"/>
              </a:rPr>
            </a:br>
            <a:r>
              <a:rPr lang="en-US" sz="861" dirty="0">
                <a:solidFill>
                  <a:srgbClr val="FFFFFF"/>
                </a:solidFill>
                <a:latin typeface="Calibri" panose="020F0502020204030204"/>
                <a:ea typeface="Calibri"/>
                <a:cs typeface="Calibri"/>
              </a:rPr>
              <a:t>+ </a:t>
            </a:r>
          </a:p>
          <a:p>
            <a:pPr algn="ctr" defTabSz="685766">
              <a:defRPr/>
            </a:pPr>
            <a:r>
              <a:rPr lang="en-US" sz="861" dirty="0">
                <a:solidFill>
                  <a:srgbClr val="FFFFFF"/>
                </a:solidFill>
                <a:latin typeface="Calibri" panose="020F0502020204030204"/>
                <a:ea typeface="Calibri"/>
                <a:cs typeface="Calibri"/>
              </a:rPr>
              <a:t>Policies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D32B9E85-F4CF-C725-9EB0-D0F6A1C1E75E}"/>
              </a:ext>
            </a:extLst>
          </p:cNvPr>
          <p:cNvSpPr txBox="1"/>
          <p:nvPr/>
        </p:nvSpPr>
        <p:spPr>
          <a:xfrm>
            <a:off x="7823317" y="3925126"/>
            <a:ext cx="544679" cy="182646"/>
          </a:xfrm>
          <a:prstGeom prst="rect">
            <a:avLst/>
          </a:prstGeom>
          <a:noFill/>
        </p:spPr>
        <p:txBody>
          <a:bodyPr wrap="square" lIns="43720" tIns="21860" rIns="43720" bIns="21860" rtlCol="0" anchor="t">
            <a:spAutoFit/>
          </a:bodyPr>
          <a:lstStyle/>
          <a:p>
            <a:pPr defTabSz="685766">
              <a:defRPr/>
            </a:pPr>
            <a:r>
              <a:rPr lang="en-US" sz="900" dirty="0">
                <a:solidFill>
                  <a:srgbClr val="000000"/>
                </a:solidFill>
                <a:latin typeface="Calibri" panose="020F0502020204030204"/>
                <a:ea typeface="Calibri"/>
                <a:cs typeface="Calibri"/>
              </a:rPr>
              <a:t>Response</a:t>
            </a:r>
            <a:endParaRPr lang="en-US" sz="9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7470E35B-7FDE-6BBF-1914-7C0AD1D5B6C0}"/>
              </a:ext>
            </a:extLst>
          </p:cNvPr>
          <p:cNvSpPr txBox="1"/>
          <p:nvPr/>
        </p:nvSpPr>
        <p:spPr>
          <a:xfrm>
            <a:off x="7840064" y="3632744"/>
            <a:ext cx="529743" cy="18264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43720" tIns="21860" rIns="43720" bIns="218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85766">
              <a:defRPr/>
            </a:pPr>
            <a:r>
              <a:rPr lang="en-US" sz="900" dirty="0">
                <a:solidFill>
                  <a:srgbClr val="000000"/>
                </a:solidFill>
                <a:latin typeface="Calibri" panose="020F0502020204030204"/>
                <a:ea typeface="Calibri"/>
                <a:cs typeface="Calibri"/>
              </a:rPr>
              <a:t>Prompts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59934B7-967B-E2A5-E2D8-6AB720E574B7}"/>
              </a:ext>
            </a:extLst>
          </p:cNvPr>
          <p:cNvSpPr txBox="1"/>
          <p:nvPr/>
        </p:nvSpPr>
        <p:spPr>
          <a:xfrm>
            <a:off x="8283155" y="4291203"/>
            <a:ext cx="97459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1050" dirty="0">
                <a:solidFill>
                  <a:srgbClr val="001E61"/>
                </a:solidFill>
                <a:latin typeface="Calibri" panose="020F0502020204030204"/>
              </a:rPr>
              <a:t>Post-Training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D7F3924F-7A03-4339-E94E-221C92EF6D53}"/>
              </a:ext>
            </a:extLst>
          </p:cNvPr>
          <p:cNvSpPr txBox="1"/>
          <p:nvPr/>
        </p:nvSpPr>
        <p:spPr>
          <a:xfrm>
            <a:off x="5201363" y="4302620"/>
            <a:ext cx="180335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1050" dirty="0" err="1">
                <a:solidFill>
                  <a:srgbClr val="001E61"/>
                </a:solidFill>
                <a:latin typeface="Calibri" panose="020F0502020204030204"/>
              </a:rPr>
              <a:t>Análisis</a:t>
            </a:r>
            <a:r>
              <a:rPr lang="en-US" sz="1050" dirty="0">
                <a:solidFill>
                  <a:srgbClr val="001E61"/>
                </a:solidFill>
                <a:latin typeface="Calibri" panose="020F0502020204030204"/>
              </a:rPr>
              <a:t> de </a:t>
            </a:r>
            <a:r>
              <a:rPr lang="en-US" sz="1050" dirty="0" err="1">
                <a:solidFill>
                  <a:srgbClr val="001E61"/>
                </a:solidFill>
                <a:latin typeface="Calibri" panose="020F0502020204030204"/>
              </a:rPr>
              <a:t>riesgos</a:t>
            </a:r>
            <a:r>
              <a:rPr lang="en-US" sz="1050" dirty="0">
                <a:solidFill>
                  <a:srgbClr val="001E61"/>
                </a:solidFill>
                <a:latin typeface="Calibri" panose="020F0502020204030204"/>
              </a:rPr>
              <a:t> y </a:t>
            </a:r>
            <a:r>
              <a:rPr lang="en-US" sz="1050" dirty="0" err="1">
                <a:solidFill>
                  <a:srgbClr val="001E61"/>
                </a:solidFill>
                <a:latin typeface="Calibri" panose="020F0502020204030204"/>
              </a:rPr>
              <a:t>entendimiento</a:t>
            </a:r>
            <a:r>
              <a:rPr lang="en-US" sz="1050" dirty="0">
                <a:solidFill>
                  <a:srgbClr val="001E61"/>
                </a:solidFill>
                <a:latin typeface="Calibri" panose="020F0502020204030204"/>
              </a:rPr>
              <a:t> del </a:t>
            </a:r>
            <a:r>
              <a:rPr lang="en-US" sz="1050" dirty="0" err="1">
                <a:solidFill>
                  <a:srgbClr val="001E61"/>
                </a:solidFill>
                <a:latin typeface="Calibri" panose="020F0502020204030204"/>
              </a:rPr>
              <a:t>modelo</a:t>
            </a:r>
            <a:endParaRPr lang="en-US" sz="1050" dirty="0">
              <a:solidFill>
                <a:srgbClr val="001E61"/>
              </a:solidFill>
              <a:latin typeface="Calibri" panose="020F0502020204030204"/>
            </a:endParaRPr>
          </a:p>
        </p:txBody>
      </p: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6C2F1189-F608-412D-0E82-A76D08B21D97}"/>
              </a:ext>
            </a:extLst>
          </p:cNvPr>
          <p:cNvGrpSpPr>
            <a:grpSpLocks noChangeAspect="1"/>
          </p:cNvGrpSpPr>
          <p:nvPr/>
        </p:nvGrpSpPr>
        <p:grpSpPr>
          <a:xfrm>
            <a:off x="3121748" y="2194940"/>
            <a:ext cx="466798" cy="571274"/>
            <a:chOff x="10875469" y="3686158"/>
            <a:chExt cx="514377" cy="629504"/>
          </a:xfrm>
          <a:solidFill>
            <a:schemeClr val="bg1"/>
          </a:solidFill>
        </p:grpSpPr>
        <p:sp>
          <p:nvSpPr>
            <p:cNvPr id="143" name="Freeform 9">
              <a:extLst>
                <a:ext uri="{FF2B5EF4-FFF2-40B4-BE49-F238E27FC236}">
                  <a16:creationId xmlns:a16="http://schemas.microsoft.com/office/drawing/2014/main" id="{D41EACC5-C32C-355E-EF82-9BBB8FE8B9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75469" y="4004780"/>
              <a:ext cx="395547" cy="306624"/>
            </a:xfrm>
            <a:custGeom>
              <a:avLst/>
              <a:gdLst>
                <a:gd name="T0" fmla="*/ 456 w 570"/>
                <a:gd name="T1" fmla="*/ 438 h 439"/>
                <a:gd name="T2" fmla="*/ 51 w 570"/>
                <a:gd name="T3" fmla="*/ 438 h 439"/>
                <a:gd name="T4" fmla="*/ 0 w 570"/>
                <a:gd name="T5" fmla="*/ 387 h 439"/>
                <a:gd name="T6" fmla="*/ 0 w 570"/>
                <a:gd name="T7" fmla="*/ 224 h 439"/>
                <a:gd name="T8" fmla="*/ 212 w 570"/>
                <a:gd name="T9" fmla="*/ 0 h 439"/>
                <a:gd name="T10" fmla="*/ 220 w 570"/>
                <a:gd name="T11" fmla="*/ 0 h 439"/>
                <a:gd name="T12" fmla="*/ 224 w 570"/>
                <a:gd name="T13" fmla="*/ 5 h 439"/>
                <a:gd name="T14" fmla="*/ 338 w 570"/>
                <a:gd name="T15" fmla="*/ 58 h 439"/>
                <a:gd name="T16" fmla="*/ 450 w 570"/>
                <a:gd name="T17" fmla="*/ 5 h 439"/>
                <a:gd name="T18" fmla="*/ 454 w 570"/>
                <a:gd name="T19" fmla="*/ 0 h 439"/>
                <a:gd name="T20" fmla="*/ 462 w 570"/>
                <a:gd name="T21" fmla="*/ 0 h 439"/>
                <a:gd name="T22" fmla="*/ 569 w 570"/>
                <a:gd name="T23" fmla="*/ 38 h 439"/>
                <a:gd name="T24" fmla="*/ 553 w 570"/>
                <a:gd name="T25" fmla="*/ 62 h 439"/>
                <a:gd name="T26" fmla="*/ 467 w 570"/>
                <a:gd name="T27" fmla="*/ 30 h 439"/>
                <a:gd name="T28" fmla="*/ 338 w 570"/>
                <a:gd name="T29" fmla="*/ 87 h 439"/>
                <a:gd name="T30" fmla="*/ 208 w 570"/>
                <a:gd name="T31" fmla="*/ 30 h 439"/>
                <a:gd name="T32" fmla="*/ 30 w 570"/>
                <a:gd name="T33" fmla="*/ 224 h 439"/>
                <a:gd name="T34" fmla="*/ 30 w 570"/>
                <a:gd name="T35" fmla="*/ 387 h 439"/>
                <a:gd name="T36" fmla="*/ 52 w 570"/>
                <a:gd name="T37" fmla="*/ 409 h 439"/>
                <a:gd name="T38" fmla="*/ 456 w 570"/>
                <a:gd name="T39" fmla="*/ 409 h 439"/>
                <a:gd name="T40" fmla="*/ 456 w 570"/>
                <a:gd name="T41" fmla="*/ 438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70" h="439">
                  <a:moveTo>
                    <a:pt x="456" y="438"/>
                  </a:moveTo>
                  <a:lnTo>
                    <a:pt x="51" y="438"/>
                  </a:lnTo>
                  <a:cubicBezTo>
                    <a:pt x="23" y="438"/>
                    <a:pt x="0" y="415"/>
                    <a:pt x="0" y="387"/>
                  </a:cubicBezTo>
                  <a:lnTo>
                    <a:pt x="0" y="224"/>
                  </a:lnTo>
                  <a:cubicBezTo>
                    <a:pt x="0" y="105"/>
                    <a:pt x="93" y="7"/>
                    <a:pt x="212" y="0"/>
                  </a:cubicBezTo>
                  <a:lnTo>
                    <a:pt x="220" y="0"/>
                  </a:lnTo>
                  <a:lnTo>
                    <a:pt x="224" y="5"/>
                  </a:lnTo>
                  <a:cubicBezTo>
                    <a:pt x="252" y="39"/>
                    <a:pt x="294" y="58"/>
                    <a:pt x="338" y="58"/>
                  </a:cubicBezTo>
                  <a:cubicBezTo>
                    <a:pt x="381" y="58"/>
                    <a:pt x="422" y="39"/>
                    <a:pt x="450" y="5"/>
                  </a:cubicBezTo>
                  <a:lnTo>
                    <a:pt x="454" y="0"/>
                  </a:lnTo>
                  <a:lnTo>
                    <a:pt x="462" y="0"/>
                  </a:lnTo>
                  <a:cubicBezTo>
                    <a:pt x="500" y="3"/>
                    <a:pt x="537" y="16"/>
                    <a:pt x="569" y="38"/>
                  </a:cubicBezTo>
                  <a:lnTo>
                    <a:pt x="553" y="62"/>
                  </a:lnTo>
                  <a:cubicBezTo>
                    <a:pt x="527" y="45"/>
                    <a:pt x="498" y="33"/>
                    <a:pt x="467" y="30"/>
                  </a:cubicBezTo>
                  <a:cubicBezTo>
                    <a:pt x="434" y="67"/>
                    <a:pt x="387" y="87"/>
                    <a:pt x="338" y="87"/>
                  </a:cubicBezTo>
                  <a:cubicBezTo>
                    <a:pt x="288" y="87"/>
                    <a:pt x="242" y="67"/>
                    <a:pt x="208" y="30"/>
                  </a:cubicBezTo>
                  <a:cubicBezTo>
                    <a:pt x="107" y="39"/>
                    <a:pt x="30" y="124"/>
                    <a:pt x="30" y="224"/>
                  </a:cubicBezTo>
                  <a:lnTo>
                    <a:pt x="30" y="387"/>
                  </a:lnTo>
                  <a:cubicBezTo>
                    <a:pt x="30" y="399"/>
                    <a:pt x="40" y="409"/>
                    <a:pt x="52" y="409"/>
                  </a:cubicBezTo>
                  <a:lnTo>
                    <a:pt x="456" y="409"/>
                  </a:lnTo>
                  <a:lnTo>
                    <a:pt x="456" y="43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AB5EBBBF-D26B-44ED-F4D4-E005105DC9A9}"/>
                </a:ext>
              </a:extLst>
            </p:cNvPr>
            <p:cNvGrpSpPr/>
            <p:nvPr/>
          </p:nvGrpSpPr>
          <p:grpSpPr>
            <a:xfrm>
              <a:off x="10985372" y="3686158"/>
              <a:ext cx="304694" cy="326240"/>
              <a:chOff x="11566619" y="3698858"/>
              <a:chExt cx="304694" cy="326240"/>
            </a:xfrm>
            <a:grpFill/>
          </p:grpSpPr>
          <p:sp>
            <p:nvSpPr>
              <p:cNvPr id="146" name="Freeform 12">
                <a:extLst>
                  <a:ext uri="{FF2B5EF4-FFF2-40B4-BE49-F238E27FC236}">
                    <a16:creationId xmlns:a16="http://schemas.microsoft.com/office/drawing/2014/main" id="{A832F0F1-EACE-0163-98FA-30288D7B23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66619" y="3698858"/>
                <a:ext cx="252374" cy="326240"/>
              </a:xfrm>
              <a:custGeom>
                <a:avLst/>
                <a:gdLst>
                  <a:gd name="T0" fmla="*/ 181 w 363"/>
                  <a:gd name="T1" fmla="*/ 468 h 469"/>
                  <a:gd name="T2" fmla="*/ 26 w 363"/>
                  <a:gd name="T3" fmla="*/ 348 h 469"/>
                  <a:gd name="T4" fmla="*/ 3 w 363"/>
                  <a:gd name="T5" fmla="*/ 178 h 469"/>
                  <a:gd name="T6" fmla="*/ 50 w 363"/>
                  <a:gd name="T7" fmla="*/ 58 h 469"/>
                  <a:gd name="T8" fmla="*/ 181 w 363"/>
                  <a:gd name="T9" fmla="*/ 0 h 469"/>
                  <a:gd name="T10" fmla="*/ 312 w 363"/>
                  <a:gd name="T11" fmla="*/ 58 h 469"/>
                  <a:gd name="T12" fmla="*/ 359 w 363"/>
                  <a:gd name="T13" fmla="*/ 178 h 469"/>
                  <a:gd name="T14" fmla="*/ 346 w 363"/>
                  <a:gd name="T15" fmla="*/ 292 h 469"/>
                  <a:gd name="T16" fmla="*/ 316 w 363"/>
                  <a:gd name="T17" fmla="*/ 287 h 469"/>
                  <a:gd name="T18" fmla="*/ 330 w 363"/>
                  <a:gd name="T19" fmla="*/ 176 h 469"/>
                  <a:gd name="T20" fmla="*/ 292 w 363"/>
                  <a:gd name="T21" fmla="*/ 79 h 469"/>
                  <a:gd name="T22" fmla="*/ 182 w 363"/>
                  <a:gd name="T23" fmla="*/ 29 h 469"/>
                  <a:gd name="T24" fmla="*/ 73 w 363"/>
                  <a:gd name="T25" fmla="*/ 79 h 469"/>
                  <a:gd name="T26" fmla="*/ 35 w 363"/>
                  <a:gd name="T27" fmla="*/ 176 h 469"/>
                  <a:gd name="T28" fmla="*/ 57 w 363"/>
                  <a:gd name="T29" fmla="*/ 343 h 469"/>
                  <a:gd name="T30" fmla="*/ 182 w 363"/>
                  <a:gd name="T31" fmla="*/ 439 h 469"/>
                  <a:gd name="T32" fmla="*/ 286 w 363"/>
                  <a:gd name="T33" fmla="*/ 386 h 469"/>
                  <a:gd name="T34" fmla="*/ 309 w 363"/>
                  <a:gd name="T35" fmla="*/ 404 h 469"/>
                  <a:gd name="T36" fmla="*/ 181 w 363"/>
                  <a:gd name="T37" fmla="*/ 468 h 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3" h="469">
                    <a:moveTo>
                      <a:pt x="181" y="468"/>
                    </a:moveTo>
                    <a:cubicBezTo>
                      <a:pt x="108" y="468"/>
                      <a:pt x="45" y="418"/>
                      <a:pt x="26" y="348"/>
                    </a:cubicBezTo>
                    <a:cubicBezTo>
                      <a:pt x="25" y="344"/>
                      <a:pt x="9" y="260"/>
                      <a:pt x="3" y="178"/>
                    </a:cubicBezTo>
                    <a:cubicBezTo>
                      <a:pt x="0" y="136"/>
                      <a:pt x="18" y="92"/>
                      <a:pt x="50" y="58"/>
                    </a:cubicBezTo>
                    <a:cubicBezTo>
                      <a:pt x="85" y="22"/>
                      <a:pt x="133" y="0"/>
                      <a:pt x="181" y="0"/>
                    </a:cubicBezTo>
                    <a:cubicBezTo>
                      <a:pt x="229" y="0"/>
                      <a:pt x="277" y="22"/>
                      <a:pt x="312" y="58"/>
                    </a:cubicBezTo>
                    <a:cubicBezTo>
                      <a:pt x="344" y="92"/>
                      <a:pt x="362" y="136"/>
                      <a:pt x="359" y="178"/>
                    </a:cubicBezTo>
                    <a:cubicBezTo>
                      <a:pt x="357" y="211"/>
                      <a:pt x="353" y="249"/>
                      <a:pt x="346" y="292"/>
                    </a:cubicBezTo>
                    <a:lnTo>
                      <a:pt x="316" y="287"/>
                    </a:lnTo>
                    <a:cubicBezTo>
                      <a:pt x="322" y="246"/>
                      <a:pt x="327" y="210"/>
                      <a:pt x="330" y="176"/>
                    </a:cubicBezTo>
                    <a:cubicBezTo>
                      <a:pt x="331" y="143"/>
                      <a:pt x="318" y="107"/>
                      <a:pt x="292" y="79"/>
                    </a:cubicBezTo>
                    <a:cubicBezTo>
                      <a:pt x="262" y="48"/>
                      <a:pt x="223" y="29"/>
                      <a:pt x="182" y="29"/>
                    </a:cubicBezTo>
                    <a:cubicBezTo>
                      <a:pt x="141" y="29"/>
                      <a:pt x="102" y="47"/>
                      <a:pt x="73" y="79"/>
                    </a:cubicBezTo>
                    <a:cubicBezTo>
                      <a:pt x="47" y="107"/>
                      <a:pt x="32" y="143"/>
                      <a:pt x="35" y="176"/>
                    </a:cubicBezTo>
                    <a:cubicBezTo>
                      <a:pt x="39" y="257"/>
                      <a:pt x="57" y="341"/>
                      <a:pt x="57" y="343"/>
                    </a:cubicBezTo>
                    <a:cubicBezTo>
                      <a:pt x="72" y="399"/>
                      <a:pt x="123" y="439"/>
                      <a:pt x="182" y="439"/>
                    </a:cubicBezTo>
                    <a:cubicBezTo>
                      <a:pt x="223" y="439"/>
                      <a:pt x="261" y="420"/>
                      <a:pt x="286" y="386"/>
                    </a:cubicBezTo>
                    <a:lnTo>
                      <a:pt x="309" y="404"/>
                    </a:lnTo>
                    <a:cubicBezTo>
                      <a:pt x="278" y="445"/>
                      <a:pt x="230" y="468"/>
                      <a:pt x="181" y="46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47" name="Freeform 14">
                <a:extLst>
                  <a:ext uri="{FF2B5EF4-FFF2-40B4-BE49-F238E27FC236}">
                    <a16:creationId xmlns:a16="http://schemas.microsoft.com/office/drawing/2014/main" id="{AE7F01F7-980E-099D-6C3A-819C841702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822069" y="3818891"/>
                <a:ext cx="21545" cy="52320"/>
              </a:xfrm>
              <a:custGeom>
                <a:avLst/>
                <a:gdLst>
                  <a:gd name="T0" fmla="*/ 15 w 30"/>
                  <a:gd name="T1" fmla="*/ 76 h 77"/>
                  <a:gd name="T2" fmla="*/ 0 w 30"/>
                  <a:gd name="T3" fmla="*/ 76 h 77"/>
                  <a:gd name="T4" fmla="*/ 0 w 30"/>
                  <a:gd name="T5" fmla="*/ 0 h 77"/>
                  <a:gd name="T6" fmla="*/ 29 w 30"/>
                  <a:gd name="T7" fmla="*/ 0 h 77"/>
                  <a:gd name="T8" fmla="*/ 29 w 30"/>
                  <a:gd name="T9" fmla="*/ 76 h 77"/>
                  <a:gd name="T10" fmla="*/ 15 w 30"/>
                  <a:gd name="T11" fmla="*/ 76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77">
                    <a:moveTo>
                      <a:pt x="15" y="76"/>
                    </a:moveTo>
                    <a:lnTo>
                      <a:pt x="0" y="76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76"/>
                    </a:lnTo>
                    <a:lnTo>
                      <a:pt x="15" y="76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48" name="Freeform 15">
                <a:extLst>
                  <a:ext uri="{FF2B5EF4-FFF2-40B4-BE49-F238E27FC236}">
                    <a16:creationId xmlns:a16="http://schemas.microsoft.com/office/drawing/2014/main" id="{C05E66BB-8C54-972A-7304-2EB2FC506F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692805" y="3818891"/>
                <a:ext cx="178508" cy="144652"/>
              </a:xfrm>
              <a:custGeom>
                <a:avLst/>
                <a:gdLst>
                  <a:gd name="T0" fmla="*/ 0 w 255"/>
                  <a:gd name="T1" fmla="*/ 208 h 209"/>
                  <a:gd name="T2" fmla="*/ 0 w 255"/>
                  <a:gd name="T3" fmla="*/ 179 h 209"/>
                  <a:gd name="T4" fmla="*/ 201 w 255"/>
                  <a:gd name="T5" fmla="*/ 121 h 209"/>
                  <a:gd name="T6" fmla="*/ 223 w 255"/>
                  <a:gd name="T7" fmla="*/ 64 h 209"/>
                  <a:gd name="T8" fmla="*/ 223 w 255"/>
                  <a:gd name="T9" fmla="*/ 63 h 209"/>
                  <a:gd name="T10" fmla="*/ 223 w 255"/>
                  <a:gd name="T11" fmla="*/ 0 h 209"/>
                  <a:gd name="T12" fmla="*/ 252 w 255"/>
                  <a:gd name="T13" fmla="*/ 0 h 209"/>
                  <a:gd name="T14" fmla="*/ 252 w 255"/>
                  <a:gd name="T15" fmla="*/ 63 h 209"/>
                  <a:gd name="T16" fmla="*/ 223 w 255"/>
                  <a:gd name="T17" fmla="*/ 141 h 209"/>
                  <a:gd name="T18" fmla="*/ 0 w 255"/>
                  <a:gd name="T19" fmla="*/ 208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5" h="209">
                    <a:moveTo>
                      <a:pt x="0" y="208"/>
                    </a:moveTo>
                    <a:lnTo>
                      <a:pt x="0" y="179"/>
                    </a:lnTo>
                    <a:cubicBezTo>
                      <a:pt x="122" y="179"/>
                      <a:pt x="176" y="147"/>
                      <a:pt x="201" y="121"/>
                    </a:cubicBezTo>
                    <a:cubicBezTo>
                      <a:pt x="226" y="93"/>
                      <a:pt x="223" y="66"/>
                      <a:pt x="223" y="64"/>
                    </a:cubicBezTo>
                    <a:lnTo>
                      <a:pt x="223" y="63"/>
                    </a:lnTo>
                    <a:lnTo>
                      <a:pt x="223" y="0"/>
                    </a:lnTo>
                    <a:lnTo>
                      <a:pt x="252" y="0"/>
                    </a:lnTo>
                    <a:lnTo>
                      <a:pt x="252" y="63"/>
                    </a:lnTo>
                    <a:cubicBezTo>
                      <a:pt x="252" y="70"/>
                      <a:pt x="254" y="106"/>
                      <a:pt x="223" y="141"/>
                    </a:cubicBezTo>
                    <a:cubicBezTo>
                      <a:pt x="182" y="187"/>
                      <a:pt x="106" y="208"/>
                      <a:pt x="0" y="20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145" name="4-Point Star 19">
              <a:extLst>
                <a:ext uri="{FF2B5EF4-FFF2-40B4-BE49-F238E27FC236}">
                  <a16:creationId xmlns:a16="http://schemas.microsoft.com/office/drawing/2014/main" id="{E49EC7C0-CB6C-1575-A478-ADB47D142ADE}"/>
                </a:ext>
              </a:extLst>
            </p:cNvPr>
            <p:cNvSpPr/>
            <p:nvPr/>
          </p:nvSpPr>
          <p:spPr>
            <a:xfrm>
              <a:off x="11166476" y="4092292"/>
              <a:ext cx="223370" cy="223370"/>
            </a:xfrm>
            <a:prstGeom prst="star4">
              <a:avLst>
                <a:gd name="adj" fmla="val 19869"/>
              </a:avLst>
            </a:prstGeom>
            <a:grp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3E46579B-3626-7CFA-0249-B45AAE6B19B4}"/>
              </a:ext>
            </a:extLst>
          </p:cNvPr>
          <p:cNvGrpSpPr>
            <a:grpSpLocks noChangeAspect="1"/>
          </p:cNvGrpSpPr>
          <p:nvPr/>
        </p:nvGrpSpPr>
        <p:grpSpPr>
          <a:xfrm>
            <a:off x="8493736" y="2193613"/>
            <a:ext cx="522785" cy="573928"/>
            <a:chOff x="4275138" y="3571875"/>
            <a:chExt cx="292100" cy="320675"/>
          </a:xfrm>
          <a:solidFill>
            <a:schemeClr val="bg1"/>
          </a:solidFill>
        </p:grpSpPr>
        <p:sp>
          <p:nvSpPr>
            <p:cNvPr id="150" name="Freeform 256">
              <a:extLst>
                <a:ext uri="{FF2B5EF4-FFF2-40B4-BE49-F238E27FC236}">
                  <a16:creationId xmlns:a16="http://schemas.microsoft.com/office/drawing/2014/main" id="{9EC3838B-C873-FE12-897E-0A44714027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1813" y="3635375"/>
              <a:ext cx="158750" cy="211138"/>
            </a:xfrm>
            <a:custGeom>
              <a:avLst/>
              <a:gdLst>
                <a:gd name="T0" fmla="*/ 281 w 441"/>
                <a:gd name="T1" fmla="*/ 585 h 586"/>
                <a:gd name="T2" fmla="*/ 159 w 441"/>
                <a:gd name="T3" fmla="*/ 585 h 586"/>
                <a:gd name="T4" fmla="*/ 86 w 441"/>
                <a:gd name="T5" fmla="*/ 512 h 586"/>
                <a:gd name="T6" fmla="*/ 86 w 441"/>
                <a:gd name="T7" fmla="*/ 458 h 586"/>
                <a:gd name="T8" fmla="*/ 85 w 441"/>
                <a:gd name="T9" fmla="*/ 447 h 586"/>
                <a:gd name="T10" fmla="*/ 60 w 441"/>
                <a:gd name="T11" fmla="*/ 375 h 586"/>
                <a:gd name="T12" fmla="*/ 47 w 441"/>
                <a:gd name="T13" fmla="*/ 356 h 586"/>
                <a:gd name="T14" fmla="*/ 0 w 441"/>
                <a:gd name="T15" fmla="*/ 220 h 586"/>
                <a:gd name="T16" fmla="*/ 220 w 441"/>
                <a:gd name="T17" fmla="*/ 0 h 586"/>
                <a:gd name="T18" fmla="*/ 440 w 441"/>
                <a:gd name="T19" fmla="*/ 220 h 586"/>
                <a:gd name="T20" fmla="*/ 395 w 441"/>
                <a:gd name="T21" fmla="*/ 354 h 586"/>
                <a:gd name="T22" fmla="*/ 379 w 441"/>
                <a:gd name="T23" fmla="*/ 382 h 586"/>
                <a:gd name="T24" fmla="*/ 356 w 441"/>
                <a:gd name="T25" fmla="*/ 447 h 586"/>
                <a:gd name="T26" fmla="*/ 354 w 441"/>
                <a:gd name="T27" fmla="*/ 460 h 586"/>
                <a:gd name="T28" fmla="*/ 354 w 441"/>
                <a:gd name="T29" fmla="*/ 515 h 586"/>
                <a:gd name="T30" fmla="*/ 281 w 441"/>
                <a:gd name="T31" fmla="*/ 585 h 586"/>
                <a:gd name="T32" fmla="*/ 220 w 441"/>
                <a:gd name="T33" fmla="*/ 28 h 586"/>
                <a:gd name="T34" fmla="*/ 29 w 441"/>
                <a:gd name="T35" fmla="*/ 219 h 586"/>
                <a:gd name="T36" fmla="*/ 70 w 441"/>
                <a:gd name="T37" fmla="*/ 337 h 586"/>
                <a:gd name="T38" fmla="*/ 85 w 441"/>
                <a:gd name="T39" fmla="*/ 357 h 586"/>
                <a:gd name="T40" fmla="*/ 114 w 441"/>
                <a:gd name="T41" fmla="*/ 442 h 586"/>
                <a:gd name="T42" fmla="*/ 115 w 441"/>
                <a:gd name="T43" fmla="*/ 454 h 586"/>
                <a:gd name="T44" fmla="*/ 115 w 441"/>
                <a:gd name="T45" fmla="*/ 455 h 586"/>
                <a:gd name="T46" fmla="*/ 115 w 441"/>
                <a:gd name="T47" fmla="*/ 511 h 586"/>
                <a:gd name="T48" fmla="*/ 159 w 441"/>
                <a:gd name="T49" fmla="*/ 555 h 586"/>
                <a:gd name="T50" fmla="*/ 281 w 441"/>
                <a:gd name="T51" fmla="*/ 555 h 586"/>
                <a:gd name="T52" fmla="*/ 325 w 441"/>
                <a:gd name="T53" fmla="*/ 511 h 586"/>
                <a:gd name="T54" fmla="*/ 325 w 441"/>
                <a:gd name="T55" fmla="*/ 454 h 586"/>
                <a:gd name="T56" fmla="*/ 327 w 441"/>
                <a:gd name="T57" fmla="*/ 441 h 586"/>
                <a:gd name="T58" fmla="*/ 354 w 441"/>
                <a:gd name="T59" fmla="*/ 363 h 586"/>
                <a:gd name="T60" fmla="*/ 370 w 441"/>
                <a:gd name="T61" fmla="*/ 335 h 586"/>
                <a:gd name="T62" fmla="*/ 411 w 441"/>
                <a:gd name="T63" fmla="*/ 217 h 586"/>
                <a:gd name="T64" fmla="*/ 220 w 441"/>
                <a:gd name="T65" fmla="*/ 28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41" h="586">
                  <a:moveTo>
                    <a:pt x="281" y="585"/>
                  </a:moveTo>
                  <a:lnTo>
                    <a:pt x="159" y="585"/>
                  </a:lnTo>
                  <a:cubicBezTo>
                    <a:pt x="118" y="585"/>
                    <a:pt x="86" y="553"/>
                    <a:pt x="86" y="512"/>
                  </a:cubicBezTo>
                  <a:lnTo>
                    <a:pt x="86" y="458"/>
                  </a:lnTo>
                  <a:cubicBezTo>
                    <a:pt x="86" y="454"/>
                    <a:pt x="86" y="451"/>
                    <a:pt x="85" y="447"/>
                  </a:cubicBezTo>
                  <a:cubicBezTo>
                    <a:pt x="83" y="427"/>
                    <a:pt x="82" y="411"/>
                    <a:pt x="60" y="375"/>
                  </a:cubicBezTo>
                  <a:lnTo>
                    <a:pt x="47" y="356"/>
                  </a:lnTo>
                  <a:cubicBezTo>
                    <a:pt x="16" y="318"/>
                    <a:pt x="0" y="270"/>
                    <a:pt x="0" y="220"/>
                  </a:cubicBezTo>
                  <a:cubicBezTo>
                    <a:pt x="0" y="99"/>
                    <a:pt x="99" y="0"/>
                    <a:pt x="220" y="0"/>
                  </a:cubicBezTo>
                  <a:cubicBezTo>
                    <a:pt x="341" y="0"/>
                    <a:pt x="440" y="99"/>
                    <a:pt x="440" y="220"/>
                  </a:cubicBezTo>
                  <a:cubicBezTo>
                    <a:pt x="440" y="273"/>
                    <a:pt x="418" y="317"/>
                    <a:pt x="395" y="354"/>
                  </a:cubicBezTo>
                  <a:lnTo>
                    <a:pt x="379" y="382"/>
                  </a:lnTo>
                  <a:cubicBezTo>
                    <a:pt x="357" y="419"/>
                    <a:pt x="356" y="430"/>
                    <a:pt x="356" y="447"/>
                  </a:cubicBezTo>
                  <a:cubicBezTo>
                    <a:pt x="356" y="451"/>
                    <a:pt x="356" y="455"/>
                    <a:pt x="354" y="460"/>
                  </a:cubicBezTo>
                  <a:lnTo>
                    <a:pt x="354" y="515"/>
                  </a:lnTo>
                  <a:cubicBezTo>
                    <a:pt x="354" y="553"/>
                    <a:pt x="322" y="585"/>
                    <a:pt x="281" y="585"/>
                  </a:cubicBezTo>
                  <a:close/>
                  <a:moveTo>
                    <a:pt x="220" y="28"/>
                  </a:moveTo>
                  <a:cubicBezTo>
                    <a:pt x="115" y="28"/>
                    <a:pt x="29" y="114"/>
                    <a:pt x="29" y="219"/>
                  </a:cubicBezTo>
                  <a:cubicBezTo>
                    <a:pt x="29" y="263"/>
                    <a:pt x="44" y="303"/>
                    <a:pt x="70" y="337"/>
                  </a:cubicBezTo>
                  <a:lnTo>
                    <a:pt x="85" y="357"/>
                  </a:lnTo>
                  <a:cubicBezTo>
                    <a:pt x="111" y="401"/>
                    <a:pt x="112" y="423"/>
                    <a:pt x="114" y="442"/>
                  </a:cubicBezTo>
                  <a:cubicBezTo>
                    <a:pt x="114" y="447"/>
                    <a:pt x="114" y="451"/>
                    <a:pt x="115" y="454"/>
                  </a:cubicBezTo>
                  <a:lnTo>
                    <a:pt x="115" y="455"/>
                  </a:lnTo>
                  <a:lnTo>
                    <a:pt x="115" y="511"/>
                  </a:lnTo>
                  <a:cubicBezTo>
                    <a:pt x="115" y="536"/>
                    <a:pt x="136" y="555"/>
                    <a:pt x="159" y="555"/>
                  </a:cubicBezTo>
                  <a:lnTo>
                    <a:pt x="281" y="555"/>
                  </a:lnTo>
                  <a:cubicBezTo>
                    <a:pt x="306" y="555"/>
                    <a:pt x="325" y="534"/>
                    <a:pt x="325" y="511"/>
                  </a:cubicBezTo>
                  <a:lnTo>
                    <a:pt x="325" y="454"/>
                  </a:lnTo>
                  <a:cubicBezTo>
                    <a:pt x="325" y="450"/>
                    <a:pt x="327" y="445"/>
                    <a:pt x="327" y="441"/>
                  </a:cubicBezTo>
                  <a:cubicBezTo>
                    <a:pt x="328" y="423"/>
                    <a:pt x="329" y="405"/>
                    <a:pt x="354" y="363"/>
                  </a:cubicBezTo>
                  <a:lnTo>
                    <a:pt x="370" y="335"/>
                  </a:lnTo>
                  <a:cubicBezTo>
                    <a:pt x="392" y="301"/>
                    <a:pt x="411" y="263"/>
                    <a:pt x="411" y="217"/>
                  </a:cubicBezTo>
                  <a:cubicBezTo>
                    <a:pt x="411" y="114"/>
                    <a:pt x="327" y="28"/>
                    <a:pt x="220" y="28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93959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151" name="Freeform 257">
              <a:extLst>
                <a:ext uri="{FF2B5EF4-FFF2-40B4-BE49-F238E27FC236}">
                  <a16:creationId xmlns:a16="http://schemas.microsoft.com/office/drawing/2014/main" id="{85A58072-50CE-B16B-E220-7C557532F5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6263" y="3859258"/>
              <a:ext cx="71437" cy="11112"/>
            </a:xfrm>
            <a:custGeom>
              <a:avLst/>
              <a:gdLst>
                <a:gd name="T0" fmla="*/ 98 w 197"/>
                <a:gd name="T1" fmla="*/ 29 h 30"/>
                <a:gd name="T2" fmla="*/ 0 w 197"/>
                <a:gd name="T3" fmla="*/ 29 h 30"/>
                <a:gd name="T4" fmla="*/ 0 w 197"/>
                <a:gd name="T5" fmla="*/ 0 h 30"/>
                <a:gd name="T6" fmla="*/ 196 w 197"/>
                <a:gd name="T7" fmla="*/ 0 h 30"/>
                <a:gd name="T8" fmla="*/ 196 w 197"/>
                <a:gd name="T9" fmla="*/ 29 h 30"/>
                <a:gd name="T10" fmla="*/ 98 w 197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30">
                  <a:moveTo>
                    <a:pt x="98" y="29"/>
                  </a:moveTo>
                  <a:lnTo>
                    <a:pt x="0" y="29"/>
                  </a:lnTo>
                  <a:lnTo>
                    <a:pt x="0" y="0"/>
                  </a:lnTo>
                  <a:lnTo>
                    <a:pt x="196" y="0"/>
                  </a:lnTo>
                  <a:lnTo>
                    <a:pt x="196" y="29"/>
                  </a:lnTo>
                  <a:lnTo>
                    <a:pt x="98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93959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152" name="Freeform 258">
              <a:extLst>
                <a:ext uri="{FF2B5EF4-FFF2-40B4-BE49-F238E27FC236}">
                  <a16:creationId xmlns:a16="http://schemas.microsoft.com/office/drawing/2014/main" id="{05A705C8-81DD-27A7-3E7A-7262E75968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6425" y="3571875"/>
              <a:ext cx="11113" cy="41275"/>
            </a:xfrm>
            <a:custGeom>
              <a:avLst/>
              <a:gdLst>
                <a:gd name="T0" fmla="*/ 14 w 30"/>
                <a:gd name="T1" fmla="*/ 114 h 115"/>
                <a:gd name="T2" fmla="*/ 0 w 30"/>
                <a:gd name="T3" fmla="*/ 114 h 115"/>
                <a:gd name="T4" fmla="*/ 0 w 30"/>
                <a:gd name="T5" fmla="*/ 0 h 115"/>
                <a:gd name="T6" fmla="*/ 29 w 30"/>
                <a:gd name="T7" fmla="*/ 0 h 115"/>
                <a:gd name="T8" fmla="*/ 29 w 30"/>
                <a:gd name="T9" fmla="*/ 114 h 115"/>
                <a:gd name="T10" fmla="*/ 14 w 30"/>
                <a:gd name="T11" fmla="*/ 114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15">
                  <a:moveTo>
                    <a:pt x="14" y="114"/>
                  </a:moveTo>
                  <a:lnTo>
                    <a:pt x="0" y="114"/>
                  </a:lnTo>
                  <a:lnTo>
                    <a:pt x="0" y="0"/>
                  </a:lnTo>
                  <a:lnTo>
                    <a:pt x="29" y="0"/>
                  </a:lnTo>
                  <a:lnTo>
                    <a:pt x="29" y="114"/>
                  </a:lnTo>
                  <a:lnTo>
                    <a:pt x="14" y="11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93959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153" name="Freeform 259">
              <a:extLst>
                <a:ext uri="{FF2B5EF4-FFF2-40B4-BE49-F238E27FC236}">
                  <a16:creationId xmlns:a16="http://schemas.microsoft.com/office/drawing/2014/main" id="{06A9B4BF-6042-8CA9-13CF-69EA10D97B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5963" y="3709988"/>
              <a:ext cx="41275" cy="11112"/>
            </a:xfrm>
            <a:custGeom>
              <a:avLst/>
              <a:gdLst>
                <a:gd name="T0" fmla="*/ 56 w 114"/>
                <a:gd name="T1" fmla="*/ 29 h 30"/>
                <a:gd name="T2" fmla="*/ 0 w 114"/>
                <a:gd name="T3" fmla="*/ 29 h 30"/>
                <a:gd name="T4" fmla="*/ 0 w 114"/>
                <a:gd name="T5" fmla="*/ 0 h 30"/>
                <a:gd name="T6" fmla="*/ 113 w 114"/>
                <a:gd name="T7" fmla="*/ 0 h 30"/>
                <a:gd name="T8" fmla="*/ 113 w 114"/>
                <a:gd name="T9" fmla="*/ 29 h 30"/>
                <a:gd name="T10" fmla="*/ 56 w 114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4" h="30">
                  <a:moveTo>
                    <a:pt x="56" y="29"/>
                  </a:moveTo>
                  <a:lnTo>
                    <a:pt x="0" y="29"/>
                  </a:lnTo>
                  <a:lnTo>
                    <a:pt x="0" y="0"/>
                  </a:lnTo>
                  <a:lnTo>
                    <a:pt x="113" y="0"/>
                  </a:lnTo>
                  <a:lnTo>
                    <a:pt x="113" y="29"/>
                  </a:lnTo>
                  <a:lnTo>
                    <a:pt x="56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93959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154" name="Freeform 260">
              <a:extLst>
                <a:ext uri="{FF2B5EF4-FFF2-40B4-BE49-F238E27FC236}">
                  <a16:creationId xmlns:a16="http://schemas.microsoft.com/office/drawing/2014/main" id="{FB29130A-5AD2-6AEA-65A2-121D902A62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5138" y="3709988"/>
              <a:ext cx="41275" cy="11112"/>
            </a:xfrm>
            <a:custGeom>
              <a:avLst/>
              <a:gdLst>
                <a:gd name="T0" fmla="*/ 57 w 115"/>
                <a:gd name="T1" fmla="*/ 29 h 30"/>
                <a:gd name="T2" fmla="*/ 0 w 115"/>
                <a:gd name="T3" fmla="*/ 29 h 30"/>
                <a:gd name="T4" fmla="*/ 0 w 115"/>
                <a:gd name="T5" fmla="*/ 0 h 30"/>
                <a:gd name="T6" fmla="*/ 114 w 115"/>
                <a:gd name="T7" fmla="*/ 0 h 30"/>
                <a:gd name="T8" fmla="*/ 114 w 115"/>
                <a:gd name="T9" fmla="*/ 29 h 30"/>
                <a:gd name="T10" fmla="*/ 57 w 115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5" h="30">
                  <a:moveTo>
                    <a:pt x="57" y="29"/>
                  </a:moveTo>
                  <a:lnTo>
                    <a:pt x="0" y="29"/>
                  </a:lnTo>
                  <a:lnTo>
                    <a:pt x="0" y="0"/>
                  </a:lnTo>
                  <a:lnTo>
                    <a:pt x="114" y="0"/>
                  </a:lnTo>
                  <a:lnTo>
                    <a:pt x="114" y="29"/>
                  </a:lnTo>
                  <a:lnTo>
                    <a:pt x="57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93959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155" name="Freeform 261">
              <a:extLst>
                <a:ext uri="{FF2B5EF4-FFF2-40B4-BE49-F238E27FC236}">
                  <a16:creationId xmlns:a16="http://schemas.microsoft.com/office/drawing/2014/main" id="{58AEFB84-32B7-E0BE-C943-E0825EDCA5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9588" y="3603625"/>
              <a:ext cx="34925" cy="38100"/>
            </a:xfrm>
            <a:custGeom>
              <a:avLst/>
              <a:gdLst>
                <a:gd name="T0" fmla="*/ 87 w 99"/>
                <a:gd name="T1" fmla="*/ 94 h 105"/>
                <a:gd name="T2" fmla="*/ 76 w 99"/>
                <a:gd name="T3" fmla="*/ 104 h 105"/>
                <a:gd name="T4" fmla="*/ 0 w 99"/>
                <a:gd name="T5" fmla="*/ 20 h 105"/>
                <a:gd name="T6" fmla="*/ 22 w 99"/>
                <a:gd name="T7" fmla="*/ 0 h 105"/>
                <a:gd name="T8" fmla="*/ 98 w 99"/>
                <a:gd name="T9" fmla="*/ 85 h 105"/>
                <a:gd name="T10" fmla="*/ 87 w 99"/>
                <a:gd name="T11" fmla="*/ 94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105">
                  <a:moveTo>
                    <a:pt x="87" y="94"/>
                  </a:moveTo>
                  <a:lnTo>
                    <a:pt x="76" y="104"/>
                  </a:lnTo>
                  <a:lnTo>
                    <a:pt x="0" y="20"/>
                  </a:lnTo>
                  <a:lnTo>
                    <a:pt x="22" y="0"/>
                  </a:lnTo>
                  <a:lnTo>
                    <a:pt x="98" y="85"/>
                  </a:lnTo>
                  <a:lnTo>
                    <a:pt x="87" y="9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93959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156" name="Freeform 262">
              <a:extLst>
                <a:ext uri="{FF2B5EF4-FFF2-40B4-BE49-F238E27FC236}">
                  <a16:creationId xmlns:a16="http://schemas.microsoft.com/office/drawing/2014/main" id="{1F326FEC-8CD9-26F9-98D3-D4850517C9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5800" y="3614738"/>
              <a:ext cx="38100" cy="34925"/>
            </a:xfrm>
            <a:custGeom>
              <a:avLst/>
              <a:gdLst>
                <a:gd name="T0" fmla="*/ 62 w 105"/>
                <a:gd name="T1" fmla="*/ 59 h 98"/>
                <a:gd name="T2" fmla="*/ 19 w 105"/>
                <a:gd name="T3" fmla="*/ 97 h 98"/>
                <a:gd name="T4" fmla="*/ 0 w 105"/>
                <a:gd name="T5" fmla="*/ 75 h 98"/>
                <a:gd name="T6" fmla="*/ 85 w 105"/>
                <a:gd name="T7" fmla="*/ 0 h 98"/>
                <a:gd name="T8" fmla="*/ 104 w 105"/>
                <a:gd name="T9" fmla="*/ 22 h 98"/>
                <a:gd name="T10" fmla="*/ 62 w 105"/>
                <a:gd name="T11" fmla="*/ 59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" h="98">
                  <a:moveTo>
                    <a:pt x="62" y="59"/>
                  </a:moveTo>
                  <a:lnTo>
                    <a:pt x="19" y="97"/>
                  </a:lnTo>
                  <a:lnTo>
                    <a:pt x="0" y="75"/>
                  </a:lnTo>
                  <a:lnTo>
                    <a:pt x="85" y="0"/>
                  </a:lnTo>
                  <a:lnTo>
                    <a:pt x="104" y="22"/>
                  </a:lnTo>
                  <a:lnTo>
                    <a:pt x="62" y="5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93959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157" name="Freeform 263">
              <a:extLst>
                <a:ext uri="{FF2B5EF4-FFF2-40B4-BE49-F238E27FC236}">
                  <a16:creationId xmlns:a16="http://schemas.microsoft.com/office/drawing/2014/main" id="{161851C3-FB64-A9BA-6B34-A9BD8DB32B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3238" y="3784600"/>
              <a:ext cx="36512" cy="36513"/>
            </a:xfrm>
            <a:custGeom>
              <a:avLst/>
              <a:gdLst>
                <a:gd name="T0" fmla="*/ 61 w 103"/>
                <a:gd name="T1" fmla="*/ 59 h 100"/>
                <a:gd name="T2" fmla="*/ 20 w 103"/>
                <a:gd name="T3" fmla="*/ 99 h 100"/>
                <a:gd name="T4" fmla="*/ 0 w 103"/>
                <a:gd name="T5" fmla="*/ 77 h 100"/>
                <a:gd name="T6" fmla="*/ 82 w 103"/>
                <a:gd name="T7" fmla="*/ 0 h 100"/>
                <a:gd name="T8" fmla="*/ 102 w 103"/>
                <a:gd name="T9" fmla="*/ 21 h 100"/>
                <a:gd name="T10" fmla="*/ 61 w 103"/>
                <a:gd name="T11" fmla="*/ 5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3" h="100">
                  <a:moveTo>
                    <a:pt x="61" y="59"/>
                  </a:moveTo>
                  <a:lnTo>
                    <a:pt x="20" y="99"/>
                  </a:lnTo>
                  <a:lnTo>
                    <a:pt x="0" y="77"/>
                  </a:lnTo>
                  <a:lnTo>
                    <a:pt x="82" y="0"/>
                  </a:lnTo>
                  <a:lnTo>
                    <a:pt x="102" y="21"/>
                  </a:lnTo>
                  <a:lnTo>
                    <a:pt x="61" y="5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93959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158" name="Freeform 264">
              <a:extLst>
                <a:ext uri="{FF2B5EF4-FFF2-40B4-BE49-F238E27FC236}">
                  <a16:creationId xmlns:a16="http://schemas.microsoft.com/office/drawing/2014/main" id="{94F09E8E-0E59-9326-7D3F-4339DC9FDE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4213" y="3786188"/>
              <a:ext cx="36512" cy="36512"/>
            </a:xfrm>
            <a:custGeom>
              <a:avLst/>
              <a:gdLst>
                <a:gd name="T0" fmla="*/ 91 w 102"/>
                <a:gd name="T1" fmla="*/ 90 h 101"/>
                <a:gd name="T2" fmla="*/ 80 w 102"/>
                <a:gd name="T3" fmla="*/ 100 h 101"/>
                <a:gd name="T4" fmla="*/ 0 w 102"/>
                <a:gd name="T5" fmla="*/ 20 h 101"/>
                <a:gd name="T6" fmla="*/ 21 w 102"/>
                <a:gd name="T7" fmla="*/ 0 h 101"/>
                <a:gd name="T8" fmla="*/ 101 w 102"/>
                <a:gd name="T9" fmla="*/ 79 h 101"/>
                <a:gd name="T10" fmla="*/ 91 w 102"/>
                <a:gd name="T11" fmla="*/ 9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2" h="101">
                  <a:moveTo>
                    <a:pt x="91" y="90"/>
                  </a:moveTo>
                  <a:lnTo>
                    <a:pt x="80" y="100"/>
                  </a:lnTo>
                  <a:lnTo>
                    <a:pt x="0" y="20"/>
                  </a:lnTo>
                  <a:lnTo>
                    <a:pt x="21" y="0"/>
                  </a:lnTo>
                  <a:lnTo>
                    <a:pt x="101" y="79"/>
                  </a:lnTo>
                  <a:lnTo>
                    <a:pt x="91" y="9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93959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159" name="Freeform 265">
              <a:extLst>
                <a:ext uri="{FF2B5EF4-FFF2-40B4-BE49-F238E27FC236}">
                  <a16:creationId xmlns:a16="http://schemas.microsoft.com/office/drawing/2014/main" id="{99E75D45-60D0-1C80-D1F3-E0F2C23B5E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5788" y="3881438"/>
              <a:ext cx="53975" cy="11112"/>
            </a:xfrm>
            <a:custGeom>
              <a:avLst/>
              <a:gdLst>
                <a:gd name="T0" fmla="*/ 74 w 148"/>
                <a:gd name="T1" fmla="*/ 29 h 30"/>
                <a:gd name="T2" fmla="*/ 0 w 148"/>
                <a:gd name="T3" fmla="*/ 29 h 30"/>
                <a:gd name="T4" fmla="*/ 0 w 148"/>
                <a:gd name="T5" fmla="*/ 0 h 30"/>
                <a:gd name="T6" fmla="*/ 147 w 148"/>
                <a:gd name="T7" fmla="*/ 0 h 30"/>
                <a:gd name="T8" fmla="*/ 147 w 148"/>
                <a:gd name="T9" fmla="*/ 29 h 30"/>
                <a:gd name="T10" fmla="*/ 74 w 148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8" h="30">
                  <a:moveTo>
                    <a:pt x="74" y="29"/>
                  </a:moveTo>
                  <a:lnTo>
                    <a:pt x="0" y="29"/>
                  </a:lnTo>
                  <a:lnTo>
                    <a:pt x="0" y="0"/>
                  </a:lnTo>
                  <a:lnTo>
                    <a:pt x="147" y="0"/>
                  </a:lnTo>
                  <a:lnTo>
                    <a:pt x="147" y="29"/>
                  </a:lnTo>
                  <a:lnTo>
                    <a:pt x="74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93959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E8E790C7-C399-3596-2072-394A7C018B32}"/>
              </a:ext>
            </a:extLst>
          </p:cNvPr>
          <p:cNvGrpSpPr>
            <a:grpSpLocks noChangeAspect="1"/>
          </p:cNvGrpSpPr>
          <p:nvPr/>
        </p:nvGrpSpPr>
        <p:grpSpPr>
          <a:xfrm>
            <a:off x="8357345" y="3671303"/>
            <a:ext cx="385408" cy="389150"/>
            <a:chOff x="5932853" y="6141303"/>
            <a:chExt cx="327025" cy="330200"/>
          </a:xfrm>
          <a:solidFill>
            <a:schemeClr val="accent3"/>
          </a:solidFill>
        </p:grpSpPr>
        <p:sp>
          <p:nvSpPr>
            <p:cNvPr id="161" name="Freeform 87">
              <a:extLst>
                <a:ext uri="{FF2B5EF4-FFF2-40B4-BE49-F238E27FC236}">
                  <a16:creationId xmlns:a16="http://schemas.microsoft.com/office/drawing/2014/main" id="{DC068FC9-5ECC-F7F8-3E9F-73B45599D5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32853" y="6141303"/>
              <a:ext cx="327025" cy="330200"/>
            </a:xfrm>
            <a:custGeom>
              <a:avLst/>
              <a:gdLst>
                <a:gd name="T0" fmla="*/ 857 w 909"/>
                <a:gd name="T1" fmla="*/ 916 h 917"/>
                <a:gd name="T2" fmla="*/ 51 w 909"/>
                <a:gd name="T3" fmla="*/ 916 h 917"/>
                <a:gd name="T4" fmla="*/ 0 w 909"/>
                <a:gd name="T5" fmla="*/ 865 h 917"/>
                <a:gd name="T6" fmla="*/ 0 w 909"/>
                <a:gd name="T7" fmla="*/ 443 h 917"/>
                <a:gd name="T8" fmla="*/ 158 w 909"/>
                <a:gd name="T9" fmla="*/ 443 h 917"/>
                <a:gd name="T10" fmla="*/ 172 w 909"/>
                <a:gd name="T11" fmla="*/ 457 h 917"/>
                <a:gd name="T12" fmla="*/ 158 w 909"/>
                <a:gd name="T13" fmla="*/ 472 h 917"/>
                <a:gd name="T14" fmla="*/ 30 w 909"/>
                <a:gd name="T15" fmla="*/ 472 h 917"/>
                <a:gd name="T16" fmla="*/ 30 w 909"/>
                <a:gd name="T17" fmla="*/ 865 h 917"/>
                <a:gd name="T18" fmla="*/ 51 w 909"/>
                <a:gd name="T19" fmla="*/ 887 h 917"/>
                <a:gd name="T20" fmla="*/ 857 w 909"/>
                <a:gd name="T21" fmla="*/ 887 h 917"/>
                <a:gd name="T22" fmla="*/ 879 w 909"/>
                <a:gd name="T23" fmla="*/ 865 h 917"/>
                <a:gd name="T24" fmla="*/ 879 w 909"/>
                <a:gd name="T25" fmla="*/ 51 h 917"/>
                <a:gd name="T26" fmla="*/ 857 w 909"/>
                <a:gd name="T27" fmla="*/ 29 h 917"/>
                <a:gd name="T28" fmla="*/ 489 w 909"/>
                <a:gd name="T29" fmla="*/ 29 h 917"/>
                <a:gd name="T30" fmla="*/ 467 w 909"/>
                <a:gd name="T31" fmla="*/ 51 h 917"/>
                <a:gd name="T32" fmla="*/ 467 w 909"/>
                <a:gd name="T33" fmla="*/ 231 h 917"/>
                <a:gd name="T34" fmla="*/ 452 w 909"/>
                <a:gd name="T35" fmla="*/ 246 h 917"/>
                <a:gd name="T36" fmla="*/ 438 w 909"/>
                <a:gd name="T37" fmla="*/ 231 h 917"/>
                <a:gd name="T38" fmla="*/ 438 w 909"/>
                <a:gd name="T39" fmla="*/ 51 h 917"/>
                <a:gd name="T40" fmla="*/ 489 w 909"/>
                <a:gd name="T41" fmla="*/ 0 h 917"/>
                <a:gd name="T42" fmla="*/ 857 w 909"/>
                <a:gd name="T43" fmla="*/ 0 h 917"/>
                <a:gd name="T44" fmla="*/ 908 w 909"/>
                <a:gd name="T45" fmla="*/ 51 h 917"/>
                <a:gd name="T46" fmla="*/ 908 w 909"/>
                <a:gd name="T47" fmla="*/ 865 h 917"/>
                <a:gd name="T48" fmla="*/ 857 w 909"/>
                <a:gd name="T49" fmla="*/ 916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09" h="917">
                  <a:moveTo>
                    <a:pt x="857" y="916"/>
                  </a:moveTo>
                  <a:lnTo>
                    <a:pt x="51" y="916"/>
                  </a:lnTo>
                  <a:cubicBezTo>
                    <a:pt x="24" y="916"/>
                    <a:pt x="0" y="893"/>
                    <a:pt x="0" y="865"/>
                  </a:cubicBezTo>
                  <a:lnTo>
                    <a:pt x="0" y="443"/>
                  </a:lnTo>
                  <a:lnTo>
                    <a:pt x="158" y="443"/>
                  </a:lnTo>
                  <a:cubicBezTo>
                    <a:pt x="167" y="443"/>
                    <a:pt x="172" y="448"/>
                    <a:pt x="172" y="457"/>
                  </a:cubicBezTo>
                  <a:cubicBezTo>
                    <a:pt x="172" y="465"/>
                    <a:pt x="167" y="472"/>
                    <a:pt x="158" y="472"/>
                  </a:cubicBezTo>
                  <a:lnTo>
                    <a:pt x="30" y="472"/>
                  </a:lnTo>
                  <a:lnTo>
                    <a:pt x="30" y="865"/>
                  </a:lnTo>
                  <a:cubicBezTo>
                    <a:pt x="30" y="877"/>
                    <a:pt x="40" y="887"/>
                    <a:pt x="51" y="887"/>
                  </a:cubicBezTo>
                  <a:lnTo>
                    <a:pt x="857" y="887"/>
                  </a:lnTo>
                  <a:cubicBezTo>
                    <a:pt x="869" y="887"/>
                    <a:pt x="879" y="877"/>
                    <a:pt x="879" y="865"/>
                  </a:cubicBezTo>
                  <a:lnTo>
                    <a:pt x="879" y="51"/>
                  </a:lnTo>
                  <a:cubicBezTo>
                    <a:pt x="879" y="39"/>
                    <a:pt x="869" y="29"/>
                    <a:pt x="857" y="29"/>
                  </a:cubicBezTo>
                  <a:lnTo>
                    <a:pt x="489" y="29"/>
                  </a:lnTo>
                  <a:cubicBezTo>
                    <a:pt x="477" y="29"/>
                    <a:pt x="467" y="39"/>
                    <a:pt x="467" y="51"/>
                  </a:cubicBezTo>
                  <a:lnTo>
                    <a:pt x="467" y="231"/>
                  </a:lnTo>
                  <a:cubicBezTo>
                    <a:pt x="467" y="240"/>
                    <a:pt x="460" y="246"/>
                    <a:pt x="452" y="246"/>
                  </a:cubicBezTo>
                  <a:cubicBezTo>
                    <a:pt x="443" y="246"/>
                    <a:pt x="438" y="240"/>
                    <a:pt x="438" y="231"/>
                  </a:cubicBezTo>
                  <a:lnTo>
                    <a:pt x="438" y="51"/>
                  </a:lnTo>
                  <a:cubicBezTo>
                    <a:pt x="438" y="23"/>
                    <a:pt x="461" y="0"/>
                    <a:pt x="489" y="0"/>
                  </a:cubicBezTo>
                  <a:lnTo>
                    <a:pt x="857" y="0"/>
                  </a:lnTo>
                  <a:cubicBezTo>
                    <a:pt x="885" y="0"/>
                    <a:pt x="908" y="23"/>
                    <a:pt x="908" y="51"/>
                  </a:cubicBezTo>
                  <a:lnTo>
                    <a:pt x="908" y="865"/>
                  </a:lnTo>
                  <a:cubicBezTo>
                    <a:pt x="908" y="893"/>
                    <a:pt x="887" y="916"/>
                    <a:pt x="857" y="91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162" name="Freeform 88">
              <a:extLst>
                <a:ext uri="{FF2B5EF4-FFF2-40B4-BE49-F238E27FC236}">
                  <a16:creationId xmlns:a16="http://schemas.microsoft.com/office/drawing/2014/main" id="{83C81E9D-30F7-ED1A-F37B-28C5424FCD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7141" y="6261953"/>
              <a:ext cx="53975" cy="85725"/>
            </a:xfrm>
            <a:custGeom>
              <a:avLst/>
              <a:gdLst>
                <a:gd name="T0" fmla="*/ 20 w 149"/>
                <a:gd name="T1" fmla="*/ 239 h 240"/>
                <a:gd name="T2" fmla="*/ 0 w 149"/>
                <a:gd name="T3" fmla="*/ 217 h 240"/>
                <a:gd name="T4" fmla="*/ 105 w 149"/>
                <a:gd name="T5" fmla="*/ 119 h 240"/>
                <a:gd name="T6" fmla="*/ 0 w 149"/>
                <a:gd name="T7" fmla="*/ 22 h 240"/>
                <a:gd name="T8" fmla="*/ 20 w 149"/>
                <a:gd name="T9" fmla="*/ 0 h 240"/>
                <a:gd name="T10" fmla="*/ 148 w 149"/>
                <a:gd name="T11" fmla="*/ 119 h 240"/>
                <a:gd name="T12" fmla="*/ 20 w 149"/>
                <a:gd name="T13" fmla="*/ 239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240">
                  <a:moveTo>
                    <a:pt x="20" y="239"/>
                  </a:moveTo>
                  <a:lnTo>
                    <a:pt x="0" y="217"/>
                  </a:lnTo>
                  <a:lnTo>
                    <a:pt x="105" y="119"/>
                  </a:lnTo>
                  <a:lnTo>
                    <a:pt x="0" y="22"/>
                  </a:lnTo>
                  <a:lnTo>
                    <a:pt x="20" y="0"/>
                  </a:lnTo>
                  <a:lnTo>
                    <a:pt x="148" y="119"/>
                  </a:lnTo>
                  <a:lnTo>
                    <a:pt x="20" y="23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163" name="Freeform 89">
              <a:extLst>
                <a:ext uri="{FF2B5EF4-FFF2-40B4-BE49-F238E27FC236}">
                  <a16:creationId xmlns:a16="http://schemas.microsoft.com/office/drawing/2014/main" id="{075A11D5-9DBE-527A-4655-B2043FE515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1753" y="6231790"/>
              <a:ext cx="152400" cy="152400"/>
            </a:xfrm>
            <a:custGeom>
              <a:avLst/>
              <a:gdLst>
                <a:gd name="T0" fmla="*/ 211 w 424"/>
                <a:gd name="T1" fmla="*/ 423 h 424"/>
                <a:gd name="T2" fmla="*/ 0 w 424"/>
                <a:gd name="T3" fmla="*/ 212 h 424"/>
                <a:gd name="T4" fmla="*/ 211 w 424"/>
                <a:gd name="T5" fmla="*/ 0 h 424"/>
                <a:gd name="T6" fmla="*/ 423 w 424"/>
                <a:gd name="T7" fmla="*/ 212 h 424"/>
                <a:gd name="T8" fmla="*/ 211 w 424"/>
                <a:gd name="T9" fmla="*/ 423 h 424"/>
                <a:gd name="T10" fmla="*/ 211 w 424"/>
                <a:gd name="T11" fmla="*/ 29 h 424"/>
                <a:gd name="T12" fmla="*/ 29 w 424"/>
                <a:gd name="T13" fmla="*/ 212 h 424"/>
                <a:gd name="T14" fmla="*/ 211 w 424"/>
                <a:gd name="T15" fmla="*/ 394 h 424"/>
                <a:gd name="T16" fmla="*/ 394 w 424"/>
                <a:gd name="T17" fmla="*/ 212 h 424"/>
                <a:gd name="T18" fmla="*/ 211 w 424"/>
                <a:gd name="T19" fmla="*/ 29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4" h="424">
                  <a:moveTo>
                    <a:pt x="211" y="423"/>
                  </a:moveTo>
                  <a:cubicBezTo>
                    <a:pt x="95" y="423"/>
                    <a:pt x="0" y="328"/>
                    <a:pt x="0" y="212"/>
                  </a:cubicBezTo>
                  <a:cubicBezTo>
                    <a:pt x="0" y="95"/>
                    <a:pt x="94" y="0"/>
                    <a:pt x="211" y="0"/>
                  </a:cubicBezTo>
                  <a:cubicBezTo>
                    <a:pt x="327" y="0"/>
                    <a:pt x="423" y="95"/>
                    <a:pt x="423" y="212"/>
                  </a:cubicBezTo>
                  <a:cubicBezTo>
                    <a:pt x="423" y="328"/>
                    <a:pt x="328" y="423"/>
                    <a:pt x="211" y="423"/>
                  </a:cubicBezTo>
                  <a:close/>
                  <a:moveTo>
                    <a:pt x="211" y="29"/>
                  </a:moveTo>
                  <a:cubicBezTo>
                    <a:pt x="111" y="29"/>
                    <a:pt x="29" y="111"/>
                    <a:pt x="29" y="212"/>
                  </a:cubicBezTo>
                  <a:cubicBezTo>
                    <a:pt x="29" y="312"/>
                    <a:pt x="110" y="394"/>
                    <a:pt x="211" y="394"/>
                  </a:cubicBezTo>
                  <a:cubicBezTo>
                    <a:pt x="311" y="394"/>
                    <a:pt x="394" y="312"/>
                    <a:pt x="394" y="212"/>
                  </a:cubicBezTo>
                  <a:cubicBezTo>
                    <a:pt x="394" y="111"/>
                    <a:pt x="312" y="29"/>
                    <a:pt x="211" y="29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164" name="Freeform 90">
              <a:extLst>
                <a:ext uri="{FF2B5EF4-FFF2-40B4-BE49-F238E27FC236}">
                  <a16:creationId xmlns:a16="http://schemas.microsoft.com/office/drawing/2014/main" id="{FFE3367B-1D6B-9E33-8391-527149953D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5091" y="6265128"/>
              <a:ext cx="85725" cy="85725"/>
            </a:xfrm>
            <a:custGeom>
              <a:avLst/>
              <a:gdLst>
                <a:gd name="T0" fmla="*/ 119 w 240"/>
                <a:gd name="T1" fmla="*/ 239 h 240"/>
                <a:gd name="T2" fmla="*/ 0 w 240"/>
                <a:gd name="T3" fmla="*/ 119 h 240"/>
                <a:gd name="T4" fmla="*/ 119 w 240"/>
                <a:gd name="T5" fmla="*/ 0 h 240"/>
                <a:gd name="T6" fmla="*/ 239 w 240"/>
                <a:gd name="T7" fmla="*/ 119 h 240"/>
                <a:gd name="T8" fmla="*/ 119 w 240"/>
                <a:gd name="T9" fmla="*/ 239 h 240"/>
                <a:gd name="T10" fmla="*/ 119 w 240"/>
                <a:gd name="T11" fmla="*/ 30 h 240"/>
                <a:gd name="T12" fmla="*/ 29 w 240"/>
                <a:gd name="T13" fmla="*/ 121 h 240"/>
                <a:gd name="T14" fmla="*/ 119 w 240"/>
                <a:gd name="T15" fmla="*/ 211 h 240"/>
                <a:gd name="T16" fmla="*/ 210 w 240"/>
                <a:gd name="T17" fmla="*/ 121 h 240"/>
                <a:gd name="T18" fmla="*/ 119 w 240"/>
                <a:gd name="T19" fmla="*/ 3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0" h="240">
                  <a:moveTo>
                    <a:pt x="119" y="239"/>
                  </a:moveTo>
                  <a:cubicBezTo>
                    <a:pt x="54" y="239"/>
                    <a:pt x="0" y="184"/>
                    <a:pt x="0" y="119"/>
                  </a:cubicBezTo>
                  <a:cubicBezTo>
                    <a:pt x="0" y="53"/>
                    <a:pt x="53" y="0"/>
                    <a:pt x="119" y="0"/>
                  </a:cubicBezTo>
                  <a:cubicBezTo>
                    <a:pt x="184" y="0"/>
                    <a:pt x="239" y="53"/>
                    <a:pt x="239" y="119"/>
                  </a:cubicBezTo>
                  <a:cubicBezTo>
                    <a:pt x="239" y="184"/>
                    <a:pt x="185" y="239"/>
                    <a:pt x="119" y="239"/>
                  </a:cubicBezTo>
                  <a:close/>
                  <a:moveTo>
                    <a:pt x="119" y="30"/>
                  </a:moveTo>
                  <a:cubicBezTo>
                    <a:pt x="70" y="30"/>
                    <a:pt x="29" y="71"/>
                    <a:pt x="29" y="121"/>
                  </a:cubicBezTo>
                  <a:cubicBezTo>
                    <a:pt x="29" y="170"/>
                    <a:pt x="69" y="211"/>
                    <a:pt x="119" y="211"/>
                  </a:cubicBezTo>
                  <a:cubicBezTo>
                    <a:pt x="168" y="211"/>
                    <a:pt x="210" y="170"/>
                    <a:pt x="210" y="121"/>
                  </a:cubicBezTo>
                  <a:cubicBezTo>
                    <a:pt x="210" y="71"/>
                    <a:pt x="169" y="30"/>
                    <a:pt x="119" y="3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</p:grpSp>
      <p:sp>
        <p:nvSpPr>
          <p:cNvPr id="165" name="Arrow: Chevron 164">
            <a:extLst>
              <a:ext uri="{FF2B5EF4-FFF2-40B4-BE49-F238E27FC236}">
                <a16:creationId xmlns:a16="http://schemas.microsoft.com/office/drawing/2014/main" id="{585C4981-8BC1-AB44-D6C6-3DE4D1C72F66}"/>
              </a:ext>
            </a:extLst>
          </p:cNvPr>
          <p:cNvSpPr/>
          <p:nvPr/>
        </p:nvSpPr>
        <p:spPr>
          <a:xfrm>
            <a:off x="8850046" y="3783272"/>
            <a:ext cx="94307" cy="180716"/>
          </a:xfrm>
          <a:prstGeom prst="chevron">
            <a:avLst>
              <a:gd name="adj" fmla="val 6767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>
              <a:defRPr/>
            </a:pPr>
            <a:endParaRPr lang="en-US" sz="135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09D33E6-16AF-0396-1A77-A1FE6AA9515E}"/>
              </a:ext>
            </a:extLst>
          </p:cNvPr>
          <p:cNvSpPr/>
          <p:nvPr/>
        </p:nvSpPr>
        <p:spPr>
          <a:xfrm>
            <a:off x="2746198" y="4861115"/>
            <a:ext cx="6844982" cy="4850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>
              <a:defRPr/>
            </a:pPr>
            <a:r>
              <a:rPr lang="en-US" sz="2400" dirty="0" err="1">
                <a:solidFill>
                  <a:srgbClr val="FFFFFF"/>
                </a:solidFill>
                <a:latin typeface="Calibri" panose="020F0502020204030204"/>
              </a:rPr>
              <a:t>Seguridad</a:t>
            </a:r>
            <a:r>
              <a:rPr lang="en-US" sz="240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libri" panose="020F0502020204030204"/>
              </a:rPr>
              <a:t>confiable</a:t>
            </a:r>
            <a:r>
              <a:rPr lang="en-US" sz="2400" dirty="0">
                <a:solidFill>
                  <a:srgbClr val="FFFFFF"/>
                </a:solidFill>
                <a:latin typeface="Calibri" panose="020F0502020204030204"/>
              </a:rPr>
              <a:t> a </a:t>
            </a:r>
            <a:r>
              <a:rPr lang="en-US" sz="2400" dirty="0" err="1">
                <a:solidFill>
                  <a:srgbClr val="FFFFFF"/>
                </a:solidFill>
                <a:latin typeface="Calibri" panose="020F0502020204030204"/>
              </a:rPr>
              <a:t>nivel</a:t>
            </a:r>
            <a:r>
              <a:rPr lang="en-US" sz="240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Calibri" panose="020F0502020204030204"/>
              </a:rPr>
              <a:t>empresarial</a:t>
            </a:r>
            <a:endParaRPr lang="en-US" sz="2400" dirty="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5" name="Imagen 8">
            <a:extLst>
              <a:ext uri="{FF2B5EF4-FFF2-40B4-BE49-F238E27FC236}">
                <a16:creationId xmlns:a16="http://schemas.microsoft.com/office/drawing/2014/main" id="{1149B6F5-9E04-5C26-DEF5-0E4BFD2BF96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557510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789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B8827-8058-F99C-B891-7D1ED8CA0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9E22E-5853-E1EE-15F2-84386DE44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Nuestras</a:t>
            </a:r>
            <a:r>
              <a:rPr lang="en-US" dirty="0"/>
              <a:t> dos </a:t>
            </a:r>
            <a:r>
              <a:rPr lang="en-US" dirty="0" err="1"/>
              <a:t>soluciones</a:t>
            </a:r>
            <a:r>
              <a:rPr lang="en-US" dirty="0"/>
              <a:t> de AIFW</a:t>
            </a:r>
          </a:p>
        </p:txBody>
      </p:sp>
      <p:sp>
        <p:nvSpPr>
          <p:cNvPr id="3" name="Rectangle: Rounded Corners 433">
            <a:extLst>
              <a:ext uri="{FF2B5EF4-FFF2-40B4-BE49-F238E27FC236}">
                <a16:creationId xmlns:a16="http://schemas.microsoft.com/office/drawing/2014/main" id="{9ED83252-B171-932F-86BC-6BF25B5B8B06}"/>
              </a:ext>
            </a:extLst>
          </p:cNvPr>
          <p:cNvSpPr/>
          <p:nvPr/>
        </p:nvSpPr>
        <p:spPr>
          <a:xfrm>
            <a:off x="3477810" y="1334815"/>
            <a:ext cx="5865887" cy="1649869"/>
          </a:xfrm>
          <a:prstGeom prst="roundRect">
            <a:avLst>
              <a:gd name="adj" fmla="val 4648"/>
            </a:avLst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0" rtlCol="0" anchor="t"/>
          <a:lstStyle/>
          <a:p>
            <a:pPr defTabSz="685766">
              <a:defRPr/>
            </a:pPr>
            <a:r>
              <a:rPr lang="en-US" sz="1050" b="1" dirty="0">
                <a:solidFill>
                  <a:srgbClr val="0057B7">
                    <a:lumMod val="20000"/>
                    <a:lumOff val="80000"/>
                  </a:srgbClr>
                </a:solidFill>
                <a:latin typeface="Aptos" panose="020B0004020202020204" pitchFamily="34" charset="0"/>
              </a:rPr>
              <a:t>AIFW Hardware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748DC43-5764-F3C7-FAB9-35F4888CA97B}"/>
              </a:ext>
            </a:extLst>
          </p:cNvPr>
          <p:cNvGrpSpPr>
            <a:grpSpLocks noChangeAspect="1"/>
          </p:cNvGrpSpPr>
          <p:nvPr/>
        </p:nvGrpSpPr>
        <p:grpSpPr>
          <a:xfrm>
            <a:off x="2355302" y="2134457"/>
            <a:ext cx="525590" cy="409890"/>
            <a:chOff x="3366252" y="4912380"/>
            <a:chExt cx="814647" cy="635316"/>
          </a:xfrm>
          <a:solidFill>
            <a:schemeClr val="bg1">
              <a:lumMod val="95000"/>
            </a:schemeClr>
          </a:solidFill>
        </p:grpSpPr>
        <p:sp>
          <p:nvSpPr>
            <p:cNvPr id="5" name="Freeform 32">
              <a:extLst>
                <a:ext uri="{FF2B5EF4-FFF2-40B4-BE49-F238E27FC236}">
                  <a16:creationId xmlns:a16="http://schemas.microsoft.com/office/drawing/2014/main" id="{B1099DF8-B02F-3A9A-553B-975C2D9612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7925" y="4912380"/>
              <a:ext cx="231303" cy="299155"/>
            </a:xfrm>
            <a:custGeom>
              <a:avLst/>
              <a:gdLst>
                <a:gd name="T0" fmla="*/ 165 w 331"/>
                <a:gd name="T1" fmla="*/ 427 h 428"/>
                <a:gd name="T2" fmla="*/ 23 w 331"/>
                <a:gd name="T3" fmla="*/ 318 h 428"/>
                <a:gd name="T4" fmla="*/ 3 w 331"/>
                <a:gd name="T5" fmla="*/ 164 h 428"/>
                <a:gd name="T6" fmla="*/ 45 w 331"/>
                <a:gd name="T7" fmla="*/ 54 h 428"/>
                <a:gd name="T8" fmla="*/ 165 w 331"/>
                <a:gd name="T9" fmla="*/ 0 h 428"/>
                <a:gd name="T10" fmla="*/ 284 w 331"/>
                <a:gd name="T11" fmla="*/ 54 h 428"/>
                <a:gd name="T12" fmla="*/ 327 w 331"/>
                <a:gd name="T13" fmla="*/ 164 h 428"/>
                <a:gd name="T14" fmla="*/ 306 w 331"/>
                <a:gd name="T15" fmla="*/ 318 h 428"/>
                <a:gd name="T16" fmla="*/ 165 w 331"/>
                <a:gd name="T17" fmla="*/ 427 h 428"/>
                <a:gd name="T18" fmla="*/ 165 w 331"/>
                <a:gd name="T19" fmla="*/ 29 h 428"/>
                <a:gd name="T20" fmla="*/ 67 w 331"/>
                <a:gd name="T21" fmla="*/ 73 h 428"/>
                <a:gd name="T22" fmla="*/ 32 w 331"/>
                <a:gd name="T23" fmla="*/ 161 h 428"/>
                <a:gd name="T24" fmla="*/ 53 w 331"/>
                <a:gd name="T25" fmla="*/ 311 h 428"/>
                <a:gd name="T26" fmla="*/ 165 w 331"/>
                <a:gd name="T27" fmla="*/ 397 h 428"/>
                <a:gd name="T28" fmla="*/ 277 w 331"/>
                <a:gd name="T29" fmla="*/ 309 h 428"/>
                <a:gd name="T30" fmla="*/ 297 w 331"/>
                <a:gd name="T31" fmla="*/ 159 h 428"/>
                <a:gd name="T32" fmla="*/ 263 w 331"/>
                <a:gd name="T33" fmla="*/ 72 h 428"/>
                <a:gd name="T34" fmla="*/ 165 w 331"/>
                <a:gd name="T35" fmla="*/ 29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1" h="428">
                  <a:moveTo>
                    <a:pt x="165" y="427"/>
                  </a:moveTo>
                  <a:cubicBezTo>
                    <a:pt x="98" y="427"/>
                    <a:pt x="41" y="382"/>
                    <a:pt x="23" y="318"/>
                  </a:cubicBezTo>
                  <a:cubicBezTo>
                    <a:pt x="22" y="314"/>
                    <a:pt x="7" y="238"/>
                    <a:pt x="3" y="164"/>
                  </a:cubicBezTo>
                  <a:cubicBezTo>
                    <a:pt x="0" y="126"/>
                    <a:pt x="16" y="85"/>
                    <a:pt x="45" y="54"/>
                  </a:cubicBezTo>
                  <a:cubicBezTo>
                    <a:pt x="77" y="21"/>
                    <a:pt x="121" y="0"/>
                    <a:pt x="165" y="0"/>
                  </a:cubicBezTo>
                  <a:cubicBezTo>
                    <a:pt x="209" y="0"/>
                    <a:pt x="252" y="19"/>
                    <a:pt x="284" y="54"/>
                  </a:cubicBezTo>
                  <a:cubicBezTo>
                    <a:pt x="314" y="85"/>
                    <a:pt x="330" y="126"/>
                    <a:pt x="327" y="164"/>
                  </a:cubicBezTo>
                  <a:cubicBezTo>
                    <a:pt x="322" y="238"/>
                    <a:pt x="306" y="315"/>
                    <a:pt x="306" y="318"/>
                  </a:cubicBezTo>
                  <a:cubicBezTo>
                    <a:pt x="290" y="382"/>
                    <a:pt x="232" y="427"/>
                    <a:pt x="165" y="427"/>
                  </a:cubicBezTo>
                  <a:close/>
                  <a:moveTo>
                    <a:pt x="165" y="29"/>
                  </a:moveTo>
                  <a:cubicBezTo>
                    <a:pt x="128" y="29"/>
                    <a:pt x="93" y="45"/>
                    <a:pt x="67" y="73"/>
                  </a:cubicBezTo>
                  <a:cubicBezTo>
                    <a:pt x="44" y="98"/>
                    <a:pt x="31" y="130"/>
                    <a:pt x="32" y="161"/>
                  </a:cubicBezTo>
                  <a:cubicBezTo>
                    <a:pt x="37" y="233"/>
                    <a:pt x="53" y="309"/>
                    <a:pt x="53" y="311"/>
                  </a:cubicBezTo>
                  <a:cubicBezTo>
                    <a:pt x="66" y="362"/>
                    <a:pt x="113" y="397"/>
                    <a:pt x="165" y="397"/>
                  </a:cubicBezTo>
                  <a:cubicBezTo>
                    <a:pt x="218" y="397"/>
                    <a:pt x="264" y="360"/>
                    <a:pt x="277" y="309"/>
                  </a:cubicBezTo>
                  <a:cubicBezTo>
                    <a:pt x="277" y="309"/>
                    <a:pt x="293" y="232"/>
                    <a:pt x="297" y="159"/>
                  </a:cubicBezTo>
                  <a:cubicBezTo>
                    <a:pt x="299" y="129"/>
                    <a:pt x="287" y="96"/>
                    <a:pt x="263" y="72"/>
                  </a:cubicBezTo>
                  <a:cubicBezTo>
                    <a:pt x="238" y="45"/>
                    <a:pt x="201" y="29"/>
                    <a:pt x="165" y="29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6" name="Freeform 33">
              <a:extLst>
                <a:ext uri="{FF2B5EF4-FFF2-40B4-BE49-F238E27FC236}">
                  <a16:creationId xmlns:a16="http://schemas.microsoft.com/office/drawing/2014/main" id="{9A2A25D9-B6CC-F6E3-7D81-FAB84B9DF5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2318" y="5208450"/>
              <a:ext cx="425600" cy="280650"/>
            </a:xfrm>
            <a:custGeom>
              <a:avLst/>
              <a:gdLst>
                <a:gd name="T0" fmla="*/ 560 w 609"/>
                <a:gd name="T1" fmla="*/ 401 h 402"/>
                <a:gd name="T2" fmla="*/ 483 w 609"/>
                <a:gd name="T3" fmla="*/ 401 h 402"/>
                <a:gd name="T4" fmla="*/ 483 w 609"/>
                <a:gd name="T5" fmla="*/ 372 h 402"/>
                <a:gd name="T6" fmla="*/ 560 w 609"/>
                <a:gd name="T7" fmla="*/ 372 h 402"/>
                <a:gd name="T8" fmla="*/ 579 w 609"/>
                <a:gd name="T9" fmla="*/ 353 h 402"/>
                <a:gd name="T10" fmla="*/ 579 w 609"/>
                <a:gd name="T11" fmla="*/ 205 h 402"/>
                <a:gd name="T12" fmla="*/ 424 w 609"/>
                <a:gd name="T13" fmla="*/ 31 h 402"/>
                <a:gd name="T14" fmla="*/ 306 w 609"/>
                <a:gd name="T15" fmla="*/ 82 h 402"/>
                <a:gd name="T16" fmla="*/ 188 w 609"/>
                <a:gd name="T17" fmla="*/ 30 h 402"/>
                <a:gd name="T18" fmla="*/ 29 w 609"/>
                <a:gd name="T19" fmla="*/ 205 h 402"/>
                <a:gd name="T20" fmla="*/ 29 w 609"/>
                <a:gd name="T21" fmla="*/ 353 h 402"/>
                <a:gd name="T22" fmla="*/ 48 w 609"/>
                <a:gd name="T23" fmla="*/ 372 h 402"/>
                <a:gd name="T24" fmla="*/ 125 w 609"/>
                <a:gd name="T25" fmla="*/ 372 h 402"/>
                <a:gd name="T26" fmla="*/ 125 w 609"/>
                <a:gd name="T27" fmla="*/ 401 h 402"/>
                <a:gd name="T28" fmla="*/ 48 w 609"/>
                <a:gd name="T29" fmla="*/ 401 h 402"/>
                <a:gd name="T30" fmla="*/ 0 w 609"/>
                <a:gd name="T31" fmla="*/ 353 h 402"/>
                <a:gd name="T32" fmla="*/ 0 w 609"/>
                <a:gd name="T33" fmla="*/ 205 h 402"/>
                <a:gd name="T34" fmla="*/ 194 w 609"/>
                <a:gd name="T35" fmla="*/ 0 h 402"/>
                <a:gd name="T36" fmla="*/ 201 w 609"/>
                <a:gd name="T37" fmla="*/ 0 h 402"/>
                <a:gd name="T38" fmla="*/ 206 w 609"/>
                <a:gd name="T39" fmla="*/ 6 h 402"/>
                <a:gd name="T40" fmla="*/ 308 w 609"/>
                <a:gd name="T41" fmla="*/ 53 h 402"/>
                <a:gd name="T42" fmla="*/ 408 w 609"/>
                <a:gd name="T43" fmla="*/ 6 h 402"/>
                <a:gd name="T44" fmla="*/ 413 w 609"/>
                <a:gd name="T45" fmla="*/ 0 h 402"/>
                <a:gd name="T46" fmla="*/ 420 w 609"/>
                <a:gd name="T47" fmla="*/ 0 h 402"/>
                <a:gd name="T48" fmla="*/ 608 w 609"/>
                <a:gd name="T49" fmla="*/ 205 h 402"/>
                <a:gd name="T50" fmla="*/ 608 w 609"/>
                <a:gd name="T51" fmla="*/ 353 h 402"/>
                <a:gd name="T52" fmla="*/ 560 w 609"/>
                <a:gd name="T53" fmla="*/ 401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09" h="402">
                  <a:moveTo>
                    <a:pt x="560" y="401"/>
                  </a:moveTo>
                  <a:lnTo>
                    <a:pt x="483" y="401"/>
                  </a:lnTo>
                  <a:lnTo>
                    <a:pt x="483" y="372"/>
                  </a:lnTo>
                  <a:lnTo>
                    <a:pt x="560" y="372"/>
                  </a:lnTo>
                  <a:cubicBezTo>
                    <a:pt x="570" y="372"/>
                    <a:pt x="579" y="363"/>
                    <a:pt x="579" y="353"/>
                  </a:cubicBezTo>
                  <a:lnTo>
                    <a:pt x="579" y="205"/>
                  </a:lnTo>
                  <a:cubicBezTo>
                    <a:pt x="579" y="116"/>
                    <a:pt x="512" y="41"/>
                    <a:pt x="424" y="31"/>
                  </a:cubicBezTo>
                  <a:cubicBezTo>
                    <a:pt x="394" y="63"/>
                    <a:pt x="351" y="82"/>
                    <a:pt x="306" y="82"/>
                  </a:cubicBezTo>
                  <a:cubicBezTo>
                    <a:pt x="261" y="82"/>
                    <a:pt x="219" y="63"/>
                    <a:pt x="188" y="30"/>
                  </a:cubicBezTo>
                  <a:cubicBezTo>
                    <a:pt x="98" y="38"/>
                    <a:pt x="29" y="113"/>
                    <a:pt x="29" y="205"/>
                  </a:cubicBezTo>
                  <a:lnTo>
                    <a:pt x="29" y="353"/>
                  </a:lnTo>
                  <a:cubicBezTo>
                    <a:pt x="29" y="363"/>
                    <a:pt x="38" y="372"/>
                    <a:pt x="48" y="372"/>
                  </a:cubicBezTo>
                  <a:lnTo>
                    <a:pt x="125" y="372"/>
                  </a:lnTo>
                  <a:lnTo>
                    <a:pt x="125" y="401"/>
                  </a:lnTo>
                  <a:lnTo>
                    <a:pt x="48" y="401"/>
                  </a:lnTo>
                  <a:cubicBezTo>
                    <a:pt x="22" y="401"/>
                    <a:pt x="0" y="379"/>
                    <a:pt x="0" y="353"/>
                  </a:cubicBezTo>
                  <a:lnTo>
                    <a:pt x="0" y="205"/>
                  </a:lnTo>
                  <a:cubicBezTo>
                    <a:pt x="0" y="95"/>
                    <a:pt x="85" y="6"/>
                    <a:pt x="194" y="0"/>
                  </a:cubicBezTo>
                  <a:lnTo>
                    <a:pt x="201" y="0"/>
                  </a:lnTo>
                  <a:lnTo>
                    <a:pt x="206" y="6"/>
                  </a:lnTo>
                  <a:cubicBezTo>
                    <a:pt x="230" y="37"/>
                    <a:pt x="269" y="53"/>
                    <a:pt x="308" y="53"/>
                  </a:cubicBezTo>
                  <a:cubicBezTo>
                    <a:pt x="348" y="53"/>
                    <a:pt x="383" y="35"/>
                    <a:pt x="408" y="6"/>
                  </a:cubicBezTo>
                  <a:lnTo>
                    <a:pt x="413" y="0"/>
                  </a:lnTo>
                  <a:lnTo>
                    <a:pt x="420" y="0"/>
                  </a:lnTo>
                  <a:cubicBezTo>
                    <a:pt x="525" y="9"/>
                    <a:pt x="608" y="98"/>
                    <a:pt x="608" y="205"/>
                  </a:cubicBezTo>
                  <a:lnTo>
                    <a:pt x="608" y="353"/>
                  </a:lnTo>
                  <a:cubicBezTo>
                    <a:pt x="606" y="379"/>
                    <a:pt x="586" y="401"/>
                    <a:pt x="560" y="40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7" name="Freeform 34">
              <a:extLst>
                <a:ext uri="{FF2B5EF4-FFF2-40B4-BE49-F238E27FC236}">
                  <a16:creationId xmlns:a16="http://schemas.microsoft.com/office/drawing/2014/main" id="{0D0C93D8-84FC-DAB1-6167-A52DC95A13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9420" y="5359569"/>
              <a:ext cx="271397" cy="188127"/>
            </a:xfrm>
            <a:custGeom>
              <a:avLst/>
              <a:gdLst>
                <a:gd name="T0" fmla="*/ 344 w 386"/>
                <a:gd name="T1" fmla="*/ 267 h 268"/>
                <a:gd name="T2" fmla="*/ 41 w 386"/>
                <a:gd name="T3" fmla="*/ 267 h 268"/>
                <a:gd name="T4" fmla="*/ 0 w 386"/>
                <a:gd name="T5" fmla="*/ 226 h 268"/>
                <a:gd name="T6" fmla="*/ 0 w 386"/>
                <a:gd name="T7" fmla="*/ 41 h 268"/>
                <a:gd name="T8" fmla="*/ 41 w 386"/>
                <a:gd name="T9" fmla="*/ 0 h 268"/>
                <a:gd name="T10" fmla="*/ 344 w 386"/>
                <a:gd name="T11" fmla="*/ 0 h 268"/>
                <a:gd name="T12" fmla="*/ 385 w 386"/>
                <a:gd name="T13" fmla="*/ 41 h 268"/>
                <a:gd name="T14" fmla="*/ 385 w 386"/>
                <a:gd name="T15" fmla="*/ 226 h 268"/>
                <a:gd name="T16" fmla="*/ 344 w 386"/>
                <a:gd name="T17" fmla="*/ 267 h 268"/>
                <a:gd name="T18" fmla="*/ 39 w 386"/>
                <a:gd name="T19" fmla="*/ 28 h 268"/>
                <a:gd name="T20" fmla="*/ 28 w 386"/>
                <a:gd name="T21" fmla="*/ 40 h 268"/>
                <a:gd name="T22" fmla="*/ 28 w 386"/>
                <a:gd name="T23" fmla="*/ 225 h 268"/>
                <a:gd name="T24" fmla="*/ 39 w 386"/>
                <a:gd name="T25" fmla="*/ 236 h 268"/>
                <a:gd name="T26" fmla="*/ 342 w 386"/>
                <a:gd name="T27" fmla="*/ 236 h 268"/>
                <a:gd name="T28" fmla="*/ 354 w 386"/>
                <a:gd name="T29" fmla="*/ 225 h 268"/>
                <a:gd name="T30" fmla="*/ 354 w 386"/>
                <a:gd name="T31" fmla="*/ 40 h 268"/>
                <a:gd name="T32" fmla="*/ 342 w 386"/>
                <a:gd name="T33" fmla="*/ 28 h 268"/>
                <a:gd name="T34" fmla="*/ 39 w 386"/>
                <a:gd name="T35" fmla="*/ 2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86" h="268">
                  <a:moveTo>
                    <a:pt x="344" y="267"/>
                  </a:moveTo>
                  <a:lnTo>
                    <a:pt x="41" y="267"/>
                  </a:lnTo>
                  <a:cubicBezTo>
                    <a:pt x="17" y="267"/>
                    <a:pt x="0" y="248"/>
                    <a:pt x="0" y="226"/>
                  </a:cubicBezTo>
                  <a:lnTo>
                    <a:pt x="0" y="41"/>
                  </a:lnTo>
                  <a:cubicBezTo>
                    <a:pt x="0" y="18"/>
                    <a:pt x="19" y="0"/>
                    <a:pt x="41" y="0"/>
                  </a:cubicBezTo>
                  <a:lnTo>
                    <a:pt x="344" y="0"/>
                  </a:lnTo>
                  <a:cubicBezTo>
                    <a:pt x="367" y="0"/>
                    <a:pt x="385" y="19"/>
                    <a:pt x="385" y="41"/>
                  </a:cubicBezTo>
                  <a:lnTo>
                    <a:pt x="385" y="226"/>
                  </a:lnTo>
                  <a:cubicBezTo>
                    <a:pt x="385" y="249"/>
                    <a:pt x="366" y="267"/>
                    <a:pt x="344" y="267"/>
                  </a:cubicBezTo>
                  <a:close/>
                  <a:moveTo>
                    <a:pt x="39" y="28"/>
                  </a:moveTo>
                  <a:cubicBezTo>
                    <a:pt x="32" y="28"/>
                    <a:pt x="28" y="34"/>
                    <a:pt x="28" y="40"/>
                  </a:cubicBezTo>
                  <a:lnTo>
                    <a:pt x="28" y="225"/>
                  </a:lnTo>
                  <a:cubicBezTo>
                    <a:pt x="28" y="232"/>
                    <a:pt x="33" y="236"/>
                    <a:pt x="39" y="236"/>
                  </a:cubicBezTo>
                  <a:lnTo>
                    <a:pt x="342" y="236"/>
                  </a:lnTo>
                  <a:cubicBezTo>
                    <a:pt x="350" y="236"/>
                    <a:pt x="354" y="230"/>
                    <a:pt x="354" y="225"/>
                  </a:cubicBezTo>
                  <a:lnTo>
                    <a:pt x="354" y="40"/>
                  </a:lnTo>
                  <a:cubicBezTo>
                    <a:pt x="354" y="32"/>
                    <a:pt x="348" y="28"/>
                    <a:pt x="342" y="28"/>
                  </a:cubicBezTo>
                  <a:lnTo>
                    <a:pt x="39" y="28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8" name="Freeform 35">
              <a:extLst>
                <a:ext uri="{FF2B5EF4-FFF2-40B4-BE49-F238E27FC236}">
                  <a16:creationId xmlns:a16="http://schemas.microsoft.com/office/drawing/2014/main" id="{7BED0143-7020-7F69-E2BC-B25F8EEEAF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3576" y="5471031"/>
              <a:ext cx="104858" cy="19625"/>
            </a:xfrm>
            <a:custGeom>
              <a:avLst/>
              <a:gdLst>
                <a:gd name="T0" fmla="*/ 75 w 151"/>
                <a:gd name="T1" fmla="*/ 29 h 30"/>
                <a:gd name="T2" fmla="*/ 0 w 151"/>
                <a:gd name="T3" fmla="*/ 29 h 30"/>
                <a:gd name="T4" fmla="*/ 0 w 151"/>
                <a:gd name="T5" fmla="*/ 0 h 30"/>
                <a:gd name="T6" fmla="*/ 150 w 151"/>
                <a:gd name="T7" fmla="*/ 0 h 30"/>
                <a:gd name="T8" fmla="*/ 150 w 151"/>
                <a:gd name="T9" fmla="*/ 29 h 30"/>
                <a:gd name="T10" fmla="*/ 75 w 151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1" h="30">
                  <a:moveTo>
                    <a:pt x="75" y="29"/>
                  </a:moveTo>
                  <a:lnTo>
                    <a:pt x="0" y="29"/>
                  </a:lnTo>
                  <a:lnTo>
                    <a:pt x="0" y="0"/>
                  </a:lnTo>
                  <a:lnTo>
                    <a:pt x="150" y="0"/>
                  </a:lnTo>
                  <a:lnTo>
                    <a:pt x="150" y="29"/>
                  </a:lnTo>
                  <a:lnTo>
                    <a:pt x="75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9" name="Freeform 38">
              <a:extLst>
                <a:ext uri="{FF2B5EF4-FFF2-40B4-BE49-F238E27FC236}">
                  <a16:creationId xmlns:a16="http://schemas.microsoft.com/office/drawing/2014/main" id="{36F011F8-F9F9-CB08-0A80-E3BE4F56AB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1296" y="5424152"/>
              <a:ext cx="58596" cy="49345"/>
            </a:xfrm>
            <a:custGeom>
              <a:avLst/>
              <a:gdLst>
                <a:gd name="T0" fmla="*/ 10 w 84"/>
                <a:gd name="T1" fmla="*/ 70 h 71"/>
                <a:gd name="T2" fmla="*/ 0 w 84"/>
                <a:gd name="T3" fmla="*/ 51 h 71"/>
                <a:gd name="T4" fmla="*/ 32 w 84"/>
                <a:gd name="T5" fmla="*/ 33 h 71"/>
                <a:gd name="T6" fmla="*/ 0 w 84"/>
                <a:gd name="T7" fmla="*/ 19 h 71"/>
                <a:gd name="T8" fmla="*/ 10 w 84"/>
                <a:gd name="T9" fmla="*/ 0 h 71"/>
                <a:gd name="T10" fmla="*/ 83 w 84"/>
                <a:gd name="T11" fmla="*/ 33 h 71"/>
                <a:gd name="T12" fmla="*/ 10 w 84"/>
                <a:gd name="T13" fmla="*/ 7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71">
                  <a:moveTo>
                    <a:pt x="10" y="70"/>
                  </a:moveTo>
                  <a:lnTo>
                    <a:pt x="0" y="51"/>
                  </a:lnTo>
                  <a:lnTo>
                    <a:pt x="32" y="33"/>
                  </a:lnTo>
                  <a:lnTo>
                    <a:pt x="0" y="19"/>
                  </a:lnTo>
                  <a:lnTo>
                    <a:pt x="10" y="0"/>
                  </a:lnTo>
                  <a:lnTo>
                    <a:pt x="83" y="33"/>
                  </a:lnTo>
                  <a:lnTo>
                    <a:pt x="10" y="7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991FBD1-7FFB-3C1B-1A78-F90683D358D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366252" y="5014715"/>
              <a:ext cx="814647" cy="456316"/>
              <a:chOff x="4478338" y="3663950"/>
              <a:chExt cx="461962" cy="258763"/>
            </a:xfrm>
            <a:grpFill/>
          </p:grpSpPr>
          <p:sp>
            <p:nvSpPr>
              <p:cNvPr id="11" name="Freeform 45">
                <a:extLst>
                  <a:ext uri="{FF2B5EF4-FFF2-40B4-BE49-F238E27FC236}">
                    <a16:creationId xmlns:a16="http://schemas.microsoft.com/office/drawing/2014/main" id="{068EB322-17EF-4650-BC88-4633848215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22788" y="3663950"/>
                <a:ext cx="104775" cy="134938"/>
              </a:xfrm>
              <a:custGeom>
                <a:avLst/>
                <a:gdLst>
                  <a:gd name="T0" fmla="*/ 144 w 289"/>
                  <a:gd name="T1" fmla="*/ 374 h 375"/>
                  <a:gd name="T2" fmla="*/ 20 w 289"/>
                  <a:gd name="T3" fmla="*/ 279 h 375"/>
                  <a:gd name="T4" fmla="*/ 1 w 289"/>
                  <a:gd name="T5" fmla="*/ 143 h 375"/>
                  <a:gd name="T6" fmla="*/ 39 w 289"/>
                  <a:gd name="T7" fmla="*/ 47 h 375"/>
                  <a:gd name="T8" fmla="*/ 144 w 289"/>
                  <a:gd name="T9" fmla="*/ 0 h 375"/>
                  <a:gd name="T10" fmla="*/ 249 w 289"/>
                  <a:gd name="T11" fmla="*/ 47 h 375"/>
                  <a:gd name="T12" fmla="*/ 287 w 289"/>
                  <a:gd name="T13" fmla="*/ 143 h 375"/>
                  <a:gd name="T14" fmla="*/ 270 w 289"/>
                  <a:gd name="T15" fmla="*/ 277 h 375"/>
                  <a:gd name="T16" fmla="*/ 144 w 289"/>
                  <a:gd name="T17" fmla="*/ 374 h 375"/>
                  <a:gd name="T18" fmla="*/ 144 w 289"/>
                  <a:gd name="T19" fmla="*/ 30 h 375"/>
                  <a:gd name="T20" fmla="*/ 60 w 289"/>
                  <a:gd name="T21" fmla="*/ 67 h 375"/>
                  <a:gd name="T22" fmla="*/ 30 w 289"/>
                  <a:gd name="T23" fmla="*/ 142 h 375"/>
                  <a:gd name="T24" fmla="*/ 48 w 289"/>
                  <a:gd name="T25" fmla="*/ 272 h 375"/>
                  <a:gd name="T26" fmla="*/ 144 w 289"/>
                  <a:gd name="T27" fmla="*/ 346 h 375"/>
                  <a:gd name="T28" fmla="*/ 240 w 289"/>
                  <a:gd name="T29" fmla="*/ 272 h 375"/>
                  <a:gd name="T30" fmla="*/ 240 w 289"/>
                  <a:gd name="T31" fmla="*/ 272 h 375"/>
                  <a:gd name="T32" fmla="*/ 258 w 289"/>
                  <a:gd name="T33" fmla="*/ 142 h 375"/>
                  <a:gd name="T34" fmla="*/ 229 w 289"/>
                  <a:gd name="T35" fmla="*/ 67 h 375"/>
                  <a:gd name="T36" fmla="*/ 144 w 289"/>
                  <a:gd name="T37" fmla="*/ 3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9" h="375">
                    <a:moveTo>
                      <a:pt x="144" y="374"/>
                    </a:moveTo>
                    <a:cubicBezTo>
                      <a:pt x="86" y="374"/>
                      <a:pt x="35" y="336"/>
                      <a:pt x="20" y="279"/>
                    </a:cubicBezTo>
                    <a:cubicBezTo>
                      <a:pt x="19" y="276"/>
                      <a:pt x="6" y="209"/>
                      <a:pt x="1" y="143"/>
                    </a:cubicBezTo>
                    <a:cubicBezTo>
                      <a:pt x="0" y="110"/>
                      <a:pt x="13" y="75"/>
                      <a:pt x="39" y="47"/>
                    </a:cubicBezTo>
                    <a:cubicBezTo>
                      <a:pt x="67" y="18"/>
                      <a:pt x="106" y="0"/>
                      <a:pt x="144" y="0"/>
                    </a:cubicBezTo>
                    <a:cubicBezTo>
                      <a:pt x="184" y="0"/>
                      <a:pt x="221" y="18"/>
                      <a:pt x="249" y="47"/>
                    </a:cubicBezTo>
                    <a:cubicBezTo>
                      <a:pt x="275" y="75"/>
                      <a:pt x="288" y="110"/>
                      <a:pt x="287" y="143"/>
                    </a:cubicBezTo>
                    <a:cubicBezTo>
                      <a:pt x="283" y="207"/>
                      <a:pt x="270" y="274"/>
                      <a:pt x="270" y="277"/>
                    </a:cubicBezTo>
                    <a:cubicBezTo>
                      <a:pt x="253" y="336"/>
                      <a:pt x="202" y="374"/>
                      <a:pt x="144" y="374"/>
                    </a:cubicBezTo>
                    <a:close/>
                    <a:moveTo>
                      <a:pt x="144" y="30"/>
                    </a:moveTo>
                    <a:cubicBezTo>
                      <a:pt x="114" y="30"/>
                      <a:pt x="83" y="43"/>
                      <a:pt x="60" y="67"/>
                    </a:cubicBezTo>
                    <a:cubicBezTo>
                      <a:pt x="39" y="89"/>
                      <a:pt x="29" y="117"/>
                      <a:pt x="30" y="142"/>
                    </a:cubicBezTo>
                    <a:cubicBezTo>
                      <a:pt x="35" y="204"/>
                      <a:pt x="48" y="272"/>
                      <a:pt x="48" y="272"/>
                    </a:cubicBezTo>
                    <a:cubicBezTo>
                      <a:pt x="60" y="315"/>
                      <a:pt x="99" y="346"/>
                      <a:pt x="144" y="346"/>
                    </a:cubicBezTo>
                    <a:cubicBezTo>
                      <a:pt x="189" y="346"/>
                      <a:pt x="229" y="315"/>
                      <a:pt x="240" y="272"/>
                    </a:cubicBezTo>
                    <a:lnTo>
                      <a:pt x="240" y="272"/>
                    </a:lnTo>
                    <a:cubicBezTo>
                      <a:pt x="240" y="272"/>
                      <a:pt x="253" y="204"/>
                      <a:pt x="258" y="142"/>
                    </a:cubicBezTo>
                    <a:cubicBezTo>
                      <a:pt x="259" y="116"/>
                      <a:pt x="249" y="89"/>
                      <a:pt x="229" y="67"/>
                    </a:cubicBezTo>
                    <a:cubicBezTo>
                      <a:pt x="205" y="43"/>
                      <a:pt x="175" y="30"/>
                      <a:pt x="14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2" name="Freeform 46">
                <a:extLst>
                  <a:ext uri="{FF2B5EF4-FFF2-40B4-BE49-F238E27FC236}">
                    <a16:creationId xmlns:a16="http://schemas.microsoft.com/office/drawing/2014/main" id="{95FE285C-3F58-D2AB-43EB-054D6CD31E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78338" y="3795713"/>
                <a:ext cx="98425" cy="127000"/>
              </a:xfrm>
              <a:custGeom>
                <a:avLst/>
                <a:gdLst>
                  <a:gd name="T0" fmla="*/ 270 w 273"/>
                  <a:gd name="T1" fmla="*/ 351 h 352"/>
                  <a:gd name="T2" fmla="*/ 44 w 273"/>
                  <a:gd name="T3" fmla="*/ 351 h 352"/>
                  <a:gd name="T4" fmla="*/ 0 w 273"/>
                  <a:gd name="T5" fmla="*/ 307 h 352"/>
                  <a:gd name="T6" fmla="*/ 0 w 273"/>
                  <a:gd name="T7" fmla="*/ 179 h 352"/>
                  <a:gd name="T8" fmla="*/ 171 w 273"/>
                  <a:gd name="T9" fmla="*/ 0 h 352"/>
                  <a:gd name="T10" fmla="*/ 178 w 273"/>
                  <a:gd name="T11" fmla="*/ 0 h 352"/>
                  <a:gd name="T12" fmla="*/ 183 w 273"/>
                  <a:gd name="T13" fmla="*/ 6 h 352"/>
                  <a:gd name="T14" fmla="*/ 270 w 273"/>
                  <a:gd name="T15" fmla="*/ 46 h 352"/>
                  <a:gd name="T16" fmla="*/ 270 w 273"/>
                  <a:gd name="T17" fmla="*/ 75 h 352"/>
                  <a:gd name="T18" fmla="*/ 167 w 273"/>
                  <a:gd name="T19" fmla="*/ 30 h 352"/>
                  <a:gd name="T20" fmla="*/ 31 w 273"/>
                  <a:gd name="T21" fmla="*/ 180 h 352"/>
                  <a:gd name="T22" fmla="*/ 31 w 273"/>
                  <a:gd name="T23" fmla="*/ 309 h 352"/>
                  <a:gd name="T24" fmla="*/ 46 w 273"/>
                  <a:gd name="T25" fmla="*/ 323 h 352"/>
                  <a:gd name="T26" fmla="*/ 272 w 273"/>
                  <a:gd name="T27" fmla="*/ 323 h 352"/>
                  <a:gd name="T28" fmla="*/ 272 w 273"/>
                  <a:gd name="T29" fmla="*/ 351 h 352"/>
                  <a:gd name="T30" fmla="*/ 270 w 273"/>
                  <a:gd name="T31" fmla="*/ 351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3" h="352">
                    <a:moveTo>
                      <a:pt x="270" y="351"/>
                    </a:moveTo>
                    <a:lnTo>
                      <a:pt x="44" y="351"/>
                    </a:lnTo>
                    <a:cubicBezTo>
                      <a:pt x="21" y="351"/>
                      <a:pt x="0" y="332"/>
                      <a:pt x="0" y="307"/>
                    </a:cubicBezTo>
                    <a:lnTo>
                      <a:pt x="0" y="179"/>
                    </a:lnTo>
                    <a:cubicBezTo>
                      <a:pt x="0" y="83"/>
                      <a:pt x="75" y="4"/>
                      <a:pt x="171" y="0"/>
                    </a:cubicBezTo>
                    <a:lnTo>
                      <a:pt x="178" y="0"/>
                    </a:lnTo>
                    <a:lnTo>
                      <a:pt x="183" y="6"/>
                    </a:lnTo>
                    <a:cubicBezTo>
                      <a:pt x="205" y="32"/>
                      <a:pt x="237" y="46"/>
                      <a:pt x="270" y="46"/>
                    </a:cubicBezTo>
                    <a:lnTo>
                      <a:pt x="270" y="75"/>
                    </a:lnTo>
                    <a:cubicBezTo>
                      <a:pt x="231" y="75"/>
                      <a:pt x="193" y="59"/>
                      <a:pt x="167" y="30"/>
                    </a:cubicBezTo>
                    <a:cubicBezTo>
                      <a:pt x="89" y="38"/>
                      <a:pt x="31" y="102"/>
                      <a:pt x="31" y="180"/>
                    </a:cubicBezTo>
                    <a:lnTo>
                      <a:pt x="31" y="309"/>
                    </a:lnTo>
                    <a:cubicBezTo>
                      <a:pt x="31" y="316"/>
                      <a:pt x="37" y="323"/>
                      <a:pt x="46" y="323"/>
                    </a:cubicBezTo>
                    <a:lnTo>
                      <a:pt x="272" y="323"/>
                    </a:lnTo>
                    <a:lnTo>
                      <a:pt x="272" y="351"/>
                    </a:lnTo>
                    <a:lnTo>
                      <a:pt x="270" y="35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3" name="Freeform 47">
                <a:extLst>
                  <a:ext uri="{FF2B5EF4-FFF2-40B4-BE49-F238E27FC236}">
                    <a16:creationId xmlns:a16="http://schemas.microsoft.com/office/drawing/2014/main" id="{B85C3D0C-576B-689E-18AC-00DD2A27A5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91075" y="3663950"/>
                <a:ext cx="104775" cy="134938"/>
              </a:xfrm>
              <a:custGeom>
                <a:avLst/>
                <a:gdLst>
                  <a:gd name="T0" fmla="*/ 144 w 289"/>
                  <a:gd name="T1" fmla="*/ 374 h 375"/>
                  <a:gd name="T2" fmla="*/ 20 w 289"/>
                  <a:gd name="T3" fmla="*/ 279 h 375"/>
                  <a:gd name="T4" fmla="*/ 1 w 289"/>
                  <a:gd name="T5" fmla="*/ 143 h 375"/>
                  <a:gd name="T6" fmla="*/ 39 w 289"/>
                  <a:gd name="T7" fmla="*/ 47 h 375"/>
                  <a:gd name="T8" fmla="*/ 144 w 289"/>
                  <a:gd name="T9" fmla="*/ 0 h 375"/>
                  <a:gd name="T10" fmla="*/ 249 w 289"/>
                  <a:gd name="T11" fmla="*/ 47 h 375"/>
                  <a:gd name="T12" fmla="*/ 287 w 289"/>
                  <a:gd name="T13" fmla="*/ 143 h 375"/>
                  <a:gd name="T14" fmla="*/ 269 w 289"/>
                  <a:gd name="T15" fmla="*/ 277 h 375"/>
                  <a:gd name="T16" fmla="*/ 144 w 289"/>
                  <a:gd name="T17" fmla="*/ 374 h 375"/>
                  <a:gd name="T18" fmla="*/ 144 w 289"/>
                  <a:gd name="T19" fmla="*/ 30 h 375"/>
                  <a:gd name="T20" fmla="*/ 59 w 289"/>
                  <a:gd name="T21" fmla="*/ 67 h 375"/>
                  <a:gd name="T22" fmla="*/ 30 w 289"/>
                  <a:gd name="T23" fmla="*/ 142 h 375"/>
                  <a:gd name="T24" fmla="*/ 48 w 289"/>
                  <a:gd name="T25" fmla="*/ 272 h 375"/>
                  <a:gd name="T26" fmla="*/ 144 w 289"/>
                  <a:gd name="T27" fmla="*/ 346 h 375"/>
                  <a:gd name="T28" fmla="*/ 240 w 289"/>
                  <a:gd name="T29" fmla="*/ 272 h 375"/>
                  <a:gd name="T30" fmla="*/ 240 w 289"/>
                  <a:gd name="T31" fmla="*/ 272 h 375"/>
                  <a:gd name="T32" fmla="*/ 258 w 289"/>
                  <a:gd name="T33" fmla="*/ 142 h 375"/>
                  <a:gd name="T34" fmla="*/ 229 w 289"/>
                  <a:gd name="T35" fmla="*/ 67 h 375"/>
                  <a:gd name="T36" fmla="*/ 144 w 289"/>
                  <a:gd name="T37" fmla="*/ 3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9" h="375">
                    <a:moveTo>
                      <a:pt x="144" y="374"/>
                    </a:moveTo>
                    <a:cubicBezTo>
                      <a:pt x="86" y="374"/>
                      <a:pt x="35" y="336"/>
                      <a:pt x="20" y="279"/>
                    </a:cubicBezTo>
                    <a:cubicBezTo>
                      <a:pt x="19" y="276"/>
                      <a:pt x="6" y="209"/>
                      <a:pt x="1" y="143"/>
                    </a:cubicBezTo>
                    <a:cubicBezTo>
                      <a:pt x="0" y="110"/>
                      <a:pt x="13" y="75"/>
                      <a:pt x="39" y="47"/>
                    </a:cubicBezTo>
                    <a:cubicBezTo>
                      <a:pt x="67" y="18"/>
                      <a:pt x="106" y="0"/>
                      <a:pt x="144" y="0"/>
                    </a:cubicBezTo>
                    <a:cubicBezTo>
                      <a:pt x="183" y="0"/>
                      <a:pt x="221" y="18"/>
                      <a:pt x="249" y="47"/>
                    </a:cubicBezTo>
                    <a:cubicBezTo>
                      <a:pt x="275" y="75"/>
                      <a:pt x="288" y="110"/>
                      <a:pt x="287" y="143"/>
                    </a:cubicBezTo>
                    <a:cubicBezTo>
                      <a:pt x="282" y="207"/>
                      <a:pt x="269" y="274"/>
                      <a:pt x="269" y="277"/>
                    </a:cubicBezTo>
                    <a:cubicBezTo>
                      <a:pt x="255" y="336"/>
                      <a:pt x="204" y="374"/>
                      <a:pt x="144" y="374"/>
                    </a:cubicBezTo>
                    <a:close/>
                    <a:moveTo>
                      <a:pt x="144" y="30"/>
                    </a:moveTo>
                    <a:cubicBezTo>
                      <a:pt x="113" y="30"/>
                      <a:pt x="83" y="43"/>
                      <a:pt x="59" y="67"/>
                    </a:cubicBezTo>
                    <a:cubicBezTo>
                      <a:pt x="39" y="89"/>
                      <a:pt x="29" y="117"/>
                      <a:pt x="30" y="142"/>
                    </a:cubicBezTo>
                    <a:cubicBezTo>
                      <a:pt x="35" y="204"/>
                      <a:pt x="48" y="272"/>
                      <a:pt x="48" y="272"/>
                    </a:cubicBezTo>
                    <a:cubicBezTo>
                      <a:pt x="59" y="315"/>
                      <a:pt x="99" y="346"/>
                      <a:pt x="144" y="346"/>
                    </a:cubicBezTo>
                    <a:cubicBezTo>
                      <a:pt x="189" y="346"/>
                      <a:pt x="229" y="315"/>
                      <a:pt x="240" y="272"/>
                    </a:cubicBezTo>
                    <a:lnTo>
                      <a:pt x="240" y="272"/>
                    </a:lnTo>
                    <a:cubicBezTo>
                      <a:pt x="240" y="272"/>
                      <a:pt x="253" y="204"/>
                      <a:pt x="258" y="142"/>
                    </a:cubicBezTo>
                    <a:cubicBezTo>
                      <a:pt x="259" y="116"/>
                      <a:pt x="249" y="89"/>
                      <a:pt x="229" y="67"/>
                    </a:cubicBezTo>
                    <a:cubicBezTo>
                      <a:pt x="207" y="43"/>
                      <a:pt x="176" y="30"/>
                      <a:pt x="14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4" name="Freeform 48">
                <a:extLst>
                  <a:ext uri="{FF2B5EF4-FFF2-40B4-BE49-F238E27FC236}">
                    <a16:creationId xmlns:a16="http://schemas.microsoft.com/office/drawing/2014/main" id="{DB7DCDDF-BFA0-397C-1928-6A6954FA1B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5050" y="3795713"/>
                <a:ext cx="95250" cy="127000"/>
              </a:xfrm>
              <a:custGeom>
                <a:avLst/>
                <a:gdLst>
                  <a:gd name="T0" fmla="*/ 220 w 264"/>
                  <a:gd name="T1" fmla="*/ 353 h 354"/>
                  <a:gd name="T2" fmla="*/ 0 w 264"/>
                  <a:gd name="T3" fmla="*/ 353 h 354"/>
                  <a:gd name="T4" fmla="*/ 0 w 264"/>
                  <a:gd name="T5" fmla="*/ 324 h 354"/>
                  <a:gd name="T6" fmla="*/ 220 w 264"/>
                  <a:gd name="T7" fmla="*/ 324 h 354"/>
                  <a:gd name="T8" fmla="*/ 235 w 264"/>
                  <a:gd name="T9" fmla="*/ 309 h 354"/>
                  <a:gd name="T10" fmla="*/ 235 w 264"/>
                  <a:gd name="T11" fmla="*/ 181 h 354"/>
                  <a:gd name="T12" fmla="*/ 104 w 264"/>
                  <a:gd name="T13" fmla="*/ 31 h 354"/>
                  <a:gd name="T14" fmla="*/ 0 w 264"/>
                  <a:gd name="T15" fmla="*/ 76 h 354"/>
                  <a:gd name="T16" fmla="*/ 0 w 264"/>
                  <a:gd name="T17" fmla="*/ 47 h 354"/>
                  <a:gd name="T18" fmla="*/ 86 w 264"/>
                  <a:gd name="T19" fmla="*/ 6 h 354"/>
                  <a:gd name="T20" fmla="*/ 91 w 264"/>
                  <a:gd name="T21" fmla="*/ 0 h 354"/>
                  <a:gd name="T22" fmla="*/ 98 w 264"/>
                  <a:gd name="T23" fmla="*/ 0 h 354"/>
                  <a:gd name="T24" fmla="*/ 263 w 264"/>
                  <a:gd name="T25" fmla="*/ 180 h 354"/>
                  <a:gd name="T26" fmla="*/ 263 w 264"/>
                  <a:gd name="T27" fmla="*/ 308 h 354"/>
                  <a:gd name="T28" fmla="*/ 220 w 264"/>
                  <a:gd name="T29" fmla="*/ 353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64" h="354">
                    <a:moveTo>
                      <a:pt x="220" y="353"/>
                    </a:moveTo>
                    <a:lnTo>
                      <a:pt x="0" y="353"/>
                    </a:lnTo>
                    <a:lnTo>
                      <a:pt x="0" y="324"/>
                    </a:lnTo>
                    <a:lnTo>
                      <a:pt x="220" y="324"/>
                    </a:lnTo>
                    <a:cubicBezTo>
                      <a:pt x="228" y="324"/>
                      <a:pt x="235" y="318"/>
                      <a:pt x="235" y="309"/>
                    </a:cubicBezTo>
                    <a:lnTo>
                      <a:pt x="235" y="181"/>
                    </a:lnTo>
                    <a:cubicBezTo>
                      <a:pt x="235" y="105"/>
                      <a:pt x="178" y="41"/>
                      <a:pt x="104" y="31"/>
                    </a:cubicBezTo>
                    <a:cubicBezTo>
                      <a:pt x="78" y="59"/>
                      <a:pt x="40" y="76"/>
                      <a:pt x="0" y="76"/>
                    </a:cubicBezTo>
                    <a:lnTo>
                      <a:pt x="0" y="47"/>
                    </a:lnTo>
                    <a:cubicBezTo>
                      <a:pt x="34" y="47"/>
                      <a:pt x="66" y="32"/>
                      <a:pt x="86" y="6"/>
                    </a:cubicBezTo>
                    <a:lnTo>
                      <a:pt x="91" y="0"/>
                    </a:lnTo>
                    <a:lnTo>
                      <a:pt x="98" y="0"/>
                    </a:lnTo>
                    <a:cubicBezTo>
                      <a:pt x="191" y="8"/>
                      <a:pt x="263" y="86"/>
                      <a:pt x="263" y="180"/>
                    </a:cubicBezTo>
                    <a:lnTo>
                      <a:pt x="263" y="308"/>
                    </a:lnTo>
                    <a:cubicBezTo>
                      <a:pt x="263" y="334"/>
                      <a:pt x="244" y="353"/>
                      <a:pt x="220" y="35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</p:grpSp>
      </p:grpSp>
      <p:sp>
        <p:nvSpPr>
          <p:cNvPr id="15" name="Rectangle: Rounded Corners 1">
            <a:extLst>
              <a:ext uri="{FF2B5EF4-FFF2-40B4-BE49-F238E27FC236}">
                <a16:creationId xmlns:a16="http://schemas.microsoft.com/office/drawing/2014/main" id="{E5FA29AE-5AFC-9DE5-0206-D3D0A2312A73}"/>
              </a:ext>
            </a:extLst>
          </p:cNvPr>
          <p:cNvSpPr/>
          <p:nvPr/>
        </p:nvSpPr>
        <p:spPr>
          <a:xfrm>
            <a:off x="7610723" y="1499550"/>
            <a:ext cx="1429916" cy="466694"/>
          </a:xfrm>
          <a:prstGeom prst="roundRect">
            <a:avLst>
              <a:gd name="adj" fmla="val 3611"/>
            </a:avLst>
          </a:prstGeom>
          <a:solidFill>
            <a:schemeClr val="bg1">
              <a:lumMod val="85000"/>
            </a:schemeClr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92BD181-54D1-A195-AD43-23EC7DDC18BF}"/>
              </a:ext>
            </a:extLst>
          </p:cNvPr>
          <p:cNvSpPr txBox="1"/>
          <p:nvPr/>
        </p:nvSpPr>
        <p:spPr>
          <a:xfrm>
            <a:off x="7608570" y="1766129"/>
            <a:ext cx="13998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766">
              <a:defRPr/>
            </a:pPr>
            <a:r>
              <a:rPr lang="en-US" sz="900" b="1">
                <a:solidFill>
                  <a:srgbClr val="000000"/>
                </a:solidFill>
                <a:latin typeface="Calibri" panose="020F0502020204030204"/>
              </a:rPr>
              <a:t>External Enterprise LLMs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96A9FD7-CC88-A1EA-71F7-4CA034264638}"/>
              </a:ext>
            </a:extLst>
          </p:cNvPr>
          <p:cNvCxnSpPr>
            <a:cxnSpLocks/>
          </p:cNvCxnSpPr>
          <p:nvPr/>
        </p:nvCxnSpPr>
        <p:spPr>
          <a:xfrm>
            <a:off x="4402693" y="2347450"/>
            <a:ext cx="497929" cy="0"/>
          </a:xfrm>
          <a:prstGeom prst="straightConnector1">
            <a:avLst/>
          </a:prstGeom>
          <a:ln w="127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BEE53F1-8374-1E11-216F-1A4101B6636D}"/>
              </a:ext>
            </a:extLst>
          </p:cNvPr>
          <p:cNvGrpSpPr>
            <a:grpSpLocks noChangeAspect="1"/>
          </p:cNvGrpSpPr>
          <p:nvPr/>
        </p:nvGrpSpPr>
        <p:grpSpPr>
          <a:xfrm>
            <a:off x="3730551" y="2116171"/>
            <a:ext cx="480218" cy="445079"/>
            <a:chOff x="5125598" y="5116374"/>
            <a:chExt cx="676656" cy="627143"/>
          </a:xfrm>
          <a:solidFill>
            <a:schemeClr val="bg1">
              <a:lumMod val="95000"/>
            </a:schemeClr>
          </a:solidFill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E02A4F3-0A1A-A1C3-DE92-C20539BB2AB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283644" y="5286087"/>
              <a:ext cx="287636" cy="106532"/>
              <a:chOff x="6800350" y="4361238"/>
              <a:chExt cx="237715" cy="88043"/>
            </a:xfrm>
            <a:grpFill/>
          </p:grpSpPr>
          <p:sp>
            <p:nvSpPr>
              <p:cNvPr id="23" name="Freeform 57">
                <a:extLst>
                  <a:ext uri="{FF2B5EF4-FFF2-40B4-BE49-F238E27FC236}">
                    <a16:creationId xmlns:a16="http://schemas.microsoft.com/office/drawing/2014/main" id="{56C00A32-5564-0F43-07EA-40A84AA035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00350" y="4361238"/>
                <a:ext cx="79239" cy="88043"/>
              </a:xfrm>
              <a:custGeom>
                <a:avLst/>
                <a:gdLst>
                  <a:gd name="T0" fmla="*/ 113 w 157"/>
                  <a:gd name="T1" fmla="*/ 134 h 176"/>
                  <a:gd name="T2" fmla="*/ 44 w 157"/>
                  <a:gd name="T3" fmla="*/ 134 h 176"/>
                  <a:gd name="T4" fmla="*/ 29 w 157"/>
                  <a:gd name="T5" fmla="*/ 175 h 176"/>
                  <a:gd name="T6" fmla="*/ 0 w 157"/>
                  <a:gd name="T7" fmla="*/ 175 h 176"/>
                  <a:gd name="T8" fmla="*/ 64 w 157"/>
                  <a:gd name="T9" fmla="*/ 0 h 176"/>
                  <a:gd name="T10" fmla="*/ 92 w 157"/>
                  <a:gd name="T11" fmla="*/ 0 h 176"/>
                  <a:gd name="T12" fmla="*/ 156 w 157"/>
                  <a:gd name="T13" fmla="*/ 175 h 176"/>
                  <a:gd name="T14" fmla="*/ 127 w 157"/>
                  <a:gd name="T15" fmla="*/ 175 h 176"/>
                  <a:gd name="T16" fmla="*/ 113 w 157"/>
                  <a:gd name="T17" fmla="*/ 134 h 176"/>
                  <a:gd name="T18" fmla="*/ 53 w 157"/>
                  <a:gd name="T19" fmla="*/ 109 h 176"/>
                  <a:gd name="T20" fmla="*/ 105 w 157"/>
                  <a:gd name="T21" fmla="*/ 109 h 176"/>
                  <a:gd name="T22" fmla="*/ 80 w 157"/>
                  <a:gd name="T23" fmla="*/ 35 h 176"/>
                  <a:gd name="T24" fmla="*/ 80 w 157"/>
                  <a:gd name="T25" fmla="*/ 35 h 176"/>
                  <a:gd name="T26" fmla="*/ 53 w 157"/>
                  <a:gd name="T27" fmla="*/ 109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7" h="176">
                    <a:moveTo>
                      <a:pt x="113" y="134"/>
                    </a:moveTo>
                    <a:lnTo>
                      <a:pt x="44" y="134"/>
                    </a:lnTo>
                    <a:lnTo>
                      <a:pt x="29" y="175"/>
                    </a:lnTo>
                    <a:lnTo>
                      <a:pt x="0" y="175"/>
                    </a:lnTo>
                    <a:lnTo>
                      <a:pt x="64" y="0"/>
                    </a:lnTo>
                    <a:lnTo>
                      <a:pt x="92" y="0"/>
                    </a:lnTo>
                    <a:lnTo>
                      <a:pt x="156" y="175"/>
                    </a:lnTo>
                    <a:lnTo>
                      <a:pt x="127" y="175"/>
                    </a:lnTo>
                    <a:lnTo>
                      <a:pt x="113" y="134"/>
                    </a:lnTo>
                    <a:close/>
                    <a:moveTo>
                      <a:pt x="53" y="109"/>
                    </a:moveTo>
                    <a:lnTo>
                      <a:pt x="105" y="109"/>
                    </a:lnTo>
                    <a:lnTo>
                      <a:pt x="80" y="35"/>
                    </a:lnTo>
                    <a:lnTo>
                      <a:pt x="80" y="35"/>
                    </a:lnTo>
                    <a:lnTo>
                      <a:pt x="53" y="109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24" name="Freeform 58">
                <a:extLst>
                  <a:ext uri="{FF2B5EF4-FFF2-40B4-BE49-F238E27FC236}">
                    <a16:creationId xmlns:a16="http://schemas.microsoft.com/office/drawing/2014/main" id="{3DE3E9C5-D274-E5F3-AA42-73DAA0665A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90593" y="4361238"/>
                <a:ext cx="66032" cy="88043"/>
              </a:xfrm>
              <a:custGeom>
                <a:avLst/>
                <a:gdLst>
                  <a:gd name="T0" fmla="*/ 30 w 131"/>
                  <a:gd name="T1" fmla="*/ 108 h 176"/>
                  <a:gd name="T2" fmla="*/ 30 w 131"/>
                  <a:gd name="T3" fmla="*/ 175 h 176"/>
                  <a:gd name="T4" fmla="*/ 0 w 131"/>
                  <a:gd name="T5" fmla="*/ 175 h 176"/>
                  <a:gd name="T6" fmla="*/ 0 w 131"/>
                  <a:gd name="T7" fmla="*/ 0 h 176"/>
                  <a:gd name="T8" fmla="*/ 69 w 131"/>
                  <a:gd name="T9" fmla="*/ 0 h 176"/>
                  <a:gd name="T10" fmla="*/ 114 w 131"/>
                  <a:gd name="T11" fmla="*/ 15 h 176"/>
                  <a:gd name="T12" fmla="*/ 130 w 131"/>
                  <a:gd name="T13" fmla="*/ 54 h 176"/>
                  <a:gd name="T14" fmla="*/ 114 w 131"/>
                  <a:gd name="T15" fmla="*/ 94 h 176"/>
                  <a:gd name="T16" fmla="*/ 69 w 131"/>
                  <a:gd name="T17" fmla="*/ 108 h 176"/>
                  <a:gd name="T18" fmla="*/ 30 w 131"/>
                  <a:gd name="T19" fmla="*/ 108 h 176"/>
                  <a:gd name="T20" fmla="*/ 30 w 131"/>
                  <a:gd name="T21" fmla="*/ 85 h 176"/>
                  <a:gd name="T22" fmla="*/ 69 w 131"/>
                  <a:gd name="T23" fmla="*/ 85 h 176"/>
                  <a:gd name="T24" fmla="*/ 94 w 131"/>
                  <a:gd name="T25" fmla="*/ 76 h 176"/>
                  <a:gd name="T26" fmla="*/ 102 w 131"/>
                  <a:gd name="T27" fmla="*/ 54 h 176"/>
                  <a:gd name="T28" fmla="*/ 94 w 131"/>
                  <a:gd name="T29" fmla="*/ 32 h 176"/>
                  <a:gd name="T30" fmla="*/ 69 w 131"/>
                  <a:gd name="T31" fmla="*/ 24 h 176"/>
                  <a:gd name="T32" fmla="*/ 30 w 131"/>
                  <a:gd name="T33" fmla="*/ 24 h 176"/>
                  <a:gd name="T34" fmla="*/ 30 w 131"/>
                  <a:gd name="T35" fmla="*/ 8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1" h="176">
                    <a:moveTo>
                      <a:pt x="30" y="108"/>
                    </a:moveTo>
                    <a:lnTo>
                      <a:pt x="30" y="175"/>
                    </a:lnTo>
                    <a:lnTo>
                      <a:pt x="0" y="175"/>
                    </a:lnTo>
                    <a:lnTo>
                      <a:pt x="0" y="0"/>
                    </a:lnTo>
                    <a:lnTo>
                      <a:pt x="69" y="0"/>
                    </a:lnTo>
                    <a:cubicBezTo>
                      <a:pt x="88" y="0"/>
                      <a:pt x="104" y="5"/>
                      <a:pt x="114" y="15"/>
                    </a:cubicBezTo>
                    <a:cubicBezTo>
                      <a:pt x="126" y="25"/>
                      <a:pt x="130" y="38"/>
                      <a:pt x="130" y="54"/>
                    </a:cubicBezTo>
                    <a:cubicBezTo>
                      <a:pt x="130" y="70"/>
                      <a:pt x="124" y="83"/>
                      <a:pt x="114" y="94"/>
                    </a:cubicBezTo>
                    <a:cubicBezTo>
                      <a:pt x="102" y="104"/>
                      <a:pt x="88" y="108"/>
                      <a:pt x="69" y="108"/>
                    </a:cubicBezTo>
                    <a:lnTo>
                      <a:pt x="30" y="108"/>
                    </a:lnTo>
                    <a:close/>
                    <a:moveTo>
                      <a:pt x="30" y="85"/>
                    </a:moveTo>
                    <a:lnTo>
                      <a:pt x="69" y="85"/>
                    </a:lnTo>
                    <a:cubicBezTo>
                      <a:pt x="79" y="85"/>
                      <a:pt x="88" y="82"/>
                      <a:pt x="94" y="76"/>
                    </a:cubicBezTo>
                    <a:cubicBezTo>
                      <a:pt x="100" y="70"/>
                      <a:pt x="102" y="62"/>
                      <a:pt x="102" y="54"/>
                    </a:cubicBezTo>
                    <a:cubicBezTo>
                      <a:pt x="102" y="45"/>
                      <a:pt x="100" y="38"/>
                      <a:pt x="94" y="32"/>
                    </a:cubicBezTo>
                    <a:cubicBezTo>
                      <a:pt x="88" y="27"/>
                      <a:pt x="81" y="24"/>
                      <a:pt x="69" y="24"/>
                    </a:cubicBezTo>
                    <a:lnTo>
                      <a:pt x="30" y="24"/>
                    </a:lnTo>
                    <a:lnTo>
                      <a:pt x="30" y="85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25" name="Freeform 59">
                <a:extLst>
                  <a:ext uri="{FF2B5EF4-FFF2-40B4-BE49-F238E27FC236}">
                    <a16:creationId xmlns:a16="http://schemas.microsoft.com/office/drawing/2014/main" id="{36B933D3-9E5F-346A-D6BD-6ED9DAA982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2033" y="4361238"/>
                <a:ext cx="66032" cy="88043"/>
              </a:xfrm>
              <a:custGeom>
                <a:avLst/>
                <a:gdLst>
                  <a:gd name="T0" fmla="*/ 29 w 131"/>
                  <a:gd name="T1" fmla="*/ 108 h 176"/>
                  <a:gd name="T2" fmla="*/ 29 w 131"/>
                  <a:gd name="T3" fmla="*/ 175 h 176"/>
                  <a:gd name="T4" fmla="*/ 0 w 131"/>
                  <a:gd name="T5" fmla="*/ 175 h 176"/>
                  <a:gd name="T6" fmla="*/ 0 w 131"/>
                  <a:gd name="T7" fmla="*/ 0 h 176"/>
                  <a:gd name="T8" fmla="*/ 69 w 131"/>
                  <a:gd name="T9" fmla="*/ 0 h 176"/>
                  <a:gd name="T10" fmla="*/ 114 w 131"/>
                  <a:gd name="T11" fmla="*/ 15 h 176"/>
                  <a:gd name="T12" fmla="*/ 130 w 131"/>
                  <a:gd name="T13" fmla="*/ 54 h 176"/>
                  <a:gd name="T14" fmla="*/ 114 w 131"/>
                  <a:gd name="T15" fmla="*/ 94 h 176"/>
                  <a:gd name="T16" fmla="*/ 69 w 131"/>
                  <a:gd name="T17" fmla="*/ 108 h 176"/>
                  <a:gd name="T18" fmla="*/ 29 w 131"/>
                  <a:gd name="T19" fmla="*/ 108 h 176"/>
                  <a:gd name="T20" fmla="*/ 29 w 131"/>
                  <a:gd name="T21" fmla="*/ 85 h 176"/>
                  <a:gd name="T22" fmla="*/ 69 w 131"/>
                  <a:gd name="T23" fmla="*/ 85 h 176"/>
                  <a:gd name="T24" fmla="*/ 93 w 131"/>
                  <a:gd name="T25" fmla="*/ 76 h 176"/>
                  <a:gd name="T26" fmla="*/ 102 w 131"/>
                  <a:gd name="T27" fmla="*/ 54 h 176"/>
                  <a:gd name="T28" fmla="*/ 93 w 131"/>
                  <a:gd name="T29" fmla="*/ 32 h 176"/>
                  <a:gd name="T30" fmla="*/ 69 w 131"/>
                  <a:gd name="T31" fmla="*/ 24 h 176"/>
                  <a:gd name="T32" fmla="*/ 29 w 131"/>
                  <a:gd name="T33" fmla="*/ 24 h 176"/>
                  <a:gd name="T34" fmla="*/ 29 w 131"/>
                  <a:gd name="T35" fmla="*/ 8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1" h="176">
                    <a:moveTo>
                      <a:pt x="29" y="108"/>
                    </a:moveTo>
                    <a:lnTo>
                      <a:pt x="29" y="175"/>
                    </a:lnTo>
                    <a:lnTo>
                      <a:pt x="0" y="175"/>
                    </a:lnTo>
                    <a:lnTo>
                      <a:pt x="0" y="0"/>
                    </a:lnTo>
                    <a:lnTo>
                      <a:pt x="69" y="0"/>
                    </a:lnTo>
                    <a:cubicBezTo>
                      <a:pt x="88" y="0"/>
                      <a:pt x="104" y="5"/>
                      <a:pt x="114" y="15"/>
                    </a:cubicBezTo>
                    <a:cubicBezTo>
                      <a:pt x="126" y="25"/>
                      <a:pt x="130" y="38"/>
                      <a:pt x="130" y="54"/>
                    </a:cubicBezTo>
                    <a:cubicBezTo>
                      <a:pt x="130" y="70"/>
                      <a:pt x="124" y="83"/>
                      <a:pt x="114" y="94"/>
                    </a:cubicBezTo>
                    <a:cubicBezTo>
                      <a:pt x="102" y="104"/>
                      <a:pt x="88" y="108"/>
                      <a:pt x="69" y="108"/>
                    </a:cubicBezTo>
                    <a:lnTo>
                      <a:pt x="29" y="108"/>
                    </a:lnTo>
                    <a:close/>
                    <a:moveTo>
                      <a:pt x="29" y="85"/>
                    </a:moveTo>
                    <a:lnTo>
                      <a:pt x="69" y="85"/>
                    </a:lnTo>
                    <a:cubicBezTo>
                      <a:pt x="79" y="85"/>
                      <a:pt x="88" y="82"/>
                      <a:pt x="93" y="76"/>
                    </a:cubicBezTo>
                    <a:cubicBezTo>
                      <a:pt x="99" y="70"/>
                      <a:pt x="102" y="62"/>
                      <a:pt x="102" y="54"/>
                    </a:cubicBezTo>
                    <a:cubicBezTo>
                      <a:pt x="102" y="45"/>
                      <a:pt x="99" y="38"/>
                      <a:pt x="93" y="32"/>
                    </a:cubicBezTo>
                    <a:cubicBezTo>
                      <a:pt x="88" y="27"/>
                      <a:pt x="80" y="24"/>
                      <a:pt x="69" y="24"/>
                    </a:cubicBezTo>
                    <a:lnTo>
                      <a:pt x="29" y="24"/>
                    </a:lnTo>
                    <a:lnTo>
                      <a:pt x="29" y="85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EA8B8C4F-E1B9-5CD0-FA23-68E048B92FF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125598" y="5116374"/>
              <a:ext cx="676656" cy="627143"/>
              <a:chOff x="4672378" y="5515828"/>
              <a:chExt cx="325438" cy="301625"/>
            </a:xfrm>
            <a:grpFill/>
          </p:grpSpPr>
          <p:sp>
            <p:nvSpPr>
              <p:cNvPr id="21" name="Freeform 44">
                <a:extLst>
                  <a:ext uri="{FF2B5EF4-FFF2-40B4-BE49-F238E27FC236}">
                    <a16:creationId xmlns:a16="http://schemas.microsoft.com/office/drawing/2014/main" id="{77107F3D-10EE-81EE-851F-22D4511E5B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72378" y="5515828"/>
                <a:ext cx="288925" cy="274637"/>
              </a:xfrm>
              <a:custGeom>
                <a:avLst/>
                <a:gdLst>
                  <a:gd name="T0" fmla="*/ 168 w 802"/>
                  <a:gd name="T1" fmla="*/ 762 h 763"/>
                  <a:gd name="T2" fmla="*/ 168 w 802"/>
                  <a:gd name="T3" fmla="*/ 590 h 763"/>
                  <a:gd name="T4" fmla="*/ 47 w 802"/>
                  <a:gd name="T5" fmla="*/ 590 h 763"/>
                  <a:gd name="T6" fmla="*/ 0 w 802"/>
                  <a:gd name="T7" fmla="*/ 544 h 763"/>
                  <a:gd name="T8" fmla="*/ 0 w 802"/>
                  <a:gd name="T9" fmla="*/ 47 h 763"/>
                  <a:gd name="T10" fmla="*/ 47 w 802"/>
                  <a:gd name="T11" fmla="*/ 0 h 763"/>
                  <a:gd name="T12" fmla="*/ 754 w 802"/>
                  <a:gd name="T13" fmla="*/ 0 h 763"/>
                  <a:gd name="T14" fmla="*/ 801 w 802"/>
                  <a:gd name="T15" fmla="*/ 47 h 763"/>
                  <a:gd name="T16" fmla="*/ 801 w 802"/>
                  <a:gd name="T17" fmla="*/ 544 h 763"/>
                  <a:gd name="T18" fmla="*/ 754 w 802"/>
                  <a:gd name="T19" fmla="*/ 590 h 763"/>
                  <a:gd name="T20" fmla="*/ 358 w 802"/>
                  <a:gd name="T21" fmla="*/ 590 h 763"/>
                  <a:gd name="T22" fmla="*/ 168 w 802"/>
                  <a:gd name="T23" fmla="*/ 762 h 763"/>
                  <a:gd name="T24" fmla="*/ 47 w 802"/>
                  <a:gd name="T25" fmla="*/ 28 h 763"/>
                  <a:gd name="T26" fmla="*/ 30 w 802"/>
                  <a:gd name="T27" fmla="*/ 45 h 763"/>
                  <a:gd name="T28" fmla="*/ 30 w 802"/>
                  <a:gd name="T29" fmla="*/ 542 h 763"/>
                  <a:gd name="T30" fmla="*/ 47 w 802"/>
                  <a:gd name="T31" fmla="*/ 560 h 763"/>
                  <a:gd name="T32" fmla="*/ 197 w 802"/>
                  <a:gd name="T33" fmla="*/ 560 h 763"/>
                  <a:gd name="T34" fmla="*/ 197 w 802"/>
                  <a:gd name="T35" fmla="*/ 695 h 763"/>
                  <a:gd name="T36" fmla="*/ 347 w 802"/>
                  <a:gd name="T37" fmla="*/ 560 h 763"/>
                  <a:gd name="T38" fmla="*/ 755 w 802"/>
                  <a:gd name="T39" fmla="*/ 560 h 763"/>
                  <a:gd name="T40" fmla="*/ 773 w 802"/>
                  <a:gd name="T41" fmla="*/ 542 h 763"/>
                  <a:gd name="T42" fmla="*/ 773 w 802"/>
                  <a:gd name="T43" fmla="*/ 45 h 763"/>
                  <a:gd name="T44" fmla="*/ 755 w 802"/>
                  <a:gd name="T45" fmla="*/ 28 h 763"/>
                  <a:gd name="T46" fmla="*/ 47 w 802"/>
                  <a:gd name="T47" fmla="*/ 28 h 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802" h="763">
                    <a:moveTo>
                      <a:pt x="168" y="762"/>
                    </a:moveTo>
                    <a:lnTo>
                      <a:pt x="168" y="590"/>
                    </a:lnTo>
                    <a:lnTo>
                      <a:pt x="47" y="590"/>
                    </a:lnTo>
                    <a:cubicBezTo>
                      <a:pt x="21" y="590"/>
                      <a:pt x="0" y="570"/>
                      <a:pt x="0" y="544"/>
                    </a:cubicBezTo>
                    <a:lnTo>
                      <a:pt x="0" y="47"/>
                    </a:lnTo>
                    <a:cubicBezTo>
                      <a:pt x="0" y="20"/>
                      <a:pt x="21" y="0"/>
                      <a:pt x="47" y="0"/>
                    </a:cubicBezTo>
                    <a:lnTo>
                      <a:pt x="754" y="0"/>
                    </a:lnTo>
                    <a:cubicBezTo>
                      <a:pt x="780" y="0"/>
                      <a:pt x="801" y="20"/>
                      <a:pt x="801" y="47"/>
                    </a:cubicBezTo>
                    <a:lnTo>
                      <a:pt x="801" y="544"/>
                    </a:lnTo>
                    <a:cubicBezTo>
                      <a:pt x="801" y="570"/>
                      <a:pt x="780" y="590"/>
                      <a:pt x="754" y="590"/>
                    </a:cubicBezTo>
                    <a:lnTo>
                      <a:pt x="358" y="590"/>
                    </a:lnTo>
                    <a:lnTo>
                      <a:pt x="168" y="762"/>
                    </a:lnTo>
                    <a:close/>
                    <a:moveTo>
                      <a:pt x="47" y="28"/>
                    </a:moveTo>
                    <a:cubicBezTo>
                      <a:pt x="37" y="28"/>
                      <a:pt x="30" y="35"/>
                      <a:pt x="30" y="45"/>
                    </a:cubicBezTo>
                    <a:lnTo>
                      <a:pt x="30" y="542"/>
                    </a:lnTo>
                    <a:cubicBezTo>
                      <a:pt x="30" y="552"/>
                      <a:pt x="37" y="560"/>
                      <a:pt x="47" y="560"/>
                    </a:cubicBezTo>
                    <a:lnTo>
                      <a:pt x="197" y="560"/>
                    </a:lnTo>
                    <a:lnTo>
                      <a:pt x="197" y="695"/>
                    </a:lnTo>
                    <a:lnTo>
                      <a:pt x="347" y="560"/>
                    </a:lnTo>
                    <a:lnTo>
                      <a:pt x="755" y="560"/>
                    </a:lnTo>
                    <a:cubicBezTo>
                      <a:pt x="766" y="560"/>
                      <a:pt x="773" y="552"/>
                      <a:pt x="773" y="542"/>
                    </a:cubicBezTo>
                    <a:lnTo>
                      <a:pt x="773" y="45"/>
                    </a:lnTo>
                    <a:cubicBezTo>
                      <a:pt x="773" y="35"/>
                      <a:pt x="766" y="28"/>
                      <a:pt x="755" y="28"/>
                    </a:cubicBezTo>
                    <a:lnTo>
                      <a:pt x="47" y="2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3AD6E06D-A0FE-6683-0C5F-7B20AE7775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26366" y="5652353"/>
                <a:ext cx="171450" cy="165100"/>
              </a:xfrm>
              <a:custGeom>
                <a:avLst/>
                <a:gdLst>
                  <a:gd name="T0" fmla="*/ 260 w 477"/>
                  <a:gd name="T1" fmla="*/ 353 h 460"/>
                  <a:gd name="T2" fmla="*/ 34 w 477"/>
                  <a:gd name="T3" fmla="*/ 353 h 460"/>
                  <a:gd name="T4" fmla="*/ 0 w 477"/>
                  <a:gd name="T5" fmla="*/ 319 h 460"/>
                  <a:gd name="T6" fmla="*/ 0 w 477"/>
                  <a:gd name="T7" fmla="*/ 223 h 460"/>
                  <a:gd name="T8" fmla="*/ 30 w 477"/>
                  <a:gd name="T9" fmla="*/ 223 h 460"/>
                  <a:gd name="T10" fmla="*/ 30 w 477"/>
                  <a:gd name="T11" fmla="*/ 319 h 460"/>
                  <a:gd name="T12" fmla="*/ 34 w 477"/>
                  <a:gd name="T13" fmla="*/ 323 h 460"/>
                  <a:gd name="T14" fmla="*/ 272 w 477"/>
                  <a:gd name="T15" fmla="*/ 323 h 460"/>
                  <a:gd name="T16" fmla="*/ 349 w 477"/>
                  <a:gd name="T17" fmla="*/ 393 h 460"/>
                  <a:gd name="T18" fmla="*/ 349 w 477"/>
                  <a:gd name="T19" fmla="*/ 323 h 460"/>
                  <a:gd name="T20" fmla="*/ 442 w 477"/>
                  <a:gd name="T21" fmla="*/ 323 h 460"/>
                  <a:gd name="T22" fmla="*/ 446 w 477"/>
                  <a:gd name="T23" fmla="*/ 319 h 460"/>
                  <a:gd name="T24" fmla="*/ 446 w 477"/>
                  <a:gd name="T25" fmla="*/ 33 h 460"/>
                  <a:gd name="T26" fmla="*/ 442 w 477"/>
                  <a:gd name="T27" fmla="*/ 29 h 460"/>
                  <a:gd name="T28" fmla="*/ 375 w 477"/>
                  <a:gd name="T29" fmla="*/ 29 h 460"/>
                  <a:gd name="T30" fmla="*/ 375 w 477"/>
                  <a:gd name="T31" fmla="*/ 0 h 460"/>
                  <a:gd name="T32" fmla="*/ 442 w 477"/>
                  <a:gd name="T33" fmla="*/ 0 h 460"/>
                  <a:gd name="T34" fmla="*/ 476 w 477"/>
                  <a:gd name="T35" fmla="*/ 33 h 460"/>
                  <a:gd name="T36" fmla="*/ 476 w 477"/>
                  <a:gd name="T37" fmla="*/ 319 h 460"/>
                  <a:gd name="T38" fmla="*/ 442 w 477"/>
                  <a:gd name="T39" fmla="*/ 353 h 460"/>
                  <a:gd name="T40" fmla="*/ 378 w 477"/>
                  <a:gd name="T41" fmla="*/ 353 h 460"/>
                  <a:gd name="T42" fmla="*/ 378 w 477"/>
                  <a:gd name="T43" fmla="*/ 459 h 460"/>
                  <a:gd name="T44" fmla="*/ 260 w 477"/>
                  <a:gd name="T45" fmla="*/ 353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77" h="460">
                    <a:moveTo>
                      <a:pt x="260" y="353"/>
                    </a:moveTo>
                    <a:lnTo>
                      <a:pt x="34" y="353"/>
                    </a:lnTo>
                    <a:cubicBezTo>
                      <a:pt x="15" y="353"/>
                      <a:pt x="0" y="338"/>
                      <a:pt x="0" y="319"/>
                    </a:cubicBezTo>
                    <a:lnTo>
                      <a:pt x="0" y="223"/>
                    </a:lnTo>
                    <a:lnTo>
                      <a:pt x="30" y="223"/>
                    </a:lnTo>
                    <a:lnTo>
                      <a:pt x="30" y="319"/>
                    </a:lnTo>
                    <a:cubicBezTo>
                      <a:pt x="30" y="320"/>
                      <a:pt x="31" y="323"/>
                      <a:pt x="34" y="323"/>
                    </a:cubicBezTo>
                    <a:lnTo>
                      <a:pt x="272" y="323"/>
                    </a:lnTo>
                    <a:lnTo>
                      <a:pt x="349" y="393"/>
                    </a:lnTo>
                    <a:lnTo>
                      <a:pt x="349" y="323"/>
                    </a:lnTo>
                    <a:lnTo>
                      <a:pt x="442" y="323"/>
                    </a:lnTo>
                    <a:cubicBezTo>
                      <a:pt x="444" y="323"/>
                      <a:pt x="446" y="322"/>
                      <a:pt x="446" y="319"/>
                    </a:cubicBezTo>
                    <a:lnTo>
                      <a:pt x="446" y="33"/>
                    </a:lnTo>
                    <a:cubicBezTo>
                      <a:pt x="446" y="32"/>
                      <a:pt x="445" y="29"/>
                      <a:pt x="442" y="29"/>
                    </a:cubicBezTo>
                    <a:lnTo>
                      <a:pt x="375" y="29"/>
                    </a:lnTo>
                    <a:lnTo>
                      <a:pt x="375" y="0"/>
                    </a:lnTo>
                    <a:lnTo>
                      <a:pt x="442" y="0"/>
                    </a:lnTo>
                    <a:cubicBezTo>
                      <a:pt x="461" y="0"/>
                      <a:pt x="476" y="14"/>
                      <a:pt x="476" y="33"/>
                    </a:cubicBezTo>
                    <a:lnTo>
                      <a:pt x="476" y="319"/>
                    </a:lnTo>
                    <a:cubicBezTo>
                      <a:pt x="476" y="338"/>
                      <a:pt x="461" y="353"/>
                      <a:pt x="442" y="353"/>
                    </a:cubicBezTo>
                    <a:lnTo>
                      <a:pt x="378" y="353"/>
                    </a:lnTo>
                    <a:lnTo>
                      <a:pt x="378" y="459"/>
                    </a:lnTo>
                    <a:lnTo>
                      <a:pt x="260" y="35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</p:grp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909F430-C985-9A9D-EDBA-9DA40F336FCC}"/>
              </a:ext>
            </a:extLst>
          </p:cNvPr>
          <p:cNvSpPr txBox="1"/>
          <p:nvPr/>
        </p:nvSpPr>
        <p:spPr>
          <a:xfrm>
            <a:off x="3706989" y="2523091"/>
            <a:ext cx="537095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AI App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815E75D-F351-83EF-6A52-A8E0B3C5D6EC}"/>
              </a:ext>
            </a:extLst>
          </p:cNvPr>
          <p:cNvGrpSpPr>
            <a:grpSpLocks noChangeAspect="1"/>
          </p:cNvGrpSpPr>
          <p:nvPr/>
        </p:nvGrpSpPr>
        <p:grpSpPr>
          <a:xfrm>
            <a:off x="6986520" y="2136405"/>
            <a:ext cx="417653" cy="422988"/>
            <a:chOff x="905303" y="2241415"/>
            <a:chExt cx="486364" cy="492575"/>
          </a:xfrm>
          <a:solidFill>
            <a:schemeClr val="accent3">
              <a:lumMod val="40000"/>
              <a:lumOff val="60000"/>
            </a:schemeClr>
          </a:solidFill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773CD924-278B-A7BB-668A-2F45605BEB6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05303" y="2241415"/>
              <a:ext cx="430938" cy="437214"/>
              <a:chOff x="805304" y="2139960"/>
              <a:chExt cx="630936" cy="640124"/>
            </a:xfrm>
            <a:grpFill/>
          </p:grpSpPr>
          <p:sp>
            <p:nvSpPr>
              <p:cNvPr id="48" name="Freeform 172">
                <a:extLst>
                  <a:ext uri="{FF2B5EF4-FFF2-40B4-BE49-F238E27FC236}">
                    <a16:creationId xmlns:a16="http://schemas.microsoft.com/office/drawing/2014/main" id="{5B0C2975-D466-1962-97C0-8A3C97E9C0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04" y="2139960"/>
                <a:ext cx="630936" cy="199081"/>
              </a:xfrm>
              <a:custGeom>
                <a:avLst/>
                <a:gdLst>
                  <a:gd name="T0" fmla="*/ 857 w 909"/>
                  <a:gd name="T1" fmla="*/ 286 h 287"/>
                  <a:gd name="T2" fmla="*/ 51 w 909"/>
                  <a:gd name="T3" fmla="*/ 286 h 287"/>
                  <a:gd name="T4" fmla="*/ 0 w 909"/>
                  <a:gd name="T5" fmla="*/ 235 h 287"/>
                  <a:gd name="T6" fmla="*/ 0 w 909"/>
                  <a:gd name="T7" fmla="*/ 51 h 287"/>
                  <a:gd name="T8" fmla="*/ 51 w 909"/>
                  <a:gd name="T9" fmla="*/ 0 h 287"/>
                  <a:gd name="T10" fmla="*/ 857 w 909"/>
                  <a:gd name="T11" fmla="*/ 0 h 287"/>
                  <a:gd name="T12" fmla="*/ 908 w 909"/>
                  <a:gd name="T13" fmla="*/ 51 h 287"/>
                  <a:gd name="T14" fmla="*/ 908 w 909"/>
                  <a:gd name="T15" fmla="*/ 235 h 287"/>
                  <a:gd name="T16" fmla="*/ 857 w 909"/>
                  <a:gd name="T17" fmla="*/ 286 h 287"/>
                  <a:gd name="T18" fmla="*/ 51 w 909"/>
                  <a:gd name="T19" fmla="*/ 28 h 287"/>
                  <a:gd name="T20" fmla="*/ 29 w 909"/>
                  <a:gd name="T21" fmla="*/ 50 h 287"/>
                  <a:gd name="T22" fmla="*/ 29 w 909"/>
                  <a:gd name="T23" fmla="*/ 235 h 287"/>
                  <a:gd name="T24" fmla="*/ 51 w 909"/>
                  <a:gd name="T25" fmla="*/ 256 h 287"/>
                  <a:gd name="T26" fmla="*/ 857 w 909"/>
                  <a:gd name="T27" fmla="*/ 256 h 287"/>
                  <a:gd name="T28" fmla="*/ 879 w 909"/>
                  <a:gd name="T29" fmla="*/ 235 h 287"/>
                  <a:gd name="T30" fmla="*/ 879 w 909"/>
                  <a:gd name="T31" fmla="*/ 51 h 287"/>
                  <a:gd name="T32" fmla="*/ 857 w 909"/>
                  <a:gd name="T33" fmla="*/ 29 h 287"/>
                  <a:gd name="T34" fmla="*/ 51 w 909"/>
                  <a:gd name="T35" fmla="*/ 29 h 287"/>
                  <a:gd name="T36" fmla="*/ 51 w 909"/>
                  <a:gd name="T37" fmla="*/ 28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09" h="287">
                    <a:moveTo>
                      <a:pt x="857" y="286"/>
                    </a:moveTo>
                    <a:lnTo>
                      <a:pt x="51" y="286"/>
                    </a:lnTo>
                    <a:cubicBezTo>
                      <a:pt x="24" y="286"/>
                      <a:pt x="0" y="262"/>
                      <a:pt x="0" y="235"/>
                    </a:cubicBezTo>
                    <a:lnTo>
                      <a:pt x="0" y="51"/>
                    </a:lnTo>
                    <a:cubicBezTo>
                      <a:pt x="0" y="23"/>
                      <a:pt x="24" y="0"/>
                      <a:pt x="51" y="0"/>
                    </a:cubicBezTo>
                    <a:lnTo>
                      <a:pt x="857" y="0"/>
                    </a:lnTo>
                    <a:cubicBezTo>
                      <a:pt x="885" y="0"/>
                      <a:pt x="908" y="23"/>
                      <a:pt x="908" y="51"/>
                    </a:cubicBezTo>
                    <a:lnTo>
                      <a:pt x="908" y="235"/>
                    </a:lnTo>
                    <a:cubicBezTo>
                      <a:pt x="908" y="262"/>
                      <a:pt x="885" y="286"/>
                      <a:pt x="857" y="286"/>
                    </a:cubicBezTo>
                    <a:close/>
                    <a:moveTo>
                      <a:pt x="51" y="28"/>
                    </a:moveTo>
                    <a:cubicBezTo>
                      <a:pt x="40" y="28"/>
                      <a:pt x="29" y="38"/>
                      <a:pt x="29" y="50"/>
                    </a:cubicBezTo>
                    <a:lnTo>
                      <a:pt x="29" y="235"/>
                    </a:lnTo>
                    <a:cubicBezTo>
                      <a:pt x="29" y="246"/>
                      <a:pt x="40" y="256"/>
                      <a:pt x="51" y="256"/>
                    </a:cubicBezTo>
                    <a:lnTo>
                      <a:pt x="857" y="256"/>
                    </a:lnTo>
                    <a:cubicBezTo>
                      <a:pt x="869" y="256"/>
                      <a:pt x="879" y="246"/>
                      <a:pt x="879" y="235"/>
                    </a:cubicBezTo>
                    <a:lnTo>
                      <a:pt x="879" y="51"/>
                    </a:lnTo>
                    <a:cubicBezTo>
                      <a:pt x="879" y="39"/>
                      <a:pt x="869" y="29"/>
                      <a:pt x="857" y="29"/>
                    </a:cubicBezTo>
                    <a:lnTo>
                      <a:pt x="51" y="29"/>
                    </a:lnTo>
                    <a:lnTo>
                      <a:pt x="51" y="2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49" name="Freeform 173">
                <a:extLst>
                  <a:ext uri="{FF2B5EF4-FFF2-40B4-BE49-F238E27FC236}">
                    <a16:creationId xmlns:a16="http://schemas.microsoft.com/office/drawing/2014/main" id="{8B7269FF-C567-83A0-A496-0E0BB5738E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878" y="2228780"/>
                <a:ext cx="177642" cy="21441"/>
              </a:xfrm>
              <a:custGeom>
                <a:avLst/>
                <a:gdLst>
                  <a:gd name="T0" fmla="*/ 128 w 256"/>
                  <a:gd name="T1" fmla="*/ 29 h 30"/>
                  <a:gd name="T2" fmla="*/ 0 w 256"/>
                  <a:gd name="T3" fmla="*/ 29 h 30"/>
                  <a:gd name="T4" fmla="*/ 0 w 256"/>
                  <a:gd name="T5" fmla="*/ 0 h 30"/>
                  <a:gd name="T6" fmla="*/ 255 w 256"/>
                  <a:gd name="T7" fmla="*/ 0 h 30"/>
                  <a:gd name="T8" fmla="*/ 255 w 256"/>
                  <a:gd name="T9" fmla="*/ 29 h 30"/>
                  <a:gd name="T10" fmla="*/ 128 w 256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30">
                    <a:moveTo>
                      <a:pt x="128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255" y="0"/>
                    </a:lnTo>
                    <a:lnTo>
                      <a:pt x="255" y="29"/>
                    </a:lnTo>
                    <a:lnTo>
                      <a:pt x="128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50" name="Freeform 174">
                <a:extLst>
                  <a:ext uri="{FF2B5EF4-FFF2-40B4-BE49-F238E27FC236}">
                    <a16:creationId xmlns:a16="http://schemas.microsoft.com/office/drawing/2014/main" id="{1B06C71C-88DF-4B66-42A3-3FBE0C3CDF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6086" y="2216529"/>
                <a:ext cx="21439" cy="45943"/>
              </a:xfrm>
              <a:custGeom>
                <a:avLst/>
                <a:gdLst>
                  <a:gd name="T0" fmla="*/ 14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4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4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4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51" name="Freeform 175">
                <a:extLst>
                  <a:ext uri="{FF2B5EF4-FFF2-40B4-BE49-F238E27FC236}">
                    <a16:creationId xmlns:a16="http://schemas.microsoft.com/office/drawing/2014/main" id="{1B00EF86-8A65-A201-2177-318BDD8039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5901" y="2216529"/>
                <a:ext cx="21441" cy="45943"/>
              </a:xfrm>
              <a:custGeom>
                <a:avLst/>
                <a:gdLst>
                  <a:gd name="T0" fmla="*/ 15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5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52" name="Freeform 176">
                <a:extLst>
                  <a:ext uri="{FF2B5EF4-FFF2-40B4-BE49-F238E27FC236}">
                    <a16:creationId xmlns:a16="http://schemas.microsoft.com/office/drawing/2014/main" id="{DF9383D1-BF84-0130-781D-D9D479E4CA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12655" y="2216529"/>
                <a:ext cx="21441" cy="45943"/>
              </a:xfrm>
              <a:custGeom>
                <a:avLst/>
                <a:gdLst>
                  <a:gd name="T0" fmla="*/ 15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5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53" name="Freeform 177">
                <a:extLst>
                  <a:ext uri="{FF2B5EF4-FFF2-40B4-BE49-F238E27FC236}">
                    <a16:creationId xmlns:a16="http://schemas.microsoft.com/office/drawing/2014/main" id="{848F3863-9BD7-4C6E-9F64-613AA9D5F9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9408" y="2216529"/>
                <a:ext cx="21441" cy="45943"/>
              </a:xfrm>
              <a:custGeom>
                <a:avLst/>
                <a:gdLst>
                  <a:gd name="T0" fmla="*/ 14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4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4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4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54" name="Freeform 178">
                <a:extLst>
                  <a:ext uri="{FF2B5EF4-FFF2-40B4-BE49-F238E27FC236}">
                    <a16:creationId xmlns:a16="http://schemas.microsoft.com/office/drawing/2014/main" id="{2B5435FA-0C0E-BD2E-FD9B-4D3D18D46D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89226" y="2216529"/>
                <a:ext cx="21439" cy="45943"/>
              </a:xfrm>
              <a:custGeom>
                <a:avLst/>
                <a:gdLst>
                  <a:gd name="T0" fmla="*/ 15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5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55" name="Freeform 179">
                <a:extLst>
                  <a:ext uri="{FF2B5EF4-FFF2-40B4-BE49-F238E27FC236}">
                    <a16:creationId xmlns:a16="http://schemas.microsoft.com/office/drawing/2014/main" id="{9D2F1786-7FD5-3E3C-E069-9531B20F35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25979" y="2216529"/>
                <a:ext cx="21439" cy="45943"/>
              </a:xfrm>
              <a:custGeom>
                <a:avLst/>
                <a:gdLst>
                  <a:gd name="T0" fmla="*/ 15 w 31"/>
                  <a:gd name="T1" fmla="*/ 67 h 68"/>
                  <a:gd name="T2" fmla="*/ 0 w 31"/>
                  <a:gd name="T3" fmla="*/ 67 h 68"/>
                  <a:gd name="T4" fmla="*/ 0 w 31"/>
                  <a:gd name="T5" fmla="*/ 0 h 68"/>
                  <a:gd name="T6" fmla="*/ 30 w 31"/>
                  <a:gd name="T7" fmla="*/ 0 h 68"/>
                  <a:gd name="T8" fmla="*/ 30 w 31"/>
                  <a:gd name="T9" fmla="*/ 67 h 68"/>
                  <a:gd name="T10" fmla="*/ 15 w 31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56" name="Freeform 180">
                <a:extLst>
                  <a:ext uri="{FF2B5EF4-FFF2-40B4-BE49-F238E27FC236}">
                    <a16:creationId xmlns:a16="http://schemas.microsoft.com/office/drawing/2014/main" id="{05961CAA-18C1-B588-917E-B7D7F14337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5795" y="2216529"/>
                <a:ext cx="21441" cy="45943"/>
              </a:xfrm>
              <a:custGeom>
                <a:avLst/>
                <a:gdLst>
                  <a:gd name="T0" fmla="*/ 14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4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4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4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57" name="Freeform 181">
                <a:extLst>
                  <a:ext uri="{FF2B5EF4-FFF2-40B4-BE49-F238E27FC236}">
                    <a16:creationId xmlns:a16="http://schemas.microsoft.com/office/drawing/2014/main" id="{3D615ED3-CD7F-7C60-69FE-E8A6E16874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09" y="2219593"/>
                <a:ext cx="36754" cy="36754"/>
              </a:xfrm>
              <a:custGeom>
                <a:avLst/>
                <a:gdLst>
                  <a:gd name="T0" fmla="*/ 26 w 53"/>
                  <a:gd name="T1" fmla="*/ 53 h 54"/>
                  <a:gd name="T2" fmla="*/ 0 w 53"/>
                  <a:gd name="T3" fmla="*/ 53 h 54"/>
                  <a:gd name="T4" fmla="*/ 0 w 53"/>
                  <a:gd name="T5" fmla="*/ 0 h 54"/>
                  <a:gd name="T6" fmla="*/ 52 w 53"/>
                  <a:gd name="T7" fmla="*/ 0 h 54"/>
                  <a:gd name="T8" fmla="*/ 52 w 53"/>
                  <a:gd name="T9" fmla="*/ 53 h 54"/>
                  <a:gd name="T10" fmla="*/ 26 w 53"/>
                  <a:gd name="T11" fmla="*/ 5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54">
                    <a:moveTo>
                      <a:pt x="26" y="53"/>
                    </a:moveTo>
                    <a:lnTo>
                      <a:pt x="0" y="53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53"/>
                    </a:lnTo>
                    <a:lnTo>
                      <a:pt x="26" y="5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58" name="Freeform 182">
                <a:extLst>
                  <a:ext uri="{FF2B5EF4-FFF2-40B4-BE49-F238E27FC236}">
                    <a16:creationId xmlns:a16="http://schemas.microsoft.com/office/drawing/2014/main" id="{E1CE93C5-C4B8-D701-734B-D4D48E659F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04" y="2360481"/>
                <a:ext cx="630936" cy="199081"/>
              </a:xfrm>
              <a:custGeom>
                <a:avLst/>
                <a:gdLst>
                  <a:gd name="T0" fmla="*/ 436 w 909"/>
                  <a:gd name="T1" fmla="*/ 285 h 286"/>
                  <a:gd name="T2" fmla="*/ 51 w 909"/>
                  <a:gd name="T3" fmla="*/ 285 h 286"/>
                  <a:gd name="T4" fmla="*/ 0 w 909"/>
                  <a:gd name="T5" fmla="*/ 234 h 286"/>
                  <a:gd name="T6" fmla="*/ 0 w 909"/>
                  <a:gd name="T7" fmla="*/ 51 h 286"/>
                  <a:gd name="T8" fmla="*/ 51 w 909"/>
                  <a:gd name="T9" fmla="*/ 0 h 286"/>
                  <a:gd name="T10" fmla="*/ 857 w 909"/>
                  <a:gd name="T11" fmla="*/ 0 h 286"/>
                  <a:gd name="T12" fmla="*/ 908 w 909"/>
                  <a:gd name="T13" fmla="*/ 51 h 286"/>
                  <a:gd name="T14" fmla="*/ 908 w 909"/>
                  <a:gd name="T15" fmla="*/ 134 h 286"/>
                  <a:gd name="T16" fmla="*/ 879 w 909"/>
                  <a:gd name="T17" fmla="*/ 134 h 286"/>
                  <a:gd name="T18" fmla="*/ 879 w 909"/>
                  <a:gd name="T19" fmla="*/ 51 h 286"/>
                  <a:gd name="T20" fmla="*/ 857 w 909"/>
                  <a:gd name="T21" fmla="*/ 29 h 286"/>
                  <a:gd name="T22" fmla="*/ 51 w 909"/>
                  <a:gd name="T23" fmla="*/ 29 h 286"/>
                  <a:gd name="T24" fmla="*/ 29 w 909"/>
                  <a:gd name="T25" fmla="*/ 51 h 286"/>
                  <a:gd name="T26" fmla="*/ 29 w 909"/>
                  <a:gd name="T27" fmla="*/ 234 h 286"/>
                  <a:gd name="T28" fmla="*/ 51 w 909"/>
                  <a:gd name="T29" fmla="*/ 256 h 286"/>
                  <a:gd name="T30" fmla="*/ 436 w 909"/>
                  <a:gd name="T31" fmla="*/ 256 h 286"/>
                  <a:gd name="T32" fmla="*/ 436 w 909"/>
                  <a:gd name="T33" fmla="*/ 285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09" h="286">
                    <a:moveTo>
                      <a:pt x="436" y="285"/>
                    </a:moveTo>
                    <a:lnTo>
                      <a:pt x="51" y="285"/>
                    </a:lnTo>
                    <a:cubicBezTo>
                      <a:pt x="24" y="285"/>
                      <a:pt x="0" y="262"/>
                      <a:pt x="0" y="234"/>
                    </a:cubicBezTo>
                    <a:lnTo>
                      <a:pt x="0" y="51"/>
                    </a:lnTo>
                    <a:cubicBezTo>
                      <a:pt x="0" y="23"/>
                      <a:pt x="24" y="0"/>
                      <a:pt x="51" y="0"/>
                    </a:cubicBezTo>
                    <a:lnTo>
                      <a:pt x="857" y="0"/>
                    </a:lnTo>
                    <a:cubicBezTo>
                      <a:pt x="885" y="0"/>
                      <a:pt x="908" y="23"/>
                      <a:pt x="908" y="51"/>
                    </a:cubicBezTo>
                    <a:lnTo>
                      <a:pt x="908" y="134"/>
                    </a:lnTo>
                    <a:lnTo>
                      <a:pt x="879" y="134"/>
                    </a:lnTo>
                    <a:lnTo>
                      <a:pt x="879" y="51"/>
                    </a:lnTo>
                    <a:cubicBezTo>
                      <a:pt x="879" y="39"/>
                      <a:pt x="869" y="29"/>
                      <a:pt x="857" y="29"/>
                    </a:cubicBezTo>
                    <a:lnTo>
                      <a:pt x="51" y="29"/>
                    </a:lnTo>
                    <a:cubicBezTo>
                      <a:pt x="40" y="29"/>
                      <a:pt x="29" y="39"/>
                      <a:pt x="29" y="51"/>
                    </a:cubicBezTo>
                    <a:lnTo>
                      <a:pt x="29" y="234"/>
                    </a:lnTo>
                    <a:cubicBezTo>
                      <a:pt x="29" y="246"/>
                      <a:pt x="40" y="256"/>
                      <a:pt x="51" y="256"/>
                    </a:cubicBezTo>
                    <a:lnTo>
                      <a:pt x="436" y="256"/>
                    </a:lnTo>
                    <a:lnTo>
                      <a:pt x="436" y="285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59" name="Freeform 183">
                <a:extLst>
                  <a:ext uri="{FF2B5EF4-FFF2-40B4-BE49-F238E27FC236}">
                    <a16:creationId xmlns:a16="http://schemas.microsoft.com/office/drawing/2014/main" id="{AF9FA0C6-2119-8EB6-B826-4D337C34C0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878" y="2449301"/>
                <a:ext cx="177642" cy="21441"/>
              </a:xfrm>
              <a:custGeom>
                <a:avLst/>
                <a:gdLst>
                  <a:gd name="T0" fmla="*/ 128 w 256"/>
                  <a:gd name="T1" fmla="*/ 29 h 30"/>
                  <a:gd name="T2" fmla="*/ 0 w 256"/>
                  <a:gd name="T3" fmla="*/ 29 h 30"/>
                  <a:gd name="T4" fmla="*/ 0 w 256"/>
                  <a:gd name="T5" fmla="*/ 0 h 30"/>
                  <a:gd name="T6" fmla="*/ 255 w 256"/>
                  <a:gd name="T7" fmla="*/ 0 h 30"/>
                  <a:gd name="T8" fmla="*/ 255 w 256"/>
                  <a:gd name="T9" fmla="*/ 29 h 30"/>
                  <a:gd name="T10" fmla="*/ 128 w 256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30">
                    <a:moveTo>
                      <a:pt x="128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255" y="0"/>
                    </a:lnTo>
                    <a:lnTo>
                      <a:pt x="255" y="29"/>
                    </a:lnTo>
                    <a:lnTo>
                      <a:pt x="128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60" name="Freeform 184">
                <a:extLst>
                  <a:ext uri="{FF2B5EF4-FFF2-40B4-BE49-F238E27FC236}">
                    <a16:creationId xmlns:a16="http://schemas.microsoft.com/office/drawing/2014/main" id="{EB5F31DF-E9BC-976E-FEFA-F8959A975E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09" y="2443176"/>
                <a:ext cx="36754" cy="36754"/>
              </a:xfrm>
              <a:custGeom>
                <a:avLst/>
                <a:gdLst>
                  <a:gd name="T0" fmla="*/ 26 w 53"/>
                  <a:gd name="T1" fmla="*/ 53 h 54"/>
                  <a:gd name="T2" fmla="*/ 0 w 53"/>
                  <a:gd name="T3" fmla="*/ 53 h 54"/>
                  <a:gd name="T4" fmla="*/ 0 w 53"/>
                  <a:gd name="T5" fmla="*/ 0 h 54"/>
                  <a:gd name="T6" fmla="*/ 52 w 53"/>
                  <a:gd name="T7" fmla="*/ 0 h 54"/>
                  <a:gd name="T8" fmla="*/ 52 w 53"/>
                  <a:gd name="T9" fmla="*/ 53 h 54"/>
                  <a:gd name="T10" fmla="*/ 26 w 53"/>
                  <a:gd name="T11" fmla="*/ 5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54">
                    <a:moveTo>
                      <a:pt x="26" y="53"/>
                    </a:moveTo>
                    <a:lnTo>
                      <a:pt x="0" y="53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53"/>
                    </a:lnTo>
                    <a:lnTo>
                      <a:pt x="26" y="5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61" name="Freeform 185">
                <a:extLst>
                  <a:ext uri="{FF2B5EF4-FFF2-40B4-BE49-F238E27FC236}">
                    <a16:creationId xmlns:a16="http://schemas.microsoft.com/office/drawing/2014/main" id="{21E8BDF8-B64C-E2EB-9B8B-F5CCFA760E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04" y="2581003"/>
                <a:ext cx="303216" cy="199081"/>
              </a:xfrm>
              <a:custGeom>
                <a:avLst/>
                <a:gdLst>
                  <a:gd name="T0" fmla="*/ 436 w 437"/>
                  <a:gd name="T1" fmla="*/ 286 h 287"/>
                  <a:gd name="T2" fmla="*/ 51 w 437"/>
                  <a:gd name="T3" fmla="*/ 286 h 287"/>
                  <a:gd name="T4" fmla="*/ 0 w 437"/>
                  <a:gd name="T5" fmla="*/ 235 h 287"/>
                  <a:gd name="T6" fmla="*/ 0 w 437"/>
                  <a:gd name="T7" fmla="*/ 51 h 287"/>
                  <a:gd name="T8" fmla="*/ 51 w 437"/>
                  <a:gd name="T9" fmla="*/ 0 h 287"/>
                  <a:gd name="T10" fmla="*/ 436 w 437"/>
                  <a:gd name="T11" fmla="*/ 0 h 287"/>
                  <a:gd name="T12" fmla="*/ 436 w 437"/>
                  <a:gd name="T13" fmla="*/ 30 h 287"/>
                  <a:gd name="T14" fmla="*/ 51 w 437"/>
                  <a:gd name="T15" fmla="*/ 30 h 287"/>
                  <a:gd name="T16" fmla="*/ 29 w 437"/>
                  <a:gd name="T17" fmla="*/ 51 h 287"/>
                  <a:gd name="T18" fmla="*/ 29 w 437"/>
                  <a:gd name="T19" fmla="*/ 235 h 287"/>
                  <a:gd name="T20" fmla="*/ 51 w 437"/>
                  <a:gd name="T21" fmla="*/ 257 h 287"/>
                  <a:gd name="T22" fmla="*/ 436 w 437"/>
                  <a:gd name="T23" fmla="*/ 257 h 287"/>
                  <a:gd name="T24" fmla="*/ 436 w 437"/>
                  <a:gd name="T25" fmla="*/ 286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37" h="287">
                    <a:moveTo>
                      <a:pt x="436" y="286"/>
                    </a:moveTo>
                    <a:lnTo>
                      <a:pt x="51" y="286"/>
                    </a:lnTo>
                    <a:cubicBezTo>
                      <a:pt x="24" y="286"/>
                      <a:pt x="0" y="263"/>
                      <a:pt x="0" y="235"/>
                    </a:cubicBezTo>
                    <a:lnTo>
                      <a:pt x="0" y="51"/>
                    </a:lnTo>
                    <a:cubicBezTo>
                      <a:pt x="0" y="24"/>
                      <a:pt x="24" y="0"/>
                      <a:pt x="51" y="0"/>
                    </a:cubicBezTo>
                    <a:lnTo>
                      <a:pt x="436" y="0"/>
                    </a:lnTo>
                    <a:lnTo>
                      <a:pt x="436" y="30"/>
                    </a:lnTo>
                    <a:lnTo>
                      <a:pt x="51" y="30"/>
                    </a:lnTo>
                    <a:cubicBezTo>
                      <a:pt x="40" y="30"/>
                      <a:pt x="29" y="40"/>
                      <a:pt x="29" y="51"/>
                    </a:cubicBezTo>
                    <a:lnTo>
                      <a:pt x="29" y="235"/>
                    </a:lnTo>
                    <a:cubicBezTo>
                      <a:pt x="29" y="247"/>
                      <a:pt x="40" y="257"/>
                      <a:pt x="51" y="257"/>
                    </a:cubicBezTo>
                    <a:lnTo>
                      <a:pt x="436" y="257"/>
                    </a:lnTo>
                    <a:lnTo>
                      <a:pt x="436" y="286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62" name="Freeform 186">
                <a:extLst>
                  <a:ext uri="{FF2B5EF4-FFF2-40B4-BE49-F238E27FC236}">
                    <a16:creationId xmlns:a16="http://schemas.microsoft.com/office/drawing/2014/main" id="{D880DE62-B4B9-6787-B6F7-4CA6C60080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878" y="2669823"/>
                <a:ext cx="177642" cy="21441"/>
              </a:xfrm>
              <a:custGeom>
                <a:avLst/>
                <a:gdLst>
                  <a:gd name="T0" fmla="*/ 128 w 256"/>
                  <a:gd name="T1" fmla="*/ 29 h 30"/>
                  <a:gd name="T2" fmla="*/ 0 w 256"/>
                  <a:gd name="T3" fmla="*/ 29 h 30"/>
                  <a:gd name="T4" fmla="*/ 0 w 256"/>
                  <a:gd name="T5" fmla="*/ 0 h 30"/>
                  <a:gd name="T6" fmla="*/ 255 w 256"/>
                  <a:gd name="T7" fmla="*/ 0 h 30"/>
                  <a:gd name="T8" fmla="*/ 255 w 256"/>
                  <a:gd name="T9" fmla="*/ 29 h 30"/>
                  <a:gd name="T10" fmla="*/ 128 w 256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30">
                    <a:moveTo>
                      <a:pt x="128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255" y="0"/>
                    </a:lnTo>
                    <a:lnTo>
                      <a:pt x="255" y="29"/>
                    </a:lnTo>
                    <a:lnTo>
                      <a:pt x="128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63" name="Freeform 187">
                <a:extLst>
                  <a:ext uri="{FF2B5EF4-FFF2-40B4-BE49-F238E27FC236}">
                    <a16:creationId xmlns:a16="http://schemas.microsoft.com/office/drawing/2014/main" id="{A52DBF0A-D2EA-EA8C-5D36-CCF075906D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09" y="2663697"/>
                <a:ext cx="36754" cy="36754"/>
              </a:xfrm>
              <a:custGeom>
                <a:avLst/>
                <a:gdLst>
                  <a:gd name="T0" fmla="*/ 26 w 53"/>
                  <a:gd name="T1" fmla="*/ 52 h 53"/>
                  <a:gd name="T2" fmla="*/ 0 w 53"/>
                  <a:gd name="T3" fmla="*/ 52 h 53"/>
                  <a:gd name="T4" fmla="*/ 0 w 53"/>
                  <a:gd name="T5" fmla="*/ 0 h 53"/>
                  <a:gd name="T6" fmla="*/ 52 w 53"/>
                  <a:gd name="T7" fmla="*/ 0 h 53"/>
                  <a:gd name="T8" fmla="*/ 52 w 53"/>
                  <a:gd name="T9" fmla="*/ 52 h 53"/>
                  <a:gd name="T10" fmla="*/ 26 w 53"/>
                  <a:gd name="T11" fmla="*/ 5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53">
                    <a:moveTo>
                      <a:pt x="26" y="52"/>
                    </a:moveTo>
                    <a:lnTo>
                      <a:pt x="0" y="52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52"/>
                    </a:lnTo>
                    <a:lnTo>
                      <a:pt x="26" y="5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913CDCC1-6F30-A61D-A22C-0E16EB9AFAA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05435" y="2412553"/>
              <a:ext cx="286232" cy="321437"/>
              <a:chOff x="5961063" y="3908425"/>
              <a:chExt cx="296862" cy="333375"/>
            </a:xfrm>
            <a:grpFill/>
          </p:grpSpPr>
          <p:sp>
            <p:nvSpPr>
              <p:cNvPr id="30" name="Freeform 130">
                <a:extLst>
                  <a:ext uri="{FF2B5EF4-FFF2-40B4-BE49-F238E27FC236}">
                    <a16:creationId xmlns:a16="http://schemas.microsoft.com/office/drawing/2014/main" id="{1D5B46ED-1872-36F0-928A-2C1406195E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61063" y="3908425"/>
                <a:ext cx="296862" cy="333375"/>
              </a:xfrm>
              <a:custGeom>
                <a:avLst/>
                <a:gdLst>
                  <a:gd name="T0" fmla="*/ 450 w 826"/>
                  <a:gd name="T1" fmla="*/ 926 h 927"/>
                  <a:gd name="T2" fmla="*/ 409 w 826"/>
                  <a:gd name="T3" fmla="*/ 919 h 927"/>
                  <a:gd name="T4" fmla="*/ 369 w 826"/>
                  <a:gd name="T5" fmla="*/ 926 h 927"/>
                  <a:gd name="T6" fmla="*/ 239 w 826"/>
                  <a:gd name="T7" fmla="*/ 805 h 927"/>
                  <a:gd name="T8" fmla="*/ 48 w 826"/>
                  <a:gd name="T9" fmla="*/ 548 h 927"/>
                  <a:gd name="T10" fmla="*/ 49 w 826"/>
                  <a:gd name="T11" fmla="*/ 524 h 927"/>
                  <a:gd name="T12" fmla="*/ 0 w 826"/>
                  <a:gd name="T13" fmla="*/ 369 h 927"/>
                  <a:gd name="T14" fmla="*/ 198 w 826"/>
                  <a:gd name="T15" fmla="*/ 111 h 927"/>
                  <a:gd name="T16" fmla="*/ 414 w 826"/>
                  <a:gd name="T17" fmla="*/ 0 h 927"/>
                  <a:gd name="T18" fmla="*/ 635 w 826"/>
                  <a:gd name="T19" fmla="*/ 118 h 927"/>
                  <a:gd name="T20" fmla="*/ 825 w 826"/>
                  <a:gd name="T21" fmla="*/ 373 h 927"/>
                  <a:gd name="T22" fmla="*/ 771 w 826"/>
                  <a:gd name="T23" fmla="*/ 534 h 927"/>
                  <a:gd name="T24" fmla="*/ 771 w 826"/>
                  <a:gd name="T25" fmla="*/ 551 h 927"/>
                  <a:gd name="T26" fmla="*/ 581 w 826"/>
                  <a:gd name="T27" fmla="*/ 806 h 927"/>
                  <a:gd name="T28" fmla="*/ 450 w 826"/>
                  <a:gd name="T29" fmla="*/ 926 h 927"/>
                  <a:gd name="T30" fmla="*/ 409 w 826"/>
                  <a:gd name="T31" fmla="*/ 888 h 927"/>
                  <a:gd name="T32" fmla="*/ 415 w 826"/>
                  <a:gd name="T33" fmla="*/ 889 h 927"/>
                  <a:gd name="T34" fmla="*/ 452 w 826"/>
                  <a:gd name="T35" fmla="*/ 897 h 927"/>
                  <a:gd name="T36" fmla="*/ 552 w 826"/>
                  <a:gd name="T37" fmla="*/ 796 h 927"/>
                  <a:gd name="T38" fmla="*/ 552 w 826"/>
                  <a:gd name="T39" fmla="*/ 784 h 927"/>
                  <a:gd name="T40" fmla="*/ 562 w 826"/>
                  <a:gd name="T41" fmla="*/ 782 h 927"/>
                  <a:gd name="T42" fmla="*/ 740 w 826"/>
                  <a:gd name="T43" fmla="*/ 551 h 927"/>
                  <a:gd name="T44" fmla="*/ 739 w 826"/>
                  <a:gd name="T45" fmla="*/ 531 h 927"/>
                  <a:gd name="T46" fmla="*/ 739 w 826"/>
                  <a:gd name="T47" fmla="*/ 525 h 927"/>
                  <a:gd name="T48" fmla="*/ 742 w 826"/>
                  <a:gd name="T49" fmla="*/ 521 h 927"/>
                  <a:gd name="T50" fmla="*/ 793 w 826"/>
                  <a:gd name="T51" fmla="*/ 373 h 927"/>
                  <a:gd name="T52" fmla="*/ 619 w 826"/>
                  <a:gd name="T53" fmla="*/ 145 h 927"/>
                  <a:gd name="T54" fmla="*/ 613 w 826"/>
                  <a:gd name="T55" fmla="*/ 143 h 927"/>
                  <a:gd name="T56" fmla="*/ 610 w 826"/>
                  <a:gd name="T57" fmla="*/ 139 h 927"/>
                  <a:gd name="T58" fmla="*/ 411 w 826"/>
                  <a:gd name="T59" fmla="*/ 29 h 927"/>
                  <a:gd name="T60" fmla="*/ 215 w 826"/>
                  <a:gd name="T61" fmla="*/ 132 h 927"/>
                  <a:gd name="T62" fmla="*/ 213 w 826"/>
                  <a:gd name="T63" fmla="*/ 136 h 927"/>
                  <a:gd name="T64" fmla="*/ 207 w 826"/>
                  <a:gd name="T65" fmla="*/ 137 h 927"/>
                  <a:gd name="T66" fmla="*/ 26 w 826"/>
                  <a:gd name="T67" fmla="*/ 368 h 927"/>
                  <a:gd name="T68" fmla="*/ 73 w 826"/>
                  <a:gd name="T69" fmla="*/ 509 h 927"/>
                  <a:gd name="T70" fmla="*/ 76 w 826"/>
                  <a:gd name="T71" fmla="*/ 513 h 927"/>
                  <a:gd name="T72" fmla="*/ 76 w 826"/>
                  <a:gd name="T73" fmla="*/ 519 h 927"/>
                  <a:gd name="T74" fmla="*/ 74 w 826"/>
                  <a:gd name="T75" fmla="*/ 547 h 927"/>
                  <a:gd name="T76" fmla="*/ 255 w 826"/>
                  <a:gd name="T77" fmla="*/ 777 h 927"/>
                  <a:gd name="T78" fmla="*/ 267 w 826"/>
                  <a:gd name="T79" fmla="*/ 780 h 927"/>
                  <a:gd name="T80" fmla="*/ 267 w 826"/>
                  <a:gd name="T81" fmla="*/ 793 h 927"/>
                  <a:gd name="T82" fmla="*/ 367 w 826"/>
                  <a:gd name="T83" fmla="*/ 894 h 927"/>
                  <a:gd name="T84" fmla="*/ 404 w 826"/>
                  <a:gd name="T85" fmla="*/ 886 h 927"/>
                  <a:gd name="T86" fmla="*/ 409 w 826"/>
                  <a:gd name="T87" fmla="*/ 888 h 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26" h="927">
                    <a:moveTo>
                      <a:pt x="450" y="926"/>
                    </a:moveTo>
                    <a:cubicBezTo>
                      <a:pt x="436" y="926"/>
                      <a:pt x="422" y="923"/>
                      <a:pt x="409" y="919"/>
                    </a:cubicBezTo>
                    <a:cubicBezTo>
                      <a:pt x="396" y="923"/>
                      <a:pt x="382" y="926"/>
                      <a:pt x="369" y="926"/>
                    </a:cubicBezTo>
                    <a:cubicBezTo>
                      <a:pt x="300" y="926"/>
                      <a:pt x="243" y="872"/>
                      <a:pt x="239" y="805"/>
                    </a:cubicBezTo>
                    <a:cubicBezTo>
                      <a:pt x="125" y="771"/>
                      <a:pt x="48" y="668"/>
                      <a:pt x="48" y="548"/>
                    </a:cubicBezTo>
                    <a:cubicBezTo>
                      <a:pt x="48" y="540"/>
                      <a:pt x="48" y="532"/>
                      <a:pt x="49" y="524"/>
                    </a:cubicBezTo>
                    <a:cubicBezTo>
                      <a:pt x="17" y="478"/>
                      <a:pt x="0" y="424"/>
                      <a:pt x="0" y="369"/>
                    </a:cubicBezTo>
                    <a:cubicBezTo>
                      <a:pt x="0" y="248"/>
                      <a:pt x="81" y="142"/>
                      <a:pt x="198" y="111"/>
                    </a:cubicBezTo>
                    <a:cubicBezTo>
                      <a:pt x="248" y="41"/>
                      <a:pt x="329" y="0"/>
                      <a:pt x="414" y="0"/>
                    </a:cubicBezTo>
                    <a:cubicBezTo>
                      <a:pt x="503" y="0"/>
                      <a:pt x="586" y="44"/>
                      <a:pt x="635" y="118"/>
                    </a:cubicBezTo>
                    <a:cubicBezTo>
                      <a:pt x="747" y="152"/>
                      <a:pt x="825" y="257"/>
                      <a:pt x="825" y="373"/>
                    </a:cubicBezTo>
                    <a:cubicBezTo>
                      <a:pt x="825" y="432"/>
                      <a:pt x="806" y="487"/>
                      <a:pt x="771" y="534"/>
                    </a:cubicBezTo>
                    <a:cubicBezTo>
                      <a:pt x="771" y="540"/>
                      <a:pt x="771" y="545"/>
                      <a:pt x="771" y="551"/>
                    </a:cubicBezTo>
                    <a:cubicBezTo>
                      <a:pt x="771" y="669"/>
                      <a:pt x="694" y="773"/>
                      <a:pt x="581" y="806"/>
                    </a:cubicBezTo>
                    <a:cubicBezTo>
                      <a:pt x="574" y="873"/>
                      <a:pt x="519" y="926"/>
                      <a:pt x="450" y="926"/>
                    </a:cubicBezTo>
                    <a:close/>
                    <a:moveTo>
                      <a:pt x="409" y="888"/>
                    </a:moveTo>
                    <a:lnTo>
                      <a:pt x="415" y="889"/>
                    </a:lnTo>
                    <a:cubicBezTo>
                      <a:pt x="427" y="894"/>
                      <a:pt x="438" y="897"/>
                      <a:pt x="452" y="897"/>
                    </a:cubicBezTo>
                    <a:cubicBezTo>
                      <a:pt x="507" y="897"/>
                      <a:pt x="552" y="851"/>
                      <a:pt x="552" y="796"/>
                    </a:cubicBezTo>
                    <a:lnTo>
                      <a:pt x="552" y="784"/>
                    </a:lnTo>
                    <a:lnTo>
                      <a:pt x="562" y="782"/>
                    </a:lnTo>
                    <a:cubicBezTo>
                      <a:pt x="667" y="754"/>
                      <a:pt x="740" y="659"/>
                      <a:pt x="740" y="551"/>
                    </a:cubicBezTo>
                    <a:cubicBezTo>
                      <a:pt x="740" y="544"/>
                      <a:pt x="740" y="538"/>
                      <a:pt x="739" y="531"/>
                    </a:cubicBezTo>
                    <a:lnTo>
                      <a:pt x="739" y="525"/>
                    </a:lnTo>
                    <a:lnTo>
                      <a:pt x="742" y="521"/>
                    </a:lnTo>
                    <a:cubicBezTo>
                      <a:pt x="775" y="478"/>
                      <a:pt x="793" y="427"/>
                      <a:pt x="793" y="373"/>
                    </a:cubicBezTo>
                    <a:cubicBezTo>
                      <a:pt x="793" y="267"/>
                      <a:pt x="721" y="174"/>
                      <a:pt x="619" y="145"/>
                    </a:cubicBezTo>
                    <a:lnTo>
                      <a:pt x="613" y="143"/>
                    </a:lnTo>
                    <a:lnTo>
                      <a:pt x="610" y="139"/>
                    </a:lnTo>
                    <a:cubicBezTo>
                      <a:pt x="567" y="70"/>
                      <a:pt x="492" y="29"/>
                      <a:pt x="411" y="29"/>
                    </a:cubicBezTo>
                    <a:cubicBezTo>
                      <a:pt x="334" y="29"/>
                      <a:pt x="259" y="67"/>
                      <a:pt x="215" y="132"/>
                    </a:cubicBezTo>
                    <a:lnTo>
                      <a:pt x="213" y="136"/>
                    </a:lnTo>
                    <a:lnTo>
                      <a:pt x="207" y="137"/>
                    </a:lnTo>
                    <a:cubicBezTo>
                      <a:pt x="100" y="164"/>
                      <a:pt x="26" y="258"/>
                      <a:pt x="26" y="368"/>
                    </a:cubicBezTo>
                    <a:cubicBezTo>
                      <a:pt x="26" y="419"/>
                      <a:pt x="42" y="468"/>
                      <a:pt x="73" y="509"/>
                    </a:cubicBezTo>
                    <a:lnTo>
                      <a:pt x="76" y="513"/>
                    </a:lnTo>
                    <a:lnTo>
                      <a:pt x="76" y="519"/>
                    </a:lnTo>
                    <a:cubicBezTo>
                      <a:pt x="74" y="529"/>
                      <a:pt x="74" y="538"/>
                      <a:pt x="74" y="547"/>
                    </a:cubicBezTo>
                    <a:cubicBezTo>
                      <a:pt x="74" y="656"/>
                      <a:pt x="148" y="751"/>
                      <a:pt x="255" y="777"/>
                    </a:cubicBezTo>
                    <a:lnTo>
                      <a:pt x="267" y="780"/>
                    </a:lnTo>
                    <a:lnTo>
                      <a:pt x="267" y="793"/>
                    </a:lnTo>
                    <a:cubicBezTo>
                      <a:pt x="267" y="849"/>
                      <a:pt x="312" y="894"/>
                      <a:pt x="367" y="894"/>
                    </a:cubicBezTo>
                    <a:cubicBezTo>
                      <a:pt x="379" y="894"/>
                      <a:pt x="392" y="891"/>
                      <a:pt x="404" y="886"/>
                    </a:cubicBezTo>
                    <a:lnTo>
                      <a:pt x="409" y="88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1" name="Freeform 131">
                <a:extLst>
                  <a:ext uri="{FF2B5EF4-FFF2-40B4-BE49-F238E27FC236}">
                    <a16:creationId xmlns:a16="http://schemas.microsoft.com/office/drawing/2014/main" id="{261FA0F4-57A1-B2EB-C954-ADECE4BBC1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3625" y="3948113"/>
                <a:ext cx="42863" cy="28575"/>
              </a:xfrm>
              <a:custGeom>
                <a:avLst/>
                <a:gdLst>
                  <a:gd name="T0" fmla="*/ 29 w 119"/>
                  <a:gd name="T1" fmla="*/ 80 h 81"/>
                  <a:gd name="T2" fmla="*/ 0 w 119"/>
                  <a:gd name="T3" fmla="*/ 74 h 81"/>
                  <a:gd name="T4" fmla="*/ 118 w 119"/>
                  <a:gd name="T5" fmla="*/ 5 h 81"/>
                  <a:gd name="T6" fmla="*/ 117 w 119"/>
                  <a:gd name="T7" fmla="*/ 35 h 81"/>
                  <a:gd name="T8" fmla="*/ 29 w 119"/>
                  <a:gd name="T9" fmla="*/ 8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81">
                    <a:moveTo>
                      <a:pt x="29" y="80"/>
                    </a:moveTo>
                    <a:lnTo>
                      <a:pt x="0" y="74"/>
                    </a:lnTo>
                    <a:cubicBezTo>
                      <a:pt x="0" y="73"/>
                      <a:pt x="16" y="0"/>
                      <a:pt x="118" y="5"/>
                    </a:cubicBezTo>
                    <a:lnTo>
                      <a:pt x="117" y="35"/>
                    </a:lnTo>
                    <a:cubicBezTo>
                      <a:pt x="39" y="30"/>
                      <a:pt x="29" y="80"/>
                      <a:pt x="29" y="8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2" name="Freeform 132">
                <a:extLst>
                  <a:ext uri="{FF2B5EF4-FFF2-40B4-BE49-F238E27FC236}">
                    <a16:creationId xmlns:a16="http://schemas.microsoft.com/office/drawing/2014/main" id="{8343BAE8-DA91-DCEC-07A9-5ED91FD957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92838" y="4051300"/>
                <a:ext cx="44450" cy="49213"/>
              </a:xfrm>
              <a:custGeom>
                <a:avLst/>
                <a:gdLst>
                  <a:gd name="T0" fmla="*/ 94 w 125"/>
                  <a:gd name="T1" fmla="*/ 134 h 135"/>
                  <a:gd name="T2" fmla="*/ 0 w 125"/>
                  <a:gd name="T3" fmla="*/ 29 h 135"/>
                  <a:gd name="T4" fmla="*/ 3 w 125"/>
                  <a:gd name="T5" fmla="*/ 0 h 135"/>
                  <a:gd name="T6" fmla="*/ 124 w 125"/>
                  <a:gd name="T7" fmla="*/ 129 h 135"/>
                  <a:gd name="T8" fmla="*/ 94 w 125"/>
                  <a:gd name="T9" fmla="*/ 134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35">
                    <a:moveTo>
                      <a:pt x="94" y="134"/>
                    </a:moveTo>
                    <a:cubicBezTo>
                      <a:pt x="84" y="38"/>
                      <a:pt x="3" y="30"/>
                      <a:pt x="0" y="29"/>
                    </a:cubicBezTo>
                    <a:lnTo>
                      <a:pt x="3" y="0"/>
                    </a:lnTo>
                    <a:cubicBezTo>
                      <a:pt x="5" y="0"/>
                      <a:pt x="111" y="10"/>
                      <a:pt x="124" y="129"/>
                    </a:cubicBezTo>
                    <a:lnTo>
                      <a:pt x="94" y="13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3" name="Freeform 133">
                <a:extLst>
                  <a:ext uri="{FF2B5EF4-FFF2-40B4-BE49-F238E27FC236}">
                    <a16:creationId xmlns:a16="http://schemas.microsoft.com/office/drawing/2014/main" id="{25FAD22D-A699-D5A9-86B6-B1FCAB160F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7913" y="4164013"/>
                <a:ext cx="12700" cy="31750"/>
              </a:xfrm>
              <a:custGeom>
                <a:avLst/>
                <a:gdLst>
                  <a:gd name="T0" fmla="*/ 33 w 37"/>
                  <a:gd name="T1" fmla="*/ 87 h 88"/>
                  <a:gd name="T2" fmla="*/ 4 w 37"/>
                  <a:gd name="T3" fmla="*/ 86 h 88"/>
                  <a:gd name="T4" fmla="*/ 0 w 37"/>
                  <a:gd name="T5" fmla="*/ 10 h 88"/>
                  <a:gd name="T6" fmla="*/ 28 w 37"/>
                  <a:gd name="T7" fmla="*/ 0 h 88"/>
                  <a:gd name="T8" fmla="*/ 33 w 37"/>
                  <a:gd name="T9" fmla="*/ 8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88">
                    <a:moveTo>
                      <a:pt x="33" y="87"/>
                    </a:moveTo>
                    <a:lnTo>
                      <a:pt x="4" y="86"/>
                    </a:lnTo>
                    <a:cubicBezTo>
                      <a:pt x="6" y="64"/>
                      <a:pt x="4" y="24"/>
                      <a:pt x="0" y="10"/>
                    </a:cubicBezTo>
                    <a:lnTo>
                      <a:pt x="28" y="0"/>
                    </a:lnTo>
                    <a:cubicBezTo>
                      <a:pt x="36" y="24"/>
                      <a:pt x="33" y="81"/>
                      <a:pt x="33" y="8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4" name="Freeform 134">
                <a:extLst>
                  <a:ext uri="{FF2B5EF4-FFF2-40B4-BE49-F238E27FC236}">
                    <a16:creationId xmlns:a16="http://schemas.microsoft.com/office/drawing/2014/main" id="{462ED7A2-3110-1CBC-EDB7-FDDDBA82D3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7113" y="4092575"/>
                <a:ext cx="53975" cy="30163"/>
              </a:xfrm>
              <a:custGeom>
                <a:avLst/>
                <a:gdLst>
                  <a:gd name="T0" fmla="*/ 124 w 149"/>
                  <a:gd name="T1" fmla="*/ 81 h 82"/>
                  <a:gd name="T2" fmla="*/ 11 w 149"/>
                  <a:gd name="T3" fmla="*/ 46 h 82"/>
                  <a:gd name="T4" fmla="*/ 0 w 149"/>
                  <a:gd name="T5" fmla="*/ 18 h 82"/>
                  <a:gd name="T6" fmla="*/ 148 w 149"/>
                  <a:gd name="T7" fmla="*/ 63 h 82"/>
                  <a:gd name="T8" fmla="*/ 124 w 149"/>
                  <a:gd name="T9" fmla="*/ 81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82">
                    <a:moveTo>
                      <a:pt x="124" y="81"/>
                    </a:moveTo>
                    <a:cubicBezTo>
                      <a:pt x="81" y="21"/>
                      <a:pt x="12" y="46"/>
                      <a:pt x="11" y="46"/>
                    </a:cubicBezTo>
                    <a:lnTo>
                      <a:pt x="0" y="18"/>
                    </a:lnTo>
                    <a:cubicBezTo>
                      <a:pt x="31" y="6"/>
                      <a:pt x="102" y="0"/>
                      <a:pt x="148" y="63"/>
                    </a:cubicBezTo>
                    <a:lnTo>
                      <a:pt x="124" y="8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5" name="Freeform 135">
                <a:extLst>
                  <a:ext uri="{FF2B5EF4-FFF2-40B4-BE49-F238E27FC236}">
                    <a16:creationId xmlns:a16="http://schemas.microsoft.com/office/drawing/2014/main" id="{CF1DB24E-770B-648D-8A88-63725D57FB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0288" y="4008438"/>
                <a:ext cx="53975" cy="34925"/>
              </a:xfrm>
              <a:custGeom>
                <a:avLst/>
                <a:gdLst>
                  <a:gd name="T0" fmla="*/ 1 w 151"/>
                  <a:gd name="T1" fmla="*/ 96 h 97"/>
                  <a:gd name="T2" fmla="*/ 0 w 151"/>
                  <a:gd name="T3" fmla="*/ 67 h 97"/>
                  <a:gd name="T4" fmla="*/ 122 w 151"/>
                  <a:gd name="T5" fmla="*/ 0 h 97"/>
                  <a:gd name="T6" fmla="*/ 150 w 151"/>
                  <a:gd name="T7" fmla="*/ 8 h 97"/>
                  <a:gd name="T8" fmla="*/ 1 w 151"/>
                  <a:gd name="T9" fmla="*/ 96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1" h="97">
                    <a:moveTo>
                      <a:pt x="1" y="96"/>
                    </a:moveTo>
                    <a:lnTo>
                      <a:pt x="0" y="67"/>
                    </a:lnTo>
                    <a:cubicBezTo>
                      <a:pt x="1" y="67"/>
                      <a:pt x="107" y="63"/>
                      <a:pt x="122" y="0"/>
                    </a:cubicBezTo>
                    <a:lnTo>
                      <a:pt x="150" y="8"/>
                    </a:lnTo>
                    <a:cubicBezTo>
                      <a:pt x="131" y="92"/>
                      <a:pt x="7" y="96"/>
                      <a:pt x="1" y="9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6" name="Freeform 136">
                <a:extLst>
                  <a:ext uri="{FF2B5EF4-FFF2-40B4-BE49-F238E27FC236}">
                    <a16:creationId xmlns:a16="http://schemas.microsoft.com/office/drawing/2014/main" id="{655A58A0-A0A1-A9A2-1DB1-DB144419D2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5375" y="4032250"/>
                <a:ext cx="30163" cy="52388"/>
              </a:xfrm>
              <a:custGeom>
                <a:avLst/>
                <a:gdLst>
                  <a:gd name="T0" fmla="*/ 22 w 83"/>
                  <a:gd name="T1" fmla="*/ 143 h 144"/>
                  <a:gd name="T2" fmla="*/ 0 w 83"/>
                  <a:gd name="T3" fmla="*/ 122 h 144"/>
                  <a:gd name="T4" fmla="*/ 13 w 83"/>
                  <a:gd name="T5" fmla="*/ 13 h 144"/>
                  <a:gd name="T6" fmla="*/ 39 w 83"/>
                  <a:gd name="T7" fmla="*/ 0 h 144"/>
                  <a:gd name="T8" fmla="*/ 22 w 83"/>
                  <a:gd name="T9" fmla="*/ 143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144">
                    <a:moveTo>
                      <a:pt x="22" y="143"/>
                    </a:moveTo>
                    <a:lnTo>
                      <a:pt x="0" y="122"/>
                    </a:lnTo>
                    <a:cubicBezTo>
                      <a:pt x="44" y="76"/>
                      <a:pt x="13" y="16"/>
                      <a:pt x="13" y="13"/>
                    </a:cubicBezTo>
                    <a:lnTo>
                      <a:pt x="39" y="0"/>
                    </a:lnTo>
                    <a:cubicBezTo>
                      <a:pt x="41" y="3"/>
                      <a:pt x="82" y="80"/>
                      <a:pt x="22" y="14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7" name="Freeform 137">
                <a:extLst>
                  <a:ext uri="{FF2B5EF4-FFF2-40B4-BE49-F238E27FC236}">
                    <a16:creationId xmlns:a16="http://schemas.microsoft.com/office/drawing/2014/main" id="{5CF7A89C-0242-7147-6A32-1EBDA21AB6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3938" y="3913188"/>
                <a:ext cx="11112" cy="319087"/>
              </a:xfrm>
              <a:custGeom>
                <a:avLst/>
                <a:gdLst>
                  <a:gd name="T0" fmla="*/ 14 w 30"/>
                  <a:gd name="T1" fmla="*/ 887 h 888"/>
                  <a:gd name="T2" fmla="*/ 0 w 30"/>
                  <a:gd name="T3" fmla="*/ 887 h 888"/>
                  <a:gd name="T4" fmla="*/ 0 w 30"/>
                  <a:gd name="T5" fmla="*/ 0 h 888"/>
                  <a:gd name="T6" fmla="*/ 29 w 30"/>
                  <a:gd name="T7" fmla="*/ 0 h 888"/>
                  <a:gd name="T8" fmla="*/ 29 w 30"/>
                  <a:gd name="T9" fmla="*/ 887 h 888"/>
                  <a:gd name="T10" fmla="*/ 14 w 30"/>
                  <a:gd name="T11" fmla="*/ 887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888">
                    <a:moveTo>
                      <a:pt x="14" y="887"/>
                    </a:moveTo>
                    <a:lnTo>
                      <a:pt x="0" y="88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887"/>
                    </a:lnTo>
                    <a:lnTo>
                      <a:pt x="14" y="88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8" name="Freeform 138">
                <a:extLst>
                  <a:ext uri="{FF2B5EF4-FFF2-40B4-BE49-F238E27FC236}">
                    <a16:creationId xmlns:a16="http://schemas.microsoft.com/office/drawing/2014/main" id="{D9C859EB-C392-754D-4F69-12EF775264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2663" y="3994150"/>
                <a:ext cx="44450" cy="22225"/>
              </a:xfrm>
              <a:custGeom>
                <a:avLst/>
                <a:gdLst>
                  <a:gd name="T0" fmla="*/ 123 w 124"/>
                  <a:gd name="T1" fmla="*/ 60 h 61"/>
                  <a:gd name="T2" fmla="*/ 0 w 124"/>
                  <a:gd name="T3" fmla="*/ 60 h 61"/>
                  <a:gd name="T4" fmla="*/ 0 w 124"/>
                  <a:gd name="T5" fmla="*/ 0 h 61"/>
                  <a:gd name="T6" fmla="*/ 30 w 124"/>
                  <a:gd name="T7" fmla="*/ 0 h 61"/>
                  <a:gd name="T8" fmla="*/ 30 w 124"/>
                  <a:gd name="T9" fmla="*/ 31 h 61"/>
                  <a:gd name="T10" fmla="*/ 123 w 124"/>
                  <a:gd name="T11" fmla="*/ 31 h 61"/>
                  <a:gd name="T12" fmla="*/ 123 w 124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4" h="61">
                    <a:moveTo>
                      <a:pt x="123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123" y="31"/>
                    </a:lnTo>
                    <a:lnTo>
                      <a:pt x="123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9" name="Freeform 139">
                <a:extLst>
                  <a:ext uri="{FF2B5EF4-FFF2-40B4-BE49-F238E27FC236}">
                    <a16:creationId xmlns:a16="http://schemas.microsoft.com/office/drawing/2014/main" id="{645DFB4C-8BA7-BFD6-BB85-BA673C0406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13450" y="4046538"/>
                <a:ext cx="92075" cy="22225"/>
              </a:xfrm>
              <a:custGeom>
                <a:avLst/>
                <a:gdLst>
                  <a:gd name="T0" fmla="*/ 254 w 255"/>
                  <a:gd name="T1" fmla="*/ 60 h 61"/>
                  <a:gd name="T2" fmla="*/ 0 w 255"/>
                  <a:gd name="T3" fmla="*/ 60 h 61"/>
                  <a:gd name="T4" fmla="*/ 0 w 255"/>
                  <a:gd name="T5" fmla="*/ 0 h 61"/>
                  <a:gd name="T6" fmla="*/ 30 w 255"/>
                  <a:gd name="T7" fmla="*/ 0 h 61"/>
                  <a:gd name="T8" fmla="*/ 30 w 255"/>
                  <a:gd name="T9" fmla="*/ 31 h 61"/>
                  <a:gd name="T10" fmla="*/ 254 w 255"/>
                  <a:gd name="T11" fmla="*/ 31 h 61"/>
                  <a:gd name="T12" fmla="*/ 254 w 255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5" h="61">
                    <a:moveTo>
                      <a:pt x="254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254" y="31"/>
                    </a:lnTo>
                    <a:lnTo>
                      <a:pt x="254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0" name="Freeform 140">
                <a:extLst>
                  <a:ext uri="{FF2B5EF4-FFF2-40B4-BE49-F238E27FC236}">
                    <a16:creationId xmlns:a16="http://schemas.microsoft.com/office/drawing/2014/main" id="{EBC94764-3235-9929-6124-76B87FA2F6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1075" y="4064000"/>
                <a:ext cx="11113" cy="22225"/>
              </a:xfrm>
              <a:custGeom>
                <a:avLst/>
                <a:gdLst>
                  <a:gd name="T0" fmla="*/ 15 w 30"/>
                  <a:gd name="T1" fmla="*/ 61 h 62"/>
                  <a:gd name="T2" fmla="*/ 0 w 30"/>
                  <a:gd name="T3" fmla="*/ 61 h 62"/>
                  <a:gd name="T4" fmla="*/ 0 w 30"/>
                  <a:gd name="T5" fmla="*/ 0 h 62"/>
                  <a:gd name="T6" fmla="*/ 29 w 30"/>
                  <a:gd name="T7" fmla="*/ 0 h 62"/>
                  <a:gd name="T8" fmla="*/ 29 w 30"/>
                  <a:gd name="T9" fmla="*/ 61 h 62"/>
                  <a:gd name="T10" fmla="*/ 15 w 30"/>
                  <a:gd name="T11" fmla="*/ 6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2">
                    <a:moveTo>
                      <a:pt x="15" y="61"/>
                    </a:moveTo>
                    <a:lnTo>
                      <a:pt x="0" y="61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1"/>
                    </a:lnTo>
                    <a:lnTo>
                      <a:pt x="15" y="6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1" name="Freeform 141">
                <a:extLst>
                  <a:ext uri="{FF2B5EF4-FFF2-40B4-BE49-F238E27FC236}">
                    <a16:creationId xmlns:a16="http://schemas.microsoft.com/office/drawing/2014/main" id="{4326190B-676F-E4BB-ACC1-8C2C05D0F7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5200" y="4175125"/>
                <a:ext cx="11113" cy="19050"/>
              </a:xfrm>
              <a:custGeom>
                <a:avLst/>
                <a:gdLst>
                  <a:gd name="T0" fmla="*/ 15 w 31"/>
                  <a:gd name="T1" fmla="*/ 54 h 55"/>
                  <a:gd name="T2" fmla="*/ 0 w 31"/>
                  <a:gd name="T3" fmla="*/ 54 h 55"/>
                  <a:gd name="T4" fmla="*/ 0 w 31"/>
                  <a:gd name="T5" fmla="*/ 0 h 55"/>
                  <a:gd name="T6" fmla="*/ 30 w 31"/>
                  <a:gd name="T7" fmla="*/ 0 h 55"/>
                  <a:gd name="T8" fmla="*/ 30 w 31"/>
                  <a:gd name="T9" fmla="*/ 54 h 55"/>
                  <a:gd name="T10" fmla="*/ 15 w 31"/>
                  <a:gd name="T11" fmla="*/ 54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55">
                    <a:moveTo>
                      <a:pt x="15" y="54"/>
                    </a:moveTo>
                    <a:lnTo>
                      <a:pt x="0" y="54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54"/>
                    </a:lnTo>
                    <a:lnTo>
                      <a:pt x="15" y="5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2" name="Freeform 142">
                <a:extLst>
                  <a:ext uri="{FF2B5EF4-FFF2-40B4-BE49-F238E27FC236}">
                    <a16:creationId xmlns:a16="http://schemas.microsoft.com/office/drawing/2014/main" id="{1FE52F58-BA34-C5AC-8070-64E3282743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83288" y="4090988"/>
                <a:ext cx="26987" cy="11112"/>
              </a:xfrm>
              <a:custGeom>
                <a:avLst/>
                <a:gdLst>
                  <a:gd name="T0" fmla="*/ 37 w 74"/>
                  <a:gd name="T1" fmla="*/ 29 h 30"/>
                  <a:gd name="T2" fmla="*/ 0 w 74"/>
                  <a:gd name="T3" fmla="*/ 29 h 30"/>
                  <a:gd name="T4" fmla="*/ 0 w 74"/>
                  <a:gd name="T5" fmla="*/ 0 h 30"/>
                  <a:gd name="T6" fmla="*/ 73 w 74"/>
                  <a:gd name="T7" fmla="*/ 0 h 30"/>
                  <a:gd name="T8" fmla="*/ 73 w 74"/>
                  <a:gd name="T9" fmla="*/ 29 h 30"/>
                  <a:gd name="T10" fmla="*/ 37 w 74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30">
                    <a:moveTo>
                      <a:pt x="37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73" y="0"/>
                    </a:lnTo>
                    <a:lnTo>
                      <a:pt x="73" y="29"/>
                    </a:lnTo>
                    <a:lnTo>
                      <a:pt x="37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3" name="Freeform 143">
                <a:extLst>
                  <a:ext uri="{FF2B5EF4-FFF2-40B4-BE49-F238E27FC236}">
                    <a16:creationId xmlns:a16="http://schemas.microsoft.com/office/drawing/2014/main" id="{E15F6252-16B0-BCE6-D9C3-79D9663F10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9963" y="3963988"/>
                <a:ext cx="38100" cy="36512"/>
              </a:xfrm>
              <a:custGeom>
                <a:avLst/>
                <a:gdLst>
                  <a:gd name="T0" fmla="*/ 51 w 104"/>
                  <a:gd name="T1" fmla="*/ 102 h 103"/>
                  <a:gd name="T2" fmla="*/ 0 w 104"/>
                  <a:gd name="T3" fmla="*/ 51 h 103"/>
                  <a:gd name="T4" fmla="*/ 51 w 104"/>
                  <a:gd name="T5" fmla="*/ 0 h 103"/>
                  <a:gd name="T6" fmla="*/ 102 w 104"/>
                  <a:gd name="T7" fmla="*/ 51 h 103"/>
                  <a:gd name="T8" fmla="*/ 51 w 104"/>
                  <a:gd name="T9" fmla="*/ 102 h 103"/>
                  <a:gd name="T10" fmla="*/ 51 w 104"/>
                  <a:gd name="T11" fmla="*/ 28 h 103"/>
                  <a:gd name="T12" fmla="*/ 29 w 104"/>
                  <a:gd name="T13" fmla="*/ 49 h 103"/>
                  <a:gd name="T14" fmla="*/ 51 w 104"/>
                  <a:gd name="T15" fmla="*/ 71 h 103"/>
                  <a:gd name="T16" fmla="*/ 72 w 104"/>
                  <a:gd name="T17" fmla="*/ 49 h 103"/>
                  <a:gd name="T18" fmla="*/ 51 w 104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4" h="103">
                    <a:moveTo>
                      <a:pt x="51" y="102"/>
                    </a:moveTo>
                    <a:cubicBezTo>
                      <a:pt x="21" y="102"/>
                      <a:pt x="0" y="79"/>
                      <a:pt x="0" y="51"/>
                    </a:cubicBezTo>
                    <a:cubicBezTo>
                      <a:pt x="0" y="22"/>
                      <a:pt x="24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3" y="79"/>
                      <a:pt x="80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7" y="28"/>
                      <a:pt x="29" y="38"/>
                      <a:pt x="29" y="49"/>
                    </a:cubicBezTo>
                    <a:cubicBezTo>
                      <a:pt x="29" y="63"/>
                      <a:pt x="40" y="71"/>
                      <a:pt x="51" y="71"/>
                    </a:cubicBezTo>
                    <a:cubicBezTo>
                      <a:pt x="63" y="71"/>
                      <a:pt x="72" y="61"/>
                      <a:pt x="72" y="49"/>
                    </a:cubicBezTo>
                    <a:cubicBezTo>
                      <a:pt x="74" y="38"/>
                      <a:pt x="64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4" name="Freeform 144">
                <a:extLst>
                  <a:ext uri="{FF2B5EF4-FFF2-40B4-BE49-F238E27FC236}">
                    <a16:creationId xmlns:a16="http://schemas.microsoft.com/office/drawing/2014/main" id="{0C0D9850-2D4B-3620-6BCA-CA5BACF5AC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99163" y="4013200"/>
                <a:ext cx="36512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49 h 103"/>
                  <a:gd name="T14" fmla="*/ 51 w 103"/>
                  <a:gd name="T15" fmla="*/ 71 h 103"/>
                  <a:gd name="T16" fmla="*/ 73 w 103"/>
                  <a:gd name="T17" fmla="*/ 49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2"/>
                      <a:pt x="23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2" y="79"/>
                      <a:pt x="79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49"/>
                    </a:cubicBezTo>
                    <a:cubicBezTo>
                      <a:pt x="29" y="62"/>
                      <a:pt x="39" y="71"/>
                      <a:pt x="51" y="71"/>
                    </a:cubicBezTo>
                    <a:cubicBezTo>
                      <a:pt x="63" y="71"/>
                      <a:pt x="73" y="61"/>
                      <a:pt x="73" y="49"/>
                    </a:cubicBezTo>
                    <a:cubicBezTo>
                      <a:pt x="73" y="38"/>
                      <a:pt x="63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5" name="Freeform 145">
                <a:extLst>
                  <a:ext uri="{FF2B5EF4-FFF2-40B4-BE49-F238E27FC236}">
                    <a16:creationId xmlns:a16="http://schemas.microsoft.com/office/drawing/2014/main" id="{880A70DE-632B-78B9-152C-EDA6A4041A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8375" y="4079875"/>
                <a:ext cx="36513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78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50"/>
                    </a:cubicBezTo>
                    <a:cubicBezTo>
                      <a:pt x="29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2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6" name="Freeform 146">
                <a:extLst>
                  <a:ext uri="{FF2B5EF4-FFF2-40B4-BE49-F238E27FC236}">
                    <a16:creationId xmlns:a16="http://schemas.microsoft.com/office/drawing/2014/main" id="{D6ABC766-A2D1-8F92-4A36-C8F01D6B1E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32500" y="4141788"/>
                <a:ext cx="36513" cy="36512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30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81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30" y="38"/>
                      <a:pt x="30" y="50"/>
                    </a:cubicBezTo>
                    <a:cubicBezTo>
                      <a:pt x="30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5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7" name="Freeform 147">
                <a:extLst>
                  <a:ext uri="{FF2B5EF4-FFF2-40B4-BE49-F238E27FC236}">
                    <a16:creationId xmlns:a16="http://schemas.microsoft.com/office/drawing/2014/main" id="{AD191F59-9A01-C40A-05F7-D6449D535D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0450" y="4146550"/>
                <a:ext cx="44450" cy="25400"/>
              </a:xfrm>
              <a:custGeom>
                <a:avLst/>
                <a:gdLst>
                  <a:gd name="T0" fmla="*/ 26 w 122"/>
                  <a:gd name="T1" fmla="*/ 69 h 70"/>
                  <a:gd name="T2" fmla="*/ 0 w 122"/>
                  <a:gd name="T3" fmla="*/ 66 h 70"/>
                  <a:gd name="T4" fmla="*/ 6 w 122"/>
                  <a:gd name="T5" fmla="*/ 37 h 70"/>
                  <a:gd name="T6" fmla="*/ 95 w 122"/>
                  <a:gd name="T7" fmla="*/ 0 h 70"/>
                  <a:gd name="T8" fmla="*/ 121 w 122"/>
                  <a:gd name="T9" fmla="*/ 12 h 70"/>
                  <a:gd name="T10" fmla="*/ 26 w 122"/>
                  <a:gd name="T11" fmla="*/ 6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2" h="70">
                    <a:moveTo>
                      <a:pt x="26" y="69"/>
                    </a:moveTo>
                    <a:cubicBezTo>
                      <a:pt x="16" y="69"/>
                      <a:pt x="8" y="67"/>
                      <a:pt x="0" y="66"/>
                    </a:cubicBezTo>
                    <a:lnTo>
                      <a:pt x="6" y="37"/>
                    </a:lnTo>
                    <a:cubicBezTo>
                      <a:pt x="9" y="37"/>
                      <a:pt x="73" y="50"/>
                      <a:pt x="95" y="0"/>
                    </a:cubicBezTo>
                    <a:lnTo>
                      <a:pt x="121" y="12"/>
                    </a:lnTo>
                    <a:cubicBezTo>
                      <a:pt x="102" y="57"/>
                      <a:pt x="59" y="69"/>
                      <a:pt x="26" y="69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</p:grp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4832023B-A95C-3CF3-F2C1-FD63525E96CD}"/>
              </a:ext>
            </a:extLst>
          </p:cNvPr>
          <p:cNvSpPr txBox="1"/>
          <p:nvPr/>
        </p:nvSpPr>
        <p:spPr>
          <a:xfrm>
            <a:off x="6855250" y="2487808"/>
            <a:ext cx="643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900" b="1">
                <a:solidFill>
                  <a:srgbClr val="FFFFFF"/>
                </a:solidFill>
                <a:latin typeface="Calibri" panose="020F0502020204030204"/>
              </a:rPr>
              <a:t>Local LLM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0CBA1B82-BC35-2C6E-2CAA-40CCB1EA7B56}"/>
              </a:ext>
            </a:extLst>
          </p:cNvPr>
          <p:cNvCxnSpPr>
            <a:cxnSpLocks/>
          </p:cNvCxnSpPr>
          <p:nvPr/>
        </p:nvCxnSpPr>
        <p:spPr>
          <a:xfrm>
            <a:off x="6348179" y="2328400"/>
            <a:ext cx="426797" cy="0"/>
          </a:xfrm>
          <a:prstGeom prst="straightConnector1">
            <a:avLst/>
          </a:prstGeom>
          <a:ln w="127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A88C30AE-637E-E465-2C36-C28AC299656F}"/>
              </a:ext>
            </a:extLst>
          </p:cNvPr>
          <p:cNvCxnSpPr>
            <a:cxnSpLocks/>
          </p:cNvCxnSpPr>
          <p:nvPr/>
        </p:nvCxnSpPr>
        <p:spPr>
          <a:xfrm>
            <a:off x="2979589" y="2347450"/>
            <a:ext cx="355664" cy="0"/>
          </a:xfrm>
          <a:prstGeom prst="straightConnector1">
            <a:avLst/>
          </a:prstGeom>
          <a:ln w="127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4B420AD-9FA1-28C5-F49B-46278FE839DB}"/>
              </a:ext>
            </a:extLst>
          </p:cNvPr>
          <p:cNvGrpSpPr>
            <a:grpSpLocks noChangeAspect="1"/>
          </p:cNvGrpSpPr>
          <p:nvPr/>
        </p:nvGrpSpPr>
        <p:grpSpPr>
          <a:xfrm>
            <a:off x="5702280" y="1999156"/>
            <a:ext cx="172634" cy="172634"/>
            <a:chOff x="1119188" y="1697038"/>
            <a:chExt cx="325437" cy="325437"/>
          </a:xfrm>
          <a:solidFill>
            <a:schemeClr val="accent5"/>
          </a:solidFill>
        </p:grpSpPr>
        <p:sp>
          <p:nvSpPr>
            <p:cNvPr id="68" name="Freeform 53">
              <a:extLst>
                <a:ext uri="{FF2B5EF4-FFF2-40B4-BE49-F238E27FC236}">
                  <a16:creationId xmlns:a16="http://schemas.microsoft.com/office/drawing/2014/main" id="{5A05F331-C206-0471-7446-AEBDF63851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6500" y="1866900"/>
              <a:ext cx="63500" cy="61913"/>
            </a:xfrm>
            <a:custGeom>
              <a:avLst/>
              <a:gdLst>
                <a:gd name="T0" fmla="*/ 158 w 175"/>
                <a:gd name="T1" fmla="*/ 172 h 173"/>
                <a:gd name="T2" fmla="*/ 148 w 175"/>
                <a:gd name="T3" fmla="*/ 167 h 173"/>
                <a:gd name="T4" fmla="*/ 6 w 175"/>
                <a:gd name="T5" fmla="*/ 26 h 173"/>
                <a:gd name="T6" fmla="*/ 6 w 175"/>
                <a:gd name="T7" fmla="*/ 6 h 173"/>
                <a:gd name="T8" fmla="*/ 27 w 175"/>
                <a:gd name="T9" fmla="*/ 6 h 173"/>
                <a:gd name="T10" fmla="*/ 168 w 175"/>
                <a:gd name="T11" fmla="*/ 147 h 173"/>
                <a:gd name="T12" fmla="*/ 168 w 175"/>
                <a:gd name="T13" fmla="*/ 167 h 173"/>
                <a:gd name="T14" fmla="*/ 158 w 175"/>
                <a:gd name="T15" fmla="*/ 17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5" h="173">
                  <a:moveTo>
                    <a:pt x="158" y="172"/>
                  </a:moveTo>
                  <a:cubicBezTo>
                    <a:pt x="153" y="172"/>
                    <a:pt x="151" y="170"/>
                    <a:pt x="148" y="167"/>
                  </a:cubicBezTo>
                  <a:lnTo>
                    <a:pt x="6" y="26"/>
                  </a:lnTo>
                  <a:cubicBezTo>
                    <a:pt x="0" y="20"/>
                    <a:pt x="0" y="11"/>
                    <a:pt x="6" y="6"/>
                  </a:cubicBezTo>
                  <a:cubicBezTo>
                    <a:pt x="12" y="0"/>
                    <a:pt x="21" y="0"/>
                    <a:pt x="27" y="6"/>
                  </a:cubicBezTo>
                  <a:lnTo>
                    <a:pt x="168" y="147"/>
                  </a:lnTo>
                  <a:cubicBezTo>
                    <a:pt x="174" y="153"/>
                    <a:pt x="174" y="161"/>
                    <a:pt x="168" y="167"/>
                  </a:cubicBezTo>
                  <a:cubicBezTo>
                    <a:pt x="165" y="170"/>
                    <a:pt x="162" y="172"/>
                    <a:pt x="158" y="172"/>
                  </a:cubicBezTo>
                </a:path>
              </a:pathLst>
            </a:custGeom>
            <a:grpFill/>
            <a:ln w="9525" cap="flat">
              <a:solidFill>
                <a:srgbClr val="00B050"/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69" name="Freeform 54">
              <a:extLst>
                <a:ext uri="{FF2B5EF4-FFF2-40B4-BE49-F238E27FC236}">
                  <a16:creationId xmlns:a16="http://schemas.microsoft.com/office/drawing/2014/main" id="{39DAF39D-0B42-A553-8242-7808111EFD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1816100"/>
              <a:ext cx="114300" cy="114300"/>
            </a:xfrm>
            <a:custGeom>
              <a:avLst/>
              <a:gdLst>
                <a:gd name="T0" fmla="*/ 16 w 317"/>
                <a:gd name="T1" fmla="*/ 315 h 316"/>
                <a:gd name="T2" fmla="*/ 6 w 317"/>
                <a:gd name="T3" fmla="*/ 310 h 316"/>
                <a:gd name="T4" fmla="*/ 6 w 317"/>
                <a:gd name="T5" fmla="*/ 290 h 316"/>
                <a:gd name="T6" fmla="*/ 290 w 317"/>
                <a:gd name="T7" fmla="*/ 6 h 316"/>
                <a:gd name="T8" fmla="*/ 310 w 317"/>
                <a:gd name="T9" fmla="*/ 6 h 316"/>
                <a:gd name="T10" fmla="*/ 310 w 317"/>
                <a:gd name="T11" fmla="*/ 26 h 316"/>
                <a:gd name="T12" fmla="*/ 26 w 317"/>
                <a:gd name="T13" fmla="*/ 310 h 316"/>
                <a:gd name="T14" fmla="*/ 16 w 317"/>
                <a:gd name="T15" fmla="*/ 315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7" h="316">
                  <a:moveTo>
                    <a:pt x="16" y="315"/>
                  </a:moveTo>
                  <a:cubicBezTo>
                    <a:pt x="11" y="315"/>
                    <a:pt x="9" y="313"/>
                    <a:pt x="6" y="310"/>
                  </a:cubicBezTo>
                  <a:cubicBezTo>
                    <a:pt x="0" y="304"/>
                    <a:pt x="0" y="296"/>
                    <a:pt x="6" y="290"/>
                  </a:cubicBezTo>
                  <a:lnTo>
                    <a:pt x="290" y="6"/>
                  </a:lnTo>
                  <a:cubicBezTo>
                    <a:pt x="296" y="0"/>
                    <a:pt x="304" y="0"/>
                    <a:pt x="310" y="6"/>
                  </a:cubicBezTo>
                  <a:cubicBezTo>
                    <a:pt x="316" y="12"/>
                    <a:pt x="316" y="20"/>
                    <a:pt x="310" y="26"/>
                  </a:cubicBezTo>
                  <a:lnTo>
                    <a:pt x="26" y="310"/>
                  </a:lnTo>
                  <a:cubicBezTo>
                    <a:pt x="23" y="313"/>
                    <a:pt x="20" y="315"/>
                    <a:pt x="16" y="315"/>
                  </a:cubicBezTo>
                </a:path>
              </a:pathLst>
            </a:custGeom>
            <a:grpFill/>
            <a:ln w="9525" cap="flat">
              <a:solidFill>
                <a:srgbClr val="00B050"/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70" name="Freeform 55">
              <a:extLst>
                <a:ext uri="{FF2B5EF4-FFF2-40B4-BE49-F238E27FC236}">
                  <a16:creationId xmlns:a16="http://schemas.microsoft.com/office/drawing/2014/main" id="{71383685-781F-F8A5-70B4-899BACAE8F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9188" y="1697038"/>
              <a:ext cx="325437" cy="325437"/>
            </a:xfrm>
            <a:custGeom>
              <a:avLst/>
              <a:gdLst>
                <a:gd name="T0" fmla="*/ 452 w 905"/>
                <a:gd name="T1" fmla="*/ 904 h 905"/>
                <a:gd name="T2" fmla="*/ 0 w 905"/>
                <a:gd name="T3" fmla="*/ 452 h 905"/>
                <a:gd name="T4" fmla="*/ 452 w 905"/>
                <a:gd name="T5" fmla="*/ 0 h 905"/>
                <a:gd name="T6" fmla="*/ 904 w 905"/>
                <a:gd name="T7" fmla="*/ 452 h 905"/>
                <a:gd name="T8" fmla="*/ 452 w 905"/>
                <a:gd name="T9" fmla="*/ 904 h 905"/>
                <a:gd name="T10" fmla="*/ 452 w 905"/>
                <a:gd name="T11" fmla="*/ 30 h 905"/>
                <a:gd name="T12" fmla="*/ 29 w 905"/>
                <a:gd name="T13" fmla="*/ 452 h 905"/>
                <a:gd name="T14" fmla="*/ 452 w 905"/>
                <a:gd name="T15" fmla="*/ 875 h 905"/>
                <a:gd name="T16" fmla="*/ 874 w 905"/>
                <a:gd name="T17" fmla="*/ 452 h 905"/>
                <a:gd name="T18" fmla="*/ 452 w 905"/>
                <a:gd name="T19" fmla="*/ 30 h 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5" h="905">
                  <a:moveTo>
                    <a:pt x="452" y="904"/>
                  </a:moveTo>
                  <a:cubicBezTo>
                    <a:pt x="203" y="904"/>
                    <a:pt x="0" y="701"/>
                    <a:pt x="0" y="452"/>
                  </a:cubicBezTo>
                  <a:cubicBezTo>
                    <a:pt x="0" y="203"/>
                    <a:pt x="203" y="0"/>
                    <a:pt x="452" y="0"/>
                  </a:cubicBezTo>
                  <a:cubicBezTo>
                    <a:pt x="701" y="0"/>
                    <a:pt x="904" y="203"/>
                    <a:pt x="904" y="452"/>
                  </a:cubicBezTo>
                  <a:cubicBezTo>
                    <a:pt x="904" y="701"/>
                    <a:pt x="701" y="904"/>
                    <a:pt x="452" y="904"/>
                  </a:cubicBezTo>
                  <a:close/>
                  <a:moveTo>
                    <a:pt x="452" y="30"/>
                  </a:moveTo>
                  <a:cubicBezTo>
                    <a:pt x="219" y="30"/>
                    <a:pt x="29" y="219"/>
                    <a:pt x="29" y="452"/>
                  </a:cubicBezTo>
                  <a:cubicBezTo>
                    <a:pt x="29" y="685"/>
                    <a:pt x="219" y="875"/>
                    <a:pt x="452" y="875"/>
                  </a:cubicBezTo>
                  <a:cubicBezTo>
                    <a:pt x="685" y="875"/>
                    <a:pt x="874" y="685"/>
                    <a:pt x="874" y="452"/>
                  </a:cubicBezTo>
                  <a:cubicBezTo>
                    <a:pt x="874" y="219"/>
                    <a:pt x="685" y="30"/>
                    <a:pt x="452" y="30"/>
                  </a:cubicBezTo>
                  <a:close/>
                </a:path>
              </a:pathLst>
            </a:custGeom>
            <a:grpFill/>
            <a:ln w="9525" cap="flat">
              <a:solidFill>
                <a:srgbClr val="00B050"/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47B2A7D7-5B65-5826-7F04-93D57E2D1A1C}"/>
              </a:ext>
            </a:extLst>
          </p:cNvPr>
          <p:cNvGrpSpPr>
            <a:grpSpLocks noChangeAspect="1"/>
          </p:cNvGrpSpPr>
          <p:nvPr/>
        </p:nvGrpSpPr>
        <p:grpSpPr>
          <a:xfrm>
            <a:off x="5320132" y="1999156"/>
            <a:ext cx="172634" cy="172634"/>
            <a:chOff x="2378075" y="1695450"/>
            <a:chExt cx="325438" cy="325438"/>
          </a:xfrm>
          <a:solidFill>
            <a:schemeClr val="accent4"/>
          </a:solidFill>
        </p:grpSpPr>
        <p:sp>
          <p:nvSpPr>
            <p:cNvPr id="72" name="Freeform 61">
              <a:extLst>
                <a:ext uri="{FF2B5EF4-FFF2-40B4-BE49-F238E27FC236}">
                  <a16:creationId xmlns:a16="http://schemas.microsoft.com/office/drawing/2014/main" id="{34947FF7-0A56-47A3-C7C6-A57262E12A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8075" y="1695450"/>
              <a:ext cx="325438" cy="325438"/>
            </a:xfrm>
            <a:custGeom>
              <a:avLst/>
              <a:gdLst>
                <a:gd name="T0" fmla="*/ 451 w 904"/>
                <a:gd name="T1" fmla="*/ 904 h 905"/>
                <a:gd name="T2" fmla="*/ 0 w 904"/>
                <a:gd name="T3" fmla="*/ 452 h 905"/>
                <a:gd name="T4" fmla="*/ 451 w 904"/>
                <a:gd name="T5" fmla="*/ 0 h 905"/>
                <a:gd name="T6" fmla="*/ 903 w 904"/>
                <a:gd name="T7" fmla="*/ 452 h 905"/>
                <a:gd name="T8" fmla="*/ 451 w 904"/>
                <a:gd name="T9" fmla="*/ 904 h 905"/>
                <a:gd name="T10" fmla="*/ 451 w 904"/>
                <a:gd name="T11" fmla="*/ 29 h 905"/>
                <a:gd name="T12" fmla="*/ 29 w 904"/>
                <a:gd name="T13" fmla="*/ 452 h 905"/>
                <a:gd name="T14" fmla="*/ 451 w 904"/>
                <a:gd name="T15" fmla="*/ 875 h 905"/>
                <a:gd name="T16" fmla="*/ 874 w 904"/>
                <a:gd name="T17" fmla="*/ 452 h 905"/>
                <a:gd name="T18" fmla="*/ 451 w 904"/>
                <a:gd name="T19" fmla="*/ 29 h 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4" h="905">
                  <a:moveTo>
                    <a:pt x="451" y="904"/>
                  </a:moveTo>
                  <a:cubicBezTo>
                    <a:pt x="202" y="904"/>
                    <a:pt x="0" y="701"/>
                    <a:pt x="0" y="452"/>
                  </a:cubicBezTo>
                  <a:cubicBezTo>
                    <a:pt x="0" y="203"/>
                    <a:pt x="201" y="0"/>
                    <a:pt x="451" y="0"/>
                  </a:cubicBezTo>
                  <a:cubicBezTo>
                    <a:pt x="700" y="0"/>
                    <a:pt x="903" y="203"/>
                    <a:pt x="903" y="452"/>
                  </a:cubicBezTo>
                  <a:cubicBezTo>
                    <a:pt x="903" y="701"/>
                    <a:pt x="701" y="904"/>
                    <a:pt x="451" y="904"/>
                  </a:cubicBezTo>
                  <a:close/>
                  <a:moveTo>
                    <a:pt x="451" y="29"/>
                  </a:moveTo>
                  <a:cubicBezTo>
                    <a:pt x="218" y="29"/>
                    <a:pt x="29" y="219"/>
                    <a:pt x="29" y="452"/>
                  </a:cubicBezTo>
                  <a:cubicBezTo>
                    <a:pt x="29" y="685"/>
                    <a:pt x="217" y="875"/>
                    <a:pt x="451" y="875"/>
                  </a:cubicBezTo>
                  <a:cubicBezTo>
                    <a:pt x="684" y="875"/>
                    <a:pt x="874" y="685"/>
                    <a:pt x="874" y="452"/>
                  </a:cubicBezTo>
                  <a:cubicBezTo>
                    <a:pt x="874" y="219"/>
                    <a:pt x="685" y="29"/>
                    <a:pt x="451" y="29"/>
                  </a:cubicBezTo>
                  <a:close/>
                </a:path>
              </a:pathLst>
            </a:custGeom>
            <a:grpFill/>
            <a:ln w="9525" cap="flat">
              <a:solidFill>
                <a:schemeClr val="accent4"/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73" name="Freeform 62">
              <a:extLst>
                <a:ext uri="{FF2B5EF4-FFF2-40B4-BE49-F238E27FC236}">
                  <a16:creationId xmlns:a16="http://schemas.microsoft.com/office/drawing/2014/main" id="{BF26A0AF-F40A-9550-E851-079BBDB79C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6338" y="1852613"/>
              <a:ext cx="188912" cy="11112"/>
            </a:xfrm>
            <a:custGeom>
              <a:avLst/>
              <a:gdLst>
                <a:gd name="T0" fmla="*/ 262 w 524"/>
                <a:gd name="T1" fmla="*/ 29 h 30"/>
                <a:gd name="T2" fmla="*/ 0 w 524"/>
                <a:gd name="T3" fmla="*/ 29 h 30"/>
                <a:gd name="T4" fmla="*/ 0 w 524"/>
                <a:gd name="T5" fmla="*/ 0 h 30"/>
                <a:gd name="T6" fmla="*/ 523 w 524"/>
                <a:gd name="T7" fmla="*/ 0 h 30"/>
                <a:gd name="T8" fmla="*/ 523 w 524"/>
                <a:gd name="T9" fmla="*/ 29 h 30"/>
                <a:gd name="T10" fmla="*/ 262 w 524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4" h="30">
                  <a:moveTo>
                    <a:pt x="262" y="29"/>
                  </a:moveTo>
                  <a:lnTo>
                    <a:pt x="0" y="29"/>
                  </a:lnTo>
                  <a:lnTo>
                    <a:pt x="0" y="0"/>
                  </a:lnTo>
                  <a:lnTo>
                    <a:pt x="523" y="0"/>
                  </a:lnTo>
                  <a:lnTo>
                    <a:pt x="523" y="29"/>
                  </a:lnTo>
                  <a:lnTo>
                    <a:pt x="262" y="29"/>
                  </a:lnTo>
                </a:path>
              </a:pathLst>
            </a:custGeom>
            <a:grpFill/>
            <a:ln w="9525" cap="flat">
              <a:solidFill>
                <a:schemeClr val="accent4"/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12C6B2F9-07CB-6719-B834-FF162B67233E}"/>
              </a:ext>
            </a:extLst>
          </p:cNvPr>
          <p:cNvSpPr txBox="1"/>
          <p:nvPr/>
        </p:nvSpPr>
        <p:spPr>
          <a:xfrm>
            <a:off x="5631473" y="1804952"/>
            <a:ext cx="40613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766">
              <a:defRPr/>
            </a:pPr>
            <a:r>
              <a:rPr lang="en-US" sz="900">
                <a:solidFill>
                  <a:srgbClr val="00B140"/>
                </a:solidFill>
                <a:latin typeface="Calibri" panose="020F0502020204030204"/>
              </a:rPr>
              <a:t>safe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055114B-E2C7-210D-8C9D-1BB1329B0ACA}"/>
              </a:ext>
            </a:extLst>
          </p:cNvPr>
          <p:cNvSpPr txBox="1"/>
          <p:nvPr/>
        </p:nvSpPr>
        <p:spPr>
          <a:xfrm>
            <a:off x="5198897" y="1804952"/>
            <a:ext cx="57129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766">
              <a:defRPr/>
            </a:pPr>
            <a:r>
              <a:rPr lang="en-US" sz="900">
                <a:solidFill>
                  <a:srgbClr val="EF3340"/>
                </a:solidFill>
                <a:latin typeface="Calibri" panose="020F0502020204030204"/>
              </a:rPr>
              <a:t>unsafe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5773652-32E9-2FC9-6D43-74ABCB8E7DD7}"/>
              </a:ext>
            </a:extLst>
          </p:cNvPr>
          <p:cNvGrpSpPr>
            <a:grpSpLocks noChangeAspect="1"/>
          </p:cNvGrpSpPr>
          <p:nvPr/>
        </p:nvGrpSpPr>
        <p:grpSpPr>
          <a:xfrm>
            <a:off x="8107136" y="1630565"/>
            <a:ext cx="482113" cy="173190"/>
            <a:chOff x="8911933" y="1632890"/>
            <a:chExt cx="1094065" cy="393022"/>
          </a:xfrm>
        </p:grpSpPr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81A726D0-BD6E-D95A-0B92-DBB30EE2F5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60563" y="1633909"/>
              <a:ext cx="845435" cy="378442"/>
            </a:xfrm>
            <a:prstGeom prst="rect">
              <a:avLst/>
            </a:prstGeom>
          </p:spPr>
        </p:pic>
        <p:pic>
          <p:nvPicPr>
            <p:cNvPr id="81" name="Picture 80">
              <a:extLst>
                <a:ext uri="{FF2B5EF4-FFF2-40B4-BE49-F238E27FC236}">
                  <a16:creationId xmlns:a16="http://schemas.microsoft.com/office/drawing/2014/main" id="{EED515B3-0F62-1194-BE9F-E7BF24DBBF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11933" y="1632890"/>
              <a:ext cx="393022" cy="393022"/>
            </a:xfrm>
            <a:prstGeom prst="rect">
              <a:avLst/>
            </a:prstGeom>
          </p:spPr>
        </p:pic>
      </p:grpSp>
      <p:pic>
        <p:nvPicPr>
          <p:cNvPr id="82" name="Picture 4" descr="Copilot Chat Training Resources">
            <a:extLst>
              <a:ext uri="{FF2B5EF4-FFF2-40B4-BE49-F238E27FC236}">
                <a16:creationId xmlns:a16="http://schemas.microsoft.com/office/drawing/2014/main" id="{5AB5D7FA-300D-8036-5972-45699051B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9902" y="1478467"/>
            <a:ext cx="446279" cy="27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6">
            <a:extLst>
              <a:ext uri="{FF2B5EF4-FFF2-40B4-BE49-F238E27FC236}">
                <a16:creationId xmlns:a16="http://schemas.microsoft.com/office/drawing/2014/main" id="{CBB06EAE-A2A1-10D6-ABB4-292723DF9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81" y="1584205"/>
            <a:ext cx="372553" cy="80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407270FA-F684-8CF3-3016-76E4AC4F454A}"/>
              </a:ext>
            </a:extLst>
          </p:cNvPr>
          <p:cNvCxnSpPr>
            <a:cxnSpLocks/>
          </p:cNvCxnSpPr>
          <p:nvPr/>
        </p:nvCxnSpPr>
        <p:spPr>
          <a:xfrm>
            <a:off x="6714049" y="1782216"/>
            <a:ext cx="0" cy="402229"/>
          </a:xfrm>
          <a:prstGeom prst="line">
            <a:avLst/>
          </a:prstGeom>
          <a:ln w="12700" cap="rnd">
            <a:solidFill>
              <a:schemeClr val="accent5"/>
            </a:solidFill>
            <a:prstDash val="lgDash"/>
            <a:bevel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87326BD1-5F22-3A75-41AE-94DAC822B575}"/>
              </a:ext>
            </a:extLst>
          </p:cNvPr>
          <p:cNvCxnSpPr>
            <a:cxnSpLocks/>
          </p:cNvCxnSpPr>
          <p:nvPr/>
        </p:nvCxnSpPr>
        <p:spPr>
          <a:xfrm>
            <a:off x="6619244" y="1675896"/>
            <a:ext cx="0" cy="416405"/>
          </a:xfrm>
          <a:prstGeom prst="line">
            <a:avLst/>
          </a:prstGeom>
          <a:ln w="12700">
            <a:solidFill>
              <a:schemeClr val="accent5"/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2358B7A1-FDE6-78A6-FC71-DD88CC8B9C18}"/>
              </a:ext>
            </a:extLst>
          </p:cNvPr>
          <p:cNvCxnSpPr>
            <a:cxnSpLocks/>
          </p:cNvCxnSpPr>
          <p:nvPr/>
        </p:nvCxnSpPr>
        <p:spPr>
          <a:xfrm>
            <a:off x="6711236" y="1799211"/>
            <a:ext cx="791660" cy="0"/>
          </a:xfrm>
          <a:prstGeom prst="straightConnector1">
            <a:avLst/>
          </a:prstGeom>
          <a:ln w="12700">
            <a:solidFill>
              <a:schemeClr val="accent5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22182A21-9B82-7CCF-FAD1-CCA2758C366D}"/>
              </a:ext>
            </a:extLst>
          </p:cNvPr>
          <p:cNvCxnSpPr>
            <a:cxnSpLocks/>
          </p:cNvCxnSpPr>
          <p:nvPr/>
        </p:nvCxnSpPr>
        <p:spPr>
          <a:xfrm flipH="1">
            <a:off x="6619245" y="1675895"/>
            <a:ext cx="845271" cy="0"/>
          </a:xfrm>
          <a:prstGeom prst="straightConnector1">
            <a:avLst/>
          </a:prstGeom>
          <a:ln w="12700">
            <a:solidFill>
              <a:schemeClr val="accent5"/>
            </a:solidFill>
            <a:prstDash val="solid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E7251E68-C287-457F-1336-1F08B9D9B84D}"/>
              </a:ext>
            </a:extLst>
          </p:cNvPr>
          <p:cNvSpPr txBox="1"/>
          <p:nvPr/>
        </p:nvSpPr>
        <p:spPr>
          <a:xfrm>
            <a:off x="4402693" y="1927114"/>
            <a:ext cx="545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900" i="1" dirty="0">
                <a:solidFill>
                  <a:srgbClr val="FFFFFF"/>
                </a:solidFill>
                <a:effectLst>
                  <a:outerShdw blurRad="38100" dist="38100" dir="2700000" algn="tl">
                    <a:srgbClr val="00B140">
                      <a:alpha val="43000"/>
                    </a:srgbClr>
                  </a:outerShdw>
                </a:effectLst>
                <a:latin typeface="Calibri" panose="020F0502020204030204"/>
              </a:rPr>
              <a:t>Prompt</a:t>
            </a:r>
            <a:br>
              <a:rPr lang="en-US" sz="900" i="1" dirty="0">
                <a:solidFill>
                  <a:srgbClr val="FFFFFF"/>
                </a:solidFill>
                <a:effectLst>
                  <a:outerShdw blurRad="38100" dist="38100" dir="2700000" algn="tl">
                    <a:srgbClr val="00B140">
                      <a:alpha val="43000"/>
                    </a:srgbClr>
                  </a:outerShdw>
                </a:effectLst>
                <a:latin typeface="Calibri" panose="020F0502020204030204"/>
              </a:rPr>
            </a:br>
            <a:r>
              <a:rPr lang="en-US" sz="900" i="1" dirty="0">
                <a:solidFill>
                  <a:srgbClr val="FFFFFF"/>
                </a:solidFill>
                <a:effectLst>
                  <a:outerShdw blurRad="38100" dist="38100" dir="2700000" algn="tl">
                    <a:srgbClr val="00B140">
                      <a:alpha val="43000"/>
                    </a:srgbClr>
                  </a:outerShdw>
                </a:effectLst>
                <a:latin typeface="Calibri" panose="020F0502020204030204"/>
              </a:rPr>
              <a:t>(input)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C9C7BCA5-0680-8D97-4B2B-66BFEA01B212}"/>
              </a:ext>
            </a:extLst>
          </p:cNvPr>
          <p:cNvGrpSpPr>
            <a:grpSpLocks noChangeAspect="1"/>
          </p:cNvGrpSpPr>
          <p:nvPr/>
        </p:nvGrpSpPr>
        <p:grpSpPr>
          <a:xfrm>
            <a:off x="5164809" y="2218839"/>
            <a:ext cx="955544" cy="254812"/>
            <a:chOff x="6145510" y="5818855"/>
            <a:chExt cx="1481063" cy="394950"/>
          </a:xfrm>
        </p:grpSpPr>
        <p:sp>
          <p:nvSpPr>
            <p:cNvPr id="90" name="Freeform 18">
              <a:extLst>
                <a:ext uri="{FF2B5EF4-FFF2-40B4-BE49-F238E27FC236}">
                  <a16:creationId xmlns:a16="http://schemas.microsoft.com/office/drawing/2014/main" id="{28B95D70-03AB-8156-A950-19AB7A91F9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1243" y="5831197"/>
              <a:ext cx="1329159" cy="370266"/>
            </a:xfrm>
            <a:custGeom>
              <a:avLst/>
              <a:gdLst>
                <a:gd name="T0" fmla="*/ 3014 w 3085"/>
                <a:gd name="T1" fmla="*/ 859 h 860"/>
                <a:gd name="T2" fmla="*/ 70 w 3085"/>
                <a:gd name="T3" fmla="*/ 859 h 860"/>
                <a:gd name="T4" fmla="*/ 0 w 3085"/>
                <a:gd name="T5" fmla="*/ 788 h 860"/>
                <a:gd name="T6" fmla="*/ 0 w 3085"/>
                <a:gd name="T7" fmla="*/ 70 h 860"/>
                <a:gd name="T8" fmla="*/ 70 w 3085"/>
                <a:gd name="T9" fmla="*/ 0 h 860"/>
                <a:gd name="T10" fmla="*/ 3014 w 3085"/>
                <a:gd name="T11" fmla="*/ 0 h 860"/>
                <a:gd name="T12" fmla="*/ 3084 w 3085"/>
                <a:gd name="T13" fmla="*/ 70 h 860"/>
                <a:gd name="T14" fmla="*/ 3084 w 3085"/>
                <a:gd name="T15" fmla="*/ 788 h 860"/>
                <a:gd name="T16" fmla="*/ 3014 w 3085"/>
                <a:gd name="T17" fmla="*/ 85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5" h="860">
                  <a:moveTo>
                    <a:pt x="3014" y="859"/>
                  </a:moveTo>
                  <a:lnTo>
                    <a:pt x="70" y="859"/>
                  </a:lnTo>
                  <a:cubicBezTo>
                    <a:pt x="31" y="859"/>
                    <a:pt x="0" y="827"/>
                    <a:pt x="0" y="788"/>
                  </a:cubicBezTo>
                  <a:lnTo>
                    <a:pt x="0" y="70"/>
                  </a:lnTo>
                  <a:cubicBezTo>
                    <a:pt x="0" y="32"/>
                    <a:pt x="31" y="0"/>
                    <a:pt x="70" y="0"/>
                  </a:cubicBezTo>
                  <a:lnTo>
                    <a:pt x="3014" y="0"/>
                  </a:lnTo>
                  <a:cubicBezTo>
                    <a:pt x="3053" y="0"/>
                    <a:pt x="3084" y="32"/>
                    <a:pt x="3084" y="70"/>
                  </a:cubicBezTo>
                  <a:lnTo>
                    <a:pt x="3084" y="788"/>
                  </a:lnTo>
                  <a:cubicBezTo>
                    <a:pt x="3084" y="827"/>
                    <a:pt x="3053" y="859"/>
                    <a:pt x="3014" y="859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91" name="Freeform 1">
              <a:extLst>
                <a:ext uri="{FF2B5EF4-FFF2-40B4-BE49-F238E27FC236}">
                  <a16:creationId xmlns:a16="http://schemas.microsoft.com/office/drawing/2014/main" id="{A2D228C6-05F7-F8CE-CF2F-897610EF0B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5510" y="5881515"/>
              <a:ext cx="68357" cy="269629"/>
            </a:xfrm>
            <a:custGeom>
              <a:avLst/>
              <a:gdLst>
                <a:gd name="T0" fmla="*/ 98 w 159"/>
                <a:gd name="T1" fmla="*/ 625 h 626"/>
                <a:gd name="T2" fmla="*/ 0 w 159"/>
                <a:gd name="T3" fmla="*/ 539 h 626"/>
                <a:gd name="T4" fmla="*/ 0 w 159"/>
                <a:gd name="T5" fmla="*/ 87 h 626"/>
                <a:gd name="T6" fmla="*/ 98 w 159"/>
                <a:gd name="T7" fmla="*/ 0 h 626"/>
                <a:gd name="T8" fmla="*/ 158 w 159"/>
                <a:gd name="T9" fmla="*/ 0 h 626"/>
                <a:gd name="T10" fmla="*/ 158 w 159"/>
                <a:gd name="T11" fmla="*/ 57 h 626"/>
                <a:gd name="T12" fmla="*/ 98 w 159"/>
                <a:gd name="T13" fmla="*/ 57 h 626"/>
                <a:gd name="T14" fmla="*/ 56 w 159"/>
                <a:gd name="T15" fmla="*/ 87 h 626"/>
                <a:gd name="T16" fmla="*/ 56 w 159"/>
                <a:gd name="T17" fmla="*/ 539 h 626"/>
                <a:gd name="T18" fmla="*/ 98 w 159"/>
                <a:gd name="T19" fmla="*/ 569 h 626"/>
                <a:gd name="T20" fmla="*/ 158 w 159"/>
                <a:gd name="T21" fmla="*/ 569 h 626"/>
                <a:gd name="T22" fmla="*/ 158 w 159"/>
                <a:gd name="T23" fmla="*/ 625 h 626"/>
                <a:gd name="T24" fmla="*/ 98 w 159"/>
                <a:gd name="T25" fmla="*/ 625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" h="626">
                  <a:moveTo>
                    <a:pt x="98" y="625"/>
                  </a:moveTo>
                  <a:cubicBezTo>
                    <a:pt x="44" y="625"/>
                    <a:pt x="0" y="586"/>
                    <a:pt x="0" y="539"/>
                  </a:cubicBezTo>
                  <a:lnTo>
                    <a:pt x="0" y="87"/>
                  </a:lnTo>
                  <a:cubicBezTo>
                    <a:pt x="0" y="39"/>
                    <a:pt x="44" y="0"/>
                    <a:pt x="98" y="0"/>
                  </a:cubicBezTo>
                  <a:lnTo>
                    <a:pt x="158" y="0"/>
                  </a:lnTo>
                  <a:lnTo>
                    <a:pt x="158" y="57"/>
                  </a:lnTo>
                  <a:lnTo>
                    <a:pt x="98" y="57"/>
                  </a:lnTo>
                  <a:cubicBezTo>
                    <a:pt x="76" y="57"/>
                    <a:pt x="56" y="71"/>
                    <a:pt x="56" y="87"/>
                  </a:cubicBezTo>
                  <a:lnTo>
                    <a:pt x="56" y="539"/>
                  </a:lnTo>
                  <a:cubicBezTo>
                    <a:pt x="56" y="554"/>
                    <a:pt x="76" y="569"/>
                    <a:pt x="98" y="569"/>
                  </a:cubicBezTo>
                  <a:lnTo>
                    <a:pt x="158" y="569"/>
                  </a:lnTo>
                  <a:lnTo>
                    <a:pt x="158" y="625"/>
                  </a:lnTo>
                  <a:lnTo>
                    <a:pt x="98" y="625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92" name="Freeform 2">
              <a:extLst>
                <a:ext uri="{FF2B5EF4-FFF2-40B4-BE49-F238E27FC236}">
                  <a16:creationId xmlns:a16="http://schemas.microsoft.com/office/drawing/2014/main" id="{083009F2-9684-84FF-B8A5-AD5CDE90E8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6823" y="5881515"/>
              <a:ext cx="79750" cy="269629"/>
            </a:xfrm>
            <a:custGeom>
              <a:avLst/>
              <a:gdLst>
                <a:gd name="T0" fmla="*/ 85 w 184"/>
                <a:gd name="T1" fmla="*/ 625 h 626"/>
                <a:gd name="T2" fmla="*/ 0 w 184"/>
                <a:gd name="T3" fmla="*/ 625 h 626"/>
                <a:gd name="T4" fmla="*/ 0 w 184"/>
                <a:gd name="T5" fmla="*/ 569 h 626"/>
                <a:gd name="T6" fmla="*/ 85 w 184"/>
                <a:gd name="T7" fmla="*/ 569 h 626"/>
                <a:gd name="T8" fmla="*/ 127 w 184"/>
                <a:gd name="T9" fmla="*/ 539 h 626"/>
                <a:gd name="T10" fmla="*/ 127 w 184"/>
                <a:gd name="T11" fmla="*/ 87 h 626"/>
                <a:gd name="T12" fmla="*/ 85 w 184"/>
                <a:gd name="T13" fmla="*/ 57 h 626"/>
                <a:gd name="T14" fmla="*/ 0 w 184"/>
                <a:gd name="T15" fmla="*/ 57 h 626"/>
                <a:gd name="T16" fmla="*/ 0 w 184"/>
                <a:gd name="T17" fmla="*/ 0 h 626"/>
                <a:gd name="T18" fmla="*/ 85 w 184"/>
                <a:gd name="T19" fmla="*/ 0 h 626"/>
                <a:gd name="T20" fmla="*/ 183 w 184"/>
                <a:gd name="T21" fmla="*/ 87 h 626"/>
                <a:gd name="T22" fmla="*/ 183 w 184"/>
                <a:gd name="T23" fmla="*/ 539 h 626"/>
                <a:gd name="T24" fmla="*/ 85 w 184"/>
                <a:gd name="T25" fmla="*/ 625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4" h="626">
                  <a:moveTo>
                    <a:pt x="85" y="625"/>
                  </a:moveTo>
                  <a:lnTo>
                    <a:pt x="0" y="625"/>
                  </a:lnTo>
                  <a:lnTo>
                    <a:pt x="0" y="569"/>
                  </a:lnTo>
                  <a:lnTo>
                    <a:pt x="85" y="569"/>
                  </a:lnTo>
                  <a:cubicBezTo>
                    <a:pt x="107" y="569"/>
                    <a:pt x="127" y="555"/>
                    <a:pt x="127" y="539"/>
                  </a:cubicBezTo>
                  <a:lnTo>
                    <a:pt x="127" y="87"/>
                  </a:lnTo>
                  <a:cubicBezTo>
                    <a:pt x="127" y="71"/>
                    <a:pt x="107" y="57"/>
                    <a:pt x="85" y="57"/>
                  </a:cubicBezTo>
                  <a:lnTo>
                    <a:pt x="0" y="57"/>
                  </a:lnTo>
                  <a:lnTo>
                    <a:pt x="0" y="0"/>
                  </a:lnTo>
                  <a:lnTo>
                    <a:pt x="85" y="0"/>
                  </a:lnTo>
                  <a:cubicBezTo>
                    <a:pt x="139" y="0"/>
                    <a:pt x="183" y="39"/>
                    <a:pt x="183" y="87"/>
                  </a:cubicBezTo>
                  <a:lnTo>
                    <a:pt x="183" y="539"/>
                  </a:lnTo>
                  <a:cubicBezTo>
                    <a:pt x="183" y="586"/>
                    <a:pt x="139" y="625"/>
                    <a:pt x="85" y="625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93" name="Freeform 3">
              <a:extLst>
                <a:ext uri="{FF2B5EF4-FFF2-40B4-BE49-F238E27FC236}">
                  <a16:creationId xmlns:a16="http://schemas.microsoft.com/office/drawing/2014/main" id="{A5AC33D3-2C7F-5E59-477A-89FBDC9782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4373" y="5818855"/>
              <a:ext cx="1353843" cy="394950"/>
            </a:xfrm>
            <a:custGeom>
              <a:avLst/>
              <a:gdLst>
                <a:gd name="T0" fmla="*/ 3042 w 3142"/>
                <a:gd name="T1" fmla="*/ 0 h 917"/>
                <a:gd name="T2" fmla="*/ 99 w 3142"/>
                <a:gd name="T3" fmla="*/ 0 h 917"/>
                <a:gd name="T4" fmla="*/ 0 w 3142"/>
                <a:gd name="T5" fmla="*/ 99 h 917"/>
                <a:gd name="T6" fmla="*/ 0 w 3142"/>
                <a:gd name="T7" fmla="*/ 817 h 917"/>
                <a:gd name="T8" fmla="*/ 99 w 3142"/>
                <a:gd name="T9" fmla="*/ 916 h 917"/>
                <a:gd name="T10" fmla="*/ 3042 w 3142"/>
                <a:gd name="T11" fmla="*/ 916 h 917"/>
                <a:gd name="T12" fmla="*/ 3141 w 3142"/>
                <a:gd name="T13" fmla="*/ 817 h 917"/>
                <a:gd name="T14" fmla="*/ 3141 w 3142"/>
                <a:gd name="T15" fmla="*/ 99 h 917"/>
                <a:gd name="T16" fmla="*/ 3042 w 3142"/>
                <a:gd name="T17" fmla="*/ 0 h 917"/>
                <a:gd name="T18" fmla="*/ 3085 w 3142"/>
                <a:gd name="T19" fmla="*/ 817 h 917"/>
                <a:gd name="T20" fmla="*/ 3042 w 3142"/>
                <a:gd name="T21" fmla="*/ 859 h 917"/>
                <a:gd name="T22" fmla="*/ 99 w 3142"/>
                <a:gd name="T23" fmla="*/ 859 h 917"/>
                <a:gd name="T24" fmla="*/ 57 w 3142"/>
                <a:gd name="T25" fmla="*/ 817 h 917"/>
                <a:gd name="T26" fmla="*/ 57 w 3142"/>
                <a:gd name="T27" fmla="*/ 99 h 917"/>
                <a:gd name="T28" fmla="*/ 99 w 3142"/>
                <a:gd name="T29" fmla="*/ 56 h 917"/>
                <a:gd name="T30" fmla="*/ 3042 w 3142"/>
                <a:gd name="T31" fmla="*/ 56 h 917"/>
                <a:gd name="T32" fmla="*/ 3085 w 3142"/>
                <a:gd name="T33" fmla="*/ 99 h 917"/>
                <a:gd name="T34" fmla="*/ 3085 w 3142"/>
                <a:gd name="T35" fmla="*/ 817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42" h="917">
                  <a:moveTo>
                    <a:pt x="3042" y="0"/>
                  </a:moveTo>
                  <a:lnTo>
                    <a:pt x="99" y="0"/>
                  </a:lnTo>
                  <a:cubicBezTo>
                    <a:pt x="45" y="0"/>
                    <a:pt x="0" y="44"/>
                    <a:pt x="0" y="99"/>
                  </a:cubicBezTo>
                  <a:lnTo>
                    <a:pt x="0" y="817"/>
                  </a:lnTo>
                  <a:cubicBezTo>
                    <a:pt x="0" y="872"/>
                    <a:pt x="45" y="916"/>
                    <a:pt x="99" y="916"/>
                  </a:cubicBezTo>
                  <a:lnTo>
                    <a:pt x="3042" y="916"/>
                  </a:lnTo>
                  <a:cubicBezTo>
                    <a:pt x="3097" y="916"/>
                    <a:pt x="3141" y="872"/>
                    <a:pt x="3141" y="817"/>
                  </a:cubicBezTo>
                  <a:lnTo>
                    <a:pt x="3141" y="99"/>
                  </a:lnTo>
                  <a:cubicBezTo>
                    <a:pt x="3141" y="44"/>
                    <a:pt x="3097" y="0"/>
                    <a:pt x="3042" y="0"/>
                  </a:cubicBezTo>
                  <a:close/>
                  <a:moveTo>
                    <a:pt x="3085" y="817"/>
                  </a:moveTo>
                  <a:cubicBezTo>
                    <a:pt x="3085" y="841"/>
                    <a:pt x="3066" y="859"/>
                    <a:pt x="3042" y="859"/>
                  </a:cubicBezTo>
                  <a:lnTo>
                    <a:pt x="99" y="859"/>
                  </a:lnTo>
                  <a:cubicBezTo>
                    <a:pt x="76" y="859"/>
                    <a:pt x="57" y="841"/>
                    <a:pt x="57" y="817"/>
                  </a:cubicBezTo>
                  <a:lnTo>
                    <a:pt x="57" y="99"/>
                  </a:lnTo>
                  <a:cubicBezTo>
                    <a:pt x="57" y="75"/>
                    <a:pt x="76" y="56"/>
                    <a:pt x="99" y="56"/>
                  </a:cubicBezTo>
                  <a:lnTo>
                    <a:pt x="3042" y="56"/>
                  </a:lnTo>
                  <a:cubicBezTo>
                    <a:pt x="3066" y="56"/>
                    <a:pt x="3085" y="75"/>
                    <a:pt x="3085" y="99"/>
                  </a:cubicBezTo>
                  <a:lnTo>
                    <a:pt x="3085" y="81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40461C7E-DFBB-CC05-497A-506099C287EE}"/>
                </a:ext>
              </a:extLst>
            </p:cNvPr>
            <p:cNvGrpSpPr/>
            <p:nvPr/>
          </p:nvGrpSpPr>
          <p:grpSpPr>
            <a:xfrm>
              <a:off x="6288805" y="5966767"/>
              <a:ext cx="268292" cy="99125"/>
              <a:chOff x="686738" y="637460"/>
              <a:chExt cx="950700" cy="351253"/>
            </a:xfrm>
            <a:solidFill>
              <a:schemeClr val="bg1"/>
            </a:solidFill>
          </p:grpSpPr>
          <p:sp>
            <p:nvSpPr>
              <p:cNvPr id="121" name="Freeform 41">
                <a:extLst>
                  <a:ext uri="{FF2B5EF4-FFF2-40B4-BE49-F238E27FC236}">
                    <a16:creationId xmlns:a16="http://schemas.microsoft.com/office/drawing/2014/main" id="{F40E4694-8D47-11E8-4C07-01E7B5F2A358}"/>
                  </a:ext>
                </a:extLst>
              </p:cNvPr>
              <p:cNvSpPr/>
              <p:nvPr/>
            </p:nvSpPr>
            <p:spPr>
              <a:xfrm>
                <a:off x="686738" y="637460"/>
                <a:ext cx="536861" cy="350950"/>
              </a:xfrm>
              <a:custGeom>
                <a:avLst/>
                <a:gdLst>
                  <a:gd name="connsiteX0" fmla="*/ 1280732 w 1864709"/>
                  <a:gd name="connsiteY0" fmla="*/ 1218975 h 1218974"/>
                  <a:gd name="connsiteX1" fmla="*/ 1864709 w 1864709"/>
                  <a:gd name="connsiteY1" fmla="*/ 1218975 h 1218974"/>
                  <a:gd name="connsiteX2" fmla="*/ 1277303 w 1864709"/>
                  <a:gd name="connsiteY2" fmla="*/ 0 h 1218974"/>
                  <a:gd name="connsiteX3" fmla="*/ 642842 w 1864709"/>
                  <a:gd name="connsiteY3" fmla="*/ 0 h 1218974"/>
                  <a:gd name="connsiteX4" fmla="*/ 0 w 1864709"/>
                  <a:gd name="connsiteY4" fmla="*/ 1218975 h 1218974"/>
                  <a:gd name="connsiteX5" fmla="*/ 336709 w 1864709"/>
                  <a:gd name="connsiteY5" fmla="*/ 1218975 h 1218974"/>
                  <a:gd name="connsiteX6" fmla="*/ 510159 w 1864709"/>
                  <a:gd name="connsiteY6" fmla="*/ 891052 h 1218974"/>
                  <a:gd name="connsiteX7" fmla="*/ 1123760 w 1864709"/>
                  <a:gd name="connsiteY7" fmla="*/ 891052 h 1218974"/>
                  <a:gd name="connsiteX8" fmla="*/ 1280732 w 1864709"/>
                  <a:gd name="connsiteY8" fmla="*/ 1218975 h 1218974"/>
                  <a:gd name="connsiteX9" fmla="*/ 1025366 w 1864709"/>
                  <a:gd name="connsiteY9" fmla="*/ 686183 h 1218974"/>
                  <a:gd name="connsiteX10" fmla="*/ 618268 w 1864709"/>
                  <a:gd name="connsiteY10" fmla="*/ 686467 h 1218974"/>
                  <a:gd name="connsiteX11" fmla="*/ 831818 w 1864709"/>
                  <a:gd name="connsiteY11" fmla="*/ 282797 h 1218974"/>
                  <a:gd name="connsiteX12" fmla="*/ 1025366 w 1864709"/>
                  <a:gd name="connsiteY12" fmla="*/ 686183 h 1218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64709" h="1218974">
                    <a:moveTo>
                      <a:pt x="1280732" y="1218975"/>
                    </a:moveTo>
                    <a:lnTo>
                      <a:pt x="1864709" y="1218975"/>
                    </a:lnTo>
                    <a:lnTo>
                      <a:pt x="1277303" y="0"/>
                    </a:lnTo>
                    <a:lnTo>
                      <a:pt x="642842" y="0"/>
                    </a:lnTo>
                    <a:lnTo>
                      <a:pt x="0" y="1218975"/>
                    </a:lnTo>
                    <a:lnTo>
                      <a:pt x="336709" y="1218975"/>
                    </a:lnTo>
                    <a:lnTo>
                      <a:pt x="510159" y="891052"/>
                    </a:lnTo>
                    <a:lnTo>
                      <a:pt x="1123760" y="891052"/>
                    </a:lnTo>
                    <a:lnTo>
                      <a:pt x="1280732" y="1218975"/>
                    </a:lnTo>
                    <a:close/>
                    <a:moveTo>
                      <a:pt x="1025366" y="686183"/>
                    </a:moveTo>
                    <a:lnTo>
                      <a:pt x="618268" y="686467"/>
                    </a:lnTo>
                    <a:lnTo>
                      <a:pt x="831818" y="282797"/>
                    </a:lnTo>
                    <a:lnTo>
                      <a:pt x="1025366" y="68618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22" name="Freeform 42">
                <a:extLst>
                  <a:ext uri="{FF2B5EF4-FFF2-40B4-BE49-F238E27FC236}">
                    <a16:creationId xmlns:a16="http://schemas.microsoft.com/office/drawing/2014/main" id="{7CA05ABB-3A74-C3FB-6C03-DA7E2CD13176}"/>
                  </a:ext>
                </a:extLst>
              </p:cNvPr>
              <p:cNvSpPr/>
              <p:nvPr/>
            </p:nvSpPr>
            <p:spPr>
              <a:xfrm>
                <a:off x="1354625" y="637487"/>
                <a:ext cx="282813" cy="351226"/>
              </a:xfrm>
              <a:custGeom>
                <a:avLst/>
                <a:gdLst>
                  <a:gd name="connsiteX0" fmla="*/ 952410 w 982310"/>
                  <a:gd name="connsiteY0" fmla="*/ 160122 h 1219933"/>
                  <a:gd name="connsiteX1" fmla="*/ 952410 w 982310"/>
                  <a:gd name="connsiteY1" fmla="*/ 160122 h 1219933"/>
                  <a:gd name="connsiteX2" fmla="*/ 750290 w 982310"/>
                  <a:gd name="connsiteY2" fmla="*/ 474 h 1219933"/>
                  <a:gd name="connsiteX3" fmla="*/ 490257 w 982310"/>
                  <a:gd name="connsiteY3" fmla="*/ 0 h 1219933"/>
                  <a:gd name="connsiteX4" fmla="*/ 232035 w 982310"/>
                  <a:gd name="connsiteY4" fmla="*/ 474 h 1219933"/>
                  <a:gd name="connsiteX5" fmla="*/ 30295 w 982310"/>
                  <a:gd name="connsiteY5" fmla="*/ 158890 h 1219933"/>
                  <a:gd name="connsiteX6" fmla="*/ 30200 w 982310"/>
                  <a:gd name="connsiteY6" fmla="*/ 158890 h 1219933"/>
                  <a:gd name="connsiteX7" fmla="*/ 101 w 982310"/>
                  <a:gd name="connsiteY7" fmla="*/ 609961 h 1219933"/>
                  <a:gd name="connsiteX8" fmla="*/ 30200 w 982310"/>
                  <a:gd name="connsiteY8" fmla="*/ 1061033 h 1219933"/>
                  <a:gd name="connsiteX9" fmla="*/ 30295 w 982310"/>
                  <a:gd name="connsiteY9" fmla="*/ 1061033 h 1219933"/>
                  <a:gd name="connsiteX10" fmla="*/ 232035 w 982310"/>
                  <a:gd name="connsiteY10" fmla="*/ 1219449 h 1219933"/>
                  <a:gd name="connsiteX11" fmla="*/ 490257 w 982310"/>
                  <a:gd name="connsiteY11" fmla="*/ 1219923 h 1219933"/>
                  <a:gd name="connsiteX12" fmla="*/ 750290 w 982310"/>
                  <a:gd name="connsiteY12" fmla="*/ 1219449 h 1219933"/>
                  <a:gd name="connsiteX13" fmla="*/ 952315 w 982310"/>
                  <a:gd name="connsiteY13" fmla="*/ 1059801 h 1219933"/>
                  <a:gd name="connsiteX14" fmla="*/ 952410 w 982310"/>
                  <a:gd name="connsiteY14" fmla="*/ 1059801 h 1219933"/>
                  <a:gd name="connsiteX15" fmla="*/ 982224 w 982310"/>
                  <a:gd name="connsiteY15" fmla="*/ 609961 h 1219933"/>
                  <a:gd name="connsiteX16" fmla="*/ 952410 w 982310"/>
                  <a:gd name="connsiteY16" fmla="*/ 160122 h 1219933"/>
                  <a:gd name="connsiteX17" fmla="*/ 626465 w 982310"/>
                  <a:gd name="connsiteY17" fmla="*/ 952200 h 1219933"/>
                  <a:gd name="connsiteX18" fmla="*/ 556361 w 982310"/>
                  <a:gd name="connsiteY18" fmla="*/ 1021690 h 1219933"/>
                  <a:gd name="connsiteX19" fmla="*/ 426059 w 982310"/>
                  <a:gd name="connsiteY19" fmla="*/ 1021690 h 1219933"/>
                  <a:gd name="connsiteX20" fmla="*/ 355955 w 982310"/>
                  <a:gd name="connsiteY20" fmla="*/ 952200 h 1219933"/>
                  <a:gd name="connsiteX21" fmla="*/ 355955 w 982310"/>
                  <a:gd name="connsiteY21" fmla="*/ 270283 h 1219933"/>
                  <a:gd name="connsiteX22" fmla="*/ 426059 w 982310"/>
                  <a:gd name="connsiteY22" fmla="*/ 200982 h 1219933"/>
                  <a:gd name="connsiteX23" fmla="*/ 556361 w 982310"/>
                  <a:gd name="connsiteY23" fmla="*/ 200982 h 1219933"/>
                  <a:gd name="connsiteX24" fmla="*/ 626465 w 982310"/>
                  <a:gd name="connsiteY24" fmla="*/ 270283 h 1219933"/>
                  <a:gd name="connsiteX25" fmla="*/ 626465 w 982310"/>
                  <a:gd name="connsiteY25" fmla="*/ 952200 h 1219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82310" h="1219933">
                    <a:moveTo>
                      <a:pt x="952410" y="160122"/>
                    </a:moveTo>
                    <a:lnTo>
                      <a:pt x="952410" y="160122"/>
                    </a:lnTo>
                    <a:cubicBezTo>
                      <a:pt x="930979" y="68637"/>
                      <a:pt x="848683" y="474"/>
                      <a:pt x="750290" y="474"/>
                    </a:cubicBezTo>
                    <a:cubicBezTo>
                      <a:pt x="750290" y="474"/>
                      <a:pt x="735240" y="0"/>
                      <a:pt x="490257" y="0"/>
                    </a:cubicBezTo>
                    <a:cubicBezTo>
                      <a:pt x="246703" y="0"/>
                      <a:pt x="232035" y="474"/>
                      <a:pt x="232035" y="474"/>
                    </a:cubicBezTo>
                    <a:cubicBezTo>
                      <a:pt x="134118" y="474"/>
                      <a:pt x="52203" y="68068"/>
                      <a:pt x="30295" y="158890"/>
                    </a:cubicBezTo>
                    <a:lnTo>
                      <a:pt x="30200" y="158890"/>
                    </a:lnTo>
                    <a:cubicBezTo>
                      <a:pt x="7435" y="245634"/>
                      <a:pt x="-1042" y="429267"/>
                      <a:pt x="101" y="609961"/>
                    </a:cubicBezTo>
                    <a:cubicBezTo>
                      <a:pt x="-1042" y="790656"/>
                      <a:pt x="7435" y="974289"/>
                      <a:pt x="30200" y="1061033"/>
                    </a:cubicBezTo>
                    <a:lnTo>
                      <a:pt x="30295" y="1061033"/>
                    </a:lnTo>
                    <a:cubicBezTo>
                      <a:pt x="52107" y="1151854"/>
                      <a:pt x="134023" y="1219449"/>
                      <a:pt x="232035" y="1219449"/>
                    </a:cubicBezTo>
                    <a:cubicBezTo>
                      <a:pt x="232035" y="1219449"/>
                      <a:pt x="246703" y="1220018"/>
                      <a:pt x="490257" y="1219923"/>
                    </a:cubicBezTo>
                    <a:cubicBezTo>
                      <a:pt x="735240" y="1219923"/>
                      <a:pt x="750290" y="1219449"/>
                      <a:pt x="750290" y="1219449"/>
                    </a:cubicBezTo>
                    <a:cubicBezTo>
                      <a:pt x="848683" y="1219449"/>
                      <a:pt x="930979" y="1151191"/>
                      <a:pt x="952315" y="1059801"/>
                    </a:cubicBezTo>
                    <a:lnTo>
                      <a:pt x="952410" y="1059801"/>
                    </a:lnTo>
                    <a:cubicBezTo>
                      <a:pt x="974985" y="972582"/>
                      <a:pt x="983271" y="789897"/>
                      <a:pt x="982224" y="609961"/>
                    </a:cubicBezTo>
                    <a:cubicBezTo>
                      <a:pt x="983271" y="430120"/>
                      <a:pt x="974985" y="247435"/>
                      <a:pt x="952410" y="160122"/>
                    </a:cubicBezTo>
                    <a:close/>
                    <a:moveTo>
                      <a:pt x="626465" y="952200"/>
                    </a:moveTo>
                    <a:cubicBezTo>
                      <a:pt x="626465" y="990595"/>
                      <a:pt x="595032" y="1021690"/>
                      <a:pt x="556361" y="1021690"/>
                    </a:cubicBezTo>
                    <a:lnTo>
                      <a:pt x="426059" y="1021690"/>
                    </a:lnTo>
                    <a:cubicBezTo>
                      <a:pt x="387197" y="1021690"/>
                      <a:pt x="355955" y="990689"/>
                      <a:pt x="355955" y="952200"/>
                    </a:cubicBezTo>
                    <a:lnTo>
                      <a:pt x="355955" y="270283"/>
                    </a:lnTo>
                    <a:cubicBezTo>
                      <a:pt x="355955" y="231983"/>
                      <a:pt x="387292" y="200982"/>
                      <a:pt x="426059" y="200982"/>
                    </a:cubicBezTo>
                    <a:lnTo>
                      <a:pt x="556361" y="200982"/>
                    </a:lnTo>
                    <a:cubicBezTo>
                      <a:pt x="595032" y="200982"/>
                      <a:pt x="626465" y="231983"/>
                      <a:pt x="626465" y="270283"/>
                    </a:cubicBezTo>
                    <a:lnTo>
                      <a:pt x="626465" y="9522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123" name="Freeform 43">
                <a:extLst>
                  <a:ext uri="{FF2B5EF4-FFF2-40B4-BE49-F238E27FC236}">
                    <a16:creationId xmlns:a16="http://schemas.microsoft.com/office/drawing/2014/main" id="{2C232F68-EDA9-E461-057D-4F71A7D3A40C}"/>
                  </a:ext>
                </a:extLst>
              </p:cNvPr>
              <p:cNvSpPr/>
              <p:nvPr/>
            </p:nvSpPr>
            <p:spPr>
              <a:xfrm>
                <a:off x="1157592" y="637460"/>
                <a:ext cx="167829" cy="350922"/>
              </a:xfrm>
              <a:custGeom>
                <a:avLst/>
                <a:gdLst>
                  <a:gd name="connsiteX0" fmla="*/ 582930 w 582929"/>
                  <a:gd name="connsiteY0" fmla="*/ 1218880 h 1218879"/>
                  <a:gd name="connsiteX1" fmla="*/ 233934 w 582929"/>
                  <a:gd name="connsiteY1" fmla="*/ 1218880 h 1218879"/>
                  <a:gd name="connsiteX2" fmla="*/ 233934 w 582929"/>
                  <a:gd name="connsiteY2" fmla="*/ 419218 h 1218879"/>
                  <a:gd name="connsiteX3" fmla="*/ 0 w 582929"/>
                  <a:gd name="connsiteY3" fmla="*/ 419218 h 1218879"/>
                  <a:gd name="connsiteX4" fmla="*/ 0 w 582929"/>
                  <a:gd name="connsiteY4" fmla="*/ 202783 h 1218879"/>
                  <a:gd name="connsiteX5" fmla="*/ 376142 w 582929"/>
                  <a:gd name="connsiteY5" fmla="*/ 0 h 1218879"/>
                  <a:gd name="connsiteX6" fmla="*/ 582930 w 582929"/>
                  <a:gd name="connsiteY6" fmla="*/ 0 h 121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2929" h="1218879">
                    <a:moveTo>
                      <a:pt x="582930" y="1218880"/>
                    </a:moveTo>
                    <a:lnTo>
                      <a:pt x="233934" y="1218880"/>
                    </a:lnTo>
                    <a:lnTo>
                      <a:pt x="233934" y="419218"/>
                    </a:lnTo>
                    <a:lnTo>
                      <a:pt x="0" y="419218"/>
                    </a:lnTo>
                    <a:lnTo>
                      <a:pt x="0" y="202783"/>
                    </a:lnTo>
                    <a:lnTo>
                      <a:pt x="376142" y="0"/>
                    </a:lnTo>
                    <a:lnTo>
                      <a:pt x="58293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1C161635-8722-E205-8E63-5B2DA3EA630D}"/>
                </a:ext>
              </a:extLst>
            </p:cNvPr>
            <p:cNvGrpSpPr/>
            <p:nvPr/>
          </p:nvGrpSpPr>
          <p:grpSpPr>
            <a:xfrm>
              <a:off x="6642028" y="5944117"/>
              <a:ext cx="373851" cy="144427"/>
              <a:chOff x="6642028" y="5944117"/>
              <a:chExt cx="373851" cy="144427"/>
            </a:xfrm>
          </p:grpSpPr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AC83275D-AAA0-717C-62A5-ECDAB84BBF0D}"/>
                  </a:ext>
                </a:extLst>
              </p:cNvPr>
              <p:cNvGrpSpPr/>
              <p:nvPr/>
            </p:nvGrpSpPr>
            <p:grpSpPr>
              <a:xfrm>
                <a:off x="6642028" y="5944117"/>
                <a:ext cx="160656" cy="144427"/>
                <a:chOff x="1751734" y="4816684"/>
                <a:chExt cx="598938" cy="538435"/>
              </a:xfrm>
              <a:solidFill>
                <a:schemeClr val="bg1"/>
              </a:solidFill>
            </p:grpSpPr>
            <p:sp>
              <p:nvSpPr>
                <p:cNvPr id="119" name="Freeform 4">
                  <a:extLst>
                    <a:ext uri="{FF2B5EF4-FFF2-40B4-BE49-F238E27FC236}">
                      <a16:creationId xmlns:a16="http://schemas.microsoft.com/office/drawing/2014/main" id="{54F26242-607B-39FF-EF30-5570EF2989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5276473"/>
                  <a:ext cx="598937" cy="78646"/>
                </a:xfrm>
                <a:custGeom>
                  <a:avLst/>
                  <a:gdLst>
                    <a:gd name="T0" fmla="*/ 193 w 386"/>
                    <a:gd name="T1" fmla="*/ 56 h 57"/>
                    <a:gd name="T2" fmla="*/ 0 w 386"/>
                    <a:gd name="T3" fmla="*/ 56 h 57"/>
                    <a:gd name="T4" fmla="*/ 0 w 386"/>
                    <a:gd name="T5" fmla="*/ 0 h 57"/>
                    <a:gd name="T6" fmla="*/ 385 w 386"/>
                    <a:gd name="T7" fmla="*/ 0 h 57"/>
                    <a:gd name="T8" fmla="*/ 385 w 386"/>
                    <a:gd name="T9" fmla="*/ 56 h 57"/>
                    <a:gd name="T10" fmla="*/ 193 w 386"/>
                    <a:gd name="T11" fmla="*/ 56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6" h="57">
                      <a:moveTo>
                        <a:pt x="193" y="56"/>
                      </a:moveTo>
                      <a:lnTo>
                        <a:pt x="0" y="56"/>
                      </a:lnTo>
                      <a:lnTo>
                        <a:pt x="0" y="0"/>
                      </a:lnTo>
                      <a:lnTo>
                        <a:pt x="385" y="0"/>
                      </a:lnTo>
                      <a:lnTo>
                        <a:pt x="385" y="56"/>
                      </a:lnTo>
                      <a:lnTo>
                        <a:pt x="193" y="56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120" name="Freeform 10">
                  <a:extLst>
                    <a:ext uri="{FF2B5EF4-FFF2-40B4-BE49-F238E27FC236}">
                      <a16:creationId xmlns:a16="http://schemas.microsoft.com/office/drawing/2014/main" id="{3696DFE6-8EEE-1912-3F97-26FD6E4730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4816684"/>
                  <a:ext cx="598938" cy="344840"/>
                </a:xfrm>
                <a:custGeom>
                  <a:avLst/>
                  <a:gdLst>
                    <a:gd name="T0" fmla="*/ 0 w 437"/>
                    <a:gd name="T1" fmla="*/ 0 h 250"/>
                    <a:gd name="T2" fmla="*/ 0 w 437"/>
                    <a:gd name="T3" fmla="*/ 249 h 250"/>
                    <a:gd name="T4" fmla="*/ 436 w 437"/>
                    <a:gd name="T5" fmla="*/ 249 h 250"/>
                    <a:gd name="T6" fmla="*/ 436 w 437"/>
                    <a:gd name="T7" fmla="*/ 0 h 250"/>
                    <a:gd name="T8" fmla="*/ 0 w 437"/>
                    <a:gd name="T9" fmla="*/ 0 h 250"/>
                    <a:gd name="T10" fmla="*/ 379 w 437"/>
                    <a:gd name="T11" fmla="*/ 192 h 250"/>
                    <a:gd name="T12" fmla="*/ 56 w 437"/>
                    <a:gd name="T13" fmla="*/ 192 h 250"/>
                    <a:gd name="T14" fmla="*/ 56 w 437"/>
                    <a:gd name="T15" fmla="*/ 56 h 250"/>
                    <a:gd name="T16" fmla="*/ 379 w 437"/>
                    <a:gd name="T17" fmla="*/ 56 h 250"/>
                    <a:gd name="T18" fmla="*/ 379 w 437"/>
                    <a:gd name="T19" fmla="*/ 192 h 2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37" h="250">
                      <a:moveTo>
                        <a:pt x="0" y="0"/>
                      </a:moveTo>
                      <a:lnTo>
                        <a:pt x="0" y="249"/>
                      </a:lnTo>
                      <a:lnTo>
                        <a:pt x="436" y="249"/>
                      </a:lnTo>
                      <a:lnTo>
                        <a:pt x="436" y="0"/>
                      </a:lnTo>
                      <a:lnTo>
                        <a:pt x="0" y="0"/>
                      </a:lnTo>
                      <a:close/>
                      <a:moveTo>
                        <a:pt x="379" y="192"/>
                      </a:moveTo>
                      <a:lnTo>
                        <a:pt x="56" y="192"/>
                      </a:lnTo>
                      <a:lnTo>
                        <a:pt x="56" y="56"/>
                      </a:lnTo>
                      <a:lnTo>
                        <a:pt x="379" y="56"/>
                      </a:lnTo>
                      <a:lnTo>
                        <a:pt x="379" y="19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  <p:grpSp>
            <p:nvGrpSpPr>
              <p:cNvPr id="116" name="Group 115">
                <a:extLst>
                  <a:ext uri="{FF2B5EF4-FFF2-40B4-BE49-F238E27FC236}">
                    <a16:creationId xmlns:a16="http://schemas.microsoft.com/office/drawing/2014/main" id="{DD67B73F-5F2D-79D9-7D27-F828A65A502D}"/>
                  </a:ext>
                </a:extLst>
              </p:cNvPr>
              <p:cNvGrpSpPr/>
              <p:nvPr/>
            </p:nvGrpSpPr>
            <p:grpSpPr>
              <a:xfrm>
                <a:off x="6855223" y="5944117"/>
                <a:ext cx="160656" cy="144427"/>
                <a:chOff x="1751734" y="4816684"/>
                <a:chExt cx="598938" cy="538435"/>
              </a:xfrm>
              <a:solidFill>
                <a:schemeClr val="bg1"/>
              </a:solidFill>
            </p:grpSpPr>
            <p:sp>
              <p:nvSpPr>
                <p:cNvPr id="117" name="Freeform 4">
                  <a:extLst>
                    <a:ext uri="{FF2B5EF4-FFF2-40B4-BE49-F238E27FC236}">
                      <a16:creationId xmlns:a16="http://schemas.microsoft.com/office/drawing/2014/main" id="{862BC405-1402-4C0B-F87C-F4F9EE08EB5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5276473"/>
                  <a:ext cx="598937" cy="78646"/>
                </a:xfrm>
                <a:custGeom>
                  <a:avLst/>
                  <a:gdLst>
                    <a:gd name="T0" fmla="*/ 193 w 386"/>
                    <a:gd name="T1" fmla="*/ 56 h 57"/>
                    <a:gd name="T2" fmla="*/ 0 w 386"/>
                    <a:gd name="T3" fmla="*/ 56 h 57"/>
                    <a:gd name="T4" fmla="*/ 0 w 386"/>
                    <a:gd name="T5" fmla="*/ 0 h 57"/>
                    <a:gd name="T6" fmla="*/ 385 w 386"/>
                    <a:gd name="T7" fmla="*/ 0 h 57"/>
                    <a:gd name="T8" fmla="*/ 385 w 386"/>
                    <a:gd name="T9" fmla="*/ 56 h 57"/>
                    <a:gd name="T10" fmla="*/ 193 w 386"/>
                    <a:gd name="T11" fmla="*/ 56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6" h="57">
                      <a:moveTo>
                        <a:pt x="193" y="56"/>
                      </a:moveTo>
                      <a:lnTo>
                        <a:pt x="0" y="56"/>
                      </a:lnTo>
                      <a:lnTo>
                        <a:pt x="0" y="0"/>
                      </a:lnTo>
                      <a:lnTo>
                        <a:pt x="385" y="0"/>
                      </a:lnTo>
                      <a:lnTo>
                        <a:pt x="385" y="56"/>
                      </a:lnTo>
                      <a:lnTo>
                        <a:pt x="193" y="56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118" name="Freeform 10">
                  <a:extLst>
                    <a:ext uri="{FF2B5EF4-FFF2-40B4-BE49-F238E27FC236}">
                      <a16:creationId xmlns:a16="http://schemas.microsoft.com/office/drawing/2014/main" id="{015DD5DE-977D-8F64-4D01-23A1D8EC13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4816684"/>
                  <a:ext cx="598938" cy="344840"/>
                </a:xfrm>
                <a:custGeom>
                  <a:avLst/>
                  <a:gdLst>
                    <a:gd name="T0" fmla="*/ 0 w 437"/>
                    <a:gd name="T1" fmla="*/ 0 h 250"/>
                    <a:gd name="T2" fmla="*/ 0 w 437"/>
                    <a:gd name="T3" fmla="*/ 249 h 250"/>
                    <a:gd name="T4" fmla="*/ 436 w 437"/>
                    <a:gd name="T5" fmla="*/ 249 h 250"/>
                    <a:gd name="T6" fmla="*/ 436 w 437"/>
                    <a:gd name="T7" fmla="*/ 0 h 250"/>
                    <a:gd name="T8" fmla="*/ 0 w 437"/>
                    <a:gd name="T9" fmla="*/ 0 h 250"/>
                    <a:gd name="T10" fmla="*/ 379 w 437"/>
                    <a:gd name="T11" fmla="*/ 192 h 250"/>
                    <a:gd name="T12" fmla="*/ 56 w 437"/>
                    <a:gd name="T13" fmla="*/ 192 h 250"/>
                    <a:gd name="T14" fmla="*/ 56 w 437"/>
                    <a:gd name="T15" fmla="*/ 56 h 250"/>
                    <a:gd name="T16" fmla="*/ 379 w 437"/>
                    <a:gd name="T17" fmla="*/ 56 h 250"/>
                    <a:gd name="T18" fmla="*/ 379 w 437"/>
                    <a:gd name="T19" fmla="*/ 192 h 2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37" h="250">
                      <a:moveTo>
                        <a:pt x="0" y="0"/>
                      </a:moveTo>
                      <a:lnTo>
                        <a:pt x="0" y="249"/>
                      </a:lnTo>
                      <a:lnTo>
                        <a:pt x="436" y="249"/>
                      </a:lnTo>
                      <a:lnTo>
                        <a:pt x="436" y="0"/>
                      </a:lnTo>
                      <a:lnTo>
                        <a:pt x="0" y="0"/>
                      </a:lnTo>
                      <a:close/>
                      <a:moveTo>
                        <a:pt x="379" y="192"/>
                      </a:moveTo>
                      <a:lnTo>
                        <a:pt x="56" y="192"/>
                      </a:lnTo>
                      <a:lnTo>
                        <a:pt x="56" y="56"/>
                      </a:lnTo>
                      <a:lnTo>
                        <a:pt x="379" y="56"/>
                      </a:lnTo>
                      <a:lnTo>
                        <a:pt x="379" y="19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4A3F8536-3E3F-BAEC-2CD8-4A05CFD1CD3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164666" y="5893929"/>
              <a:ext cx="206273" cy="231641"/>
              <a:chOff x="5961063" y="3908425"/>
              <a:chExt cx="296862" cy="333375"/>
            </a:xfrm>
            <a:solidFill>
              <a:schemeClr val="bg1"/>
            </a:solidFill>
          </p:grpSpPr>
          <p:sp>
            <p:nvSpPr>
              <p:cNvPr id="97" name="Freeform 130">
                <a:extLst>
                  <a:ext uri="{FF2B5EF4-FFF2-40B4-BE49-F238E27FC236}">
                    <a16:creationId xmlns:a16="http://schemas.microsoft.com/office/drawing/2014/main" id="{2FAE9F37-B227-4535-3028-58B0F1AB6F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61063" y="3908425"/>
                <a:ext cx="296862" cy="333375"/>
              </a:xfrm>
              <a:custGeom>
                <a:avLst/>
                <a:gdLst>
                  <a:gd name="T0" fmla="*/ 450 w 826"/>
                  <a:gd name="T1" fmla="*/ 926 h 927"/>
                  <a:gd name="T2" fmla="*/ 409 w 826"/>
                  <a:gd name="T3" fmla="*/ 919 h 927"/>
                  <a:gd name="T4" fmla="*/ 369 w 826"/>
                  <a:gd name="T5" fmla="*/ 926 h 927"/>
                  <a:gd name="T6" fmla="*/ 239 w 826"/>
                  <a:gd name="T7" fmla="*/ 805 h 927"/>
                  <a:gd name="T8" fmla="*/ 48 w 826"/>
                  <a:gd name="T9" fmla="*/ 548 h 927"/>
                  <a:gd name="T10" fmla="*/ 49 w 826"/>
                  <a:gd name="T11" fmla="*/ 524 h 927"/>
                  <a:gd name="T12" fmla="*/ 0 w 826"/>
                  <a:gd name="T13" fmla="*/ 369 h 927"/>
                  <a:gd name="T14" fmla="*/ 198 w 826"/>
                  <a:gd name="T15" fmla="*/ 111 h 927"/>
                  <a:gd name="T16" fmla="*/ 414 w 826"/>
                  <a:gd name="T17" fmla="*/ 0 h 927"/>
                  <a:gd name="T18" fmla="*/ 635 w 826"/>
                  <a:gd name="T19" fmla="*/ 118 h 927"/>
                  <a:gd name="T20" fmla="*/ 825 w 826"/>
                  <a:gd name="T21" fmla="*/ 373 h 927"/>
                  <a:gd name="T22" fmla="*/ 771 w 826"/>
                  <a:gd name="T23" fmla="*/ 534 h 927"/>
                  <a:gd name="T24" fmla="*/ 771 w 826"/>
                  <a:gd name="T25" fmla="*/ 551 h 927"/>
                  <a:gd name="T26" fmla="*/ 581 w 826"/>
                  <a:gd name="T27" fmla="*/ 806 h 927"/>
                  <a:gd name="T28" fmla="*/ 450 w 826"/>
                  <a:gd name="T29" fmla="*/ 926 h 927"/>
                  <a:gd name="T30" fmla="*/ 409 w 826"/>
                  <a:gd name="T31" fmla="*/ 888 h 927"/>
                  <a:gd name="T32" fmla="*/ 415 w 826"/>
                  <a:gd name="T33" fmla="*/ 889 h 927"/>
                  <a:gd name="T34" fmla="*/ 452 w 826"/>
                  <a:gd name="T35" fmla="*/ 897 h 927"/>
                  <a:gd name="T36" fmla="*/ 552 w 826"/>
                  <a:gd name="T37" fmla="*/ 796 h 927"/>
                  <a:gd name="T38" fmla="*/ 552 w 826"/>
                  <a:gd name="T39" fmla="*/ 784 h 927"/>
                  <a:gd name="T40" fmla="*/ 562 w 826"/>
                  <a:gd name="T41" fmla="*/ 782 h 927"/>
                  <a:gd name="T42" fmla="*/ 740 w 826"/>
                  <a:gd name="T43" fmla="*/ 551 h 927"/>
                  <a:gd name="T44" fmla="*/ 739 w 826"/>
                  <a:gd name="T45" fmla="*/ 531 h 927"/>
                  <a:gd name="T46" fmla="*/ 739 w 826"/>
                  <a:gd name="T47" fmla="*/ 525 h 927"/>
                  <a:gd name="T48" fmla="*/ 742 w 826"/>
                  <a:gd name="T49" fmla="*/ 521 h 927"/>
                  <a:gd name="T50" fmla="*/ 793 w 826"/>
                  <a:gd name="T51" fmla="*/ 373 h 927"/>
                  <a:gd name="T52" fmla="*/ 619 w 826"/>
                  <a:gd name="T53" fmla="*/ 145 h 927"/>
                  <a:gd name="T54" fmla="*/ 613 w 826"/>
                  <a:gd name="T55" fmla="*/ 143 h 927"/>
                  <a:gd name="T56" fmla="*/ 610 w 826"/>
                  <a:gd name="T57" fmla="*/ 139 h 927"/>
                  <a:gd name="T58" fmla="*/ 411 w 826"/>
                  <a:gd name="T59" fmla="*/ 29 h 927"/>
                  <a:gd name="T60" fmla="*/ 215 w 826"/>
                  <a:gd name="T61" fmla="*/ 132 h 927"/>
                  <a:gd name="T62" fmla="*/ 213 w 826"/>
                  <a:gd name="T63" fmla="*/ 136 h 927"/>
                  <a:gd name="T64" fmla="*/ 207 w 826"/>
                  <a:gd name="T65" fmla="*/ 137 h 927"/>
                  <a:gd name="T66" fmla="*/ 26 w 826"/>
                  <a:gd name="T67" fmla="*/ 368 h 927"/>
                  <a:gd name="T68" fmla="*/ 73 w 826"/>
                  <a:gd name="T69" fmla="*/ 509 h 927"/>
                  <a:gd name="T70" fmla="*/ 76 w 826"/>
                  <a:gd name="T71" fmla="*/ 513 h 927"/>
                  <a:gd name="T72" fmla="*/ 76 w 826"/>
                  <a:gd name="T73" fmla="*/ 519 h 927"/>
                  <a:gd name="T74" fmla="*/ 74 w 826"/>
                  <a:gd name="T75" fmla="*/ 547 h 927"/>
                  <a:gd name="T76" fmla="*/ 255 w 826"/>
                  <a:gd name="T77" fmla="*/ 777 h 927"/>
                  <a:gd name="T78" fmla="*/ 267 w 826"/>
                  <a:gd name="T79" fmla="*/ 780 h 927"/>
                  <a:gd name="T80" fmla="*/ 267 w 826"/>
                  <a:gd name="T81" fmla="*/ 793 h 927"/>
                  <a:gd name="T82" fmla="*/ 367 w 826"/>
                  <a:gd name="T83" fmla="*/ 894 h 927"/>
                  <a:gd name="T84" fmla="*/ 404 w 826"/>
                  <a:gd name="T85" fmla="*/ 886 h 927"/>
                  <a:gd name="T86" fmla="*/ 409 w 826"/>
                  <a:gd name="T87" fmla="*/ 888 h 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26" h="927">
                    <a:moveTo>
                      <a:pt x="450" y="926"/>
                    </a:moveTo>
                    <a:cubicBezTo>
                      <a:pt x="436" y="926"/>
                      <a:pt x="422" y="923"/>
                      <a:pt x="409" y="919"/>
                    </a:cubicBezTo>
                    <a:cubicBezTo>
                      <a:pt x="396" y="923"/>
                      <a:pt x="382" y="926"/>
                      <a:pt x="369" y="926"/>
                    </a:cubicBezTo>
                    <a:cubicBezTo>
                      <a:pt x="300" y="926"/>
                      <a:pt x="243" y="872"/>
                      <a:pt x="239" y="805"/>
                    </a:cubicBezTo>
                    <a:cubicBezTo>
                      <a:pt x="125" y="771"/>
                      <a:pt x="48" y="668"/>
                      <a:pt x="48" y="548"/>
                    </a:cubicBezTo>
                    <a:cubicBezTo>
                      <a:pt x="48" y="540"/>
                      <a:pt x="48" y="532"/>
                      <a:pt x="49" y="524"/>
                    </a:cubicBezTo>
                    <a:cubicBezTo>
                      <a:pt x="17" y="478"/>
                      <a:pt x="0" y="424"/>
                      <a:pt x="0" y="369"/>
                    </a:cubicBezTo>
                    <a:cubicBezTo>
                      <a:pt x="0" y="248"/>
                      <a:pt x="81" y="142"/>
                      <a:pt x="198" y="111"/>
                    </a:cubicBezTo>
                    <a:cubicBezTo>
                      <a:pt x="248" y="41"/>
                      <a:pt x="329" y="0"/>
                      <a:pt x="414" y="0"/>
                    </a:cubicBezTo>
                    <a:cubicBezTo>
                      <a:pt x="503" y="0"/>
                      <a:pt x="586" y="44"/>
                      <a:pt x="635" y="118"/>
                    </a:cubicBezTo>
                    <a:cubicBezTo>
                      <a:pt x="747" y="152"/>
                      <a:pt x="825" y="257"/>
                      <a:pt x="825" y="373"/>
                    </a:cubicBezTo>
                    <a:cubicBezTo>
                      <a:pt x="825" y="432"/>
                      <a:pt x="806" y="487"/>
                      <a:pt x="771" y="534"/>
                    </a:cubicBezTo>
                    <a:cubicBezTo>
                      <a:pt x="771" y="540"/>
                      <a:pt x="771" y="545"/>
                      <a:pt x="771" y="551"/>
                    </a:cubicBezTo>
                    <a:cubicBezTo>
                      <a:pt x="771" y="669"/>
                      <a:pt x="694" y="773"/>
                      <a:pt x="581" y="806"/>
                    </a:cubicBezTo>
                    <a:cubicBezTo>
                      <a:pt x="574" y="873"/>
                      <a:pt x="519" y="926"/>
                      <a:pt x="450" y="926"/>
                    </a:cubicBezTo>
                    <a:close/>
                    <a:moveTo>
                      <a:pt x="409" y="888"/>
                    </a:moveTo>
                    <a:lnTo>
                      <a:pt x="415" y="889"/>
                    </a:lnTo>
                    <a:cubicBezTo>
                      <a:pt x="427" y="894"/>
                      <a:pt x="438" y="897"/>
                      <a:pt x="452" y="897"/>
                    </a:cubicBezTo>
                    <a:cubicBezTo>
                      <a:pt x="507" y="897"/>
                      <a:pt x="552" y="851"/>
                      <a:pt x="552" y="796"/>
                    </a:cubicBezTo>
                    <a:lnTo>
                      <a:pt x="552" y="784"/>
                    </a:lnTo>
                    <a:lnTo>
                      <a:pt x="562" y="782"/>
                    </a:lnTo>
                    <a:cubicBezTo>
                      <a:pt x="667" y="754"/>
                      <a:pt x="740" y="659"/>
                      <a:pt x="740" y="551"/>
                    </a:cubicBezTo>
                    <a:cubicBezTo>
                      <a:pt x="740" y="544"/>
                      <a:pt x="740" y="538"/>
                      <a:pt x="739" y="531"/>
                    </a:cubicBezTo>
                    <a:lnTo>
                      <a:pt x="739" y="525"/>
                    </a:lnTo>
                    <a:lnTo>
                      <a:pt x="742" y="521"/>
                    </a:lnTo>
                    <a:cubicBezTo>
                      <a:pt x="775" y="478"/>
                      <a:pt x="793" y="427"/>
                      <a:pt x="793" y="373"/>
                    </a:cubicBezTo>
                    <a:cubicBezTo>
                      <a:pt x="793" y="267"/>
                      <a:pt x="721" y="174"/>
                      <a:pt x="619" y="145"/>
                    </a:cubicBezTo>
                    <a:lnTo>
                      <a:pt x="613" y="143"/>
                    </a:lnTo>
                    <a:lnTo>
                      <a:pt x="610" y="139"/>
                    </a:lnTo>
                    <a:cubicBezTo>
                      <a:pt x="567" y="70"/>
                      <a:pt x="492" y="29"/>
                      <a:pt x="411" y="29"/>
                    </a:cubicBezTo>
                    <a:cubicBezTo>
                      <a:pt x="334" y="29"/>
                      <a:pt x="259" y="67"/>
                      <a:pt x="215" y="132"/>
                    </a:cubicBezTo>
                    <a:lnTo>
                      <a:pt x="213" y="136"/>
                    </a:lnTo>
                    <a:lnTo>
                      <a:pt x="207" y="137"/>
                    </a:lnTo>
                    <a:cubicBezTo>
                      <a:pt x="100" y="164"/>
                      <a:pt x="26" y="258"/>
                      <a:pt x="26" y="368"/>
                    </a:cubicBezTo>
                    <a:cubicBezTo>
                      <a:pt x="26" y="419"/>
                      <a:pt x="42" y="468"/>
                      <a:pt x="73" y="509"/>
                    </a:cubicBezTo>
                    <a:lnTo>
                      <a:pt x="76" y="513"/>
                    </a:lnTo>
                    <a:lnTo>
                      <a:pt x="76" y="519"/>
                    </a:lnTo>
                    <a:cubicBezTo>
                      <a:pt x="74" y="529"/>
                      <a:pt x="74" y="538"/>
                      <a:pt x="74" y="547"/>
                    </a:cubicBezTo>
                    <a:cubicBezTo>
                      <a:pt x="74" y="656"/>
                      <a:pt x="148" y="751"/>
                      <a:pt x="255" y="777"/>
                    </a:cubicBezTo>
                    <a:lnTo>
                      <a:pt x="267" y="780"/>
                    </a:lnTo>
                    <a:lnTo>
                      <a:pt x="267" y="793"/>
                    </a:lnTo>
                    <a:cubicBezTo>
                      <a:pt x="267" y="849"/>
                      <a:pt x="312" y="894"/>
                      <a:pt x="367" y="894"/>
                    </a:cubicBezTo>
                    <a:cubicBezTo>
                      <a:pt x="379" y="894"/>
                      <a:pt x="392" y="891"/>
                      <a:pt x="404" y="886"/>
                    </a:cubicBezTo>
                    <a:lnTo>
                      <a:pt x="409" y="88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98" name="Freeform 131">
                <a:extLst>
                  <a:ext uri="{FF2B5EF4-FFF2-40B4-BE49-F238E27FC236}">
                    <a16:creationId xmlns:a16="http://schemas.microsoft.com/office/drawing/2014/main" id="{9335582F-428E-0B72-A440-9AD0026BB6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3625" y="3948113"/>
                <a:ext cx="42863" cy="28575"/>
              </a:xfrm>
              <a:custGeom>
                <a:avLst/>
                <a:gdLst>
                  <a:gd name="T0" fmla="*/ 29 w 119"/>
                  <a:gd name="T1" fmla="*/ 80 h 81"/>
                  <a:gd name="T2" fmla="*/ 0 w 119"/>
                  <a:gd name="T3" fmla="*/ 74 h 81"/>
                  <a:gd name="T4" fmla="*/ 118 w 119"/>
                  <a:gd name="T5" fmla="*/ 5 h 81"/>
                  <a:gd name="T6" fmla="*/ 117 w 119"/>
                  <a:gd name="T7" fmla="*/ 35 h 81"/>
                  <a:gd name="T8" fmla="*/ 29 w 119"/>
                  <a:gd name="T9" fmla="*/ 8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81">
                    <a:moveTo>
                      <a:pt x="29" y="80"/>
                    </a:moveTo>
                    <a:lnTo>
                      <a:pt x="0" y="74"/>
                    </a:lnTo>
                    <a:cubicBezTo>
                      <a:pt x="0" y="73"/>
                      <a:pt x="16" y="0"/>
                      <a:pt x="118" y="5"/>
                    </a:cubicBezTo>
                    <a:lnTo>
                      <a:pt x="117" y="35"/>
                    </a:lnTo>
                    <a:cubicBezTo>
                      <a:pt x="39" y="30"/>
                      <a:pt x="29" y="80"/>
                      <a:pt x="29" y="8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99" name="Freeform 132">
                <a:extLst>
                  <a:ext uri="{FF2B5EF4-FFF2-40B4-BE49-F238E27FC236}">
                    <a16:creationId xmlns:a16="http://schemas.microsoft.com/office/drawing/2014/main" id="{9FADAAED-876F-60A8-6FC8-134B22DE1E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92838" y="4051300"/>
                <a:ext cx="44450" cy="49213"/>
              </a:xfrm>
              <a:custGeom>
                <a:avLst/>
                <a:gdLst>
                  <a:gd name="T0" fmla="*/ 94 w 125"/>
                  <a:gd name="T1" fmla="*/ 134 h 135"/>
                  <a:gd name="T2" fmla="*/ 0 w 125"/>
                  <a:gd name="T3" fmla="*/ 29 h 135"/>
                  <a:gd name="T4" fmla="*/ 3 w 125"/>
                  <a:gd name="T5" fmla="*/ 0 h 135"/>
                  <a:gd name="T6" fmla="*/ 124 w 125"/>
                  <a:gd name="T7" fmla="*/ 129 h 135"/>
                  <a:gd name="T8" fmla="*/ 94 w 125"/>
                  <a:gd name="T9" fmla="*/ 134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35">
                    <a:moveTo>
                      <a:pt x="94" y="134"/>
                    </a:moveTo>
                    <a:cubicBezTo>
                      <a:pt x="84" y="38"/>
                      <a:pt x="3" y="30"/>
                      <a:pt x="0" y="29"/>
                    </a:cubicBezTo>
                    <a:lnTo>
                      <a:pt x="3" y="0"/>
                    </a:lnTo>
                    <a:cubicBezTo>
                      <a:pt x="5" y="0"/>
                      <a:pt x="111" y="10"/>
                      <a:pt x="124" y="129"/>
                    </a:cubicBezTo>
                    <a:lnTo>
                      <a:pt x="94" y="13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00" name="Freeform 133">
                <a:extLst>
                  <a:ext uri="{FF2B5EF4-FFF2-40B4-BE49-F238E27FC236}">
                    <a16:creationId xmlns:a16="http://schemas.microsoft.com/office/drawing/2014/main" id="{60E45181-B15E-7D9D-9EC7-0450207296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7913" y="4164013"/>
                <a:ext cx="12700" cy="31750"/>
              </a:xfrm>
              <a:custGeom>
                <a:avLst/>
                <a:gdLst>
                  <a:gd name="T0" fmla="*/ 33 w 37"/>
                  <a:gd name="T1" fmla="*/ 87 h 88"/>
                  <a:gd name="T2" fmla="*/ 4 w 37"/>
                  <a:gd name="T3" fmla="*/ 86 h 88"/>
                  <a:gd name="T4" fmla="*/ 0 w 37"/>
                  <a:gd name="T5" fmla="*/ 10 h 88"/>
                  <a:gd name="T6" fmla="*/ 28 w 37"/>
                  <a:gd name="T7" fmla="*/ 0 h 88"/>
                  <a:gd name="T8" fmla="*/ 33 w 37"/>
                  <a:gd name="T9" fmla="*/ 8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88">
                    <a:moveTo>
                      <a:pt x="33" y="87"/>
                    </a:moveTo>
                    <a:lnTo>
                      <a:pt x="4" y="86"/>
                    </a:lnTo>
                    <a:cubicBezTo>
                      <a:pt x="6" y="64"/>
                      <a:pt x="4" y="24"/>
                      <a:pt x="0" y="10"/>
                    </a:cubicBezTo>
                    <a:lnTo>
                      <a:pt x="28" y="0"/>
                    </a:lnTo>
                    <a:cubicBezTo>
                      <a:pt x="36" y="24"/>
                      <a:pt x="33" y="81"/>
                      <a:pt x="33" y="8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01" name="Freeform 134">
                <a:extLst>
                  <a:ext uri="{FF2B5EF4-FFF2-40B4-BE49-F238E27FC236}">
                    <a16:creationId xmlns:a16="http://schemas.microsoft.com/office/drawing/2014/main" id="{AD1A25FE-FB23-0955-7C8C-4CF1AC504E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7113" y="4092575"/>
                <a:ext cx="53975" cy="30163"/>
              </a:xfrm>
              <a:custGeom>
                <a:avLst/>
                <a:gdLst>
                  <a:gd name="T0" fmla="*/ 124 w 149"/>
                  <a:gd name="T1" fmla="*/ 81 h 82"/>
                  <a:gd name="T2" fmla="*/ 11 w 149"/>
                  <a:gd name="T3" fmla="*/ 46 h 82"/>
                  <a:gd name="T4" fmla="*/ 0 w 149"/>
                  <a:gd name="T5" fmla="*/ 18 h 82"/>
                  <a:gd name="T6" fmla="*/ 148 w 149"/>
                  <a:gd name="T7" fmla="*/ 63 h 82"/>
                  <a:gd name="T8" fmla="*/ 124 w 149"/>
                  <a:gd name="T9" fmla="*/ 81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82">
                    <a:moveTo>
                      <a:pt x="124" y="81"/>
                    </a:moveTo>
                    <a:cubicBezTo>
                      <a:pt x="81" y="21"/>
                      <a:pt x="12" y="46"/>
                      <a:pt x="11" y="46"/>
                    </a:cubicBezTo>
                    <a:lnTo>
                      <a:pt x="0" y="18"/>
                    </a:lnTo>
                    <a:cubicBezTo>
                      <a:pt x="31" y="6"/>
                      <a:pt x="102" y="0"/>
                      <a:pt x="148" y="63"/>
                    </a:cubicBezTo>
                    <a:lnTo>
                      <a:pt x="124" y="8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02" name="Freeform 135">
                <a:extLst>
                  <a:ext uri="{FF2B5EF4-FFF2-40B4-BE49-F238E27FC236}">
                    <a16:creationId xmlns:a16="http://schemas.microsoft.com/office/drawing/2014/main" id="{FCC63BA6-0703-56B0-BF06-B003788861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0288" y="4008438"/>
                <a:ext cx="53975" cy="34925"/>
              </a:xfrm>
              <a:custGeom>
                <a:avLst/>
                <a:gdLst>
                  <a:gd name="T0" fmla="*/ 1 w 151"/>
                  <a:gd name="T1" fmla="*/ 96 h 97"/>
                  <a:gd name="T2" fmla="*/ 0 w 151"/>
                  <a:gd name="T3" fmla="*/ 67 h 97"/>
                  <a:gd name="T4" fmla="*/ 122 w 151"/>
                  <a:gd name="T5" fmla="*/ 0 h 97"/>
                  <a:gd name="T6" fmla="*/ 150 w 151"/>
                  <a:gd name="T7" fmla="*/ 8 h 97"/>
                  <a:gd name="T8" fmla="*/ 1 w 151"/>
                  <a:gd name="T9" fmla="*/ 96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1" h="97">
                    <a:moveTo>
                      <a:pt x="1" y="96"/>
                    </a:moveTo>
                    <a:lnTo>
                      <a:pt x="0" y="67"/>
                    </a:lnTo>
                    <a:cubicBezTo>
                      <a:pt x="1" y="67"/>
                      <a:pt x="107" y="63"/>
                      <a:pt x="122" y="0"/>
                    </a:cubicBezTo>
                    <a:lnTo>
                      <a:pt x="150" y="8"/>
                    </a:lnTo>
                    <a:cubicBezTo>
                      <a:pt x="131" y="92"/>
                      <a:pt x="7" y="96"/>
                      <a:pt x="1" y="9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03" name="Freeform 136">
                <a:extLst>
                  <a:ext uri="{FF2B5EF4-FFF2-40B4-BE49-F238E27FC236}">
                    <a16:creationId xmlns:a16="http://schemas.microsoft.com/office/drawing/2014/main" id="{20FC1C67-4FA2-AF78-5F5B-8FBFBC7B47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5375" y="4032250"/>
                <a:ext cx="30163" cy="52388"/>
              </a:xfrm>
              <a:custGeom>
                <a:avLst/>
                <a:gdLst>
                  <a:gd name="T0" fmla="*/ 22 w 83"/>
                  <a:gd name="T1" fmla="*/ 143 h 144"/>
                  <a:gd name="T2" fmla="*/ 0 w 83"/>
                  <a:gd name="T3" fmla="*/ 122 h 144"/>
                  <a:gd name="T4" fmla="*/ 13 w 83"/>
                  <a:gd name="T5" fmla="*/ 13 h 144"/>
                  <a:gd name="T6" fmla="*/ 39 w 83"/>
                  <a:gd name="T7" fmla="*/ 0 h 144"/>
                  <a:gd name="T8" fmla="*/ 22 w 83"/>
                  <a:gd name="T9" fmla="*/ 143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144">
                    <a:moveTo>
                      <a:pt x="22" y="143"/>
                    </a:moveTo>
                    <a:lnTo>
                      <a:pt x="0" y="122"/>
                    </a:lnTo>
                    <a:cubicBezTo>
                      <a:pt x="44" y="76"/>
                      <a:pt x="13" y="16"/>
                      <a:pt x="13" y="13"/>
                    </a:cubicBezTo>
                    <a:lnTo>
                      <a:pt x="39" y="0"/>
                    </a:lnTo>
                    <a:cubicBezTo>
                      <a:pt x="41" y="3"/>
                      <a:pt x="82" y="80"/>
                      <a:pt x="22" y="14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04" name="Freeform 137">
                <a:extLst>
                  <a:ext uri="{FF2B5EF4-FFF2-40B4-BE49-F238E27FC236}">
                    <a16:creationId xmlns:a16="http://schemas.microsoft.com/office/drawing/2014/main" id="{C140D577-B880-CBD0-9A59-BEF6CBFE4A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3938" y="3913188"/>
                <a:ext cx="11112" cy="319087"/>
              </a:xfrm>
              <a:custGeom>
                <a:avLst/>
                <a:gdLst>
                  <a:gd name="T0" fmla="*/ 14 w 30"/>
                  <a:gd name="T1" fmla="*/ 887 h 888"/>
                  <a:gd name="T2" fmla="*/ 0 w 30"/>
                  <a:gd name="T3" fmla="*/ 887 h 888"/>
                  <a:gd name="T4" fmla="*/ 0 w 30"/>
                  <a:gd name="T5" fmla="*/ 0 h 888"/>
                  <a:gd name="T6" fmla="*/ 29 w 30"/>
                  <a:gd name="T7" fmla="*/ 0 h 888"/>
                  <a:gd name="T8" fmla="*/ 29 w 30"/>
                  <a:gd name="T9" fmla="*/ 887 h 888"/>
                  <a:gd name="T10" fmla="*/ 14 w 30"/>
                  <a:gd name="T11" fmla="*/ 887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888">
                    <a:moveTo>
                      <a:pt x="14" y="887"/>
                    </a:moveTo>
                    <a:lnTo>
                      <a:pt x="0" y="88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887"/>
                    </a:lnTo>
                    <a:lnTo>
                      <a:pt x="14" y="88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05" name="Freeform 138">
                <a:extLst>
                  <a:ext uri="{FF2B5EF4-FFF2-40B4-BE49-F238E27FC236}">
                    <a16:creationId xmlns:a16="http://schemas.microsoft.com/office/drawing/2014/main" id="{BDA71B42-9114-00D5-7F58-E9B05AE4D6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2663" y="3994150"/>
                <a:ext cx="44450" cy="22225"/>
              </a:xfrm>
              <a:custGeom>
                <a:avLst/>
                <a:gdLst>
                  <a:gd name="T0" fmla="*/ 123 w 124"/>
                  <a:gd name="T1" fmla="*/ 60 h 61"/>
                  <a:gd name="T2" fmla="*/ 0 w 124"/>
                  <a:gd name="T3" fmla="*/ 60 h 61"/>
                  <a:gd name="T4" fmla="*/ 0 w 124"/>
                  <a:gd name="T5" fmla="*/ 0 h 61"/>
                  <a:gd name="T6" fmla="*/ 30 w 124"/>
                  <a:gd name="T7" fmla="*/ 0 h 61"/>
                  <a:gd name="T8" fmla="*/ 30 w 124"/>
                  <a:gd name="T9" fmla="*/ 31 h 61"/>
                  <a:gd name="T10" fmla="*/ 123 w 124"/>
                  <a:gd name="T11" fmla="*/ 31 h 61"/>
                  <a:gd name="T12" fmla="*/ 123 w 124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4" h="61">
                    <a:moveTo>
                      <a:pt x="123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123" y="31"/>
                    </a:lnTo>
                    <a:lnTo>
                      <a:pt x="123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06" name="Freeform 139">
                <a:extLst>
                  <a:ext uri="{FF2B5EF4-FFF2-40B4-BE49-F238E27FC236}">
                    <a16:creationId xmlns:a16="http://schemas.microsoft.com/office/drawing/2014/main" id="{C33130E4-DB13-730E-20E5-4689EA3A5F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13450" y="4046538"/>
                <a:ext cx="92075" cy="22225"/>
              </a:xfrm>
              <a:custGeom>
                <a:avLst/>
                <a:gdLst>
                  <a:gd name="T0" fmla="*/ 254 w 255"/>
                  <a:gd name="T1" fmla="*/ 60 h 61"/>
                  <a:gd name="T2" fmla="*/ 0 w 255"/>
                  <a:gd name="T3" fmla="*/ 60 h 61"/>
                  <a:gd name="T4" fmla="*/ 0 w 255"/>
                  <a:gd name="T5" fmla="*/ 0 h 61"/>
                  <a:gd name="T6" fmla="*/ 30 w 255"/>
                  <a:gd name="T7" fmla="*/ 0 h 61"/>
                  <a:gd name="T8" fmla="*/ 30 w 255"/>
                  <a:gd name="T9" fmla="*/ 31 h 61"/>
                  <a:gd name="T10" fmla="*/ 254 w 255"/>
                  <a:gd name="T11" fmla="*/ 31 h 61"/>
                  <a:gd name="T12" fmla="*/ 254 w 255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5" h="61">
                    <a:moveTo>
                      <a:pt x="254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254" y="31"/>
                    </a:lnTo>
                    <a:lnTo>
                      <a:pt x="254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07" name="Freeform 140">
                <a:extLst>
                  <a:ext uri="{FF2B5EF4-FFF2-40B4-BE49-F238E27FC236}">
                    <a16:creationId xmlns:a16="http://schemas.microsoft.com/office/drawing/2014/main" id="{57AAC212-4B81-41E4-8F88-9C92EDE150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1075" y="4064000"/>
                <a:ext cx="11113" cy="22225"/>
              </a:xfrm>
              <a:custGeom>
                <a:avLst/>
                <a:gdLst>
                  <a:gd name="T0" fmla="*/ 15 w 30"/>
                  <a:gd name="T1" fmla="*/ 61 h 62"/>
                  <a:gd name="T2" fmla="*/ 0 w 30"/>
                  <a:gd name="T3" fmla="*/ 61 h 62"/>
                  <a:gd name="T4" fmla="*/ 0 w 30"/>
                  <a:gd name="T5" fmla="*/ 0 h 62"/>
                  <a:gd name="T6" fmla="*/ 29 w 30"/>
                  <a:gd name="T7" fmla="*/ 0 h 62"/>
                  <a:gd name="T8" fmla="*/ 29 w 30"/>
                  <a:gd name="T9" fmla="*/ 61 h 62"/>
                  <a:gd name="T10" fmla="*/ 15 w 30"/>
                  <a:gd name="T11" fmla="*/ 6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2">
                    <a:moveTo>
                      <a:pt x="15" y="61"/>
                    </a:moveTo>
                    <a:lnTo>
                      <a:pt x="0" y="61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1"/>
                    </a:lnTo>
                    <a:lnTo>
                      <a:pt x="15" y="6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08" name="Freeform 141">
                <a:extLst>
                  <a:ext uri="{FF2B5EF4-FFF2-40B4-BE49-F238E27FC236}">
                    <a16:creationId xmlns:a16="http://schemas.microsoft.com/office/drawing/2014/main" id="{53F83A9C-6C9B-8529-BEC6-341AD1EADF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5200" y="4175125"/>
                <a:ext cx="11113" cy="19050"/>
              </a:xfrm>
              <a:custGeom>
                <a:avLst/>
                <a:gdLst>
                  <a:gd name="T0" fmla="*/ 15 w 31"/>
                  <a:gd name="T1" fmla="*/ 54 h 55"/>
                  <a:gd name="T2" fmla="*/ 0 w 31"/>
                  <a:gd name="T3" fmla="*/ 54 h 55"/>
                  <a:gd name="T4" fmla="*/ 0 w 31"/>
                  <a:gd name="T5" fmla="*/ 0 h 55"/>
                  <a:gd name="T6" fmla="*/ 30 w 31"/>
                  <a:gd name="T7" fmla="*/ 0 h 55"/>
                  <a:gd name="T8" fmla="*/ 30 w 31"/>
                  <a:gd name="T9" fmla="*/ 54 h 55"/>
                  <a:gd name="T10" fmla="*/ 15 w 31"/>
                  <a:gd name="T11" fmla="*/ 54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55">
                    <a:moveTo>
                      <a:pt x="15" y="54"/>
                    </a:moveTo>
                    <a:lnTo>
                      <a:pt x="0" y="54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54"/>
                    </a:lnTo>
                    <a:lnTo>
                      <a:pt x="15" y="5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09" name="Freeform 142">
                <a:extLst>
                  <a:ext uri="{FF2B5EF4-FFF2-40B4-BE49-F238E27FC236}">
                    <a16:creationId xmlns:a16="http://schemas.microsoft.com/office/drawing/2014/main" id="{8134B04D-07F6-B034-A658-FC91671038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83288" y="4090988"/>
                <a:ext cx="26987" cy="11112"/>
              </a:xfrm>
              <a:custGeom>
                <a:avLst/>
                <a:gdLst>
                  <a:gd name="T0" fmla="*/ 37 w 74"/>
                  <a:gd name="T1" fmla="*/ 29 h 30"/>
                  <a:gd name="T2" fmla="*/ 0 w 74"/>
                  <a:gd name="T3" fmla="*/ 29 h 30"/>
                  <a:gd name="T4" fmla="*/ 0 w 74"/>
                  <a:gd name="T5" fmla="*/ 0 h 30"/>
                  <a:gd name="T6" fmla="*/ 73 w 74"/>
                  <a:gd name="T7" fmla="*/ 0 h 30"/>
                  <a:gd name="T8" fmla="*/ 73 w 74"/>
                  <a:gd name="T9" fmla="*/ 29 h 30"/>
                  <a:gd name="T10" fmla="*/ 37 w 74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30">
                    <a:moveTo>
                      <a:pt x="37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73" y="0"/>
                    </a:lnTo>
                    <a:lnTo>
                      <a:pt x="73" y="29"/>
                    </a:lnTo>
                    <a:lnTo>
                      <a:pt x="37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10" name="Freeform 143">
                <a:extLst>
                  <a:ext uri="{FF2B5EF4-FFF2-40B4-BE49-F238E27FC236}">
                    <a16:creationId xmlns:a16="http://schemas.microsoft.com/office/drawing/2014/main" id="{379C9CD7-6F31-56BF-FEEB-B59A9969B4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9963" y="3963988"/>
                <a:ext cx="38100" cy="36512"/>
              </a:xfrm>
              <a:custGeom>
                <a:avLst/>
                <a:gdLst>
                  <a:gd name="T0" fmla="*/ 51 w 104"/>
                  <a:gd name="T1" fmla="*/ 102 h 103"/>
                  <a:gd name="T2" fmla="*/ 0 w 104"/>
                  <a:gd name="T3" fmla="*/ 51 h 103"/>
                  <a:gd name="T4" fmla="*/ 51 w 104"/>
                  <a:gd name="T5" fmla="*/ 0 h 103"/>
                  <a:gd name="T6" fmla="*/ 102 w 104"/>
                  <a:gd name="T7" fmla="*/ 51 h 103"/>
                  <a:gd name="T8" fmla="*/ 51 w 104"/>
                  <a:gd name="T9" fmla="*/ 102 h 103"/>
                  <a:gd name="T10" fmla="*/ 51 w 104"/>
                  <a:gd name="T11" fmla="*/ 28 h 103"/>
                  <a:gd name="T12" fmla="*/ 29 w 104"/>
                  <a:gd name="T13" fmla="*/ 49 h 103"/>
                  <a:gd name="T14" fmla="*/ 51 w 104"/>
                  <a:gd name="T15" fmla="*/ 71 h 103"/>
                  <a:gd name="T16" fmla="*/ 72 w 104"/>
                  <a:gd name="T17" fmla="*/ 49 h 103"/>
                  <a:gd name="T18" fmla="*/ 51 w 104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4" h="103">
                    <a:moveTo>
                      <a:pt x="51" y="102"/>
                    </a:moveTo>
                    <a:cubicBezTo>
                      <a:pt x="21" y="102"/>
                      <a:pt x="0" y="79"/>
                      <a:pt x="0" y="51"/>
                    </a:cubicBezTo>
                    <a:cubicBezTo>
                      <a:pt x="0" y="22"/>
                      <a:pt x="24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3" y="79"/>
                      <a:pt x="80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7" y="28"/>
                      <a:pt x="29" y="38"/>
                      <a:pt x="29" y="49"/>
                    </a:cubicBezTo>
                    <a:cubicBezTo>
                      <a:pt x="29" y="63"/>
                      <a:pt x="40" y="71"/>
                      <a:pt x="51" y="71"/>
                    </a:cubicBezTo>
                    <a:cubicBezTo>
                      <a:pt x="63" y="71"/>
                      <a:pt x="72" y="61"/>
                      <a:pt x="72" y="49"/>
                    </a:cubicBezTo>
                    <a:cubicBezTo>
                      <a:pt x="74" y="38"/>
                      <a:pt x="64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11" name="Freeform 144">
                <a:extLst>
                  <a:ext uri="{FF2B5EF4-FFF2-40B4-BE49-F238E27FC236}">
                    <a16:creationId xmlns:a16="http://schemas.microsoft.com/office/drawing/2014/main" id="{956EAC67-A517-B668-146C-2544A18648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99163" y="4013200"/>
                <a:ext cx="36512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49 h 103"/>
                  <a:gd name="T14" fmla="*/ 51 w 103"/>
                  <a:gd name="T15" fmla="*/ 71 h 103"/>
                  <a:gd name="T16" fmla="*/ 73 w 103"/>
                  <a:gd name="T17" fmla="*/ 49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2"/>
                      <a:pt x="23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2" y="79"/>
                      <a:pt x="79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49"/>
                    </a:cubicBezTo>
                    <a:cubicBezTo>
                      <a:pt x="29" y="62"/>
                      <a:pt x="39" y="71"/>
                      <a:pt x="51" y="71"/>
                    </a:cubicBezTo>
                    <a:cubicBezTo>
                      <a:pt x="63" y="71"/>
                      <a:pt x="73" y="61"/>
                      <a:pt x="73" y="49"/>
                    </a:cubicBezTo>
                    <a:cubicBezTo>
                      <a:pt x="73" y="38"/>
                      <a:pt x="63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12" name="Freeform 145">
                <a:extLst>
                  <a:ext uri="{FF2B5EF4-FFF2-40B4-BE49-F238E27FC236}">
                    <a16:creationId xmlns:a16="http://schemas.microsoft.com/office/drawing/2014/main" id="{FC6F24E2-B6D5-5CE6-45D5-4544D0967B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8375" y="4079875"/>
                <a:ext cx="36513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78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50"/>
                    </a:cubicBezTo>
                    <a:cubicBezTo>
                      <a:pt x="29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2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13" name="Freeform 146">
                <a:extLst>
                  <a:ext uri="{FF2B5EF4-FFF2-40B4-BE49-F238E27FC236}">
                    <a16:creationId xmlns:a16="http://schemas.microsoft.com/office/drawing/2014/main" id="{EABD62C1-46BF-B5DD-0E64-C7036DF751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32500" y="4141788"/>
                <a:ext cx="36513" cy="36512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30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81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30" y="38"/>
                      <a:pt x="30" y="50"/>
                    </a:cubicBezTo>
                    <a:cubicBezTo>
                      <a:pt x="30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5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14" name="Freeform 147">
                <a:extLst>
                  <a:ext uri="{FF2B5EF4-FFF2-40B4-BE49-F238E27FC236}">
                    <a16:creationId xmlns:a16="http://schemas.microsoft.com/office/drawing/2014/main" id="{A7B54FD4-80CA-3AFF-4B9B-197650189B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0450" y="4146550"/>
                <a:ext cx="44450" cy="25400"/>
              </a:xfrm>
              <a:custGeom>
                <a:avLst/>
                <a:gdLst>
                  <a:gd name="T0" fmla="*/ 26 w 122"/>
                  <a:gd name="T1" fmla="*/ 69 h 70"/>
                  <a:gd name="T2" fmla="*/ 0 w 122"/>
                  <a:gd name="T3" fmla="*/ 66 h 70"/>
                  <a:gd name="T4" fmla="*/ 6 w 122"/>
                  <a:gd name="T5" fmla="*/ 37 h 70"/>
                  <a:gd name="T6" fmla="*/ 95 w 122"/>
                  <a:gd name="T7" fmla="*/ 0 h 70"/>
                  <a:gd name="T8" fmla="*/ 121 w 122"/>
                  <a:gd name="T9" fmla="*/ 12 h 70"/>
                  <a:gd name="T10" fmla="*/ 26 w 122"/>
                  <a:gd name="T11" fmla="*/ 6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2" h="70">
                    <a:moveTo>
                      <a:pt x="26" y="69"/>
                    </a:moveTo>
                    <a:cubicBezTo>
                      <a:pt x="16" y="69"/>
                      <a:pt x="8" y="67"/>
                      <a:pt x="0" y="66"/>
                    </a:cubicBezTo>
                    <a:lnTo>
                      <a:pt x="6" y="37"/>
                    </a:lnTo>
                    <a:cubicBezTo>
                      <a:pt x="9" y="37"/>
                      <a:pt x="73" y="50"/>
                      <a:pt x="95" y="0"/>
                    </a:cubicBezTo>
                    <a:lnTo>
                      <a:pt x="121" y="12"/>
                    </a:lnTo>
                    <a:cubicBezTo>
                      <a:pt x="102" y="57"/>
                      <a:pt x="59" y="69"/>
                      <a:pt x="26" y="69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</p:grpSp>
      </p:grpSp>
      <p:sp>
        <p:nvSpPr>
          <p:cNvPr id="124" name="TextBox 123">
            <a:extLst>
              <a:ext uri="{FF2B5EF4-FFF2-40B4-BE49-F238E27FC236}">
                <a16:creationId xmlns:a16="http://schemas.microsoft.com/office/drawing/2014/main" id="{5F8FA095-E3CE-57E0-3855-23E8E1A23D3D}"/>
              </a:ext>
            </a:extLst>
          </p:cNvPr>
          <p:cNvSpPr txBox="1"/>
          <p:nvPr/>
        </p:nvSpPr>
        <p:spPr>
          <a:xfrm>
            <a:off x="5124493" y="2465805"/>
            <a:ext cx="10053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900" b="1">
                <a:solidFill>
                  <a:srgbClr val="FFFFFF"/>
                </a:solidFill>
                <a:latin typeface="Calibri" panose="020F0502020204030204"/>
              </a:rPr>
              <a:t>Proxy with AI FW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35F54D21-9826-2460-A85E-69FED7D61BD2}"/>
              </a:ext>
            </a:extLst>
          </p:cNvPr>
          <p:cNvSpPr txBox="1"/>
          <p:nvPr/>
        </p:nvSpPr>
        <p:spPr>
          <a:xfrm>
            <a:off x="6231686" y="2462390"/>
            <a:ext cx="660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900" i="1">
                <a:solidFill>
                  <a:srgbClr val="FFFFFF"/>
                </a:solidFill>
                <a:effectLst>
                  <a:outerShdw blurRad="50800" dist="38100" dir="2700000" algn="tl" rotWithShape="0">
                    <a:srgbClr val="00B140">
                      <a:alpha val="40000"/>
                    </a:srgbClr>
                  </a:outerShdw>
                </a:effectLst>
                <a:latin typeface="Calibri" panose="020F0502020204030204"/>
              </a:rPr>
              <a:t>Response (output)</a:t>
            </a:r>
          </a:p>
        </p:txBody>
      </p: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3F5A21BC-35BA-585B-627C-BE157F3A75D2}"/>
              </a:ext>
            </a:extLst>
          </p:cNvPr>
          <p:cNvCxnSpPr>
            <a:cxnSpLocks/>
          </p:cNvCxnSpPr>
          <p:nvPr/>
        </p:nvCxnSpPr>
        <p:spPr>
          <a:xfrm>
            <a:off x="6349964" y="2184444"/>
            <a:ext cx="376572" cy="0"/>
          </a:xfrm>
          <a:prstGeom prst="straightConnector1">
            <a:avLst/>
          </a:prstGeom>
          <a:ln w="12700">
            <a:solidFill>
              <a:schemeClr val="accent5"/>
            </a:solidFill>
            <a:prstDash val="lg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35EDDEEC-0C08-EAF0-EFE3-43BB6355FAF8}"/>
              </a:ext>
            </a:extLst>
          </p:cNvPr>
          <p:cNvCxnSpPr>
            <a:cxnSpLocks/>
          </p:cNvCxnSpPr>
          <p:nvPr/>
        </p:nvCxnSpPr>
        <p:spPr>
          <a:xfrm flipH="1">
            <a:off x="5899151" y="2092300"/>
            <a:ext cx="723507" cy="0"/>
          </a:xfrm>
          <a:prstGeom prst="straightConnector1">
            <a:avLst/>
          </a:prstGeom>
          <a:ln w="12700">
            <a:solidFill>
              <a:schemeClr val="accent5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ectangle: Rounded Corners 33">
            <a:extLst>
              <a:ext uri="{FF2B5EF4-FFF2-40B4-BE49-F238E27FC236}">
                <a16:creationId xmlns:a16="http://schemas.microsoft.com/office/drawing/2014/main" id="{5DD324D3-CBFA-DBF4-7DA0-0586FBD37A67}"/>
              </a:ext>
            </a:extLst>
          </p:cNvPr>
          <p:cNvSpPr/>
          <p:nvPr/>
        </p:nvSpPr>
        <p:spPr>
          <a:xfrm>
            <a:off x="5262154" y="3729930"/>
            <a:ext cx="1098410" cy="1192310"/>
          </a:xfrm>
          <a:prstGeom prst="roundRect">
            <a:avLst>
              <a:gd name="adj" fmla="val 5899"/>
            </a:avLst>
          </a:prstGeom>
          <a:solidFill>
            <a:schemeClr val="tx1">
              <a:alpha val="15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29" name="Rectangle: Rounded Corners 433">
            <a:extLst>
              <a:ext uri="{FF2B5EF4-FFF2-40B4-BE49-F238E27FC236}">
                <a16:creationId xmlns:a16="http://schemas.microsoft.com/office/drawing/2014/main" id="{F33E36EE-B3E7-08AC-E1EF-4C2F3FD1955D}"/>
              </a:ext>
            </a:extLst>
          </p:cNvPr>
          <p:cNvSpPr/>
          <p:nvPr/>
        </p:nvSpPr>
        <p:spPr>
          <a:xfrm>
            <a:off x="3479958" y="3086693"/>
            <a:ext cx="5863659" cy="1872533"/>
          </a:xfrm>
          <a:prstGeom prst="roundRect">
            <a:avLst>
              <a:gd name="adj" fmla="val 4648"/>
            </a:avLst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0" rtlCol="0" anchor="t"/>
          <a:lstStyle/>
          <a:p>
            <a:pPr defTabSz="685766">
              <a:defRPr/>
            </a:pPr>
            <a:r>
              <a:rPr lang="en-US" sz="1050" b="1" dirty="0">
                <a:solidFill>
                  <a:srgbClr val="0057B7">
                    <a:lumMod val="20000"/>
                    <a:lumOff val="80000"/>
                  </a:srgbClr>
                </a:solidFill>
                <a:latin typeface="Aptos" panose="020B0004020202020204" pitchFamily="34" charset="0"/>
              </a:rPr>
              <a:t> AIFW Software-Only</a:t>
            </a:r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67BF87FA-9CB2-CDA4-FB77-632535057645}"/>
              </a:ext>
            </a:extLst>
          </p:cNvPr>
          <p:cNvGrpSpPr>
            <a:grpSpLocks noChangeAspect="1"/>
          </p:cNvGrpSpPr>
          <p:nvPr/>
        </p:nvGrpSpPr>
        <p:grpSpPr>
          <a:xfrm>
            <a:off x="2336202" y="3877974"/>
            <a:ext cx="525590" cy="409890"/>
            <a:chOff x="3366252" y="4912380"/>
            <a:chExt cx="814647" cy="635316"/>
          </a:xfrm>
          <a:solidFill>
            <a:schemeClr val="bg1">
              <a:lumMod val="95000"/>
            </a:schemeClr>
          </a:solidFill>
        </p:grpSpPr>
        <p:sp>
          <p:nvSpPr>
            <p:cNvPr id="131" name="Freeform 32">
              <a:extLst>
                <a:ext uri="{FF2B5EF4-FFF2-40B4-BE49-F238E27FC236}">
                  <a16:creationId xmlns:a16="http://schemas.microsoft.com/office/drawing/2014/main" id="{F5FA27CF-F2AE-E671-3587-AB09BDD428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7925" y="4912380"/>
              <a:ext cx="231303" cy="299155"/>
            </a:xfrm>
            <a:custGeom>
              <a:avLst/>
              <a:gdLst>
                <a:gd name="T0" fmla="*/ 165 w 331"/>
                <a:gd name="T1" fmla="*/ 427 h 428"/>
                <a:gd name="T2" fmla="*/ 23 w 331"/>
                <a:gd name="T3" fmla="*/ 318 h 428"/>
                <a:gd name="T4" fmla="*/ 3 w 331"/>
                <a:gd name="T5" fmla="*/ 164 h 428"/>
                <a:gd name="T6" fmla="*/ 45 w 331"/>
                <a:gd name="T7" fmla="*/ 54 h 428"/>
                <a:gd name="T8" fmla="*/ 165 w 331"/>
                <a:gd name="T9" fmla="*/ 0 h 428"/>
                <a:gd name="T10" fmla="*/ 284 w 331"/>
                <a:gd name="T11" fmla="*/ 54 h 428"/>
                <a:gd name="T12" fmla="*/ 327 w 331"/>
                <a:gd name="T13" fmla="*/ 164 h 428"/>
                <a:gd name="T14" fmla="*/ 306 w 331"/>
                <a:gd name="T15" fmla="*/ 318 h 428"/>
                <a:gd name="T16" fmla="*/ 165 w 331"/>
                <a:gd name="T17" fmla="*/ 427 h 428"/>
                <a:gd name="T18" fmla="*/ 165 w 331"/>
                <a:gd name="T19" fmla="*/ 29 h 428"/>
                <a:gd name="T20" fmla="*/ 67 w 331"/>
                <a:gd name="T21" fmla="*/ 73 h 428"/>
                <a:gd name="T22" fmla="*/ 32 w 331"/>
                <a:gd name="T23" fmla="*/ 161 h 428"/>
                <a:gd name="T24" fmla="*/ 53 w 331"/>
                <a:gd name="T25" fmla="*/ 311 h 428"/>
                <a:gd name="T26" fmla="*/ 165 w 331"/>
                <a:gd name="T27" fmla="*/ 397 h 428"/>
                <a:gd name="T28" fmla="*/ 277 w 331"/>
                <a:gd name="T29" fmla="*/ 309 h 428"/>
                <a:gd name="T30" fmla="*/ 297 w 331"/>
                <a:gd name="T31" fmla="*/ 159 h 428"/>
                <a:gd name="T32" fmla="*/ 263 w 331"/>
                <a:gd name="T33" fmla="*/ 72 h 428"/>
                <a:gd name="T34" fmla="*/ 165 w 331"/>
                <a:gd name="T35" fmla="*/ 29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1" h="428">
                  <a:moveTo>
                    <a:pt x="165" y="427"/>
                  </a:moveTo>
                  <a:cubicBezTo>
                    <a:pt x="98" y="427"/>
                    <a:pt x="41" y="382"/>
                    <a:pt x="23" y="318"/>
                  </a:cubicBezTo>
                  <a:cubicBezTo>
                    <a:pt x="22" y="314"/>
                    <a:pt x="7" y="238"/>
                    <a:pt x="3" y="164"/>
                  </a:cubicBezTo>
                  <a:cubicBezTo>
                    <a:pt x="0" y="126"/>
                    <a:pt x="16" y="85"/>
                    <a:pt x="45" y="54"/>
                  </a:cubicBezTo>
                  <a:cubicBezTo>
                    <a:pt x="77" y="21"/>
                    <a:pt x="121" y="0"/>
                    <a:pt x="165" y="0"/>
                  </a:cubicBezTo>
                  <a:cubicBezTo>
                    <a:pt x="209" y="0"/>
                    <a:pt x="252" y="19"/>
                    <a:pt x="284" y="54"/>
                  </a:cubicBezTo>
                  <a:cubicBezTo>
                    <a:pt x="314" y="85"/>
                    <a:pt x="330" y="126"/>
                    <a:pt x="327" y="164"/>
                  </a:cubicBezTo>
                  <a:cubicBezTo>
                    <a:pt x="322" y="238"/>
                    <a:pt x="306" y="315"/>
                    <a:pt x="306" y="318"/>
                  </a:cubicBezTo>
                  <a:cubicBezTo>
                    <a:pt x="290" y="382"/>
                    <a:pt x="232" y="427"/>
                    <a:pt x="165" y="427"/>
                  </a:cubicBezTo>
                  <a:close/>
                  <a:moveTo>
                    <a:pt x="165" y="29"/>
                  </a:moveTo>
                  <a:cubicBezTo>
                    <a:pt x="128" y="29"/>
                    <a:pt x="93" y="45"/>
                    <a:pt x="67" y="73"/>
                  </a:cubicBezTo>
                  <a:cubicBezTo>
                    <a:pt x="44" y="98"/>
                    <a:pt x="31" y="130"/>
                    <a:pt x="32" y="161"/>
                  </a:cubicBezTo>
                  <a:cubicBezTo>
                    <a:pt x="37" y="233"/>
                    <a:pt x="53" y="309"/>
                    <a:pt x="53" y="311"/>
                  </a:cubicBezTo>
                  <a:cubicBezTo>
                    <a:pt x="66" y="362"/>
                    <a:pt x="113" y="397"/>
                    <a:pt x="165" y="397"/>
                  </a:cubicBezTo>
                  <a:cubicBezTo>
                    <a:pt x="218" y="397"/>
                    <a:pt x="264" y="360"/>
                    <a:pt x="277" y="309"/>
                  </a:cubicBezTo>
                  <a:cubicBezTo>
                    <a:pt x="277" y="309"/>
                    <a:pt x="293" y="232"/>
                    <a:pt x="297" y="159"/>
                  </a:cubicBezTo>
                  <a:cubicBezTo>
                    <a:pt x="299" y="129"/>
                    <a:pt x="287" y="96"/>
                    <a:pt x="263" y="72"/>
                  </a:cubicBezTo>
                  <a:cubicBezTo>
                    <a:pt x="238" y="45"/>
                    <a:pt x="201" y="29"/>
                    <a:pt x="165" y="29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132" name="Freeform 33">
              <a:extLst>
                <a:ext uri="{FF2B5EF4-FFF2-40B4-BE49-F238E27FC236}">
                  <a16:creationId xmlns:a16="http://schemas.microsoft.com/office/drawing/2014/main" id="{637EFA45-3C68-CD76-26B3-383251EBBB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2318" y="5208450"/>
              <a:ext cx="425600" cy="280650"/>
            </a:xfrm>
            <a:custGeom>
              <a:avLst/>
              <a:gdLst>
                <a:gd name="T0" fmla="*/ 560 w 609"/>
                <a:gd name="T1" fmla="*/ 401 h 402"/>
                <a:gd name="T2" fmla="*/ 483 w 609"/>
                <a:gd name="T3" fmla="*/ 401 h 402"/>
                <a:gd name="T4" fmla="*/ 483 w 609"/>
                <a:gd name="T5" fmla="*/ 372 h 402"/>
                <a:gd name="T6" fmla="*/ 560 w 609"/>
                <a:gd name="T7" fmla="*/ 372 h 402"/>
                <a:gd name="T8" fmla="*/ 579 w 609"/>
                <a:gd name="T9" fmla="*/ 353 h 402"/>
                <a:gd name="T10" fmla="*/ 579 w 609"/>
                <a:gd name="T11" fmla="*/ 205 h 402"/>
                <a:gd name="T12" fmla="*/ 424 w 609"/>
                <a:gd name="T13" fmla="*/ 31 h 402"/>
                <a:gd name="T14" fmla="*/ 306 w 609"/>
                <a:gd name="T15" fmla="*/ 82 h 402"/>
                <a:gd name="T16" fmla="*/ 188 w 609"/>
                <a:gd name="T17" fmla="*/ 30 h 402"/>
                <a:gd name="T18" fmla="*/ 29 w 609"/>
                <a:gd name="T19" fmla="*/ 205 h 402"/>
                <a:gd name="T20" fmla="*/ 29 w 609"/>
                <a:gd name="T21" fmla="*/ 353 h 402"/>
                <a:gd name="T22" fmla="*/ 48 w 609"/>
                <a:gd name="T23" fmla="*/ 372 h 402"/>
                <a:gd name="T24" fmla="*/ 125 w 609"/>
                <a:gd name="T25" fmla="*/ 372 h 402"/>
                <a:gd name="T26" fmla="*/ 125 w 609"/>
                <a:gd name="T27" fmla="*/ 401 h 402"/>
                <a:gd name="T28" fmla="*/ 48 w 609"/>
                <a:gd name="T29" fmla="*/ 401 h 402"/>
                <a:gd name="T30" fmla="*/ 0 w 609"/>
                <a:gd name="T31" fmla="*/ 353 h 402"/>
                <a:gd name="T32" fmla="*/ 0 w 609"/>
                <a:gd name="T33" fmla="*/ 205 h 402"/>
                <a:gd name="T34" fmla="*/ 194 w 609"/>
                <a:gd name="T35" fmla="*/ 0 h 402"/>
                <a:gd name="T36" fmla="*/ 201 w 609"/>
                <a:gd name="T37" fmla="*/ 0 h 402"/>
                <a:gd name="T38" fmla="*/ 206 w 609"/>
                <a:gd name="T39" fmla="*/ 6 h 402"/>
                <a:gd name="T40" fmla="*/ 308 w 609"/>
                <a:gd name="T41" fmla="*/ 53 h 402"/>
                <a:gd name="T42" fmla="*/ 408 w 609"/>
                <a:gd name="T43" fmla="*/ 6 h 402"/>
                <a:gd name="T44" fmla="*/ 413 w 609"/>
                <a:gd name="T45" fmla="*/ 0 h 402"/>
                <a:gd name="T46" fmla="*/ 420 w 609"/>
                <a:gd name="T47" fmla="*/ 0 h 402"/>
                <a:gd name="T48" fmla="*/ 608 w 609"/>
                <a:gd name="T49" fmla="*/ 205 h 402"/>
                <a:gd name="T50" fmla="*/ 608 w 609"/>
                <a:gd name="T51" fmla="*/ 353 h 402"/>
                <a:gd name="T52" fmla="*/ 560 w 609"/>
                <a:gd name="T53" fmla="*/ 401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09" h="402">
                  <a:moveTo>
                    <a:pt x="560" y="401"/>
                  </a:moveTo>
                  <a:lnTo>
                    <a:pt x="483" y="401"/>
                  </a:lnTo>
                  <a:lnTo>
                    <a:pt x="483" y="372"/>
                  </a:lnTo>
                  <a:lnTo>
                    <a:pt x="560" y="372"/>
                  </a:lnTo>
                  <a:cubicBezTo>
                    <a:pt x="570" y="372"/>
                    <a:pt x="579" y="363"/>
                    <a:pt x="579" y="353"/>
                  </a:cubicBezTo>
                  <a:lnTo>
                    <a:pt x="579" y="205"/>
                  </a:lnTo>
                  <a:cubicBezTo>
                    <a:pt x="579" y="116"/>
                    <a:pt x="512" y="41"/>
                    <a:pt x="424" y="31"/>
                  </a:cubicBezTo>
                  <a:cubicBezTo>
                    <a:pt x="394" y="63"/>
                    <a:pt x="351" y="82"/>
                    <a:pt x="306" y="82"/>
                  </a:cubicBezTo>
                  <a:cubicBezTo>
                    <a:pt x="261" y="82"/>
                    <a:pt x="219" y="63"/>
                    <a:pt x="188" y="30"/>
                  </a:cubicBezTo>
                  <a:cubicBezTo>
                    <a:pt x="98" y="38"/>
                    <a:pt x="29" y="113"/>
                    <a:pt x="29" y="205"/>
                  </a:cubicBezTo>
                  <a:lnTo>
                    <a:pt x="29" y="353"/>
                  </a:lnTo>
                  <a:cubicBezTo>
                    <a:pt x="29" y="363"/>
                    <a:pt x="38" y="372"/>
                    <a:pt x="48" y="372"/>
                  </a:cubicBezTo>
                  <a:lnTo>
                    <a:pt x="125" y="372"/>
                  </a:lnTo>
                  <a:lnTo>
                    <a:pt x="125" y="401"/>
                  </a:lnTo>
                  <a:lnTo>
                    <a:pt x="48" y="401"/>
                  </a:lnTo>
                  <a:cubicBezTo>
                    <a:pt x="22" y="401"/>
                    <a:pt x="0" y="379"/>
                    <a:pt x="0" y="353"/>
                  </a:cubicBezTo>
                  <a:lnTo>
                    <a:pt x="0" y="205"/>
                  </a:lnTo>
                  <a:cubicBezTo>
                    <a:pt x="0" y="95"/>
                    <a:pt x="85" y="6"/>
                    <a:pt x="194" y="0"/>
                  </a:cubicBezTo>
                  <a:lnTo>
                    <a:pt x="201" y="0"/>
                  </a:lnTo>
                  <a:lnTo>
                    <a:pt x="206" y="6"/>
                  </a:lnTo>
                  <a:cubicBezTo>
                    <a:pt x="230" y="37"/>
                    <a:pt x="269" y="53"/>
                    <a:pt x="308" y="53"/>
                  </a:cubicBezTo>
                  <a:cubicBezTo>
                    <a:pt x="348" y="53"/>
                    <a:pt x="383" y="35"/>
                    <a:pt x="408" y="6"/>
                  </a:cubicBezTo>
                  <a:lnTo>
                    <a:pt x="413" y="0"/>
                  </a:lnTo>
                  <a:lnTo>
                    <a:pt x="420" y="0"/>
                  </a:lnTo>
                  <a:cubicBezTo>
                    <a:pt x="525" y="9"/>
                    <a:pt x="608" y="98"/>
                    <a:pt x="608" y="205"/>
                  </a:cubicBezTo>
                  <a:lnTo>
                    <a:pt x="608" y="353"/>
                  </a:lnTo>
                  <a:cubicBezTo>
                    <a:pt x="606" y="379"/>
                    <a:pt x="586" y="401"/>
                    <a:pt x="560" y="40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133" name="Freeform 34">
              <a:extLst>
                <a:ext uri="{FF2B5EF4-FFF2-40B4-BE49-F238E27FC236}">
                  <a16:creationId xmlns:a16="http://schemas.microsoft.com/office/drawing/2014/main" id="{B4BD2264-A06F-78E8-B64D-795490344B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9420" y="5359569"/>
              <a:ext cx="271397" cy="188127"/>
            </a:xfrm>
            <a:custGeom>
              <a:avLst/>
              <a:gdLst>
                <a:gd name="T0" fmla="*/ 344 w 386"/>
                <a:gd name="T1" fmla="*/ 267 h 268"/>
                <a:gd name="T2" fmla="*/ 41 w 386"/>
                <a:gd name="T3" fmla="*/ 267 h 268"/>
                <a:gd name="T4" fmla="*/ 0 w 386"/>
                <a:gd name="T5" fmla="*/ 226 h 268"/>
                <a:gd name="T6" fmla="*/ 0 w 386"/>
                <a:gd name="T7" fmla="*/ 41 h 268"/>
                <a:gd name="T8" fmla="*/ 41 w 386"/>
                <a:gd name="T9" fmla="*/ 0 h 268"/>
                <a:gd name="T10" fmla="*/ 344 w 386"/>
                <a:gd name="T11" fmla="*/ 0 h 268"/>
                <a:gd name="T12" fmla="*/ 385 w 386"/>
                <a:gd name="T13" fmla="*/ 41 h 268"/>
                <a:gd name="T14" fmla="*/ 385 w 386"/>
                <a:gd name="T15" fmla="*/ 226 h 268"/>
                <a:gd name="T16" fmla="*/ 344 w 386"/>
                <a:gd name="T17" fmla="*/ 267 h 268"/>
                <a:gd name="T18" fmla="*/ 39 w 386"/>
                <a:gd name="T19" fmla="*/ 28 h 268"/>
                <a:gd name="T20" fmla="*/ 28 w 386"/>
                <a:gd name="T21" fmla="*/ 40 h 268"/>
                <a:gd name="T22" fmla="*/ 28 w 386"/>
                <a:gd name="T23" fmla="*/ 225 h 268"/>
                <a:gd name="T24" fmla="*/ 39 w 386"/>
                <a:gd name="T25" fmla="*/ 236 h 268"/>
                <a:gd name="T26" fmla="*/ 342 w 386"/>
                <a:gd name="T27" fmla="*/ 236 h 268"/>
                <a:gd name="T28" fmla="*/ 354 w 386"/>
                <a:gd name="T29" fmla="*/ 225 h 268"/>
                <a:gd name="T30" fmla="*/ 354 w 386"/>
                <a:gd name="T31" fmla="*/ 40 h 268"/>
                <a:gd name="T32" fmla="*/ 342 w 386"/>
                <a:gd name="T33" fmla="*/ 28 h 268"/>
                <a:gd name="T34" fmla="*/ 39 w 386"/>
                <a:gd name="T35" fmla="*/ 2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86" h="268">
                  <a:moveTo>
                    <a:pt x="344" y="267"/>
                  </a:moveTo>
                  <a:lnTo>
                    <a:pt x="41" y="267"/>
                  </a:lnTo>
                  <a:cubicBezTo>
                    <a:pt x="17" y="267"/>
                    <a:pt x="0" y="248"/>
                    <a:pt x="0" y="226"/>
                  </a:cubicBezTo>
                  <a:lnTo>
                    <a:pt x="0" y="41"/>
                  </a:lnTo>
                  <a:cubicBezTo>
                    <a:pt x="0" y="18"/>
                    <a:pt x="19" y="0"/>
                    <a:pt x="41" y="0"/>
                  </a:cubicBezTo>
                  <a:lnTo>
                    <a:pt x="344" y="0"/>
                  </a:lnTo>
                  <a:cubicBezTo>
                    <a:pt x="367" y="0"/>
                    <a:pt x="385" y="19"/>
                    <a:pt x="385" y="41"/>
                  </a:cubicBezTo>
                  <a:lnTo>
                    <a:pt x="385" y="226"/>
                  </a:lnTo>
                  <a:cubicBezTo>
                    <a:pt x="385" y="249"/>
                    <a:pt x="366" y="267"/>
                    <a:pt x="344" y="267"/>
                  </a:cubicBezTo>
                  <a:close/>
                  <a:moveTo>
                    <a:pt x="39" y="28"/>
                  </a:moveTo>
                  <a:cubicBezTo>
                    <a:pt x="32" y="28"/>
                    <a:pt x="28" y="34"/>
                    <a:pt x="28" y="40"/>
                  </a:cubicBezTo>
                  <a:lnTo>
                    <a:pt x="28" y="225"/>
                  </a:lnTo>
                  <a:cubicBezTo>
                    <a:pt x="28" y="232"/>
                    <a:pt x="33" y="236"/>
                    <a:pt x="39" y="236"/>
                  </a:cubicBezTo>
                  <a:lnTo>
                    <a:pt x="342" y="236"/>
                  </a:lnTo>
                  <a:cubicBezTo>
                    <a:pt x="350" y="236"/>
                    <a:pt x="354" y="230"/>
                    <a:pt x="354" y="225"/>
                  </a:cubicBezTo>
                  <a:lnTo>
                    <a:pt x="354" y="40"/>
                  </a:lnTo>
                  <a:cubicBezTo>
                    <a:pt x="354" y="32"/>
                    <a:pt x="348" y="28"/>
                    <a:pt x="342" y="28"/>
                  </a:cubicBezTo>
                  <a:lnTo>
                    <a:pt x="39" y="28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134" name="Freeform 35">
              <a:extLst>
                <a:ext uri="{FF2B5EF4-FFF2-40B4-BE49-F238E27FC236}">
                  <a16:creationId xmlns:a16="http://schemas.microsoft.com/office/drawing/2014/main" id="{8532AB5F-497F-BA7D-A310-AA338C2B5C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3576" y="5471031"/>
              <a:ext cx="104858" cy="19625"/>
            </a:xfrm>
            <a:custGeom>
              <a:avLst/>
              <a:gdLst>
                <a:gd name="T0" fmla="*/ 75 w 151"/>
                <a:gd name="T1" fmla="*/ 29 h 30"/>
                <a:gd name="T2" fmla="*/ 0 w 151"/>
                <a:gd name="T3" fmla="*/ 29 h 30"/>
                <a:gd name="T4" fmla="*/ 0 w 151"/>
                <a:gd name="T5" fmla="*/ 0 h 30"/>
                <a:gd name="T6" fmla="*/ 150 w 151"/>
                <a:gd name="T7" fmla="*/ 0 h 30"/>
                <a:gd name="T8" fmla="*/ 150 w 151"/>
                <a:gd name="T9" fmla="*/ 29 h 30"/>
                <a:gd name="T10" fmla="*/ 75 w 151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1" h="30">
                  <a:moveTo>
                    <a:pt x="75" y="29"/>
                  </a:moveTo>
                  <a:lnTo>
                    <a:pt x="0" y="29"/>
                  </a:lnTo>
                  <a:lnTo>
                    <a:pt x="0" y="0"/>
                  </a:lnTo>
                  <a:lnTo>
                    <a:pt x="150" y="0"/>
                  </a:lnTo>
                  <a:lnTo>
                    <a:pt x="150" y="29"/>
                  </a:lnTo>
                  <a:lnTo>
                    <a:pt x="75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135" name="Freeform 38">
              <a:extLst>
                <a:ext uri="{FF2B5EF4-FFF2-40B4-BE49-F238E27FC236}">
                  <a16:creationId xmlns:a16="http://schemas.microsoft.com/office/drawing/2014/main" id="{7655F53C-DA4A-DB65-1C6F-0CEA93357E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1296" y="5424152"/>
              <a:ext cx="58596" cy="49345"/>
            </a:xfrm>
            <a:custGeom>
              <a:avLst/>
              <a:gdLst>
                <a:gd name="T0" fmla="*/ 10 w 84"/>
                <a:gd name="T1" fmla="*/ 70 h 71"/>
                <a:gd name="T2" fmla="*/ 0 w 84"/>
                <a:gd name="T3" fmla="*/ 51 h 71"/>
                <a:gd name="T4" fmla="*/ 32 w 84"/>
                <a:gd name="T5" fmla="*/ 33 h 71"/>
                <a:gd name="T6" fmla="*/ 0 w 84"/>
                <a:gd name="T7" fmla="*/ 19 h 71"/>
                <a:gd name="T8" fmla="*/ 10 w 84"/>
                <a:gd name="T9" fmla="*/ 0 h 71"/>
                <a:gd name="T10" fmla="*/ 83 w 84"/>
                <a:gd name="T11" fmla="*/ 33 h 71"/>
                <a:gd name="T12" fmla="*/ 10 w 84"/>
                <a:gd name="T13" fmla="*/ 7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71">
                  <a:moveTo>
                    <a:pt x="10" y="70"/>
                  </a:moveTo>
                  <a:lnTo>
                    <a:pt x="0" y="51"/>
                  </a:lnTo>
                  <a:lnTo>
                    <a:pt x="32" y="33"/>
                  </a:lnTo>
                  <a:lnTo>
                    <a:pt x="0" y="19"/>
                  </a:lnTo>
                  <a:lnTo>
                    <a:pt x="10" y="0"/>
                  </a:lnTo>
                  <a:lnTo>
                    <a:pt x="83" y="33"/>
                  </a:lnTo>
                  <a:lnTo>
                    <a:pt x="10" y="7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4D5F7DF5-2AF5-D2B4-601A-2EFFAC1B065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366252" y="5014715"/>
              <a:ext cx="814647" cy="456316"/>
              <a:chOff x="4478338" y="3663950"/>
              <a:chExt cx="461962" cy="258763"/>
            </a:xfrm>
            <a:grpFill/>
          </p:grpSpPr>
          <p:sp>
            <p:nvSpPr>
              <p:cNvPr id="137" name="Freeform 45">
                <a:extLst>
                  <a:ext uri="{FF2B5EF4-FFF2-40B4-BE49-F238E27FC236}">
                    <a16:creationId xmlns:a16="http://schemas.microsoft.com/office/drawing/2014/main" id="{18EDD08C-DBDA-417F-867A-C73F435E46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22788" y="3663950"/>
                <a:ext cx="104775" cy="134938"/>
              </a:xfrm>
              <a:custGeom>
                <a:avLst/>
                <a:gdLst>
                  <a:gd name="T0" fmla="*/ 144 w 289"/>
                  <a:gd name="T1" fmla="*/ 374 h 375"/>
                  <a:gd name="T2" fmla="*/ 20 w 289"/>
                  <a:gd name="T3" fmla="*/ 279 h 375"/>
                  <a:gd name="T4" fmla="*/ 1 w 289"/>
                  <a:gd name="T5" fmla="*/ 143 h 375"/>
                  <a:gd name="T6" fmla="*/ 39 w 289"/>
                  <a:gd name="T7" fmla="*/ 47 h 375"/>
                  <a:gd name="T8" fmla="*/ 144 w 289"/>
                  <a:gd name="T9" fmla="*/ 0 h 375"/>
                  <a:gd name="T10" fmla="*/ 249 w 289"/>
                  <a:gd name="T11" fmla="*/ 47 h 375"/>
                  <a:gd name="T12" fmla="*/ 287 w 289"/>
                  <a:gd name="T13" fmla="*/ 143 h 375"/>
                  <a:gd name="T14" fmla="*/ 270 w 289"/>
                  <a:gd name="T15" fmla="*/ 277 h 375"/>
                  <a:gd name="T16" fmla="*/ 144 w 289"/>
                  <a:gd name="T17" fmla="*/ 374 h 375"/>
                  <a:gd name="T18" fmla="*/ 144 w 289"/>
                  <a:gd name="T19" fmla="*/ 30 h 375"/>
                  <a:gd name="T20" fmla="*/ 60 w 289"/>
                  <a:gd name="T21" fmla="*/ 67 h 375"/>
                  <a:gd name="T22" fmla="*/ 30 w 289"/>
                  <a:gd name="T23" fmla="*/ 142 h 375"/>
                  <a:gd name="T24" fmla="*/ 48 w 289"/>
                  <a:gd name="T25" fmla="*/ 272 h 375"/>
                  <a:gd name="T26" fmla="*/ 144 w 289"/>
                  <a:gd name="T27" fmla="*/ 346 h 375"/>
                  <a:gd name="T28" fmla="*/ 240 w 289"/>
                  <a:gd name="T29" fmla="*/ 272 h 375"/>
                  <a:gd name="T30" fmla="*/ 240 w 289"/>
                  <a:gd name="T31" fmla="*/ 272 h 375"/>
                  <a:gd name="T32" fmla="*/ 258 w 289"/>
                  <a:gd name="T33" fmla="*/ 142 h 375"/>
                  <a:gd name="T34" fmla="*/ 229 w 289"/>
                  <a:gd name="T35" fmla="*/ 67 h 375"/>
                  <a:gd name="T36" fmla="*/ 144 w 289"/>
                  <a:gd name="T37" fmla="*/ 3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9" h="375">
                    <a:moveTo>
                      <a:pt x="144" y="374"/>
                    </a:moveTo>
                    <a:cubicBezTo>
                      <a:pt x="86" y="374"/>
                      <a:pt x="35" y="336"/>
                      <a:pt x="20" y="279"/>
                    </a:cubicBezTo>
                    <a:cubicBezTo>
                      <a:pt x="19" y="276"/>
                      <a:pt x="6" y="209"/>
                      <a:pt x="1" y="143"/>
                    </a:cubicBezTo>
                    <a:cubicBezTo>
                      <a:pt x="0" y="110"/>
                      <a:pt x="13" y="75"/>
                      <a:pt x="39" y="47"/>
                    </a:cubicBezTo>
                    <a:cubicBezTo>
                      <a:pt x="67" y="18"/>
                      <a:pt x="106" y="0"/>
                      <a:pt x="144" y="0"/>
                    </a:cubicBezTo>
                    <a:cubicBezTo>
                      <a:pt x="184" y="0"/>
                      <a:pt x="221" y="18"/>
                      <a:pt x="249" y="47"/>
                    </a:cubicBezTo>
                    <a:cubicBezTo>
                      <a:pt x="275" y="75"/>
                      <a:pt x="288" y="110"/>
                      <a:pt x="287" y="143"/>
                    </a:cubicBezTo>
                    <a:cubicBezTo>
                      <a:pt x="283" y="207"/>
                      <a:pt x="270" y="274"/>
                      <a:pt x="270" y="277"/>
                    </a:cubicBezTo>
                    <a:cubicBezTo>
                      <a:pt x="253" y="336"/>
                      <a:pt x="202" y="374"/>
                      <a:pt x="144" y="374"/>
                    </a:cubicBezTo>
                    <a:close/>
                    <a:moveTo>
                      <a:pt x="144" y="30"/>
                    </a:moveTo>
                    <a:cubicBezTo>
                      <a:pt x="114" y="30"/>
                      <a:pt x="83" y="43"/>
                      <a:pt x="60" y="67"/>
                    </a:cubicBezTo>
                    <a:cubicBezTo>
                      <a:pt x="39" y="89"/>
                      <a:pt x="29" y="117"/>
                      <a:pt x="30" y="142"/>
                    </a:cubicBezTo>
                    <a:cubicBezTo>
                      <a:pt x="35" y="204"/>
                      <a:pt x="48" y="272"/>
                      <a:pt x="48" y="272"/>
                    </a:cubicBezTo>
                    <a:cubicBezTo>
                      <a:pt x="60" y="315"/>
                      <a:pt x="99" y="346"/>
                      <a:pt x="144" y="346"/>
                    </a:cubicBezTo>
                    <a:cubicBezTo>
                      <a:pt x="189" y="346"/>
                      <a:pt x="229" y="315"/>
                      <a:pt x="240" y="272"/>
                    </a:cubicBezTo>
                    <a:lnTo>
                      <a:pt x="240" y="272"/>
                    </a:lnTo>
                    <a:cubicBezTo>
                      <a:pt x="240" y="272"/>
                      <a:pt x="253" y="204"/>
                      <a:pt x="258" y="142"/>
                    </a:cubicBezTo>
                    <a:cubicBezTo>
                      <a:pt x="259" y="116"/>
                      <a:pt x="249" y="89"/>
                      <a:pt x="229" y="67"/>
                    </a:cubicBezTo>
                    <a:cubicBezTo>
                      <a:pt x="205" y="43"/>
                      <a:pt x="175" y="30"/>
                      <a:pt x="14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38" name="Freeform 46">
                <a:extLst>
                  <a:ext uri="{FF2B5EF4-FFF2-40B4-BE49-F238E27FC236}">
                    <a16:creationId xmlns:a16="http://schemas.microsoft.com/office/drawing/2014/main" id="{D12ABED2-06C9-975D-6C2E-AB89C27954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78338" y="3795713"/>
                <a:ext cx="98425" cy="127000"/>
              </a:xfrm>
              <a:custGeom>
                <a:avLst/>
                <a:gdLst>
                  <a:gd name="T0" fmla="*/ 270 w 273"/>
                  <a:gd name="T1" fmla="*/ 351 h 352"/>
                  <a:gd name="T2" fmla="*/ 44 w 273"/>
                  <a:gd name="T3" fmla="*/ 351 h 352"/>
                  <a:gd name="T4" fmla="*/ 0 w 273"/>
                  <a:gd name="T5" fmla="*/ 307 h 352"/>
                  <a:gd name="T6" fmla="*/ 0 w 273"/>
                  <a:gd name="T7" fmla="*/ 179 h 352"/>
                  <a:gd name="T8" fmla="*/ 171 w 273"/>
                  <a:gd name="T9" fmla="*/ 0 h 352"/>
                  <a:gd name="T10" fmla="*/ 178 w 273"/>
                  <a:gd name="T11" fmla="*/ 0 h 352"/>
                  <a:gd name="T12" fmla="*/ 183 w 273"/>
                  <a:gd name="T13" fmla="*/ 6 h 352"/>
                  <a:gd name="T14" fmla="*/ 270 w 273"/>
                  <a:gd name="T15" fmla="*/ 46 h 352"/>
                  <a:gd name="T16" fmla="*/ 270 w 273"/>
                  <a:gd name="T17" fmla="*/ 75 h 352"/>
                  <a:gd name="T18" fmla="*/ 167 w 273"/>
                  <a:gd name="T19" fmla="*/ 30 h 352"/>
                  <a:gd name="T20" fmla="*/ 31 w 273"/>
                  <a:gd name="T21" fmla="*/ 180 h 352"/>
                  <a:gd name="T22" fmla="*/ 31 w 273"/>
                  <a:gd name="T23" fmla="*/ 309 h 352"/>
                  <a:gd name="T24" fmla="*/ 46 w 273"/>
                  <a:gd name="T25" fmla="*/ 323 h 352"/>
                  <a:gd name="T26" fmla="*/ 272 w 273"/>
                  <a:gd name="T27" fmla="*/ 323 h 352"/>
                  <a:gd name="T28" fmla="*/ 272 w 273"/>
                  <a:gd name="T29" fmla="*/ 351 h 352"/>
                  <a:gd name="T30" fmla="*/ 270 w 273"/>
                  <a:gd name="T31" fmla="*/ 351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3" h="352">
                    <a:moveTo>
                      <a:pt x="270" y="351"/>
                    </a:moveTo>
                    <a:lnTo>
                      <a:pt x="44" y="351"/>
                    </a:lnTo>
                    <a:cubicBezTo>
                      <a:pt x="21" y="351"/>
                      <a:pt x="0" y="332"/>
                      <a:pt x="0" y="307"/>
                    </a:cubicBezTo>
                    <a:lnTo>
                      <a:pt x="0" y="179"/>
                    </a:lnTo>
                    <a:cubicBezTo>
                      <a:pt x="0" y="83"/>
                      <a:pt x="75" y="4"/>
                      <a:pt x="171" y="0"/>
                    </a:cubicBezTo>
                    <a:lnTo>
                      <a:pt x="178" y="0"/>
                    </a:lnTo>
                    <a:lnTo>
                      <a:pt x="183" y="6"/>
                    </a:lnTo>
                    <a:cubicBezTo>
                      <a:pt x="205" y="32"/>
                      <a:pt x="237" y="46"/>
                      <a:pt x="270" y="46"/>
                    </a:cubicBezTo>
                    <a:lnTo>
                      <a:pt x="270" y="75"/>
                    </a:lnTo>
                    <a:cubicBezTo>
                      <a:pt x="231" y="75"/>
                      <a:pt x="193" y="59"/>
                      <a:pt x="167" y="30"/>
                    </a:cubicBezTo>
                    <a:cubicBezTo>
                      <a:pt x="89" y="38"/>
                      <a:pt x="31" y="102"/>
                      <a:pt x="31" y="180"/>
                    </a:cubicBezTo>
                    <a:lnTo>
                      <a:pt x="31" y="309"/>
                    </a:lnTo>
                    <a:cubicBezTo>
                      <a:pt x="31" y="316"/>
                      <a:pt x="37" y="323"/>
                      <a:pt x="46" y="323"/>
                    </a:cubicBezTo>
                    <a:lnTo>
                      <a:pt x="272" y="323"/>
                    </a:lnTo>
                    <a:lnTo>
                      <a:pt x="272" y="351"/>
                    </a:lnTo>
                    <a:lnTo>
                      <a:pt x="270" y="35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39" name="Freeform 47">
                <a:extLst>
                  <a:ext uri="{FF2B5EF4-FFF2-40B4-BE49-F238E27FC236}">
                    <a16:creationId xmlns:a16="http://schemas.microsoft.com/office/drawing/2014/main" id="{3BBB1271-04AE-BF2B-703E-E883CE4778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91075" y="3663950"/>
                <a:ext cx="104775" cy="134938"/>
              </a:xfrm>
              <a:custGeom>
                <a:avLst/>
                <a:gdLst>
                  <a:gd name="T0" fmla="*/ 144 w 289"/>
                  <a:gd name="T1" fmla="*/ 374 h 375"/>
                  <a:gd name="T2" fmla="*/ 20 w 289"/>
                  <a:gd name="T3" fmla="*/ 279 h 375"/>
                  <a:gd name="T4" fmla="*/ 1 w 289"/>
                  <a:gd name="T5" fmla="*/ 143 h 375"/>
                  <a:gd name="T6" fmla="*/ 39 w 289"/>
                  <a:gd name="T7" fmla="*/ 47 h 375"/>
                  <a:gd name="T8" fmla="*/ 144 w 289"/>
                  <a:gd name="T9" fmla="*/ 0 h 375"/>
                  <a:gd name="T10" fmla="*/ 249 w 289"/>
                  <a:gd name="T11" fmla="*/ 47 h 375"/>
                  <a:gd name="T12" fmla="*/ 287 w 289"/>
                  <a:gd name="T13" fmla="*/ 143 h 375"/>
                  <a:gd name="T14" fmla="*/ 269 w 289"/>
                  <a:gd name="T15" fmla="*/ 277 h 375"/>
                  <a:gd name="T16" fmla="*/ 144 w 289"/>
                  <a:gd name="T17" fmla="*/ 374 h 375"/>
                  <a:gd name="T18" fmla="*/ 144 w 289"/>
                  <a:gd name="T19" fmla="*/ 30 h 375"/>
                  <a:gd name="T20" fmla="*/ 59 w 289"/>
                  <a:gd name="T21" fmla="*/ 67 h 375"/>
                  <a:gd name="T22" fmla="*/ 30 w 289"/>
                  <a:gd name="T23" fmla="*/ 142 h 375"/>
                  <a:gd name="T24" fmla="*/ 48 w 289"/>
                  <a:gd name="T25" fmla="*/ 272 h 375"/>
                  <a:gd name="T26" fmla="*/ 144 w 289"/>
                  <a:gd name="T27" fmla="*/ 346 h 375"/>
                  <a:gd name="T28" fmla="*/ 240 w 289"/>
                  <a:gd name="T29" fmla="*/ 272 h 375"/>
                  <a:gd name="T30" fmla="*/ 240 w 289"/>
                  <a:gd name="T31" fmla="*/ 272 h 375"/>
                  <a:gd name="T32" fmla="*/ 258 w 289"/>
                  <a:gd name="T33" fmla="*/ 142 h 375"/>
                  <a:gd name="T34" fmla="*/ 229 w 289"/>
                  <a:gd name="T35" fmla="*/ 67 h 375"/>
                  <a:gd name="T36" fmla="*/ 144 w 289"/>
                  <a:gd name="T37" fmla="*/ 3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9" h="375">
                    <a:moveTo>
                      <a:pt x="144" y="374"/>
                    </a:moveTo>
                    <a:cubicBezTo>
                      <a:pt x="86" y="374"/>
                      <a:pt x="35" y="336"/>
                      <a:pt x="20" y="279"/>
                    </a:cubicBezTo>
                    <a:cubicBezTo>
                      <a:pt x="19" y="276"/>
                      <a:pt x="6" y="209"/>
                      <a:pt x="1" y="143"/>
                    </a:cubicBezTo>
                    <a:cubicBezTo>
                      <a:pt x="0" y="110"/>
                      <a:pt x="13" y="75"/>
                      <a:pt x="39" y="47"/>
                    </a:cubicBezTo>
                    <a:cubicBezTo>
                      <a:pt x="67" y="18"/>
                      <a:pt x="106" y="0"/>
                      <a:pt x="144" y="0"/>
                    </a:cubicBezTo>
                    <a:cubicBezTo>
                      <a:pt x="183" y="0"/>
                      <a:pt x="221" y="18"/>
                      <a:pt x="249" y="47"/>
                    </a:cubicBezTo>
                    <a:cubicBezTo>
                      <a:pt x="275" y="75"/>
                      <a:pt x="288" y="110"/>
                      <a:pt x="287" y="143"/>
                    </a:cubicBezTo>
                    <a:cubicBezTo>
                      <a:pt x="282" y="207"/>
                      <a:pt x="269" y="274"/>
                      <a:pt x="269" y="277"/>
                    </a:cubicBezTo>
                    <a:cubicBezTo>
                      <a:pt x="255" y="336"/>
                      <a:pt x="204" y="374"/>
                      <a:pt x="144" y="374"/>
                    </a:cubicBezTo>
                    <a:close/>
                    <a:moveTo>
                      <a:pt x="144" y="30"/>
                    </a:moveTo>
                    <a:cubicBezTo>
                      <a:pt x="113" y="30"/>
                      <a:pt x="83" y="43"/>
                      <a:pt x="59" y="67"/>
                    </a:cubicBezTo>
                    <a:cubicBezTo>
                      <a:pt x="39" y="89"/>
                      <a:pt x="29" y="117"/>
                      <a:pt x="30" y="142"/>
                    </a:cubicBezTo>
                    <a:cubicBezTo>
                      <a:pt x="35" y="204"/>
                      <a:pt x="48" y="272"/>
                      <a:pt x="48" y="272"/>
                    </a:cubicBezTo>
                    <a:cubicBezTo>
                      <a:pt x="59" y="315"/>
                      <a:pt x="99" y="346"/>
                      <a:pt x="144" y="346"/>
                    </a:cubicBezTo>
                    <a:cubicBezTo>
                      <a:pt x="189" y="346"/>
                      <a:pt x="229" y="315"/>
                      <a:pt x="240" y="272"/>
                    </a:cubicBezTo>
                    <a:lnTo>
                      <a:pt x="240" y="272"/>
                    </a:lnTo>
                    <a:cubicBezTo>
                      <a:pt x="240" y="272"/>
                      <a:pt x="253" y="204"/>
                      <a:pt x="258" y="142"/>
                    </a:cubicBezTo>
                    <a:cubicBezTo>
                      <a:pt x="259" y="116"/>
                      <a:pt x="249" y="89"/>
                      <a:pt x="229" y="67"/>
                    </a:cubicBezTo>
                    <a:cubicBezTo>
                      <a:pt x="207" y="43"/>
                      <a:pt x="176" y="30"/>
                      <a:pt x="14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40" name="Freeform 48">
                <a:extLst>
                  <a:ext uri="{FF2B5EF4-FFF2-40B4-BE49-F238E27FC236}">
                    <a16:creationId xmlns:a16="http://schemas.microsoft.com/office/drawing/2014/main" id="{F0A766D1-4699-DD6D-9587-9CCD505783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5050" y="3795713"/>
                <a:ext cx="95250" cy="127000"/>
              </a:xfrm>
              <a:custGeom>
                <a:avLst/>
                <a:gdLst>
                  <a:gd name="T0" fmla="*/ 220 w 264"/>
                  <a:gd name="T1" fmla="*/ 353 h 354"/>
                  <a:gd name="T2" fmla="*/ 0 w 264"/>
                  <a:gd name="T3" fmla="*/ 353 h 354"/>
                  <a:gd name="T4" fmla="*/ 0 w 264"/>
                  <a:gd name="T5" fmla="*/ 324 h 354"/>
                  <a:gd name="T6" fmla="*/ 220 w 264"/>
                  <a:gd name="T7" fmla="*/ 324 h 354"/>
                  <a:gd name="T8" fmla="*/ 235 w 264"/>
                  <a:gd name="T9" fmla="*/ 309 h 354"/>
                  <a:gd name="T10" fmla="*/ 235 w 264"/>
                  <a:gd name="T11" fmla="*/ 181 h 354"/>
                  <a:gd name="T12" fmla="*/ 104 w 264"/>
                  <a:gd name="T13" fmla="*/ 31 h 354"/>
                  <a:gd name="T14" fmla="*/ 0 w 264"/>
                  <a:gd name="T15" fmla="*/ 76 h 354"/>
                  <a:gd name="T16" fmla="*/ 0 w 264"/>
                  <a:gd name="T17" fmla="*/ 47 h 354"/>
                  <a:gd name="T18" fmla="*/ 86 w 264"/>
                  <a:gd name="T19" fmla="*/ 6 h 354"/>
                  <a:gd name="T20" fmla="*/ 91 w 264"/>
                  <a:gd name="T21" fmla="*/ 0 h 354"/>
                  <a:gd name="T22" fmla="*/ 98 w 264"/>
                  <a:gd name="T23" fmla="*/ 0 h 354"/>
                  <a:gd name="T24" fmla="*/ 263 w 264"/>
                  <a:gd name="T25" fmla="*/ 180 h 354"/>
                  <a:gd name="T26" fmla="*/ 263 w 264"/>
                  <a:gd name="T27" fmla="*/ 308 h 354"/>
                  <a:gd name="T28" fmla="*/ 220 w 264"/>
                  <a:gd name="T29" fmla="*/ 353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64" h="354">
                    <a:moveTo>
                      <a:pt x="220" y="353"/>
                    </a:moveTo>
                    <a:lnTo>
                      <a:pt x="0" y="353"/>
                    </a:lnTo>
                    <a:lnTo>
                      <a:pt x="0" y="324"/>
                    </a:lnTo>
                    <a:lnTo>
                      <a:pt x="220" y="324"/>
                    </a:lnTo>
                    <a:cubicBezTo>
                      <a:pt x="228" y="324"/>
                      <a:pt x="235" y="318"/>
                      <a:pt x="235" y="309"/>
                    </a:cubicBezTo>
                    <a:lnTo>
                      <a:pt x="235" y="181"/>
                    </a:lnTo>
                    <a:cubicBezTo>
                      <a:pt x="235" y="105"/>
                      <a:pt x="178" y="41"/>
                      <a:pt x="104" y="31"/>
                    </a:cubicBezTo>
                    <a:cubicBezTo>
                      <a:pt x="78" y="59"/>
                      <a:pt x="40" y="76"/>
                      <a:pt x="0" y="76"/>
                    </a:cubicBezTo>
                    <a:lnTo>
                      <a:pt x="0" y="47"/>
                    </a:lnTo>
                    <a:cubicBezTo>
                      <a:pt x="34" y="47"/>
                      <a:pt x="66" y="32"/>
                      <a:pt x="86" y="6"/>
                    </a:cubicBezTo>
                    <a:lnTo>
                      <a:pt x="91" y="0"/>
                    </a:lnTo>
                    <a:lnTo>
                      <a:pt x="98" y="0"/>
                    </a:lnTo>
                    <a:cubicBezTo>
                      <a:pt x="191" y="8"/>
                      <a:pt x="263" y="86"/>
                      <a:pt x="263" y="180"/>
                    </a:cubicBezTo>
                    <a:lnTo>
                      <a:pt x="263" y="308"/>
                    </a:lnTo>
                    <a:cubicBezTo>
                      <a:pt x="263" y="334"/>
                      <a:pt x="244" y="353"/>
                      <a:pt x="220" y="35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</p:grpSp>
      </p:grpSp>
      <p:sp>
        <p:nvSpPr>
          <p:cNvPr id="141" name="Rectangle: Rounded Corners 1">
            <a:extLst>
              <a:ext uri="{FF2B5EF4-FFF2-40B4-BE49-F238E27FC236}">
                <a16:creationId xmlns:a16="http://schemas.microsoft.com/office/drawing/2014/main" id="{B9E44E24-AAFF-AE93-4407-B48AF4673EF8}"/>
              </a:ext>
            </a:extLst>
          </p:cNvPr>
          <p:cNvSpPr/>
          <p:nvPr/>
        </p:nvSpPr>
        <p:spPr>
          <a:xfrm>
            <a:off x="7383194" y="3235543"/>
            <a:ext cx="1429916" cy="466694"/>
          </a:xfrm>
          <a:prstGeom prst="roundRect">
            <a:avLst>
              <a:gd name="adj" fmla="val 3611"/>
            </a:avLst>
          </a:prstGeom>
          <a:solidFill>
            <a:schemeClr val="bg1">
              <a:lumMod val="85000"/>
            </a:schemeClr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F30FCB54-6C50-FA96-8518-3AC06320F934}"/>
              </a:ext>
            </a:extLst>
          </p:cNvPr>
          <p:cNvSpPr txBox="1"/>
          <p:nvPr/>
        </p:nvSpPr>
        <p:spPr>
          <a:xfrm>
            <a:off x="7381041" y="3502123"/>
            <a:ext cx="13998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766">
              <a:defRPr/>
            </a:pPr>
            <a:r>
              <a:rPr lang="en-US" sz="900" b="1">
                <a:solidFill>
                  <a:srgbClr val="000000"/>
                </a:solidFill>
                <a:latin typeface="Calibri" panose="020F0502020204030204"/>
              </a:rPr>
              <a:t>External Enterprise LLMs</a:t>
            </a:r>
          </a:p>
        </p:txBody>
      </p:sp>
      <p:cxnSp>
        <p:nvCxnSpPr>
          <p:cNvPr id="143" name="Straight Arrow Connector 142">
            <a:extLst>
              <a:ext uri="{FF2B5EF4-FFF2-40B4-BE49-F238E27FC236}">
                <a16:creationId xmlns:a16="http://schemas.microsoft.com/office/drawing/2014/main" id="{CA76DD73-747B-0236-DFA3-C6CC69577863}"/>
              </a:ext>
            </a:extLst>
          </p:cNvPr>
          <p:cNvCxnSpPr>
            <a:cxnSpLocks/>
          </p:cNvCxnSpPr>
          <p:nvPr/>
        </p:nvCxnSpPr>
        <p:spPr>
          <a:xfrm>
            <a:off x="4751336" y="4090966"/>
            <a:ext cx="426797" cy="0"/>
          </a:xfrm>
          <a:prstGeom prst="straightConnector1">
            <a:avLst/>
          </a:prstGeom>
          <a:ln w="127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A91B75EB-EFEE-336E-7297-611DDC49DE29}"/>
              </a:ext>
            </a:extLst>
          </p:cNvPr>
          <p:cNvGrpSpPr>
            <a:grpSpLocks noChangeAspect="1"/>
          </p:cNvGrpSpPr>
          <p:nvPr/>
        </p:nvGrpSpPr>
        <p:grpSpPr>
          <a:xfrm>
            <a:off x="3737826" y="3880713"/>
            <a:ext cx="436562" cy="404617"/>
            <a:chOff x="5125598" y="5116374"/>
            <a:chExt cx="676656" cy="627143"/>
          </a:xfrm>
          <a:solidFill>
            <a:schemeClr val="bg1">
              <a:lumMod val="95000"/>
            </a:schemeClr>
          </a:solidFill>
        </p:grpSpPr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6A8910C3-726F-B473-45D4-9E48C108EE9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283644" y="5286087"/>
              <a:ext cx="287636" cy="106532"/>
              <a:chOff x="6800350" y="4361238"/>
              <a:chExt cx="237715" cy="88043"/>
            </a:xfrm>
            <a:grpFill/>
          </p:grpSpPr>
          <p:sp>
            <p:nvSpPr>
              <p:cNvPr id="149" name="Freeform 57">
                <a:extLst>
                  <a:ext uri="{FF2B5EF4-FFF2-40B4-BE49-F238E27FC236}">
                    <a16:creationId xmlns:a16="http://schemas.microsoft.com/office/drawing/2014/main" id="{7A0BE607-10F5-16BC-6BA3-8CAB3AE2CF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00350" y="4361238"/>
                <a:ext cx="79239" cy="88043"/>
              </a:xfrm>
              <a:custGeom>
                <a:avLst/>
                <a:gdLst>
                  <a:gd name="T0" fmla="*/ 113 w 157"/>
                  <a:gd name="T1" fmla="*/ 134 h 176"/>
                  <a:gd name="T2" fmla="*/ 44 w 157"/>
                  <a:gd name="T3" fmla="*/ 134 h 176"/>
                  <a:gd name="T4" fmla="*/ 29 w 157"/>
                  <a:gd name="T5" fmla="*/ 175 h 176"/>
                  <a:gd name="T6" fmla="*/ 0 w 157"/>
                  <a:gd name="T7" fmla="*/ 175 h 176"/>
                  <a:gd name="T8" fmla="*/ 64 w 157"/>
                  <a:gd name="T9" fmla="*/ 0 h 176"/>
                  <a:gd name="T10" fmla="*/ 92 w 157"/>
                  <a:gd name="T11" fmla="*/ 0 h 176"/>
                  <a:gd name="T12" fmla="*/ 156 w 157"/>
                  <a:gd name="T13" fmla="*/ 175 h 176"/>
                  <a:gd name="T14" fmla="*/ 127 w 157"/>
                  <a:gd name="T15" fmla="*/ 175 h 176"/>
                  <a:gd name="T16" fmla="*/ 113 w 157"/>
                  <a:gd name="T17" fmla="*/ 134 h 176"/>
                  <a:gd name="T18" fmla="*/ 53 w 157"/>
                  <a:gd name="T19" fmla="*/ 109 h 176"/>
                  <a:gd name="T20" fmla="*/ 105 w 157"/>
                  <a:gd name="T21" fmla="*/ 109 h 176"/>
                  <a:gd name="T22" fmla="*/ 80 w 157"/>
                  <a:gd name="T23" fmla="*/ 35 h 176"/>
                  <a:gd name="T24" fmla="*/ 80 w 157"/>
                  <a:gd name="T25" fmla="*/ 35 h 176"/>
                  <a:gd name="T26" fmla="*/ 53 w 157"/>
                  <a:gd name="T27" fmla="*/ 109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7" h="176">
                    <a:moveTo>
                      <a:pt x="113" y="134"/>
                    </a:moveTo>
                    <a:lnTo>
                      <a:pt x="44" y="134"/>
                    </a:lnTo>
                    <a:lnTo>
                      <a:pt x="29" y="175"/>
                    </a:lnTo>
                    <a:lnTo>
                      <a:pt x="0" y="175"/>
                    </a:lnTo>
                    <a:lnTo>
                      <a:pt x="64" y="0"/>
                    </a:lnTo>
                    <a:lnTo>
                      <a:pt x="92" y="0"/>
                    </a:lnTo>
                    <a:lnTo>
                      <a:pt x="156" y="175"/>
                    </a:lnTo>
                    <a:lnTo>
                      <a:pt x="127" y="175"/>
                    </a:lnTo>
                    <a:lnTo>
                      <a:pt x="113" y="134"/>
                    </a:lnTo>
                    <a:close/>
                    <a:moveTo>
                      <a:pt x="53" y="109"/>
                    </a:moveTo>
                    <a:lnTo>
                      <a:pt x="105" y="109"/>
                    </a:lnTo>
                    <a:lnTo>
                      <a:pt x="80" y="35"/>
                    </a:lnTo>
                    <a:lnTo>
                      <a:pt x="80" y="35"/>
                    </a:lnTo>
                    <a:lnTo>
                      <a:pt x="53" y="109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50" name="Freeform 58">
                <a:extLst>
                  <a:ext uri="{FF2B5EF4-FFF2-40B4-BE49-F238E27FC236}">
                    <a16:creationId xmlns:a16="http://schemas.microsoft.com/office/drawing/2014/main" id="{66E2DC21-611A-41BA-D596-ED28646A58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90593" y="4361238"/>
                <a:ext cx="66032" cy="88043"/>
              </a:xfrm>
              <a:custGeom>
                <a:avLst/>
                <a:gdLst>
                  <a:gd name="T0" fmla="*/ 30 w 131"/>
                  <a:gd name="T1" fmla="*/ 108 h 176"/>
                  <a:gd name="T2" fmla="*/ 30 w 131"/>
                  <a:gd name="T3" fmla="*/ 175 h 176"/>
                  <a:gd name="T4" fmla="*/ 0 w 131"/>
                  <a:gd name="T5" fmla="*/ 175 h 176"/>
                  <a:gd name="T6" fmla="*/ 0 w 131"/>
                  <a:gd name="T7" fmla="*/ 0 h 176"/>
                  <a:gd name="T8" fmla="*/ 69 w 131"/>
                  <a:gd name="T9" fmla="*/ 0 h 176"/>
                  <a:gd name="T10" fmla="*/ 114 w 131"/>
                  <a:gd name="T11" fmla="*/ 15 h 176"/>
                  <a:gd name="T12" fmla="*/ 130 w 131"/>
                  <a:gd name="T13" fmla="*/ 54 h 176"/>
                  <a:gd name="T14" fmla="*/ 114 w 131"/>
                  <a:gd name="T15" fmla="*/ 94 h 176"/>
                  <a:gd name="T16" fmla="*/ 69 w 131"/>
                  <a:gd name="T17" fmla="*/ 108 h 176"/>
                  <a:gd name="T18" fmla="*/ 30 w 131"/>
                  <a:gd name="T19" fmla="*/ 108 h 176"/>
                  <a:gd name="T20" fmla="*/ 30 w 131"/>
                  <a:gd name="T21" fmla="*/ 85 h 176"/>
                  <a:gd name="T22" fmla="*/ 69 w 131"/>
                  <a:gd name="T23" fmla="*/ 85 h 176"/>
                  <a:gd name="T24" fmla="*/ 94 w 131"/>
                  <a:gd name="T25" fmla="*/ 76 h 176"/>
                  <a:gd name="T26" fmla="*/ 102 w 131"/>
                  <a:gd name="T27" fmla="*/ 54 h 176"/>
                  <a:gd name="T28" fmla="*/ 94 w 131"/>
                  <a:gd name="T29" fmla="*/ 32 h 176"/>
                  <a:gd name="T30" fmla="*/ 69 w 131"/>
                  <a:gd name="T31" fmla="*/ 24 h 176"/>
                  <a:gd name="T32" fmla="*/ 30 w 131"/>
                  <a:gd name="T33" fmla="*/ 24 h 176"/>
                  <a:gd name="T34" fmla="*/ 30 w 131"/>
                  <a:gd name="T35" fmla="*/ 8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1" h="176">
                    <a:moveTo>
                      <a:pt x="30" y="108"/>
                    </a:moveTo>
                    <a:lnTo>
                      <a:pt x="30" y="175"/>
                    </a:lnTo>
                    <a:lnTo>
                      <a:pt x="0" y="175"/>
                    </a:lnTo>
                    <a:lnTo>
                      <a:pt x="0" y="0"/>
                    </a:lnTo>
                    <a:lnTo>
                      <a:pt x="69" y="0"/>
                    </a:lnTo>
                    <a:cubicBezTo>
                      <a:pt x="88" y="0"/>
                      <a:pt x="104" y="5"/>
                      <a:pt x="114" y="15"/>
                    </a:cubicBezTo>
                    <a:cubicBezTo>
                      <a:pt x="126" y="25"/>
                      <a:pt x="130" y="38"/>
                      <a:pt x="130" y="54"/>
                    </a:cubicBezTo>
                    <a:cubicBezTo>
                      <a:pt x="130" y="70"/>
                      <a:pt x="124" y="83"/>
                      <a:pt x="114" y="94"/>
                    </a:cubicBezTo>
                    <a:cubicBezTo>
                      <a:pt x="102" y="104"/>
                      <a:pt x="88" y="108"/>
                      <a:pt x="69" y="108"/>
                    </a:cubicBezTo>
                    <a:lnTo>
                      <a:pt x="30" y="108"/>
                    </a:lnTo>
                    <a:close/>
                    <a:moveTo>
                      <a:pt x="30" y="85"/>
                    </a:moveTo>
                    <a:lnTo>
                      <a:pt x="69" y="85"/>
                    </a:lnTo>
                    <a:cubicBezTo>
                      <a:pt x="79" y="85"/>
                      <a:pt x="88" y="82"/>
                      <a:pt x="94" y="76"/>
                    </a:cubicBezTo>
                    <a:cubicBezTo>
                      <a:pt x="100" y="70"/>
                      <a:pt x="102" y="62"/>
                      <a:pt x="102" y="54"/>
                    </a:cubicBezTo>
                    <a:cubicBezTo>
                      <a:pt x="102" y="45"/>
                      <a:pt x="100" y="38"/>
                      <a:pt x="94" y="32"/>
                    </a:cubicBezTo>
                    <a:cubicBezTo>
                      <a:pt x="88" y="27"/>
                      <a:pt x="81" y="24"/>
                      <a:pt x="69" y="24"/>
                    </a:cubicBezTo>
                    <a:lnTo>
                      <a:pt x="30" y="24"/>
                    </a:lnTo>
                    <a:lnTo>
                      <a:pt x="30" y="85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51" name="Freeform 59">
                <a:extLst>
                  <a:ext uri="{FF2B5EF4-FFF2-40B4-BE49-F238E27FC236}">
                    <a16:creationId xmlns:a16="http://schemas.microsoft.com/office/drawing/2014/main" id="{AE73EBCF-8A9E-631E-4B48-1226FDACDE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2033" y="4361238"/>
                <a:ext cx="66032" cy="88043"/>
              </a:xfrm>
              <a:custGeom>
                <a:avLst/>
                <a:gdLst>
                  <a:gd name="T0" fmla="*/ 29 w 131"/>
                  <a:gd name="T1" fmla="*/ 108 h 176"/>
                  <a:gd name="T2" fmla="*/ 29 w 131"/>
                  <a:gd name="T3" fmla="*/ 175 h 176"/>
                  <a:gd name="T4" fmla="*/ 0 w 131"/>
                  <a:gd name="T5" fmla="*/ 175 h 176"/>
                  <a:gd name="T6" fmla="*/ 0 w 131"/>
                  <a:gd name="T7" fmla="*/ 0 h 176"/>
                  <a:gd name="T8" fmla="*/ 69 w 131"/>
                  <a:gd name="T9" fmla="*/ 0 h 176"/>
                  <a:gd name="T10" fmla="*/ 114 w 131"/>
                  <a:gd name="T11" fmla="*/ 15 h 176"/>
                  <a:gd name="T12" fmla="*/ 130 w 131"/>
                  <a:gd name="T13" fmla="*/ 54 h 176"/>
                  <a:gd name="T14" fmla="*/ 114 w 131"/>
                  <a:gd name="T15" fmla="*/ 94 h 176"/>
                  <a:gd name="T16" fmla="*/ 69 w 131"/>
                  <a:gd name="T17" fmla="*/ 108 h 176"/>
                  <a:gd name="T18" fmla="*/ 29 w 131"/>
                  <a:gd name="T19" fmla="*/ 108 h 176"/>
                  <a:gd name="T20" fmla="*/ 29 w 131"/>
                  <a:gd name="T21" fmla="*/ 85 h 176"/>
                  <a:gd name="T22" fmla="*/ 69 w 131"/>
                  <a:gd name="T23" fmla="*/ 85 h 176"/>
                  <a:gd name="T24" fmla="*/ 93 w 131"/>
                  <a:gd name="T25" fmla="*/ 76 h 176"/>
                  <a:gd name="T26" fmla="*/ 102 w 131"/>
                  <a:gd name="T27" fmla="*/ 54 h 176"/>
                  <a:gd name="T28" fmla="*/ 93 w 131"/>
                  <a:gd name="T29" fmla="*/ 32 h 176"/>
                  <a:gd name="T30" fmla="*/ 69 w 131"/>
                  <a:gd name="T31" fmla="*/ 24 h 176"/>
                  <a:gd name="T32" fmla="*/ 29 w 131"/>
                  <a:gd name="T33" fmla="*/ 24 h 176"/>
                  <a:gd name="T34" fmla="*/ 29 w 131"/>
                  <a:gd name="T35" fmla="*/ 8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1" h="176">
                    <a:moveTo>
                      <a:pt x="29" y="108"/>
                    </a:moveTo>
                    <a:lnTo>
                      <a:pt x="29" y="175"/>
                    </a:lnTo>
                    <a:lnTo>
                      <a:pt x="0" y="175"/>
                    </a:lnTo>
                    <a:lnTo>
                      <a:pt x="0" y="0"/>
                    </a:lnTo>
                    <a:lnTo>
                      <a:pt x="69" y="0"/>
                    </a:lnTo>
                    <a:cubicBezTo>
                      <a:pt x="88" y="0"/>
                      <a:pt x="104" y="5"/>
                      <a:pt x="114" y="15"/>
                    </a:cubicBezTo>
                    <a:cubicBezTo>
                      <a:pt x="126" y="25"/>
                      <a:pt x="130" y="38"/>
                      <a:pt x="130" y="54"/>
                    </a:cubicBezTo>
                    <a:cubicBezTo>
                      <a:pt x="130" y="70"/>
                      <a:pt x="124" y="83"/>
                      <a:pt x="114" y="94"/>
                    </a:cubicBezTo>
                    <a:cubicBezTo>
                      <a:pt x="102" y="104"/>
                      <a:pt x="88" y="108"/>
                      <a:pt x="69" y="108"/>
                    </a:cubicBezTo>
                    <a:lnTo>
                      <a:pt x="29" y="108"/>
                    </a:lnTo>
                    <a:close/>
                    <a:moveTo>
                      <a:pt x="29" y="85"/>
                    </a:moveTo>
                    <a:lnTo>
                      <a:pt x="69" y="85"/>
                    </a:lnTo>
                    <a:cubicBezTo>
                      <a:pt x="79" y="85"/>
                      <a:pt x="88" y="82"/>
                      <a:pt x="93" y="76"/>
                    </a:cubicBezTo>
                    <a:cubicBezTo>
                      <a:pt x="99" y="70"/>
                      <a:pt x="102" y="62"/>
                      <a:pt x="102" y="54"/>
                    </a:cubicBezTo>
                    <a:cubicBezTo>
                      <a:pt x="102" y="45"/>
                      <a:pt x="99" y="38"/>
                      <a:pt x="93" y="32"/>
                    </a:cubicBezTo>
                    <a:cubicBezTo>
                      <a:pt x="88" y="27"/>
                      <a:pt x="80" y="24"/>
                      <a:pt x="69" y="24"/>
                    </a:cubicBezTo>
                    <a:lnTo>
                      <a:pt x="29" y="24"/>
                    </a:lnTo>
                    <a:lnTo>
                      <a:pt x="29" y="85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0648983B-49D2-8DAE-2C37-1FEB12C25FE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125598" y="5116374"/>
              <a:ext cx="676656" cy="627143"/>
              <a:chOff x="4672378" y="5515828"/>
              <a:chExt cx="325438" cy="301625"/>
            </a:xfrm>
            <a:grpFill/>
          </p:grpSpPr>
          <p:sp>
            <p:nvSpPr>
              <p:cNvPr id="147" name="Freeform 44">
                <a:extLst>
                  <a:ext uri="{FF2B5EF4-FFF2-40B4-BE49-F238E27FC236}">
                    <a16:creationId xmlns:a16="http://schemas.microsoft.com/office/drawing/2014/main" id="{CE04F488-042C-6C09-90C2-0A91DD6407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72378" y="5515828"/>
                <a:ext cx="288925" cy="274637"/>
              </a:xfrm>
              <a:custGeom>
                <a:avLst/>
                <a:gdLst>
                  <a:gd name="T0" fmla="*/ 168 w 802"/>
                  <a:gd name="T1" fmla="*/ 762 h 763"/>
                  <a:gd name="T2" fmla="*/ 168 w 802"/>
                  <a:gd name="T3" fmla="*/ 590 h 763"/>
                  <a:gd name="T4" fmla="*/ 47 w 802"/>
                  <a:gd name="T5" fmla="*/ 590 h 763"/>
                  <a:gd name="T6" fmla="*/ 0 w 802"/>
                  <a:gd name="T7" fmla="*/ 544 h 763"/>
                  <a:gd name="T8" fmla="*/ 0 w 802"/>
                  <a:gd name="T9" fmla="*/ 47 h 763"/>
                  <a:gd name="T10" fmla="*/ 47 w 802"/>
                  <a:gd name="T11" fmla="*/ 0 h 763"/>
                  <a:gd name="T12" fmla="*/ 754 w 802"/>
                  <a:gd name="T13" fmla="*/ 0 h 763"/>
                  <a:gd name="T14" fmla="*/ 801 w 802"/>
                  <a:gd name="T15" fmla="*/ 47 h 763"/>
                  <a:gd name="T16" fmla="*/ 801 w 802"/>
                  <a:gd name="T17" fmla="*/ 544 h 763"/>
                  <a:gd name="T18" fmla="*/ 754 w 802"/>
                  <a:gd name="T19" fmla="*/ 590 h 763"/>
                  <a:gd name="T20" fmla="*/ 358 w 802"/>
                  <a:gd name="T21" fmla="*/ 590 h 763"/>
                  <a:gd name="T22" fmla="*/ 168 w 802"/>
                  <a:gd name="T23" fmla="*/ 762 h 763"/>
                  <a:gd name="T24" fmla="*/ 47 w 802"/>
                  <a:gd name="T25" fmla="*/ 28 h 763"/>
                  <a:gd name="T26" fmla="*/ 30 w 802"/>
                  <a:gd name="T27" fmla="*/ 45 h 763"/>
                  <a:gd name="T28" fmla="*/ 30 w 802"/>
                  <a:gd name="T29" fmla="*/ 542 h 763"/>
                  <a:gd name="T30" fmla="*/ 47 w 802"/>
                  <a:gd name="T31" fmla="*/ 560 h 763"/>
                  <a:gd name="T32" fmla="*/ 197 w 802"/>
                  <a:gd name="T33" fmla="*/ 560 h 763"/>
                  <a:gd name="T34" fmla="*/ 197 w 802"/>
                  <a:gd name="T35" fmla="*/ 695 h 763"/>
                  <a:gd name="T36" fmla="*/ 347 w 802"/>
                  <a:gd name="T37" fmla="*/ 560 h 763"/>
                  <a:gd name="T38" fmla="*/ 755 w 802"/>
                  <a:gd name="T39" fmla="*/ 560 h 763"/>
                  <a:gd name="T40" fmla="*/ 773 w 802"/>
                  <a:gd name="T41" fmla="*/ 542 h 763"/>
                  <a:gd name="T42" fmla="*/ 773 w 802"/>
                  <a:gd name="T43" fmla="*/ 45 h 763"/>
                  <a:gd name="T44" fmla="*/ 755 w 802"/>
                  <a:gd name="T45" fmla="*/ 28 h 763"/>
                  <a:gd name="T46" fmla="*/ 47 w 802"/>
                  <a:gd name="T47" fmla="*/ 28 h 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802" h="763">
                    <a:moveTo>
                      <a:pt x="168" y="762"/>
                    </a:moveTo>
                    <a:lnTo>
                      <a:pt x="168" y="590"/>
                    </a:lnTo>
                    <a:lnTo>
                      <a:pt x="47" y="590"/>
                    </a:lnTo>
                    <a:cubicBezTo>
                      <a:pt x="21" y="590"/>
                      <a:pt x="0" y="570"/>
                      <a:pt x="0" y="544"/>
                    </a:cubicBezTo>
                    <a:lnTo>
                      <a:pt x="0" y="47"/>
                    </a:lnTo>
                    <a:cubicBezTo>
                      <a:pt x="0" y="20"/>
                      <a:pt x="21" y="0"/>
                      <a:pt x="47" y="0"/>
                    </a:cubicBezTo>
                    <a:lnTo>
                      <a:pt x="754" y="0"/>
                    </a:lnTo>
                    <a:cubicBezTo>
                      <a:pt x="780" y="0"/>
                      <a:pt x="801" y="20"/>
                      <a:pt x="801" y="47"/>
                    </a:cubicBezTo>
                    <a:lnTo>
                      <a:pt x="801" y="544"/>
                    </a:lnTo>
                    <a:cubicBezTo>
                      <a:pt x="801" y="570"/>
                      <a:pt x="780" y="590"/>
                      <a:pt x="754" y="590"/>
                    </a:cubicBezTo>
                    <a:lnTo>
                      <a:pt x="358" y="590"/>
                    </a:lnTo>
                    <a:lnTo>
                      <a:pt x="168" y="762"/>
                    </a:lnTo>
                    <a:close/>
                    <a:moveTo>
                      <a:pt x="47" y="28"/>
                    </a:moveTo>
                    <a:cubicBezTo>
                      <a:pt x="37" y="28"/>
                      <a:pt x="30" y="35"/>
                      <a:pt x="30" y="45"/>
                    </a:cubicBezTo>
                    <a:lnTo>
                      <a:pt x="30" y="542"/>
                    </a:lnTo>
                    <a:cubicBezTo>
                      <a:pt x="30" y="552"/>
                      <a:pt x="37" y="560"/>
                      <a:pt x="47" y="560"/>
                    </a:cubicBezTo>
                    <a:lnTo>
                      <a:pt x="197" y="560"/>
                    </a:lnTo>
                    <a:lnTo>
                      <a:pt x="197" y="695"/>
                    </a:lnTo>
                    <a:lnTo>
                      <a:pt x="347" y="560"/>
                    </a:lnTo>
                    <a:lnTo>
                      <a:pt x="755" y="560"/>
                    </a:lnTo>
                    <a:cubicBezTo>
                      <a:pt x="766" y="560"/>
                      <a:pt x="773" y="552"/>
                      <a:pt x="773" y="542"/>
                    </a:cubicBezTo>
                    <a:lnTo>
                      <a:pt x="773" y="45"/>
                    </a:lnTo>
                    <a:cubicBezTo>
                      <a:pt x="773" y="35"/>
                      <a:pt x="766" y="28"/>
                      <a:pt x="755" y="28"/>
                    </a:cubicBezTo>
                    <a:lnTo>
                      <a:pt x="47" y="2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48" name="Freeform 147">
                <a:extLst>
                  <a:ext uri="{FF2B5EF4-FFF2-40B4-BE49-F238E27FC236}">
                    <a16:creationId xmlns:a16="http://schemas.microsoft.com/office/drawing/2014/main" id="{1E945BA3-1DB0-124A-2D6E-29F41DA3A7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26366" y="5652353"/>
                <a:ext cx="171450" cy="165100"/>
              </a:xfrm>
              <a:custGeom>
                <a:avLst/>
                <a:gdLst>
                  <a:gd name="T0" fmla="*/ 260 w 477"/>
                  <a:gd name="T1" fmla="*/ 353 h 460"/>
                  <a:gd name="T2" fmla="*/ 34 w 477"/>
                  <a:gd name="T3" fmla="*/ 353 h 460"/>
                  <a:gd name="T4" fmla="*/ 0 w 477"/>
                  <a:gd name="T5" fmla="*/ 319 h 460"/>
                  <a:gd name="T6" fmla="*/ 0 w 477"/>
                  <a:gd name="T7" fmla="*/ 223 h 460"/>
                  <a:gd name="T8" fmla="*/ 30 w 477"/>
                  <a:gd name="T9" fmla="*/ 223 h 460"/>
                  <a:gd name="T10" fmla="*/ 30 w 477"/>
                  <a:gd name="T11" fmla="*/ 319 h 460"/>
                  <a:gd name="T12" fmla="*/ 34 w 477"/>
                  <a:gd name="T13" fmla="*/ 323 h 460"/>
                  <a:gd name="T14" fmla="*/ 272 w 477"/>
                  <a:gd name="T15" fmla="*/ 323 h 460"/>
                  <a:gd name="T16" fmla="*/ 349 w 477"/>
                  <a:gd name="T17" fmla="*/ 393 h 460"/>
                  <a:gd name="T18" fmla="*/ 349 w 477"/>
                  <a:gd name="T19" fmla="*/ 323 h 460"/>
                  <a:gd name="T20" fmla="*/ 442 w 477"/>
                  <a:gd name="T21" fmla="*/ 323 h 460"/>
                  <a:gd name="T22" fmla="*/ 446 w 477"/>
                  <a:gd name="T23" fmla="*/ 319 h 460"/>
                  <a:gd name="T24" fmla="*/ 446 w 477"/>
                  <a:gd name="T25" fmla="*/ 33 h 460"/>
                  <a:gd name="T26" fmla="*/ 442 w 477"/>
                  <a:gd name="T27" fmla="*/ 29 h 460"/>
                  <a:gd name="T28" fmla="*/ 375 w 477"/>
                  <a:gd name="T29" fmla="*/ 29 h 460"/>
                  <a:gd name="T30" fmla="*/ 375 w 477"/>
                  <a:gd name="T31" fmla="*/ 0 h 460"/>
                  <a:gd name="T32" fmla="*/ 442 w 477"/>
                  <a:gd name="T33" fmla="*/ 0 h 460"/>
                  <a:gd name="T34" fmla="*/ 476 w 477"/>
                  <a:gd name="T35" fmla="*/ 33 h 460"/>
                  <a:gd name="T36" fmla="*/ 476 w 477"/>
                  <a:gd name="T37" fmla="*/ 319 h 460"/>
                  <a:gd name="T38" fmla="*/ 442 w 477"/>
                  <a:gd name="T39" fmla="*/ 353 h 460"/>
                  <a:gd name="T40" fmla="*/ 378 w 477"/>
                  <a:gd name="T41" fmla="*/ 353 h 460"/>
                  <a:gd name="T42" fmla="*/ 378 w 477"/>
                  <a:gd name="T43" fmla="*/ 459 h 460"/>
                  <a:gd name="T44" fmla="*/ 260 w 477"/>
                  <a:gd name="T45" fmla="*/ 353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77" h="460">
                    <a:moveTo>
                      <a:pt x="260" y="353"/>
                    </a:moveTo>
                    <a:lnTo>
                      <a:pt x="34" y="353"/>
                    </a:lnTo>
                    <a:cubicBezTo>
                      <a:pt x="15" y="353"/>
                      <a:pt x="0" y="338"/>
                      <a:pt x="0" y="319"/>
                    </a:cubicBezTo>
                    <a:lnTo>
                      <a:pt x="0" y="223"/>
                    </a:lnTo>
                    <a:lnTo>
                      <a:pt x="30" y="223"/>
                    </a:lnTo>
                    <a:lnTo>
                      <a:pt x="30" y="319"/>
                    </a:lnTo>
                    <a:cubicBezTo>
                      <a:pt x="30" y="320"/>
                      <a:pt x="31" y="323"/>
                      <a:pt x="34" y="323"/>
                    </a:cubicBezTo>
                    <a:lnTo>
                      <a:pt x="272" y="323"/>
                    </a:lnTo>
                    <a:lnTo>
                      <a:pt x="349" y="393"/>
                    </a:lnTo>
                    <a:lnTo>
                      <a:pt x="349" y="323"/>
                    </a:lnTo>
                    <a:lnTo>
                      <a:pt x="442" y="323"/>
                    </a:lnTo>
                    <a:cubicBezTo>
                      <a:pt x="444" y="323"/>
                      <a:pt x="446" y="322"/>
                      <a:pt x="446" y="319"/>
                    </a:cubicBezTo>
                    <a:lnTo>
                      <a:pt x="446" y="33"/>
                    </a:lnTo>
                    <a:cubicBezTo>
                      <a:pt x="446" y="32"/>
                      <a:pt x="445" y="29"/>
                      <a:pt x="442" y="29"/>
                    </a:cubicBezTo>
                    <a:lnTo>
                      <a:pt x="375" y="29"/>
                    </a:lnTo>
                    <a:lnTo>
                      <a:pt x="375" y="0"/>
                    </a:lnTo>
                    <a:lnTo>
                      <a:pt x="442" y="0"/>
                    </a:lnTo>
                    <a:cubicBezTo>
                      <a:pt x="461" y="0"/>
                      <a:pt x="476" y="14"/>
                      <a:pt x="476" y="33"/>
                    </a:cubicBezTo>
                    <a:lnTo>
                      <a:pt x="476" y="319"/>
                    </a:lnTo>
                    <a:cubicBezTo>
                      <a:pt x="476" y="338"/>
                      <a:pt x="461" y="353"/>
                      <a:pt x="442" y="353"/>
                    </a:cubicBezTo>
                    <a:lnTo>
                      <a:pt x="378" y="353"/>
                    </a:lnTo>
                    <a:lnTo>
                      <a:pt x="378" y="459"/>
                    </a:lnTo>
                    <a:lnTo>
                      <a:pt x="260" y="35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</p:grpSp>
      </p:grpSp>
      <p:sp>
        <p:nvSpPr>
          <p:cNvPr id="152" name="TextBox 151">
            <a:extLst>
              <a:ext uri="{FF2B5EF4-FFF2-40B4-BE49-F238E27FC236}">
                <a16:creationId xmlns:a16="http://schemas.microsoft.com/office/drawing/2014/main" id="{0CF48942-E8EF-A4EF-ABD1-7F4726073A70}"/>
              </a:ext>
            </a:extLst>
          </p:cNvPr>
          <p:cNvSpPr txBox="1"/>
          <p:nvPr/>
        </p:nvSpPr>
        <p:spPr>
          <a:xfrm>
            <a:off x="3719890" y="4259085"/>
            <a:ext cx="537095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AI App</a:t>
            </a:r>
          </a:p>
        </p:txBody>
      </p: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18E91CAF-3369-1B04-8ED1-6A55E7B9BC4E}"/>
              </a:ext>
            </a:extLst>
          </p:cNvPr>
          <p:cNvGrpSpPr>
            <a:grpSpLocks noChangeAspect="1"/>
          </p:cNvGrpSpPr>
          <p:nvPr/>
        </p:nvGrpSpPr>
        <p:grpSpPr>
          <a:xfrm>
            <a:off x="6952600" y="3871168"/>
            <a:ext cx="417653" cy="422988"/>
            <a:chOff x="905303" y="2241415"/>
            <a:chExt cx="486364" cy="492575"/>
          </a:xfrm>
          <a:solidFill>
            <a:schemeClr val="accent3">
              <a:lumMod val="40000"/>
              <a:lumOff val="60000"/>
            </a:schemeClr>
          </a:solidFill>
        </p:grpSpPr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C9F47C44-3182-4319-3291-C5810ABF4F5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05303" y="2241415"/>
              <a:ext cx="430938" cy="437214"/>
              <a:chOff x="805304" y="2139960"/>
              <a:chExt cx="630936" cy="640124"/>
            </a:xfrm>
            <a:grpFill/>
          </p:grpSpPr>
          <p:sp>
            <p:nvSpPr>
              <p:cNvPr id="174" name="Freeform 172">
                <a:extLst>
                  <a:ext uri="{FF2B5EF4-FFF2-40B4-BE49-F238E27FC236}">
                    <a16:creationId xmlns:a16="http://schemas.microsoft.com/office/drawing/2014/main" id="{A28B0D8F-6628-88F8-1DB4-3AA1B46FE7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04" y="2139960"/>
                <a:ext cx="630936" cy="199081"/>
              </a:xfrm>
              <a:custGeom>
                <a:avLst/>
                <a:gdLst>
                  <a:gd name="T0" fmla="*/ 857 w 909"/>
                  <a:gd name="T1" fmla="*/ 286 h 287"/>
                  <a:gd name="T2" fmla="*/ 51 w 909"/>
                  <a:gd name="T3" fmla="*/ 286 h 287"/>
                  <a:gd name="T4" fmla="*/ 0 w 909"/>
                  <a:gd name="T5" fmla="*/ 235 h 287"/>
                  <a:gd name="T6" fmla="*/ 0 w 909"/>
                  <a:gd name="T7" fmla="*/ 51 h 287"/>
                  <a:gd name="T8" fmla="*/ 51 w 909"/>
                  <a:gd name="T9" fmla="*/ 0 h 287"/>
                  <a:gd name="T10" fmla="*/ 857 w 909"/>
                  <a:gd name="T11" fmla="*/ 0 h 287"/>
                  <a:gd name="T12" fmla="*/ 908 w 909"/>
                  <a:gd name="T13" fmla="*/ 51 h 287"/>
                  <a:gd name="T14" fmla="*/ 908 w 909"/>
                  <a:gd name="T15" fmla="*/ 235 h 287"/>
                  <a:gd name="T16" fmla="*/ 857 w 909"/>
                  <a:gd name="T17" fmla="*/ 286 h 287"/>
                  <a:gd name="T18" fmla="*/ 51 w 909"/>
                  <a:gd name="T19" fmla="*/ 28 h 287"/>
                  <a:gd name="T20" fmla="*/ 29 w 909"/>
                  <a:gd name="T21" fmla="*/ 50 h 287"/>
                  <a:gd name="T22" fmla="*/ 29 w 909"/>
                  <a:gd name="T23" fmla="*/ 235 h 287"/>
                  <a:gd name="T24" fmla="*/ 51 w 909"/>
                  <a:gd name="T25" fmla="*/ 256 h 287"/>
                  <a:gd name="T26" fmla="*/ 857 w 909"/>
                  <a:gd name="T27" fmla="*/ 256 h 287"/>
                  <a:gd name="T28" fmla="*/ 879 w 909"/>
                  <a:gd name="T29" fmla="*/ 235 h 287"/>
                  <a:gd name="T30" fmla="*/ 879 w 909"/>
                  <a:gd name="T31" fmla="*/ 51 h 287"/>
                  <a:gd name="T32" fmla="*/ 857 w 909"/>
                  <a:gd name="T33" fmla="*/ 29 h 287"/>
                  <a:gd name="T34" fmla="*/ 51 w 909"/>
                  <a:gd name="T35" fmla="*/ 29 h 287"/>
                  <a:gd name="T36" fmla="*/ 51 w 909"/>
                  <a:gd name="T37" fmla="*/ 28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09" h="287">
                    <a:moveTo>
                      <a:pt x="857" y="286"/>
                    </a:moveTo>
                    <a:lnTo>
                      <a:pt x="51" y="286"/>
                    </a:lnTo>
                    <a:cubicBezTo>
                      <a:pt x="24" y="286"/>
                      <a:pt x="0" y="262"/>
                      <a:pt x="0" y="235"/>
                    </a:cubicBezTo>
                    <a:lnTo>
                      <a:pt x="0" y="51"/>
                    </a:lnTo>
                    <a:cubicBezTo>
                      <a:pt x="0" y="23"/>
                      <a:pt x="24" y="0"/>
                      <a:pt x="51" y="0"/>
                    </a:cubicBezTo>
                    <a:lnTo>
                      <a:pt x="857" y="0"/>
                    </a:lnTo>
                    <a:cubicBezTo>
                      <a:pt x="885" y="0"/>
                      <a:pt x="908" y="23"/>
                      <a:pt x="908" y="51"/>
                    </a:cubicBezTo>
                    <a:lnTo>
                      <a:pt x="908" y="235"/>
                    </a:lnTo>
                    <a:cubicBezTo>
                      <a:pt x="908" y="262"/>
                      <a:pt x="885" y="286"/>
                      <a:pt x="857" y="286"/>
                    </a:cubicBezTo>
                    <a:close/>
                    <a:moveTo>
                      <a:pt x="51" y="28"/>
                    </a:moveTo>
                    <a:cubicBezTo>
                      <a:pt x="40" y="28"/>
                      <a:pt x="29" y="38"/>
                      <a:pt x="29" y="50"/>
                    </a:cubicBezTo>
                    <a:lnTo>
                      <a:pt x="29" y="235"/>
                    </a:lnTo>
                    <a:cubicBezTo>
                      <a:pt x="29" y="246"/>
                      <a:pt x="40" y="256"/>
                      <a:pt x="51" y="256"/>
                    </a:cubicBezTo>
                    <a:lnTo>
                      <a:pt x="857" y="256"/>
                    </a:lnTo>
                    <a:cubicBezTo>
                      <a:pt x="869" y="256"/>
                      <a:pt x="879" y="246"/>
                      <a:pt x="879" y="235"/>
                    </a:cubicBezTo>
                    <a:lnTo>
                      <a:pt x="879" y="51"/>
                    </a:lnTo>
                    <a:cubicBezTo>
                      <a:pt x="879" y="39"/>
                      <a:pt x="869" y="29"/>
                      <a:pt x="857" y="29"/>
                    </a:cubicBezTo>
                    <a:lnTo>
                      <a:pt x="51" y="29"/>
                    </a:lnTo>
                    <a:lnTo>
                      <a:pt x="51" y="2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75" name="Freeform 173">
                <a:extLst>
                  <a:ext uri="{FF2B5EF4-FFF2-40B4-BE49-F238E27FC236}">
                    <a16:creationId xmlns:a16="http://schemas.microsoft.com/office/drawing/2014/main" id="{9FDB63D1-8214-FA82-F02C-10BC0C1351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878" y="2228780"/>
                <a:ext cx="177642" cy="21441"/>
              </a:xfrm>
              <a:custGeom>
                <a:avLst/>
                <a:gdLst>
                  <a:gd name="T0" fmla="*/ 128 w 256"/>
                  <a:gd name="T1" fmla="*/ 29 h 30"/>
                  <a:gd name="T2" fmla="*/ 0 w 256"/>
                  <a:gd name="T3" fmla="*/ 29 h 30"/>
                  <a:gd name="T4" fmla="*/ 0 w 256"/>
                  <a:gd name="T5" fmla="*/ 0 h 30"/>
                  <a:gd name="T6" fmla="*/ 255 w 256"/>
                  <a:gd name="T7" fmla="*/ 0 h 30"/>
                  <a:gd name="T8" fmla="*/ 255 w 256"/>
                  <a:gd name="T9" fmla="*/ 29 h 30"/>
                  <a:gd name="T10" fmla="*/ 128 w 256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30">
                    <a:moveTo>
                      <a:pt x="128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255" y="0"/>
                    </a:lnTo>
                    <a:lnTo>
                      <a:pt x="255" y="29"/>
                    </a:lnTo>
                    <a:lnTo>
                      <a:pt x="128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76" name="Freeform 174">
                <a:extLst>
                  <a:ext uri="{FF2B5EF4-FFF2-40B4-BE49-F238E27FC236}">
                    <a16:creationId xmlns:a16="http://schemas.microsoft.com/office/drawing/2014/main" id="{D617A030-57B3-CCEA-74E5-581F92FAFF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6086" y="2216529"/>
                <a:ext cx="21439" cy="45943"/>
              </a:xfrm>
              <a:custGeom>
                <a:avLst/>
                <a:gdLst>
                  <a:gd name="T0" fmla="*/ 14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4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4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4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77" name="Freeform 175">
                <a:extLst>
                  <a:ext uri="{FF2B5EF4-FFF2-40B4-BE49-F238E27FC236}">
                    <a16:creationId xmlns:a16="http://schemas.microsoft.com/office/drawing/2014/main" id="{8064CD14-0E04-CAEA-0B4E-AA29D10BE4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5901" y="2216529"/>
                <a:ext cx="21441" cy="45943"/>
              </a:xfrm>
              <a:custGeom>
                <a:avLst/>
                <a:gdLst>
                  <a:gd name="T0" fmla="*/ 15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5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78" name="Freeform 176">
                <a:extLst>
                  <a:ext uri="{FF2B5EF4-FFF2-40B4-BE49-F238E27FC236}">
                    <a16:creationId xmlns:a16="http://schemas.microsoft.com/office/drawing/2014/main" id="{A3A0DD7A-6B8F-DF7A-7D73-8CB3D548AC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12655" y="2216529"/>
                <a:ext cx="21441" cy="45943"/>
              </a:xfrm>
              <a:custGeom>
                <a:avLst/>
                <a:gdLst>
                  <a:gd name="T0" fmla="*/ 15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5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79" name="Freeform 177">
                <a:extLst>
                  <a:ext uri="{FF2B5EF4-FFF2-40B4-BE49-F238E27FC236}">
                    <a16:creationId xmlns:a16="http://schemas.microsoft.com/office/drawing/2014/main" id="{9D5F5C60-7B24-1EA3-9551-F70306E5E6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9408" y="2216529"/>
                <a:ext cx="21441" cy="45943"/>
              </a:xfrm>
              <a:custGeom>
                <a:avLst/>
                <a:gdLst>
                  <a:gd name="T0" fmla="*/ 14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4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4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4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80" name="Freeform 178">
                <a:extLst>
                  <a:ext uri="{FF2B5EF4-FFF2-40B4-BE49-F238E27FC236}">
                    <a16:creationId xmlns:a16="http://schemas.microsoft.com/office/drawing/2014/main" id="{DC02F348-D26F-353E-5297-F7B28FFA3A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89226" y="2216529"/>
                <a:ext cx="21439" cy="45943"/>
              </a:xfrm>
              <a:custGeom>
                <a:avLst/>
                <a:gdLst>
                  <a:gd name="T0" fmla="*/ 15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5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81" name="Freeform 179">
                <a:extLst>
                  <a:ext uri="{FF2B5EF4-FFF2-40B4-BE49-F238E27FC236}">
                    <a16:creationId xmlns:a16="http://schemas.microsoft.com/office/drawing/2014/main" id="{F030D162-20CD-FF35-846D-43ECBF6D69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25979" y="2216529"/>
                <a:ext cx="21439" cy="45943"/>
              </a:xfrm>
              <a:custGeom>
                <a:avLst/>
                <a:gdLst>
                  <a:gd name="T0" fmla="*/ 15 w 31"/>
                  <a:gd name="T1" fmla="*/ 67 h 68"/>
                  <a:gd name="T2" fmla="*/ 0 w 31"/>
                  <a:gd name="T3" fmla="*/ 67 h 68"/>
                  <a:gd name="T4" fmla="*/ 0 w 31"/>
                  <a:gd name="T5" fmla="*/ 0 h 68"/>
                  <a:gd name="T6" fmla="*/ 30 w 31"/>
                  <a:gd name="T7" fmla="*/ 0 h 68"/>
                  <a:gd name="T8" fmla="*/ 30 w 31"/>
                  <a:gd name="T9" fmla="*/ 67 h 68"/>
                  <a:gd name="T10" fmla="*/ 15 w 31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82" name="Freeform 180">
                <a:extLst>
                  <a:ext uri="{FF2B5EF4-FFF2-40B4-BE49-F238E27FC236}">
                    <a16:creationId xmlns:a16="http://schemas.microsoft.com/office/drawing/2014/main" id="{A81D6CA9-AEB2-7E1A-B76F-EEB1C1C65D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5795" y="2216529"/>
                <a:ext cx="21441" cy="45943"/>
              </a:xfrm>
              <a:custGeom>
                <a:avLst/>
                <a:gdLst>
                  <a:gd name="T0" fmla="*/ 14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4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4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4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83" name="Freeform 181">
                <a:extLst>
                  <a:ext uri="{FF2B5EF4-FFF2-40B4-BE49-F238E27FC236}">
                    <a16:creationId xmlns:a16="http://schemas.microsoft.com/office/drawing/2014/main" id="{8E4227D6-CDC6-7ACB-C291-24DC239953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09" y="2219593"/>
                <a:ext cx="36754" cy="36754"/>
              </a:xfrm>
              <a:custGeom>
                <a:avLst/>
                <a:gdLst>
                  <a:gd name="T0" fmla="*/ 26 w 53"/>
                  <a:gd name="T1" fmla="*/ 53 h 54"/>
                  <a:gd name="T2" fmla="*/ 0 w 53"/>
                  <a:gd name="T3" fmla="*/ 53 h 54"/>
                  <a:gd name="T4" fmla="*/ 0 w 53"/>
                  <a:gd name="T5" fmla="*/ 0 h 54"/>
                  <a:gd name="T6" fmla="*/ 52 w 53"/>
                  <a:gd name="T7" fmla="*/ 0 h 54"/>
                  <a:gd name="T8" fmla="*/ 52 w 53"/>
                  <a:gd name="T9" fmla="*/ 53 h 54"/>
                  <a:gd name="T10" fmla="*/ 26 w 53"/>
                  <a:gd name="T11" fmla="*/ 5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54">
                    <a:moveTo>
                      <a:pt x="26" y="53"/>
                    </a:moveTo>
                    <a:lnTo>
                      <a:pt x="0" y="53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53"/>
                    </a:lnTo>
                    <a:lnTo>
                      <a:pt x="26" y="5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84" name="Freeform 182">
                <a:extLst>
                  <a:ext uri="{FF2B5EF4-FFF2-40B4-BE49-F238E27FC236}">
                    <a16:creationId xmlns:a16="http://schemas.microsoft.com/office/drawing/2014/main" id="{888D42D3-7D1D-5BEC-D06F-A5B9FE613B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04" y="2360481"/>
                <a:ext cx="630936" cy="199081"/>
              </a:xfrm>
              <a:custGeom>
                <a:avLst/>
                <a:gdLst>
                  <a:gd name="T0" fmla="*/ 436 w 909"/>
                  <a:gd name="T1" fmla="*/ 285 h 286"/>
                  <a:gd name="T2" fmla="*/ 51 w 909"/>
                  <a:gd name="T3" fmla="*/ 285 h 286"/>
                  <a:gd name="T4" fmla="*/ 0 w 909"/>
                  <a:gd name="T5" fmla="*/ 234 h 286"/>
                  <a:gd name="T6" fmla="*/ 0 w 909"/>
                  <a:gd name="T7" fmla="*/ 51 h 286"/>
                  <a:gd name="T8" fmla="*/ 51 w 909"/>
                  <a:gd name="T9" fmla="*/ 0 h 286"/>
                  <a:gd name="T10" fmla="*/ 857 w 909"/>
                  <a:gd name="T11" fmla="*/ 0 h 286"/>
                  <a:gd name="T12" fmla="*/ 908 w 909"/>
                  <a:gd name="T13" fmla="*/ 51 h 286"/>
                  <a:gd name="T14" fmla="*/ 908 w 909"/>
                  <a:gd name="T15" fmla="*/ 134 h 286"/>
                  <a:gd name="T16" fmla="*/ 879 w 909"/>
                  <a:gd name="T17" fmla="*/ 134 h 286"/>
                  <a:gd name="T18" fmla="*/ 879 w 909"/>
                  <a:gd name="T19" fmla="*/ 51 h 286"/>
                  <a:gd name="T20" fmla="*/ 857 w 909"/>
                  <a:gd name="T21" fmla="*/ 29 h 286"/>
                  <a:gd name="T22" fmla="*/ 51 w 909"/>
                  <a:gd name="T23" fmla="*/ 29 h 286"/>
                  <a:gd name="T24" fmla="*/ 29 w 909"/>
                  <a:gd name="T25" fmla="*/ 51 h 286"/>
                  <a:gd name="T26" fmla="*/ 29 w 909"/>
                  <a:gd name="T27" fmla="*/ 234 h 286"/>
                  <a:gd name="T28" fmla="*/ 51 w 909"/>
                  <a:gd name="T29" fmla="*/ 256 h 286"/>
                  <a:gd name="T30" fmla="*/ 436 w 909"/>
                  <a:gd name="T31" fmla="*/ 256 h 286"/>
                  <a:gd name="T32" fmla="*/ 436 w 909"/>
                  <a:gd name="T33" fmla="*/ 285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09" h="286">
                    <a:moveTo>
                      <a:pt x="436" y="285"/>
                    </a:moveTo>
                    <a:lnTo>
                      <a:pt x="51" y="285"/>
                    </a:lnTo>
                    <a:cubicBezTo>
                      <a:pt x="24" y="285"/>
                      <a:pt x="0" y="262"/>
                      <a:pt x="0" y="234"/>
                    </a:cubicBezTo>
                    <a:lnTo>
                      <a:pt x="0" y="51"/>
                    </a:lnTo>
                    <a:cubicBezTo>
                      <a:pt x="0" y="23"/>
                      <a:pt x="24" y="0"/>
                      <a:pt x="51" y="0"/>
                    </a:cubicBezTo>
                    <a:lnTo>
                      <a:pt x="857" y="0"/>
                    </a:lnTo>
                    <a:cubicBezTo>
                      <a:pt x="885" y="0"/>
                      <a:pt x="908" y="23"/>
                      <a:pt x="908" y="51"/>
                    </a:cubicBezTo>
                    <a:lnTo>
                      <a:pt x="908" y="134"/>
                    </a:lnTo>
                    <a:lnTo>
                      <a:pt x="879" y="134"/>
                    </a:lnTo>
                    <a:lnTo>
                      <a:pt x="879" y="51"/>
                    </a:lnTo>
                    <a:cubicBezTo>
                      <a:pt x="879" y="39"/>
                      <a:pt x="869" y="29"/>
                      <a:pt x="857" y="29"/>
                    </a:cubicBezTo>
                    <a:lnTo>
                      <a:pt x="51" y="29"/>
                    </a:lnTo>
                    <a:cubicBezTo>
                      <a:pt x="40" y="29"/>
                      <a:pt x="29" y="39"/>
                      <a:pt x="29" y="51"/>
                    </a:cubicBezTo>
                    <a:lnTo>
                      <a:pt x="29" y="234"/>
                    </a:lnTo>
                    <a:cubicBezTo>
                      <a:pt x="29" y="246"/>
                      <a:pt x="40" y="256"/>
                      <a:pt x="51" y="256"/>
                    </a:cubicBezTo>
                    <a:lnTo>
                      <a:pt x="436" y="256"/>
                    </a:lnTo>
                    <a:lnTo>
                      <a:pt x="436" y="285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85" name="Freeform 183">
                <a:extLst>
                  <a:ext uri="{FF2B5EF4-FFF2-40B4-BE49-F238E27FC236}">
                    <a16:creationId xmlns:a16="http://schemas.microsoft.com/office/drawing/2014/main" id="{561697A2-FB42-2527-B583-0402E50ED0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878" y="2449301"/>
                <a:ext cx="177642" cy="21441"/>
              </a:xfrm>
              <a:custGeom>
                <a:avLst/>
                <a:gdLst>
                  <a:gd name="T0" fmla="*/ 128 w 256"/>
                  <a:gd name="T1" fmla="*/ 29 h 30"/>
                  <a:gd name="T2" fmla="*/ 0 w 256"/>
                  <a:gd name="T3" fmla="*/ 29 h 30"/>
                  <a:gd name="T4" fmla="*/ 0 w 256"/>
                  <a:gd name="T5" fmla="*/ 0 h 30"/>
                  <a:gd name="T6" fmla="*/ 255 w 256"/>
                  <a:gd name="T7" fmla="*/ 0 h 30"/>
                  <a:gd name="T8" fmla="*/ 255 w 256"/>
                  <a:gd name="T9" fmla="*/ 29 h 30"/>
                  <a:gd name="T10" fmla="*/ 128 w 256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30">
                    <a:moveTo>
                      <a:pt x="128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255" y="0"/>
                    </a:lnTo>
                    <a:lnTo>
                      <a:pt x="255" y="29"/>
                    </a:lnTo>
                    <a:lnTo>
                      <a:pt x="128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86" name="Freeform 184">
                <a:extLst>
                  <a:ext uri="{FF2B5EF4-FFF2-40B4-BE49-F238E27FC236}">
                    <a16:creationId xmlns:a16="http://schemas.microsoft.com/office/drawing/2014/main" id="{B7BC8AE3-DEAE-0E51-9DB6-0786505E19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09" y="2443176"/>
                <a:ext cx="36754" cy="36754"/>
              </a:xfrm>
              <a:custGeom>
                <a:avLst/>
                <a:gdLst>
                  <a:gd name="T0" fmla="*/ 26 w 53"/>
                  <a:gd name="T1" fmla="*/ 53 h 54"/>
                  <a:gd name="T2" fmla="*/ 0 w 53"/>
                  <a:gd name="T3" fmla="*/ 53 h 54"/>
                  <a:gd name="T4" fmla="*/ 0 w 53"/>
                  <a:gd name="T5" fmla="*/ 0 h 54"/>
                  <a:gd name="T6" fmla="*/ 52 w 53"/>
                  <a:gd name="T7" fmla="*/ 0 h 54"/>
                  <a:gd name="T8" fmla="*/ 52 w 53"/>
                  <a:gd name="T9" fmla="*/ 53 h 54"/>
                  <a:gd name="T10" fmla="*/ 26 w 53"/>
                  <a:gd name="T11" fmla="*/ 5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54">
                    <a:moveTo>
                      <a:pt x="26" y="53"/>
                    </a:moveTo>
                    <a:lnTo>
                      <a:pt x="0" y="53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53"/>
                    </a:lnTo>
                    <a:lnTo>
                      <a:pt x="26" y="5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87" name="Freeform 185">
                <a:extLst>
                  <a:ext uri="{FF2B5EF4-FFF2-40B4-BE49-F238E27FC236}">
                    <a16:creationId xmlns:a16="http://schemas.microsoft.com/office/drawing/2014/main" id="{C229036D-8671-F017-2E91-027EBA5FC6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04" y="2581003"/>
                <a:ext cx="303216" cy="199081"/>
              </a:xfrm>
              <a:custGeom>
                <a:avLst/>
                <a:gdLst>
                  <a:gd name="T0" fmla="*/ 436 w 437"/>
                  <a:gd name="T1" fmla="*/ 286 h 287"/>
                  <a:gd name="T2" fmla="*/ 51 w 437"/>
                  <a:gd name="T3" fmla="*/ 286 h 287"/>
                  <a:gd name="T4" fmla="*/ 0 w 437"/>
                  <a:gd name="T5" fmla="*/ 235 h 287"/>
                  <a:gd name="T6" fmla="*/ 0 w 437"/>
                  <a:gd name="T7" fmla="*/ 51 h 287"/>
                  <a:gd name="T8" fmla="*/ 51 w 437"/>
                  <a:gd name="T9" fmla="*/ 0 h 287"/>
                  <a:gd name="T10" fmla="*/ 436 w 437"/>
                  <a:gd name="T11" fmla="*/ 0 h 287"/>
                  <a:gd name="T12" fmla="*/ 436 w 437"/>
                  <a:gd name="T13" fmla="*/ 30 h 287"/>
                  <a:gd name="T14" fmla="*/ 51 w 437"/>
                  <a:gd name="T15" fmla="*/ 30 h 287"/>
                  <a:gd name="T16" fmla="*/ 29 w 437"/>
                  <a:gd name="T17" fmla="*/ 51 h 287"/>
                  <a:gd name="T18" fmla="*/ 29 w 437"/>
                  <a:gd name="T19" fmla="*/ 235 h 287"/>
                  <a:gd name="T20" fmla="*/ 51 w 437"/>
                  <a:gd name="T21" fmla="*/ 257 h 287"/>
                  <a:gd name="T22" fmla="*/ 436 w 437"/>
                  <a:gd name="T23" fmla="*/ 257 h 287"/>
                  <a:gd name="T24" fmla="*/ 436 w 437"/>
                  <a:gd name="T25" fmla="*/ 286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37" h="287">
                    <a:moveTo>
                      <a:pt x="436" y="286"/>
                    </a:moveTo>
                    <a:lnTo>
                      <a:pt x="51" y="286"/>
                    </a:lnTo>
                    <a:cubicBezTo>
                      <a:pt x="24" y="286"/>
                      <a:pt x="0" y="263"/>
                      <a:pt x="0" y="235"/>
                    </a:cubicBezTo>
                    <a:lnTo>
                      <a:pt x="0" y="51"/>
                    </a:lnTo>
                    <a:cubicBezTo>
                      <a:pt x="0" y="24"/>
                      <a:pt x="24" y="0"/>
                      <a:pt x="51" y="0"/>
                    </a:cubicBezTo>
                    <a:lnTo>
                      <a:pt x="436" y="0"/>
                    </a:lnTo>
                    <a:lnTo>
                      <a:pt x="436" y="30"/>
                    </a:lnTo>
                    <a:lnTo>
                      <a:pt x="51" y="30"/>
                    </a:lnTo>
                    <a:cubicBezTo>
                      <a:pt x="40" y="30"/>
                      <a:pt x="29" y="40"/>
                      <a:pt x="29" y="51"/>
                    </a:cubicBezTo>
                    <a:lnTo>
                      <a:pt x="29" y="235"/>
                    </a:lnTo>
                    <a:cubicBezTo>
                      <a:pt x="29" y="247"/>
                      <a:pt x="40" y="257"/>
                      <a:pt x="51" y="257"/>
                    </a:cubicBezTo>
                    <a:lnTo>
                      <a:pt x="436" y="257"/>
                    </a:lnTo>
                    <a:lnTo>
                      <a:pt x="436" y="286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88" name="Freeform 186">
                <a:extLst>
                  <a:ext uri="{FF2B5EF4-FFF2-40B4-BE49-F238E27FC236}">
                    <a16:creationId xmlns:a16="http://schemas.microsoft.com/office/drawing/2014/main" id="{29023F6F-D355-AB55-C969-43861043E5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878" y="2669823"/>
                <a:ext cx="177642" cy="21441"/>
              </a:xfrm>
              <a:custGeom>
                <a:avLst/>
                <a:gdLst>
                  <a:gd name="T0" fmla="*/ 128 w 256"/>
                  <a:gd name="T1" fmla="*/ 29 h 30"/>
                  <a:gd name="T2" fmla="*/ 0 w 256"/>
                  <a:gd name="T3" fmla="*/ 29 h 30"/>
                  <a:gd name="T4" fmla="*/ 0 w 256"/>
                  <a:gd name="T5" fmla="*/ 0 h 30"/>
                  <a:gd name="T6" fmla="*/ 255 w 256"/>
                  <a:gd name="T7" fmla="*/ 0 h 30"/>
                  <a:gd name="T8" fmla="*/ 255 w 256"/>
                  <a:gd name="T9" fmla="*/ 29 h 30"/>
                  <a:gd name="T10" fmla="*/ 128 w 256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30">
                    <a:moveTo>
                      <a:pt x="128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255" y="0"/>
                    </a:lnTo>
                    <a:lnTo>
                      <a:pt x="255" y="29"/>
                    </a:lnTo>
                    <a:lnTo>
                      <a:pt x="128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89" name="Freeform 187">
                <a:extLst>
                  <a:ext uri="{FF2B5EF4-FFF2-40B4-BE49-F238E27FC236}">
                    <a16:creationId xmlns:a16="http://schemas.microsoft.com/office/drawing/2014/main" id="{FF974182-4046-21CE-B4FD-3254A5A211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09" y="2663697"/>
                <a:ext cx="36754" cy="36754"/>
              </a:xfrm>
              <a:custGeom>
                <a:avLst/>
                <a:gdLst>
                  <a:gd name="T0" fmla="*/ 26 w 53"/>
                  <a:gd name="T1" fmla="*/ 52 h 53"/>
                  <a:gd name="T2" fmla="*/ 0 w 53"/>
                  <a:gd name="T3" fmla="*/ 52 h 53"/>
                  <a:gd name="T4" fmla="*/ 0 w 53"/>
                  <a:gd name="T5" fmla="*/ 0 h 53"/>
                  <a:gd name="T6" fmla="*/ 52 w 53"/>
                  <a:gd name="T7" fmla="*/ 0 h 53"/>
                  <a:gd name="T8" fmla="*/ 52 w 53"/>
                  <a:gd name="T9" fmla="*/ 52 h 53"/>
                  <a:gd name="T10" fmla="*/ 26 w 53"/>
                  <a:gd name="T11" fmla="*/ 5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53">
                    <a:moveTo>
                      <a:pt x="26" y="52"/>
                    </a:moveTo>
                    <a:lnTo>
                      <a:pt x="0" y="52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52"/>
                    </a:lnTo>
                    <a:lnTo>
                      <a:pt x="26" y="5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3606820B-07B9-BF29-1B18-E5056A8AE21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05435" y="2412553"/>
              <a:ext cx="286232" cy="321437"/>
              <a:chOff x="5961063" y="3908425"/>
              <a:chExt cx="296862" cy="333375"/>
            </a:xfrm>
            <a:grpFill/>
          </p:grpSpPr>
          <p:sp>
            <p:nvSpPr>
              <p:cNvPr id="156" name="Freeform 130">
                <a:extLst>
                  <a:ext uri="{FF2B5EF4-FFF2-40B4-BE49-F238E27FC236}">
                    <a16:creationId xmlns:a16="http://schemas.microsoft.com/office/drawing/2014/main" id="{DD1946A4-7976-E7A5-146D-E7BACE9B12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61063" y="3908425"/>
                <a:ext cx="296862" cy="333375"/>
              </a:xfrm>
              <a:custGeom>
                <a:avLst/>
                <a:gdLst>
                  <a:gd name="T0" fmla="*/ 450 w 826"/>
                  <a:gd name="T1" fmla="*/ 926 h 927"/>
                  <a:gd name="T2" fmla="*/ 409 w 826"/>
                  <a:gd name="T3" fmla="*/ 919 h 927"/>
                  <a:gd name="T4" fmla="*/ 369 w 826"/>
                  <a:gd name="T5" fmla="*/ 926 h 927"/>
                  <a:gd name="T6" fmla="*/ 239 w 826"/>
                  <a:gd name="T7" fmla="*/ 805 h 927"/>
                  <a:gd name="T8" fmla="*/ 48 w 826"/>
                  <a:gd name="T9" fmla="*/ 548 h 927"/>
                  <a:gd name="T10" fmla="*/ 49 w 826"/>
                  <a:gd name="T11" fmla="*/ 524 h 927"/>
                  <a:gd name="T12" fmla="*/ 0 w 826"/>
                  <a:gd name="T13" fmla="*/ 369 h 927"/>
                  <a:gd name="T14" fmla="*/ 198 w 826"/>
                  <a:gd name="T15" fmla="*/ 111 h 927"/>
                  <a:gd name="T16" fmla="*/ 414 w 826"/>
                  <a:gd name="T17" fmla="*/ 0 h 927"/>
                  <a:gd name="T18" fmla="*/ 635 w 826"/>
                  <a:gd name="T19" fmla="*/ 118 h 927"/>
                  <a:gd name="T20" fmla="*/ 825 w 826"/>
                  <a:gd name="T21" fmla="*/ 373 h 927"/>
                  <a:gd name="T22" fmla="*/ 771 w 826"/>
                  <a:gd name="T23" fmla="*/ 534 h 927"/>
                  <a:gd name="T24" fmla="*/ 771 w 826"/>
                  <a:gd name="T25" fmla="*/ 551 h 927"/>
                  <a:gd name="T26" fmla="*/ 581 w 826"/>
                  <a:gd name="T27" fmla="*/ 806 h 927"/>
                  <a:gd name="T28" fmla="*/ 450 w 826"/>
                  <a:gd name="T29" fmla="*/ 926 h 927"/>
                  <a:gd name="T30" fmla="*/ 409 w 826"/>
                  <a:gd name="T31" fmla="*/ 888 h 927"/>
                  <a:gd name="T32" fmla="*/ 415 w 826"/>
                  <a:gd name="T33" fmla="*/ 889 h 927"/>
                  <a:gd name="T34" fmla="*/ 452 w 826"/>
                  <a:gd name="T35" fmla="*/ 897 h 927"/>
                  <a:gd name="T36" fmla="*/ 552 w 826"/>
                  <a:gd name="T37" fmla="*/ 796 h 927"/>
                  <a:gd name="T38" fmla="*/ 552 w 826"/>
                  <a:gd name="T39" fmla="*/ 784 h 927"/>
                  <a:gd name="T40" fmla="*/ 562 w 826"/>
                  <a:gd name="T41" fmla="*/ 782 h 927"/>
                  <a:gd name="T42" fmla="*/ 740 w 826"/>
                  <a:gd name="T43" fmla="*/ 551 h 927"/>
                  <a:gd name="T44" fmla="*/ 739 w 826"/>
                  <a:gd name="T45" fmla="*/ 531 h 927"/>
                  <a:gd name="T46" fmla="*/ 739 w 826"/>
                  <a:gd name="T47" fmla="*/ 525 h 927"/>
                  <a:gd name="T48" fmla="*/ 742 w 826"/>
                  <a:gd name="T49" fmla="*/ 521 h 927"/>
                  <a:gd name="T50" fmla="*/ 793 w 826"/>
                  <a:gd name="T51" fmla="*/ 373 h 927"/>
                  <a:gd name="T52" fmla="*/ 619 w 826"/>
                  <a:gd name="T53" fmla="*/ 145 h 927"/>
                  <a:gd name="T54" fmla="*/ 613 w 826"/>
                  <a:gd name="T55" fmla="*/ 143 h 927"/>
                  <a:gd name="T56" fmla="*/ 610 w 826"/>
                  <a:gd name="T57" fmla="*/ 139 h 927"/>
                  <a:gd name="T58" fmla="*/ 411 w 826"/>
                  <a:gd name="T59" fmla="*/ 29 h 927"/>
                  <a:gd name="T60" fmla="*/ 215 w 826"/>
                  <a:gd name="T61" fmla="*/ 132 h 927"/>
                  <a:gd name="T62" fmla="*/ 213 w 826"/>
                  <a:gd name="T63" fmla="*/ 136 h 927"/>
                  <a:gd name="T64" fmla="*/ 207 w 826"/>
                  <a:gd name="T65" fmla="*/ 137 h 927"/>
                  <a:gd name="T66" fmla="*/ 26 w 826"/>
                  <a:gd name="T67" fmla="*/ 368 h 927"/>
                  <a:gd name="T68" fmla="*/ 73 w 826"/>
                  <a:gd name="T69" fmla="*/ 509 h 927"/>
                  <a:gd name="T70" fmla="*/ 76 w 826"/>
                  <a:gd name="T71" fmla="*/ 513 h 927"/>
                  <a:gd name="T72" fmla="*/ 76 w 826"/>
                  <a:gd name="T73" fmla="*/ 519 h 927"/>
                  <a:gd name="T74" fmla="*/ 74 w 826"/>
                  <a:gd name="T75" fmla="*/ 547 h 927"/>
                  <a:gd name="T76" fmla="*/ 255 w 826"/>
                  <a:gd name="T77" fmla="*/ 777 h 927"/>
                  <a:gd name="T78" fmla="*/ 267 w 826"/>
                  <a:gd name="T79" fmla="*/ 780 h 927"/>
                  <a:gd name="T80" fmla="*/ 267 w 826"/>
                  <a:gd name="T81" fmla="*/ 793 h 927"/>
                  <a:gd name="T82" fmla="*/ 367 w 826"/>
                  <a:gd name="T83" fmla="*/ 894 h 927"/>
                  <a:gd name="T84" fmla="*/ 404 w 826"/>
                  <a:gd name="T85" fmla="*/ 886 h 927"/>
                  <a:gd name="T86" fmla="*/ 409 w 826"/>
                  <a:gd name="T87" fmla="*/ 888 h 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26" h="927">
                    <a:moveTo>
                      <a:pt x="450" y="926"/>
                    </a:moveTo>
                    <a:cubicBezTo>
                      <a:pt x="436" y="926"/>
                      <a:pt x="422" y="923"/>
                      <a:pt x="409" y="919"/>
                    </a:cubicBezTo>
                    <a:cubicBezTo>
                      <a:pt x="396" y="923"/>
                      <a:pt x="382" y="926"/>
                      <a:pt x="369" y="926"/>
                    </a:cubicBezTo>
                    <a:cubicBezTo>
                      <a:pt x="300" y="926"/>
                      <a:pt x="243" y="872"/>
                      <a:pt x="239" y="805"/>
                    </a:cubicBezTo>
                    <a:cubicBezTo>
                      <a:pt x="125" y="771"/>
                      <a:pt x="48" y="668"/>
                      <a:pt x="48" y="548"/>
                    </a:cubicBezTo>
                    <a:cubicBezTo>
                      <a:pt x="48" y="540"/>
                      <a:pt x="48" y="532"/>
                      <a:pt x="49" y="524"/>
                    </a:cubicBezTo>
                    <a:cubicBezTo>
                      <a:pt x="17" y="478"/>
                      <a:pt x="0" y="424"/>
                      <a:pt x="0" y="369"/>
                    </a:cubicBezTo>
                    <a:cubicBezTo>
                      <a:pt x="0" y="248"/>
                      <a:pt x="81" y="142"/>
                      <a:pt x="198" y="111"/>
                    </a:cubicBezTo>
                    <a:cubicBezTo>
                      <a:pt x="248" y="41"/>
                      <a:pt x="329" y="0"/>
                      <a:pt x="414" y="0"/>
                    </a:cubicBezTo>
                    <a:cubicBezTo>
                      <a:pt x="503" y="0"/>
                      <a:pt x="586" y="44"/>
                      <a:pt x="635" y="118"/>
                    </a:cubicBezTo>
                    <a:cubicBezTo>
                      <a:pt x="747" y="152"/>
                      <a:pt x="825" y="257"/>
                      <a:pt x="825" y="373"/>
                    </a:cubicBezTo>
                    <a:cubicBezTo>
                      <a:pt x="825" y="432"/>
                      <a:pt x="806" y="487"/>
                      <a:pt x="771" y="534"/>
                    </a:cubicBezTo>
                    <a:cubicBezTo>
                      <a:pt x="771" y="540"/>
                      <a:pt x="771" y="545"/>
                      <a:pt x="771" y="551"/>
                    </a:cubicBezTo>
                    <a:cubicBezTo>
                      <a:pt x="771" y="669"/>
                      <a:pt x="694" y="773"/>
                      <a:pt x="581" y="806"/>
                    </a:cubicBezTo>
                    <a:cubicBezTo>
                      <a:pt x="574" y="873"/>
                      <a:pt x="519" y="926"/>
                      <a:pt x="450" y="926"/>
                    </a:cubicBezTo>
                    <a:close/>
                    <a:moveTo>
                      <a:pt x="409" y="888"/>
                    </a:moveTo>
                    <a:lnTo>
                      <a:pt x="415" y="889"/>
                    </a:lnTo>
                    <a:cubicBezTo>
                      <a:pt x="427" y="894"/>
                      <a:pt x="438" y="897"/>
                      <a:pt x="452" y="897"/>
                    </a:cubicBezTo>
                    <a:cubicBezTo>
                      <a:pt x="507" y="897"/>
                      <a:pt x="552" y="851"/>
                      <a:pt x="552" y="796"/>
                    </a:cubicBezTo>
                    <a:lnTo>
                      <a:pt x="552" y="784"/>
                    </a:lnTo>
                    <a:lnTo>
                      <a:pt x="562" y="782"/>
                    </a:lnTo>
                    <a:cubicBezTo>
                      <a:pt x="667" y="754"/>
                      <a:pt x="740" y="659"/>
                      <a:pt x="740" y="551"/>
                    </a:cubicBezTo>
                    <a:cubicBezTo>
                      <a:pt x="740" y="544"/>
                      <a:pt x="740" y="538"/>
                      <a:pt x="739" y="531"/>
                    </a:cubicBezTo>
                    <a:lnTo>
                      <a:pt x="739" y="525"/>
                    </a:lnTo>
                    <a:lnTo>
                      <a:pt x="742" y="521"/>
                    </a:lnTo>
                    <a:cubicBezTo>
                      <a:pt x="775" y="478"/>
                      <a:pt x="793" y="427"/>
                      <a:pt x="793" y="373"/>
                    </a:cubicBezTo>
                    <a:cubicBezTo>
                      <a:pt x="793" y="267"/>
                      <a:pt x="721" y="174"/>
                      <a:pt x="619" y="145"/>
                    </a:cubicBezTo>
                    <a:lnTo>
                      <a:pt x="613" y="143"/>
                    </a:lnTo>
                    <a:lnTo>
                      <a:pt x="610" y="139"/>
                    </a:lnTo>
                    <a:cubicBezTo>
                      <a:pt x="567" y="70"/>
                      <a:pt x="492" y="29"/>
                      <a:pt x="411" y="29"/>
                    </a:cubicBezTo>
                    <a:cubicBezTo>
                      <a:pt x="334" y="29"/>
                      <a:pt x="259" y="67"/>
                      <a:pt x="215" y="132"/>
                    </a:cubicBezTo>
                    <a:lnTo>
                      <a:pt x="213" y="136"/>
                    </a:lnTo>
                    <a:lnTo>
                      <a:pt x="207" y="137"/>
                    </a:lnTo>
                    <a:cubicBezTo>
                      <a:pt x="100" y="164"/>
                      <a:pt x="26" y="258"/>
                      <a:pt x="26" y="368"/>
                    </a:cubicBezTo>
                    <a:cubicBezTo>
                      <a:pt x="26" y="419"/>
                      <a:pt x="42" y="468"/>
                      <a:pt x="73" y="509"/>
                    </a:cubicBezTo>
                    <a:lnTo>
                      <a:pt x="76" y="513"/>
                    </a:lnTo>
                    <a:lnTo>
                      <a:pt x="76" y="519"/>
                    </a:lnTo>
                    <a:cubicBezTo>
                      <a:pt x="74" y="529"/>
                      <a:pt x="74" y="538"/>
                      <a:pt x="74" y="547"/>
                    </a:cubicBezTo>
                    <a:cubicBezTo>
                      <a:pt x="74" y="656"/>
                      <a:pt x="148" y="751"/>
                      <a:pt x="255" y="777"/>
                    </a:cubicBezTo>
                    <a:lnTo>
                      <a:pt x="267" y="780"/>
                    </a:lnTo>
                    <a:lnTo>
                      <a:pt x="267" y="793"/>
                    </a:lnTo>
                    <a:cubicBezTo>
                      <a:pt x="267" y="849"/>
                      <a:pt x="312" y="894"/>
                      <a:pt x="367" y="894"/>
                    </a:cubicBezTo>
                    <a:cubicBezTo>
                      <a:pt x="379" y="894"/>
                      <a:pt x="392" y="891"/>
                      <a:pt x="404" y="886"/>
                    </a:cubicBezTo>
                    <a:lnTo>
                      <a:pt x="409" y="88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57" name="Freeform 131">
                <a:extLst>
                  <a:ext uri="{FF2B5EF4-FFF2-40B4-BE49-F238E27FC236}">
                    <a16:creationId xmlns:a16="http://schemas.microsoft.com/office/drawing/2014/main" id="{0DADA20D-AC82-6282-76E6-DC3A600C95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3625" y="3948113"/>
                <a:ext cx="42863" cy="28575"/>
              </a:xfrm>
              <a:custGeom>
                <a:avLst/>
                <a:gdLst>
                  <a:gd name="T0" fmla="*/ 29 w 119"/>
                  <a:gd name="T1" fmla="*/ 80 h 81"/>
                  <a:gd name="T2" fmla="*/ 0 w 119"/>
                  <a:gd name="T3" fmla="*/ 74 h 81"/>
                  <a:gd name="T4" fmla="*/ 118 w 119"/>
                  <a:gd name="T5" fmla="*/ 5 h 81"/>
                  <a:gd name="T6" fmla="*/ 117 w 119"/>
                  <a:gd name="T7" fmla="*/ 35 h 81"/>
                  <a:gd name="T8" fmla="*/ 29 w 119"/>
                  <a:gd name="T9" fmla="*/ 8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81">
                    <a:moveTo>
                      <a:pt x="29" y="80"/>
                    </a:moveTo>
                    <a:lnTo>
                      <a:pt x="0" y="74"/>
                    </a:lnTo>
                    <a:cubicBezTo>
                      <a:pt x="0" y="73"/>
                      <a:pt x="16" y="0"/>
                      <a:pt x="118" y="5"/>
                    </a:cubicBezTo>
                    <a:lnTo>
                      <a:pt x="117" y="35"/>
                    </a:lnTo>
                    <a:cubicBezTo>
                      <a:pt x="39" y="30"/>
                      <a:pt x="29" y="80"/>
                      <a:pt x="29" y="8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58" name="Freeform 132">
                <a:extLst>
                  <a:ext uri="{FF2B5EF4-FFF2-40B4-BE49-F238E27FC236}">
                    <a16:creationId xmlns:a16="http://schemas.microsoft.com/office/drawing/2014/main" id="{56F2B622-37D9-C90B-9DE6-880B98D8BE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92838" y="4051300"/>
                <a:ext cx="44450" cy="49213"/>
              </a:xfrm>
              <a:custGeom>
                <a:avLst/>
                <a:gdLst>
                  <a:gd name="T0" fmla="*/ 94 w 125"/>
                  <a:gd name="T1" fmla="*/ 134 h 135"/>
                  <a:gd name="T2" fmla="*/ 0 w 125"/>
                  <a:gd name="T3" fmla="*/ 29 h 135"/>
                  <a:gd name="T4" fmla="*/ 3 w 125"/>
                  <a:gd name="T5" fmla="*/ 0 h 135"/>
                  <a:gd name="T6" fmla="*/ 124 w 125"/>
                  <a:gd name="T7" fmla="*/ 129 h 135"/>
                  <a:gd name="T8" fmla="*/ 94 w 125"/>
                  <a:gd name="T9" fmla="*/ 134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35">
                    <a:moveTo>
                      <a:pt x="94" y="134"/>
                    </a:moveTo>
                    <a:cubicBezTo>
                      <a:pt x="84" y="38"/>
                      <a:pt x="3" y="30"/>
                      <a:pt x="0" y="29"/>
                    </a:cubicBezTo>
                    <a:lnTo>
                      <a:pt x="3" y="0"/>
                    </a:lnTo>
                    <a:cubicBezTo>
                      <a:pt x="5" y="0"/>
                      <a:pt x="111" y="10"/>
                      <a:pt x="124" y="129"/>
                    </a:cubicBezTo>
                    <a:lnTo>
                      <a:pt x="94" y="13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59" name="Freeform 133">
                <a:extLst>
                  <a:ext uri="{FF2B5EF4-FFF2-40B4-BE49-F238E27FC236}">
                    <a16:creationId xmlns:a16="http://schemas.microsoft.com/office/drawing/2014/main" id="{9DC4F615-E007-AB73-776D-6942995708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7913" y="4164013"/>
                <a:ext cx="12700" cy="31750"/>
              </a:xfrm>
              <a:custGeom>
                <a:avLst/>
                <a:gdLst>
                  <a:gd name="T0" fmla="*/ 33 w 37"/>
                  <a:gd name="T1" fmla="*/ 87 h 88"/>
                  <a:gd name="T2" fmla="*/ 4 w 37"/>
                  <a:gd name="T3" fmla="*/ 86 h 88"/>
                  <a:gd name="T4" fmla="*/ 0 w 37"/>
                  <a:gd name="T5" fmla="*/ 10 h 88"/>
                  <a:gd name="T6" fmla="*/ 28 w 37"/>
                  <a:gd name="T7" fmla="*/ 0 h 88"/>
                  <a:gd name="T8" fmla="*/ 33 w 37"/>
                  <a:gd name="T9" fmla="*/ 8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88">
                    <a:moveTo>
                      <a:pt x="33" y="87"/>
                    </a:moveTo>
                    <a:lnTo>
                      <a:pt x="4" y="86"/>
                    </a:lnTo>
                    <a:cubicBezTo>
                      <a:pt x="6" y="64"/>
                      <a:pt x="4" y="24"/>
                      <a:pt x="0" y="10"/>
                    </a:cubicBezTo>
                    <a:lnTo>
                      <a:pt x="28" y="0"/>
                    </a:lnTo>
                    <a:cubicBezTo>
                      <a:pt x="36" y="24"/>
                      <a:pt x="33" y="81"/>
                      <a:pt x="33" y="8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60" name="Freeform 134">
                <a:extLst>
                  <a:ext uri="{FF2B5EF4-FFF2-40B4-BE49-F238E27FC236}">
                    <a16:creationId xmlns:a16="http://schemas.microsoft.com/office/drawing/2014/main" id="{DD47AC4C-74CB-7EE5-13A9-066D1C24B3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7113" y="4092575"/>
                <a:ext cx="53975" cy="30163"/>
              </a:xfrm>
              <a:custGeom>
                <a:avLst/>
                <a:gdLst>
                  <a:gd name="T0" fmla="*/ 124 w 149"/>
                  <a:gd name="T1" fmla="*/ 81 h 82"/>
                  <a:gd name="T2" fmla="*/ 11 w 149"/>
                  <a:gd name="T3" fmla="*/ 46 h 82"/>
                  <a:gd name="T4" fmla="*/ 0 w 149"/>
                  <a:gd name="T5" fmla="*/ 18 h 82"/>
                  <a:gd name="T6" fmla="*/ 148 w 149"/>
                  <a:gd name="T7" fmla="*/ 63 h 82"/>
                  <a:gd name="T8" fmla="*/ 124 w 149"/>
                  <a:gd name="T9" fmla="*/ 81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82">
                    <a:moveTo>
                      <a:pt x="124" y="81"/>
                    </a:moveTo>
                    <a:cubicBezTo>
                      <a:pt x="81" y="21"/>
                      <a:pt x="12" y="46"/>
                      <a:pt x="11" y="46"/>
                    </a:cubicBezTo>
                    <a:lnTo>
                      <a:pt x="0" y="18"/>
                    </a:lnTo>
                    <a:cubicBezTo>
                      <a:pt x="31" y="6"/>
                      <a:pt x="102" y="0"/>
                      <a:pt x="148" y="63"/>
                    </a:cubicBezTo>
                    <a:lnTo>
                      <a:pt x="124" y="8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61" name="Freeform 135">
                <a:extLst>
                  <a:ext uri="{FF2B5EF4-FFF2-40B4-BE49-F238E27FC236}">
                    <a16:creationId xmlns:a16="http://schemas.microsoft.com/office/drawing/2014/main" id="{8B94C4DE-5196-CB4A-F111-1452887911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0288" y="4008438"/>
                <a:ext cx="53975" cy="34925"/>
              </a:xfrm>
              <a:custGeom>
                <a:avLst/>
                <a:gdLst>
                  <a:gd name="T0" fmla="*/ 1 w 151"/>
                  <a:gd name="T1" fmla="*/ 96 h 97"/>
                  <a:gd name="T2" fmla="*/ 0 w 151"/>
                  <a:gd name="T3" fmla="*/ 67 h 97"/>
                  <a:gd name="T4" fmla="*/ 122 w 151"/>
                  <a:gd name="T5" fmla="*/ 0 h 97"/>
                  <a:gd name="T6" fmla="*/ 150 w 151"/>
                  <a:gd name="T7" fmla="*/ 8 h 97"/>
                  <a:gd name="T8" fmla="*/ 1 w 151"/>
                  <a:gd name="T9" fmla="*/ 96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1" h="97">
                    <a:moveTo>
                      <a:pt x="1" y="96"/>
                    </a:moveTo>
                    <a:lnTo>
                      <a:pt x="0" y="67"/>
                    </a:lnTo>
                    <a:cubicBezTo>
                      <a:pt x="1" y="67"/>
                      <a:pt x="107" y="63"/>
                      <a:pt x="122" y="0"/>
                    </a:cubicBezTo>
                    <a:lnTo>
                      <a:pt x="150" y="8"/>
                    </a:lnTo>
                    <a:cubicBezTo>
                      <a:pt x="131" y="92"/>
                      <a:pt x="7" y="96"/>
                      <a:pt x="1" y="9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62" name="Freeform 136">
                <a:extLst>
                  <a:ext uri="{FF2B5EF4-FFF2-40B4-BE49-F238E27FC236}">
                    <a16:creationId xmlns:a16="http://schemas.microsoft.com/office/drawing/2014/main" id="{B230718E-CE58-6E39-6CE5-DFFF278D66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5375" y="4032250"/>
                <a:ext cx="30163" cy="52388"/>
              </a:xfrm>
              <a:custGeom>
                <a:avLst/>
                <a:gdLst>
                  <a:gd name="T0" fmla="*/ 22 w 83"/>
                  <a:gd name="T1" fmla="*/ 143 h 144"/>
                  <a:gd name="T2" fmla="*/ 0 w 83"/>
                  <a:gd name="T3" fmla="*/ 122 h 144"/>
                  <a:gd name="T4" fmla="*/ 13 w 83"/>
                  <a:gd name="T5" fmla="*/ 13 h 144"/>
                  <a:gd name="T6" fmla="*/ 39 w 83"/>
                  <a:gd name="T7" fmla="*/ 0 h 144"/>
                  <a:gd name="T8" fmla="*/ 22 w 83"/>
                  <a:gd name="T9" fmla="*/ 143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144">
                    <a:moveTo>
                      <a:pt x="22" y="143"/>
                    </a:moveTo>
                    <a:lnTo>
                      <a:pt x="0" y="122"/>
                    </a:lnTo>
                    <a:cubicBezTo>
                      <a:pt x="44" y="76"/>
                      <a:pt x="13" y="16"/>
                      <a:pt x="13" y="13"/>
                    </a:cubicBezTo>
                    <a:lnTo>
                      <a:pt x="39" y="0"/>
                    </a:lnTo>
                    <a:cubicBezTo>
                      <a:pt x="41" y="3"/>
                      <a:pt x="82" y="80"/>
                      <a:pt x="22" y="14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63" name="Freeform 137">
                <a:extLst>
                  <a:ext uri="{FF2B5EF4-FFF2-40B4-BE49-F238E27FC236}">
                    <a16:creationId xmlns:a16="http://schemas.microsoft.com/office/drawing/2014/main" id="{0DA19BD9-5B37-1AF8-524E-C1D653C826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3938" y="3913188"/>
                <a:ext cx="11112" cy="319087"/>
              </a:xfrm>
              <a:custGeom>
                <a:avLst/>
                <a:gdLst>
                  <a:gd name="T0" fmla="*/ 14 w 30"/>
                  <a:gd name="T1" fmla="*/ 887 h 888"/>
                  <a:gd name="T2" fmla="*/ 0 w 30"/>
                  <a:gd name="T3" fmla="*/ 887 h 888"/>
                  <a:gd name="T4" fmla="*/ 0 w 30"/>
                  <a:gd name="T5" fmla="*/ 0 h 888"/>
                  <a:gd name="T6" fmla="*/ 29 w 30"/>
                  <a:gd name="T7" fmla="*/ 0 h 888"/>
                  <a:gd name="T8" fmla="*/ 29 w 30"/>
                  <a:gd name="T9" fmla="*/ 887 h 888"/>
                  <a:gd name="T10" fmla="*/ 14 w 30"/>
                  <a:gd name="T11" fmla="*/ 887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888">
                    <a:moveTo>
                      <a:pt x="14" y="887"/>
                    </a:moveTo>
                    <a:lnTo>
                      <a:pt x="0" y="88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887"/>
                    </a:lnTo>
                    <a:lnTo>
                      <a:pt x="14" y="88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64" name="Freeform 138">
                <a:extLst>
                  <a:ext uri="{FF2B5EF4-FFF2-40B4-BE49-F238E27FC236}">
                    <a16:creationId xmlns:a16="http://schemas.microsoft.com/office/drawing/2014/main" id="{89D0EA22-DA5E-4C5B-2A7A-D226F5B793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2663" y="3994150"/>
                <a:ext cx="44450" cy="22225"/>
              </a:xfrm>
              <a:custGeom>
                <a:avLst/>
                <a:gdLst>
                  <a:gd name="T0" fmla="*/ 123 w 124"/>
                  <a:gd name="T1" fmla="*/ 60 h 61"/>
                  <a:gd name="T2" fmla="*/ 0 w 124"/>
                  <a:gd name="T3" fmla="*/ 60 h 61"/>
                  <a:gd name="T4" fmla="*/ 0 w 124"/>
                  <a:gd name="T5" fmla="*/ 0 h 61"/>
                  <a:gd name="T6" fmla="*/ 30 w 124"/>
                  <a:gd name="T7" fmla="*/ 0 h 61"/>
                  <a:gd name="T8" fmla="*/ 30 w 124"/>
                  <a:gd name="T9" fmla="*/ 31 h 61"/>
                  <a:gd name="T10" fmla="*/ 123 w 124"/>
                  <a:gd name="T11" fmla="*/ 31 h 61"/>
                  <a:gd name="T12" fmla="*/ 123 w 124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4" h="61">
                    <a:moveTo>
                      <a:pt x="123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123" y="31"/>
                    </a:lnTo>
                    <a:lnTo>
                      <a:pt x="123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65" name="Freeform 139">
                <a:extLst>
                  <a:ext uri="{FF2B5EF4-FFF2-40B4-BE49-F238E27FC236}">
                    <a16:creationId xmlns:a16="http://schemas.microsoft.com/office/drawing/2014/main" id="{8DB23591-F198-D3BD-F054-F868DB00AA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13450" y="4046538"/>
                <a:ext cx="92075" cy="22225"/>
              </a:xfrm>
              <a:custGeom>
                <a:avLst/>
                <a:gdLst>
                  <a:gd name="T0" fmla="*/ 254 w 255"/>
                  <a:gd name="T1" fmla="*/ 60 h 61"/>
                  <a:gd name="T2" fmla="*/ 0 w 255"/>
                  <a:gd name="T3" fmla="*/ 60 h 61"/>
                  <a:gd name="T4" fmla="*/ 0 w 255"/>
                  <a:gd name="T5" fmla="*/ 0 h 61"/>
                  <a:gd name="T6" fmla="*/ 30 w 255"/>
                  <a:gd name="T7" fmla="*/ 0 h 61"/>
                  <a:gd name="T8" fmla="*/ 30 w 255"/>
                  <a:gd name="T9" fmla="*/ 31 h 61"/>
                  <a:gd name="T10" fmla="*/ 254 w 255"/>
                  <a:gd name="T11" fmla="*/ 31 h 61"/>
                  <a:gd name="T12" fmla="*/ 254 w 255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5" h="61">
                    <a:moveTo>
                      <a:pt x="254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254" y="31"/>
                    </a:lnTo>
                    <a:lnTo>
                      <a:pt x="254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66" name="Freeform 140">
                <a:extLst>
                  <a:ext uri="{FF2B5EF4-FFF2-40B4-BE49-F238E27FC236}">
                    <a16:creationId xmlns:a16="http://schemas.microsoft.com/office/drawing/2014/main" id="{770B27FC-EC5D-7BAC-D0F2-DC76B7AC23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1075" y="4064000"/>
                <a:ext cx="11113" cy="22225"/>
              </a:xfrm>
              <a:custGeom>
                <a:avLst/>
                <a:gdLst>
                  <a:gd name="T0" fmla="*/ 15 w 30"/>
                  <a:gd name="T1" fmla="*/ 61 h 62"/>
                  <a:gd name="T2" fmla="*/ 0 w 30"/>
                  <a:gd name="T3" fmla="*/ 61 h 62"/>
                  <a:gd name="T4" fmla="*/ 0 w 30"/>
                  <a:gd name="T5" fmla="*/ 0 h 62"/>
                  <a:gd name="T6" fmla="*/ 29 w 30"/>
                  <a:gd name="T7" fmla="*/ 0 h 62"/>
                  <a:gd name="T8" fmla="*/ 29 w 30"/>
                  <a:gd name="T9" fmla="*/ 61 h 62"/>
                  <a:gd name="T10" fmla="*/ 15 w 30"/>
                  <a:gd name="T11" fmla="*/ 6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2">
                    <a:moveTo>
                      <a:pt x="15" y="61"/>
                    </a:moveTo>
                    <a:lnTo>
                      <a:pt x="0" y="61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1"/>
                    </a:lnTo>
                    <a:lnTo>
                      <a:pt x="15" y="6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67" name="Freeform 141">
                <a:extLst>
                  <a:ext uri="{FF2B5EF4-FFF2-40B4-BE49-F238E27FC236}">
                    <a16:creationId xmlns:a16="http://schemas.microsoft.com/office/drawing/2014/main" id="{5B9A71F5-9F40-2794-7BEF-04F35EAAA4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5200" y="4175125"/>
                <a:ext cx="11113" cy="19050"/>
              </a:xfrm>
              <a:custGeom>
                <a:avLst/>
                <a:gdLst>
                  <a:gd name="T0" fmla="*/ 15 w 31"/>
                  <a:gd name="T1" fmla="*/ 54 h 55"/>
                  <a:gd name="T2" fmla="*/ 0 w 31"/>
                  <a:gd name="T3" fmla="*/ 54 h 55"/>
                  <a:gd name="T4" fmla="*/ 0 w 31"/>
                  <a:gd name="T5" fmla="*/ 0 h 55"/>
                  <a:gd name="T6" fmla="*/ 30 w 31"/>
                  <a:gd name="T7" fmla="*/ 0 h 55"/>
                  <a:gd name="T8" fmla="*/ 30 w 31"/>
                  <a:gd name="T9" fmla="*/ 54 h 55"/>
                  <a:gd name="T10" fmla="*/ 15 w 31"/>
                  <a:gd name="T11" fmla="*/ 54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55">
                    <a:moveTo>
                      <a:pt x="15" y="54"/>
                    </a:moveTo>
                    <a:lnTo>
                      <a:pt x="0" y="54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54"/>
                    </a:lnTo>
                    <a:lnTo>
                      <a:pt x="15" y="5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68" name="Freeform 142">
                <a:extLst>
                  <a:ext uri="{FF2B5EF4-FFF2-40B4-BE49-F238E27FC236}">
                    <a16:creationId xmlns:a16="http://schemas.microsoft.com/office/drawing/2014/main" id="{F47D7720-9FC0-8E28-EAB2-9AAC1C91FD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83288" y="4090988"/>
                <a:ext cx="26987" cy="11112"/>
              </a:xfrm>
              <a:custGeom>
                <a:avLst/>
                <a:gdLst>
                  <a:gd name="T0" fmla="*/ 37 w 74"/>
                  <a:gd name="T1" fmla="*/ 29 h 30"/>
                  <a:gd name="T2" fmla="*/ 0 w 74"/>
                  <a:gd name="T3" fmla="*/ 29 h 30"/>
                  <a:gd name="T4" fmla="*/ 0 w 74"/>
                  <a:gd name="T5" fmla="*/ 0 h 30"/>
                  <a:gd name="T6" fmla="*/ 73 w 74"/>
                  <a:gd name="T7" fmla="*/ 0 h 30"/>
                  <a:gd name="T8" fmla="*/ 73 w 74"/>
                  <a:gd name="T9" fmla="*/ 29 h 30"/>
                  <a:gd name="T10" fmla="*/ 37 w 74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30">
                    <a:moveTo>
                      <a:pt x="37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73" y="0"/>
                    </a:lnTo>
                    <a:lnTo>
                      <a:pt x="73" y="29"/>
                    </a:lnTo>
                    <a:lnTo>
                      <a:pt x="37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69" name="Freeform 143">
                <a:extLst>
                  <a:ext uri="{FF2B5EF4-FFF2-40B4-BE49-F238E27FC236}">
                    <a16:creationId xmlns:a16="http://schemas.microsoft.com/office/drawing/2014/main" id="{6124D2AA-E9E2-D1C1-7923-120B9569FC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9963" y="3963988"/>
                <a:ext cx="38100" cy="36512"/>
              </a:xfrm>
              <a:custGeom>
                <a:avLst/>
                <a:gdLst>
                  <a:gd name="T0" fmla="*/ 51 w 104"/>
                  <a:gd name="T1" fmla="*/ 102 h 103"/>
                  <a:gd name="T2" fmla="*/ 0 w 104"/>
                  <a:gd name="T3" fmla="*/ 51 h 103"/>
                  <a:gd name="T4" fmla="*/ 51 w 104"/>
                  <a:gd name="T5" fmla="*/ 0 h 103"/>
                  <a:gd name="T6" fmla="*/ 102 w 104"/>
                  <a:gd name="T7" fmla="*/ 51 h 103"/>
                  <a:gd name="T8" fmla="*/ 51 w 104"/>
                  <a:gd name="T9" fmla="*/ 102 h 103"/>
                  <a:gd name="T10" fmla="*/ 51 w 104"/>
                  <a:gd name="T11" fmla="*/ 28 h 103"/>
                  <a:gd name="T12" fmla="*/ 29 w 104"/>
                  <a:gd name="T13" fmla="*/ 49 h 103"/>
                  <a:gd name="T14" fmla="*/ 51 w 104"/>
                  <a:gd name="T15" fmla="*/ 71 h 103"/>
                  <a:gd name="T16" fmla="*/ 72 w 104"/>
                  <a:gd name="T17" fmla="*/ 49 h 103"/>
                  <a:gd name="T18" fmla="*/ 51 w 104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4" h="103">
                    <a:moveTo>
                      <a:pt x="51" y="102"/>
                    </a:moveTo>
                    <a:cubicBezTo>
                      <a:pt x="21" y="102"/>
                      <a:pt x="0" y="79"/>
                      <a:pt x="0" y="51"/>
                    </a:cubicBezTo>
                    <a:cubicBezTo>
                      <a:pt x="0" y="22"/>
                      <a:pt x="24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3" y="79"/>
                      <a:pt x="80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7" y="28"/>
                      <a:pt x="29" y="38"/>
                      <a:pt x="29" y="49"/>
                    </a:cubicBezTo>
                    <a:cubicBezTo>
                      <a:pt x="29" y="63"/>
                      <a:pt x="40" y="71"/>
                      <a:pt x="51" y="71"/>
                    </a:cubicBezTo>
                    <a:cubicBezTo>
                      <a:pt x="63" y="71"/>
                      <a:pt x="72" y="61"/>
                      <a:pt x="72" y="49"/>
                    </a:cubicBezTo>
                    <a:cubicBezTo>
                      <a:pt x="74" y="38"/>
                      <a:pt x="64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70" name="Freeform 144">
                <a:extLst>
                  <a:ext uri="{FF2B5EF4-FFF2-40B4-BE49-F238E27FC236}">
                    <a16:creationId xmlns:a16="http://schemas.microsoft.com/office/drawing/2014/main" id="{D4C3C061-8A08-3085-4E2F-97B15B8996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99163" y="4013200"/>
                <a:ext cx="36512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49 h 103"/>
                  <a:gd name="T14" fmla="*/ 51 w 103"/>
                  <a:gd name="T15" fmla="*/ 71 h 103"/>
                  <a:gd name="T16" fmla="*/ 73 w 103"/>
                  <a:gd name="T17" fmla="*/ 49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2"/>
                      <a:pt x="23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2" y="79"/>
                      <a:pt x="79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49"/>
                    </a:cubicBezTo>
                    <a:cubicBezTo>
                      <a:pt x="29" y="62"/>
                      <a:pt x="39" y="71"/>
                      <a:pt x="51" y="71"/>
                    </a:cubicBezTo>
                    <a:cubicBezTo>
                      <a:pt x="63" y="71"/>
                      <a:pt x="73" y="61"/>
                      <a:pt x="73" y="49"/>
                    </a:cubicBezTo>
                    <a:cubicBezTo>
                      <a:pt x="73" y="38"/>
                      <a:pt x="63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71" name="Freeform 145">
                <a:extLst>
                  <a:ext uri="{FF2B5EF4-FFF2-40B4-BE49-F238E27FC236}">
                    <a16:creationId xmlns:a16="http://schemas.microsoft.com/office/drawing/2014/main" id="{43EE814D-CF70-D10D-980C-F862FB35D4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8375" y="4079875"/>
                <a:ext cx="36513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78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50"/>
                    </a:cubicBezTo>
                    <a:cubicBezTo>
                      <a:pt x="29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2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72" name="Freeform 146">
                <a:extLst>
                  <a:ext uri="{FF2B5EF4-FFF2-40B4-BE49-F238E27FC236}">
                    <a16:creationId xmlns:a16="http://schemas.microsoft.com/office/drawing/2014/main" id="{E960F7F6-08DD-E88F-C85C-F897FD4559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32500" y="4141788"/>
                <a:ext cx="36513" cy="36512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30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81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30" y="38"/>
                      <a:pt x="30" y="50"/>
                    </a:cubicBezTo>
                    <a:cubicBezTo>
                      <a:pt x="30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5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73" name="Freeform 147">
                <a:extLst>
                  <a:ext uri="{FF2B5EF4-FFF2-40B4-BE49-F238E27FC236}">
                    <a16:creationId xmlns:a16="http://schemas.microsoft.com/office/drawing/2014/main" id="{4E89DBC7-9AD5-31F8-3D42-09200460EE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0450" y="4146550"/>
                <a:ext cx="44450" cy="25400"/>
              </a:xfrm>
              <a:custGeom>
                <a:avLst/>
                <a:gdLst>
                  <a:gd name="T0" fmla="*/ 26 w 122"/>
                  <a:gd name="T1" fmla="*/ 69 h 70"/>
                  <a:gd name="T2" fmla="*/ 0 w 122"/>
                  <a:gd name="T3" fmla="*/ 66 h 70"/>
                  <a:gd name="T4" fmla="*/ 6 w 122"/>
                  <a:gd name="T5" fmla="*/ 37 h 70"/>
                  <a:gd name="T6" fmla="*/ 95 w 122"/>
                  <a:gd name="T7" fmla="*/ 0 h 70"/>
                  <a:gd name="T8" fmla="*/ 121 w 122"/>
                  <a:gd name="T9" fmla="*/ 12 h 70"/>
                  <a:gd name="T10" fmla="*/ 26 w 122"/>
                  <a:gd name="T11" fmla="*/ 6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2" h="70">
                    <a:moveTo>
                      <a:pt x="26" y="69"/>
                    </a:moveTo>
                    <a:cubicBezTo>
                      <a:pt x="16" y="69"/>
                      <a:pt x="8" y="67"/>
                      <a:pt x="0" y="66"/>
                    </a:cubicBezTo>
                    <a:lnTo>
                      <a:pt x="6" y="37"/>
                    </a:lnTo>
                    <a:cubicBezTo>
                      <a:pt x="9" y="37"/>
                      <a:pt x="73" y="50"/>
                      <a:pt x="95" y="0"/>
                    </a:cubicBezTo>
                    <a:lnTo>
                      <a:pt x="121" y="12"/>
                    </a:lnTo>
                    <a:cubicBezTo>
                      <a:pt x="102" y="57"/>
                      <a:pt x="59" y="69"/>
                      <a:pt x="26" y="69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</p:grpSp>
      </p:grpSp>
      <p:sp>
        <p:nvSpPr>
          <p:cNvPr id="190" name="TextBox 189">
            <a:extLst>
              <a:ext uri="{FF2B5EF4-FFF2-40B4-BE49-F238E27FC236}">
                <a16:creationId xmlns:a16="http://schemas.microsoft.com/office/drawing/2014/main" id="{A6CDE142-367B-0455-849D-510F264DE7D6}"/>
              </a:ext>
            </a:extLst>
          </p:cNvPr>
          <p:cNvSpPr txBox="1"/>
          <p:nvPr/>
        </p:nvSpPr>
        <p:spPr>
          <a:xfrm>
            <a:off x="6821331" y="4223802"/>
            <a:ext cx="643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900" b="1">
                <a:solidFill>
                  <a:srgbClr val="FFFFFF"/>
                </a:solidFill>
                <a:latin typeface="Calibri" panose="020F0502020204030204"/>
              </a:rPr>
              <a:t>Local LLM</a:t>
            </a:r>
          </a:p>
        </p:txBody>
      </p:sp>
      <p:cxnSp>
        <p:nvCxnSpPr>
          <p:cNvPr id="191" name="Straight Arrow Connector 190">
            <a:extLst>
              <a:ext uri="{FF2B5EF4-FFF2-40B4-BE49-F238E27FC236}">
                <a16:creationId xmlns:a16="http://schemas.microsoft.com/office/drawing/2014/main" id="{9983BCF9-314B-273F-E2A9-0AD335928087}"/>
              </a:ext>
            </a:extLst>
          </p:cNvPr>
          <p:cNvCxnSpPr>
            <a:cxnSpLocks/>
          </p:cNvCxnSpPr>
          <p:nvPr/>
        </p:nvCxnSpPr>
        <p:spPr>
          <a:xfrm>
            <a:off x="6405846" y="4090966"/>
            <a:ext cx="426797" cy="0"/>
          </a:xfrm>
          <a:prstGeom prst="straightConnector1">
            <a:avLst/>
          </a:prstGeom>
          <a:ln w="127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Arrow Connector 191">
            <a:extLst>
              <a:ext uri="{FF2B5EF4-FFF2-40B4-BE49-F238E27FC236}">
                <a16:creationId xmlns:a16="http://schemas.microsoft.com/office/drawing/2014/main" id="{73121B4F-7195-4BA5-2D83-3844A38ACE0F}"/>
              </a:ext>
            </a:extLst>
          </p:cNvPr>
          <p:cNvCxnSpPr>
            <a:cxnSpLocks/>
          </p:cNvCxnSpPr>
          <p:nvPr/>
        </p:nvCxnSpPr>
        <p:spPr>
          <a:xfrm>
            <a:off x="2988975" y="4090966"/>
            <a:ext cx="391230" cy="0"/>
          </a:xfrm>
          <a:prstGeom prst="straightConnector1">
            <a:avLst/>
          </a:prstGeom>
          <a:ln w="127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783D2D7B-BF07-6B3F-6DC7-C9F686D739B5}"/>
              </a:ext>
            </a:extLst>
          </p:cNvPr>
          <p:cNvGrpSpPr>
            <a:grpSpLocks noChangeAspect="1"/>
          </p:cNvGrpSpPr>
          <p:nvPr/>
        </p:nvGrpSpPr>
        <p:grpSpPr>
          <a:xfrm>
            <a:off x="5970171" y="4318614"/>
            <a:ext cx="172634" cy="172634"/>
            <a:chOff x="1119188" y="1697038"/>
            <a:chExt cx="325437" cy="325437"/>
          </a:xfrm>
          <a:solidFill>
            <a:schemeClr val="accent5"/>
          </a:solidFill>
        </p:grpSpPr>
        <p:sp>
          <p:nvSpPr>
            <p:cNvPr id="194" name="Freeform 53">
              <a:extLst>
                <a:ext uri="{FF2B5EF4-FFF2-40B4-BE49-F238E27FC236}">
                  <a16:creationId xmlns:a16="http://schemas.microsoft.com/office/drawing/2014/main" id="{596EDD40-0505-7E9F-50A0-426E8F2A36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6500" y="1866900"/>
              <a:ext cx="63500" cy="61913"/>
            </a:xfrm>
            <a:custGeom>
              <a:avLst/>
              <a:gdLst>
                <a:gd name="T0" fmla="*/ 158 w 175"/>
                <a:gd name="T1" fmla="*/ 172 h 173"/>
                <a:gd name="T2" fmla="*/ 148 w 175"/>
                <a:gd name="T3" fmla="*/ 167 h 173"/>
                <a:gd name="T4" fmla="*/ 6 w 175"/>
                <a:gd name="T5" fmla="*/ 26 h 173"/>
                <a:gd name="T6" fmla="*/ 6 w 175"/>
                <a:gd name="T7" fmla="*/ 6 h 173"/>
                <a:gd name="T8" fmla="*/ 27 w 175"/>
                <a:gd name="T9" fmla="*/ 6 h 173"/>
                <a:gd name="T10" fmla="*/ 168 w 175"/>
                <a:gd name="T11" fmla="*/ 147 h 173"/>
                <a:gd name="T12" fmla="*/ 168 w 175"/>
                <a:gd name="T13" fmla="*/ 167 h 173"/>
                <a:gd name="T14" fmla="*/ 158 w 175"/>
                <a:gd name="T15" fmla="*/ 17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5" h="173">
                  <a:moveTo>
                    <a:pt x="158" y="172"/>
                  </a:moveTo>
                  <a:cubicBezTo>
                    <a:pt x="153" y="172"/>
                    <a:pt x="151" y="170"/>
                    <a:pt x="148" y="167"/>
                  </a:cubicBezTo>
                  <a:lnTo>
                    <a:pt x="6" y="26"/>
                  </a:lnTo>
                  <a:cubicBezTo>
                    <a:pt x="0" y="20"/>
                    <a:pt x="0" y="11"/>
                    <a:pt x="6" y="6"/>
                  </a:cubicBezTo>
                  <a:cubicBezTo>
                    <a:pt x="12" y="0"/>
                    <a:pt x="21" y="0"/>
                    <a:pt x="27" y="6"/>
                  </a:cubicBezTo>
                  <a:lnTo>
                    <a:pt x="168" y="147"/>
                  </a:lnTo>
                  <a:cubicBezTo>
                    <a:pt x="174" y="153"/>
                    <a:pt x="174" y="161"/>
                    <a:pt x="168" y="167"/>
                  </a:cubicBezTo>
                  <a:cubicBezTo>
                    <a:pt x="165" y="170"/>
                    <a:pt x="162" y="172"/>
                    <a:pt x="158" y="172"/>
                  </a:cubicBezTo>
                </a:path>
              </a:pathLst>
            </a:custGeom>
            <a:grpFill/>
            <a:ln w="9525" cap="flat">
              <a:solidFill>
                <a:srgbClr val="00B050"/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195" name="Freeform 54">
              <a:extLst>
                <a:ext uri="{FF2B5EF4-FFF2-40B4-BE49-F238E27FC236}">
                  <a16:creationId xmlns:a16="http://schemas.microsoft.com/office/drawing/2014/main" id="{92582384-6DF3-8844-CE17-DBDA46DAC6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7300" y="1816100"/>
              <a:ext cx="114300" cy="114300"/>
            </a:xfrm>
            <a:custGeom>
              <a:avLst/>
              <a:gdLst>
                <a:gd name="T0" fmla="*/ 16 w 317"/>
                <a:gd name="T1" fmla="*/ 315 h 316"/>
                <a:gd name="T2" fmla="*/ 6 w 317"/>
                <a:gd name="T3" fmla="*/ 310 h 316"/>
                <a:gd name="T4" fmla="*/ 6 w 317"/>
                <a:gd name="T5" fmla="*/ 290 h 316"/>
                <a:gd name="T6" fmla="*/ 290 w 317"/>
                <a:gd name="T7" fmla="*/ 6 h 316"/>
                <a:gd name="T8" fmla="*/ 310 w 317"/>
                <a:gd name="T9" fmla="*/ 6 h 316"/>
                <a:gd name="T10" fmla="*/ 310 w 317"/>
                <a:gd name="T11" fmla="*/ 26 h 316"/>
                <a:gd name="T12" fmla="*/ 26 w 317"/>
                <a:gd name="T13" fmla="*/ 310 h 316"/>
                <a:gd name="T14" fmla="*/ 16 w 317"/>
                <a:gd name="T15" fmla="*/ 315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7" h="316">
                  <a:moveTo>
                    <a:pt x="16" y="315"/>
                  </a:moveTo>
                  <a:cubicBezTo>
                    <a:pt x="11" y="315"/>
                    <a:pt x="9" y="313"/>
                    <a:pt x="6" y="310"/>
                  </a:cubicBezTo>
                  <a:cubicBezTo>
                    <a:pt x="0" y="304"/>
                    <a:pt x="0" y="296"/>
                    <a:pt x="6" y="290"/>
                  </a:cubicBezTo>
                  <a:lnTo>
                    <a:pt x="290" y="6"/>
                  </a:lnTo>
                  <a:cubicBezTo>
                    <a:pt x="296" y="0"/>
                    <a:pt x="304" y="0"/>
                    <a:pt x="310" y="6"/>
                  </a:cubicBezTo>
                  <a:cubicBezTo>
                    <a:pt x="316" y="12"/>
                    <a:pt x="316" y="20"/>
                    <a:pt x="310" y="26"/>
                  </a:cubicBezTo>
                  <a:lnTo>
                    <a:pt x="26" y="310"/>
                  </a:lnTo>
                  <a:cubicBezTo>
                    <a:pt x="23" y="313"/>
                    <a:pt x="20" y="315"/>
                    <a:pt x="16" y="315"/>
                  </a:cubicBezTo>
                </a:path>
              </a:pathLst>
            </a:custGeom>
            <a:grpFill/>
            <a:ln w="9525" cap="flat">
              <a:solidFill>
                <a:srgbClr val="00B050"/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196" name="Freeform 55">
              <a:extLst>
                <a:ext uri="{FF2B5EF4-FFF2-40B4-BE49-F238E27FC236}">
                  <a16:creationId xmlns:a16="http://schemas.microsoft.com/office/drawing/2014/main" id="{671E1C00-3347-2B82-1AB2-A4AC00978E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9188" y="1697038"/>
              <a:ext cx="325437" cy="325437"/>
            </a:xfrm>
            <a:custGeom>
              <a:avLst/>
              <a:gdLst>
                <a:gd name="T0" fmla="*/ 452 w 905"/>
                <a:gd name="T1" fmla="*/ 904 h 905"/>
                <a:gd name="T2" fmla="*/ 0 w 905"/>
                <a:gd name="T3" fmla="*/ 452 h 905"/>
                <a:gd name="T4" fmla="*/ 452 w 905"/>
                <a:gd name="T5" fmla="*/ 0 h 905"/>
                <a:gd name="T6" fmla="*/ 904 w 905"/>
                <a:gd name="T7" fmla="*/ 452 h 905"/>
                <a:gd name="T8" fmla="*/ 452 w 905"/>
                <a:gd name="T9" fmla="*/ 904 h 905"/>
                <a:gd name="T10" fmla="*/ 452 w 905"/>
                <a:gd name="T11" fmla="*/ 30 h 905"/>
                <a:gd name="T12" fmla="*/ 29 w 905"/>
                <a:gd name="T13" fmla="*/ 452 h 905"/>
                <a:gd name="T14" fmla="*/ 452 w 905"/>
                <a:gd name="T15" fmla="*/ 875 h 905"/>
                <a:gd name="T16" fmla="*/ 874 w 905"/>
                <a:gd name="T17" fmla="*/ 452 h 905"/>
                <a:gd name="T18" fmla="*/ 452 w 905"/>
                <a:gd name="T19" fmla="*/ 30 h 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5" h="905">
                  <a:moveTo>
                    <a:pt x="452" y="904"/>
                  </a:moveTo>
                  <a:cubicBezTo>
                    <a:pt x="203" y="904"/>
                    <a:pt x="0" y="701"/>
                    <a:pt x="0" y="452"/>
                  </a:cubicBezTo>
                  <a:cubicBezTo>
                    <a:pt x="0" y="203"/>
                    <a:pt x="203" y="0"/>
                    <a:pt x="452" y="0"/>
                  </a:cubicBezTo>
                  <a:cubicBezTo>
                    <a:pt x="701" y="0"/>
                    <a:pt x="904" y="203"/>
                    <a:pt x="904" y="452"/>
                  </a:cubicBezTo>
                  <a:cubicBezTo>
                    <a:pt x="904" y="701"/>
                    <a:pt x="701" y="904"/>
                    <a:pt x="452" y="904"/>
                  </a:cubicBezTo>
                  <a:close/>
                  <a:moveTo>
                    <a:pt x="452" y="30"/>
                  </a:moveTo>
                  <a:cubicBezTo>
                    <a:pt x="219" y="30"/>
                    <a:pt x="29" y="219"/>
                    <a:pt x="29" y="452"/>
                  </a:cubicBezTo>
                  <a:cubicBezTo>
                    <a:pt x="29" y="685"/>
                    <a:pt x="219" y="875"/>
                    <a:pt x="452" y="875"/>
                  </a:cubicBezTo>
                  <a:cubicBezTo>
                    <a:pt x="685" y="875"/>
                    <a:pt x="874" y="685"/>
                    <a:pt x="874" y="452"/>
                  </a:cubicBezTo>
                  <a:cubicBezTo>
                    <a:pt x="874" y="219"/>
                    <a:pt x="685" y="30"/>
                    <a:pt x="452" y="30"/>
                  </a:cubicBezTo>
                  <a:close/>
                </a:path>
              </a:pathLst>
            </a:custGeom>
            <a:grpFill/>
            <a:ln w="9525" cap="flat">
              <a:solidFill>
                <a:srgbClr val="00B050"/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483406D8-9778-C0A6-FC88-855C4C07F6CF}"/>
              </a:ext>
            </a:extLst>
          </p:cNvPr>
          <p:cNvGrpSpPr>
            <a:grpSpLocks noChangeAspect="1"/>
          </p:cNvGrpSpPr>
          <p:nvPr/>
        </p:nvGrpSpPr>
        <p:grpSpPr>
          <a:xfrm>
            <a:off x="5407102" y="4315783"/>
            <a:ext cx="172634" cy="172634"/>
            <a:chOff x="2378075" y="1695450"/>
            <a:chExt cx="325438" cy="325438"/>
          </a:xfrm>
          <a:solidFill>
            <a:schemeClr val="accent4"/>
          </a:solidFill>
        </p:grpSpPr>
        <p:sp>
          <p:nvSpPr>
            <p:cNvPr id="198" name="Freeform 61">
              <a:extLst>
                <a:ext uri="{FF2B5EF4-FFF2-40B4-BE49-F238E27FC236}">
                  <a16:creationId xmlns:a16="http://schemas.microsoft.com/office/drawing/2014/main" id="{FBF1867E-C029-4BB1-DBD1-8E6069D979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8075" y="1695450"/>
              <a:ext cx="325438" cy="325438"/>
            </a:xfrm>
            <a:custGeom>
              <a:avLst/>
              <a:gdLst>
                <a:gd name="T0" fmla="*/ 451 w 904"/>
                <a:gd name="T1" fmla="*/ 904 h 905"/>
                <a:gd name="T2" fmla="*/ 0 w 904"/>
                <a:gd name="T3" fmla="*/ 452 h 905"/>
                <a:gd name="T4" fmla="*/ 451 w 904"/>
                <a:gd name="T5" fmla="*/ 0 h 905"/>
                <a:gd name="T6" fmla="*/ 903 w 904"/>
                <a:gd name="T7" fmla="*/ 452 h 905"/>
                <a:gd name="T8" fmla="*/ 451 w 904"/>
                <a:gd name="T9" fmla="*/ 904 h 905"/>
                <a:gd name="T10" fmla="*/ 451 w 904"/>
                <a:gd name="T11" fmla="*/ 29 h 905"/>
                <a:gd name="T12" fmla="*/ 29 w 904"/>
                <a:gd name="T13" fmla="*/ 452 h 905"/>
                <a:gd name="T14" fmla="*/ 451 w 904"/>
                <a:gd name="T15" fmla="*/ 875 h 905"/>
                <a:gd name="T16" fmla="*/ 874 w 904"/>
                <a:gd name="T17" fmla="*/ 452 h 905"/>
                <a:gd name="T18" fmla="*/ 451 w 904"/>
                <a:gd name="T19" fmla="*/ 29 h 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4" h="905">
                  <a:moveTo>
                    <a:pt x="451" y="904"/>
                  </a:moveTo>
                  <a:cubicBezTo>
                    <a:pt x="202" y="904"/>
                    <a:pt x="0" y="701"/>
                    <a:pt x="0" y="452"/>
                  </a:cubicBezTo>
                  <a:cubicBezTo>
                    <a:pt x="0" y="203"/>
                    <a:pt x="201" y="0"/>
                    <a:pt x="451" y="0"/>
                  </a:cubicBezTo>
                  <a:cubicBezTo>
                    <a:pt x="700" y="0"/>
                    <a:pt x="903" y="203"/>
                    <a:pt x="903" y="452"/>
                  </a:cubicBezTo>
                  <a:cubicBezTo>
                    <a:pt x="903" y="701"/>
                    <a:pt x="701" y="904"/>
                    <a:pt x="451" y="904"/>
                  </a:cubicBezTo>
                  <a:close/>
                  <a:moveTo>
                    <a:pt x="451" y="29"/>
                  </a:moveTo>
                  <a:cubicBezTo>
                    <a:pt x="218" y="29"/>
                    <a:pt x="29" y="219"/>
                    <a:pt x="29" y="452"/>
                  </a:cubicBezTo>
                  <a:cubicBezTo>
                    <a:pt x="29" y="685"/>
                    <a:pt x="217" y="875"/>
                    <a:pt x="451" y="875"/>
                  </a:cubicBezTo>
                  <a:cubicBezTo>
                    <a:pt x="684" y="875"/>
                    <a:pt x="874" y="685"/>
                    <a:pt x="874" y="452"/>
                  </a:cubicBezTo>
                  <a:cubicBezTo>
                    <a:pt x="874" y="219"/>
                    <a:pt x="685" y="29"/>
                    <a:pt x="451" y="29"/>
                  </a:cubicBezTo>
                  <a:close/>
                </a:path>
              </a:pathLst>
            </a:custGeom>
            <a:grpFill/>
            <a:ln w="9525" cap="flat">
              <a:solidFill>
                <a:schemeClr val="accent4"/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199" name="Freeform 62">
              <a:extLst>
                <a:ext uri="{FF2B5EF4-FFF2-40B4-BE49-F238E27FC236}">
                  <a16:creationId xmlns:a16="http://schemas.microsoft.com/office/drawing/2014/main" id="{1863ADC1-A2AE-A27E-9916-FE5DA4C294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6338" y="1852613"/>
              <a:ext cx="188912" cy="11112"/>
            </a:xfrm>
            <a:custGeom>
              <a:avLst/>
              <a:gdLst>
                <a:gd name="T0" fmla="*/ 262 w 524"/>
                <a:gd name="T1" fmla="*/ 29 h 30"/>
                <a:gd name="T2" fmla="*/ 0 w 524"/>
                <a:gd name="T3" fmla="*/ 29 h 30"/>
                <a:gd name="T4" fmla="*/ 0 w 524"/>
                <a:gd name="T5" fmla="*/ 0 h 30"/>
                <a:gd name="T6" fmla="*/ 523 w 524"/>
                <a:gd name="T7" fmla="*/ 0 h 30"/>
                <a:gd name="T8" fmla="*/ 523 w 524"/>
                <a:gd name="T9" fmla="*/ 29 h 30"/>
                <a:gd name="T10" fmla="*/ 262 w 524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4" h="30">
                  <a:moveTo>
                    <a:pt x="262" y="29"/>
                  </a:moveTo>
                  <a:lnTo>
                    <a:pt x="0" y="29"/>
                  </a:lnTo>
                  <a:lnTo>
                    <a:pt x="0" y="0"/>
                  </a:lnTo>
                  <a:lnTo>
                    <a:pt x="523" y="0"/>
                  </a:lnTo>
                  <a:lnTo>
                    <a:pt x="523" y="29"/>
                  </a:lnTo>
                  <a:lnTo>
                    <a:pt x="262" y="29"/>
                  </a:lnTo>
                </a:path>
              </a:pathLst>
            </a:custGeom>
            <a:grpFill/>
            <a:ln w="9525" cap="flat">
              <a:solidFill>
                <a:schemeClr val="accent4"/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</p:grpSp>
      <p:sp>
        <p:nvSpPr>
          <p:cNvPr id="200" name="TextBox 199">
            <a:extLst>
              <a:ext uri="{FF2B5EF4-FFF2-40B4-BE49-F238E27FC236}">
                <a16:creationId xmlns:a16="http://schemas.microsoft.com/office/drawing/2014/main" id="{6B393C92-EC20-6F9B-9F86-DC19F93F2AAC}"/>
              </a:ext>
            </a:extLst>
          </p:cNvPr>
          <p:cNvSpPr txBox="1"/>
          <p:nvPr/>
        </p:nvSpPr>
        <p:spPr>
          <a:xfrm>
            <a:off x="5861342" y="4119513"/>
            <a:ext cx="40613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766">
              <a:defRPr/>
            </a:pPr>
            <a:r>
              <a:rPr lang="en-US" sz="900">
                <a:solidFill>
                  <a:srgbClr val="00B140"/>
                </a:solidFill>
                <a:latin typeface="Calibri" panose="020F0502020204030204"/>
              </a:rPr>
              <a:t>safe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8BDC6619-6615-9B59-C492-C06AD0876512}"/>
              </a:ext>
            </a:extLst>
          </p:cNvPr>
          <p:cNvSpPr txBox="1"/>
          <p:nvPr/>
        </p:nvSpPr>
        <p:spPr>
          <a:xfrm>
            <a:off x="5211494" y="4136591"/>
            <a:ext cx="57129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766">
              <a:defRPr/>
            </a:pPr>
            <a:r>
              <a:rPr lang="en-US" sz="900">
                <a:solidFill>
                  <a:srgbClr val="EF3340"/>
                </a:solidFill>
                <a:latin typeface="Calibri" panose="020F0502020204030204"/>
              </a:rPr>
              <a:t>unsafe</a:t>
            </a:r>
          </a:p>
        </p:txBody>
      </p: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6B7C0717-EDE7-DD8C-6E78-3E3083EA029C}"/>
              </a:ext>
            </a:extLst>
          </p:cNvPr>
          <p:cNvGrpSpPr>
            <a:grpSpLocks noChangeAspect="1"/>
          </p:cNvGrpSpPr>
          <p:nvPr/>
        </p:nvGrpSpPr>
        <p:grpSpPr>
          <a:xfrm>
            <a:off x="7533284" y="3301280"/>
            <a:ext cx="482113" cy="173190"/>
            <a:chOff x="8911933" y="1632890"/>
            <a:chExt cx="1094065" cy="393022"/>
          </a:xfrm>
        </p:grpSpPr>
        <p:pic>
          <p:nvPicPr>
            <p:cNvPr id="206" name="Picture 205">
              <a:extLst>
                <a:ext uri="{FF2B5EF4-FFF2-40B4-BE49-F238E27FC236}">
                  <a16:creationId xmlns:a16="http://schemas.microsoft.com/office/drawing/2014/main" id="{1C629409-AFF0-F0C8-5446-5411AE0D3A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60563" y="1633909"/>
              <a:ext cx="845435" cy="378442"/>
            </a:xfrm>
            <a:prstGeom prst="rect">
              <a:avLst/>
            </a:prstGeom>
          </p:spPr>
        </p:pic>
        <p:pic>
          <p:nvPicPr>
            <p:cNvPr id="207" name="Picture 206">
              <a:extLst>
                <a:ext uri="{FF2B5EF4-FFF2-40B4-BE49-F238E27FC236}">
                  <a16:creationId xmlns:a16="http://schemas.microsoft.com/office/drawing/2014/main" id="{EB79D4D8-57F7-B821-34C1-2EF2C4E348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11933" y="1632890"/>
              <a:ext cx="393022" cy="393022"/>
            </a:xfrm>
            <a:prstGeom prst="rect">
              <a:avLst/>
            </a:prstGeom>
          </p:spPr>
        </p:pic>
      </p:grpSp>
      <p:pic>
        <p:nvPicPr>
          <p:cNvPr id="208" name="Picture 6">
            <a:extLst>
              <a:ext uri="{FF2B5EF4-FFF2-40B4-BE49-F238E27FC236}">
                <a16:creationId xmlns:a16="http://schemas.microsoft.com/office/drawing/2014/main" id="{15E1CE28-A783-AD9C-AD69-6B5C945E6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1208" y="3437182"/>
            <a:ext cx="372553" cy="80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9" name="Straight Connector 208">
            <a:extLst>
              <a:ext uri="{FF2B5EF4-FFF2-40B4-BE49-F238E27FC236}">
                <a16:creationId xmlns:a16="http://schemas.microsoft.com/office/drawing/2014/main" id="{13B0288D-200D-9FB2-D4F9-4B1702C4013B}"/>
              </a:ext>
            </a:extLst>
          </p:cNvPr>
          <p:cNvCxnSpPr>
            <a:cxnSpLocks/>
          </p:cNvCxnSpPr>
          <p:nvPr/>
        </p:nvCxnSpPr>
        <p:spPr>
          <a:xfrm>
            <a:off x="5822119" y="3527447"/>
            <a:ext cx="0" cy="197525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Straight Connector 209">
            <a:extLst>
              <a:ext uri="{FF2B5EF4-FFF2-40B4-BE49-F238E27FC236}">
                <a16:creationId xmlns:a16="http://schemas.microsoft.com/office/drawing/2014/main" id="{E3D467DA-48C3-36C2-DC1A-35E062EB0CE3}"/>
              </a:ext>
            </a:extLst>
          </p:cNvPr>
          <p:cNvCxnSpPr>
            <a:cxnSpLocks/>
          </p:cNvCxnSpPr>
          <p:nvPr/>
        </p:nvCxnSpPr>
        <p:spPr>
          <a:xfrm>
            <a:off x="5745622" y="3414979"/>
            <a:ext cx="0" cy="337714"/>
          </a:xfrm>
          <a:prstGeom prst="line">
            <a:avLst/>
          </a:prstGeom>
          <a:ln w="12700">
            <a:solidFill>
              <a:schemeClr val="accent5"/>
            </a:solidFill>
            <a:prstDash val="lg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Arrow Connector 210">
            <a:extLst>
              <a:ext uri="{FF2B5EF4-FFF2-40B4-BE49-F238E27FC236}">
                <a16:creationId xmlns:a16="http://schemas.microsoft.com/office/drawing/2014/main" id="{76219D9E-D850-2A83-978D-D653D394CBE9}"/>
              </a:ext>
            </a:extLst>
          </p:cNvPr>
          <p:cNvCxnSpPr>
            <a:cxnSpLocks/>
          </p:cNvCxnSpPr>
          <p:nvPr/>
        </p:nvCxnSpPr>
        <p:spPr>
          <a:xfrm>
            <a:off x="5836923" y="3535204"/>
            <a:ext cx="1488458" cy="0"/>
          </a:xfrm>
          <a:prstGeom prst="straightConnector1">
            <a:avLst/>
          </a:prstGeom>
          <a:ln w="127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Straight Arrow Connector 211">
            <a:extLst>
              <a:ext uri="{FF2B5EF4-FFF2-40B4-BE49-F238E27FC236}">
                <a16:creationId xmlns:a16="http://schemas.microsoft.com/office/drawing/2014/main" id="{2A28DA75-14AB-F555-182C-7DC34A68C0B5}"/>
              </a:ext>
            </a:extLst>
          </p:cNvPr>
          <p:cNvCxnSpPr>
            <a:cxnSpLocks/>
          </p:cNvCxnSpPr>
          <p:nvPr/>
        </p:nvCxnSpPr>
        <p:spPr>
          <a:xfrm>
            <a:off x="5768607" y="3428243"/>
            <a:ext cx="1552585" cy="0"/>
          </a:xfrm>
          <a:prstGeom prst="straightConnector1">
            <a:avLst/>
          </a:prstGeom>
          <a:ln w="12700">
            <a:solidFill>
              <a:schemeClr val="accent5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3" name="TextBox 212">
            <a:extLst>
              <a:ext uri="{FF2B5EF4-FFF2-40B4-BE49-F238E27FC236}">
                <a16:creationId xmlns:a16="http://schemas.microsoft.com/office/drawing/2014/main" id="{38EBD63E-050E-3775-9DAA-9D21A5DCFF96}"/>
              </a:ext>
            </a:extLst>
          </p:cNvPr>
          <p:cNvSpPr txBox="1"/>
          <p:nvPr/>
        </p:nvSpPr>
        <p:spPr>
          <a:xfrm>
            <a:off x="4706171" y="3705700"/>
            <a:ext cx="545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900" i="1">
                <a:solidFill>
                  <a:srgbClr val="FFFFFF"/>
                </a:solidFill>
                <a:effectLst>
                  <a:outerShdw blurRad="38100" dist="38100" dir="2700000" algn="tl">
                    <a:srgbClr val="00B140">
                      <a:alpha val="43000"/>
                    </a:srgbClr>
                  </a:outerShdw>
                </a:effectLst>
                <a:latin typeface="Calibri" panose="020F0502020204030204"/>
              </a:rPr>
              <a:t>Prompt</a:t>
            </a:r>
          </a:p>
          <a:p>
            <a:pPr algn="ctr" defTabSz="685766">
              <a:defRPr/>
            </a:pPr>
            <a:r>
              <a:rPr lang="en-US" sz="900" i="1">
                <a:solidFill>
                  <a:srgbClr val="FFFFFF"/>
                </a:solidFill>
                <a:effectLst>
                  <a:outerShdw blurRad="38100" dist="38100" dir="2700000" algn="tl">
                    <a:srgbClr val="00B140">
                      <a:alpha val="43000"/>
                    </a:srgbClr>
                  </a:outerShdw>
                </a:effectLst>
                <a:latin typeface="Calibri" panose="020F0502020204030204"/>
              </a:rPr>
              <a:t>(input)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978D6289-A897-AC62-6866-1ACA4EF56680}"/>
              </a:ext>
            </a:extLst>
          </p:cNvPr>
          <p:cNvSpPr txBox="1"/>
          <p:nvPr/>
        </p:nvSpPr>
        <p:spPr>
          <a:xfrm>
            <a:off x="5358180" y="4724316"/>
            <a:ext cx="9236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900" dirty="0">
                <a:solidFill>
                  <a:srgbClr val="FFFFFF"/>
                </a:solidFill>
                <a:latin typeface="Calibri" panose="020F0502020204030204"/>
              </a:rPr>
              <a:t>(K8s pods)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93287E68-625F-8678-C685-A7B76F4EC2FE}"/>
              </a:ext>
            </a:extLst>
          </p:cNvPr>
          <p:cNvSpPr txBox="1"/>
          <p:nvPr/>
        </p:nvSpPr>
        <p:spPr>
          <a:xfrm>
            <a:off x="6231686" y="4237964"/>
            <a:ext cx="660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900" i="1">
                <a:solidFill>
                  <a:srgbClr val="FFFFFF"/>
                </a:solidFill>
                <a:effectLst>
                  <a:outerShdw blurRad="50800" dist="38100" dir="2700000" algn="tl" rotWithShape="0">
                    <a:srgbClr val="00B140">
                      <a:alpha val="40000"/>
                    </a:srgbClr>
                  </a:outerShdw>
                </a:effectLst>
                <a:latin typeface="Calibri" panose="020F0502020204030204"/>
              </a:rPr>
              <a:t>Response (output)</a:t>
            </a:r>
          </a:p>
        </p:txBody>
      </p: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E8C3E2EB-A289-1596-C8F3-5D63B13614AB}"/>
              </a:ext>
            </a:extLst>
          </p:cNvPr>
          <p:cNvGrpSpPr>
            <a:grpSpLocks noChangeAspect="1"/>
          </p:cNvGrpSpPr>
          <p:nvPr/>
        </p:nvGrpSpPr>
        <p:grpSpPr>
          <a:xfrm>
            <a:off x="4257936" y="3915636"/>
            <a:ext cx="346169" cy="337411"/>
            <a:chOff x="4729163" y="3463925"/>
            <a:chExt cx="639762" cy="623888"/>
          </a:xfrm>
          <a:solidFill>
            <a:schemeClr val="bg1"/>
          </a:solidFill>
        </p:grpSpPr>
        <p:sp>
          <p:nvSpPr>
            <p:cNvPr id="217" name="Freeform 1">
              <a:extLst>
                <a:ext uri="{FF2B5EF4-FFF2-40B4-BE49-F238E27FC236}">
                  <a16:creationId xmlns:a16="http://schemas.microsoft.com/office/drawing/2014/main" id="{8341C7EA-3D2E-97D6-3811-FB752AFFB7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9163" y="3463925"/>
              <a:ext cx="639762" cy="623888"/>
            </a:xfrm>
            <a:custGeom>
              <a:avLst/>
              <a:gdLst>
                <a:gd name="T0" fmla="*/ 0 w 1777"/>
                <a:gd name="T1" fmla="*/ 1099 h 1732"/>
                <a:gd name="T2" fmla="*/ 172 w 1777"/>
                <a:gd name="T3" fmla="*/ 355 h 1732"/>
                <a:gd name="T4" fmla="*/ 186 w 1777"/>
                <a:gd name="T5" fmla="*/ 336 h 1732"/>
                <a:gd name="T6" fmla="*/ 874 w 1777"/>
                <a:gd name="T7" fmla="*/ 3 h 1732"/>
                <a:gd name="T8" fmla="*/ 899 w 1777"/>
                <a:gd name="T9" fmla="*/ 3 h 1732"/>
                <a:gd name="T10" fmla="*/ 1593 w 1777"/>
                <a:gd name="T11" fmla="*/ 333 h 1732"/>
                <a:gd name="T12" fmla="*/ 1607 w 1777"/>
                <a:gd name="T13" fmla="*/ 353 h 1732"/>
                <a:gd name="T14" fmla="*/ 1776 w 1777"/>
                <a:gd name="T15" fmla="*/ 1099 h 1732"/>
                <a:gd name="T16" fmla="*/ 1768 w 1777"/>
                <a:gd name="T17" fmla="*/ 1122 h 1732"/>
                <a:gd name="T18" fmla="*/ 1291 w 1777"/>
                <a:gd name="T19" fmla="*/ 1720 h 1732"/>
                <a:gd name="T20" fmla="*/ 1268 w 1777"/>
                <a:gd name="T21" fmla="*/ 1731 h 1732"/>
                <a:gd name="T22" fmla="*/ 505 w 1777"/>
                <a:gd name="T23" fmla="*/ 1731 h 1732"/>
                <a:gd name="T24" fmla="*/ 482 w 1777"/>
                <a:gd name="T25" fmla="*/ 1720 h 1732"/>
                <a:gd name="T26" fmla="*/ 6 w 1777"/>
                <a:gd name="T27" fmla="*/ 1122 h 1732"/>
                <a:gd name="T28" fmla="*/ 0 w 1777"/>
                <a:gd name="T29" fmla="*/ 1113 h 1732"/>
                <a:gd name="T30" fmla="*/ 0 w 1777"/>
                <a:gd name="T31" fmla="*/ 1099 h 1732"/>
                <a:gd name="T32" fmla="*/ 1257 w 1777"/>
                <a:gd name="T33" fmla="*/ 1678 h 1732"/>
                <a:gd name="T34" fmla="*/ 1717 w 1777"/>
                <a:gd name="T35" fmla="*/ 1099 h 1732"/>
                <a:gd name="T36" fmla="*/ 1553 w 1777"/>
                <a:gd name="T37" fmla="*/ 381 h 1732"/>
                <a:gd name="T38" fmla="*/ 889 w 1777"/>
                <a:gd name="T39" fmla="*/ 59 h 1732"/>
                <a:gd name="T40" fmla="*/ 223 w 1777"/>
                <a:gd name="T41" fmla="*/ 381 h 1732"/>
                <a:gd name="T42" fmla="*/ 59 w 1777"/>
                <a:gd name="T43" fmla="*/ 1099 h 1732"/>
                <a:gd name="T44" fmla="*/ 519 w 1777"/>
                <a:gd name="T45" fmla="*/ 1678 h 1732"/>
                <a:gd name="T46" fmla="*/ 1257 w 1777"/>
                <a:gd name="T47" fmla="*/ 1678 h 17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777" h="1732">
                  <a:moveTo>
                    <a:pt x="0" y="1099"/>
                  </a:moveTo>
                  <a:lnTo>
                    <a:pt x="172" y="355"/>
                  </a:lnTo>
                  <a:cubicBezTo>
                    <a:pt x="172" y="347"/>
                    <a:pt x="178" y="339"/>
                    <a:pt x="186" y="336"/>
                  </a:cubicBezTo>
                  <a:lnTo>
                    <a:pt x="874" y="3"/>
                  </a:lnTo>
                  <a:cubicBezTo>
                    <a:pt x="883" y="0"/>
                    <a:pt x="890" y="0"/>
                    <a:pt x="899" y="3"/>
                  </a:cubicBezTo>
                  <a:lnTo>
                    <a:pt x="1593" y="333"/>
                  </a:lnTo>
                  <a:cubicBezTo>
                    <a:pt x="1598" y="339"/>
                    <a:pt x="1604" y="344"/>
                    <a:pt x="1607" y="353"/>
                  </a:cubicBezTo>
                  <a:lnTo>
                    <a:pt x="1776" y="1099"/>
                  </a:lnTo>
                  <a:cubicBezTo>
                    <a:pt x="1776" y="1108"/>
                    <a:pt x="1776" y="1116"/>
                    <a:pt x="1768" y="1122"/>
                  </a:cubicBezTo>
                  <a:lnTo>
                    <a:pt x="1291" y="1720"/>
                  </a:lnTo>
                  <a:cubicBezTo>
                    <a:pt x="1285" y="1728"/>
                    <a:pt x="1277" y="1731"/>
                    <a:pt x="1268" y="1731"/>
                  </a:cubicBezTo>
                  <a:lnTo>
                    <a:pt x="505" y="1731"/>
                  </a:lnTo>
                  <a:cubicBezTo>
                    <a:pt x="496" y="1731"/>
                    <a:pt x="488" y="1726"/>
                    <a:pt x="482" y="1720"/>
                  </a:cubicBezTo>
                  <a:lnTo>
                    <a:pt x="6" y="1122"/>
                  </a:lnTo>
                  <a:cubicBezTo>
                    <a:pt x="3" y="1120"/>
                    <a:pt x="1" y="1117"/>
                    <a:pt x="0" y="1113"/>
                  </a:cubicBezTo>
                  <a:lnTo>
                    <a:pt x="0" y="1099"/>
                  </a:lnTo>
                  <a:close/>
                  <a:moveTo>
                    <a:pt x="1257" y="1678"/>
                  </a:moveTo>
                  <a:lnTo>
                    <a:pt x="1717" y="1099"/>
                  </a:lnTo>
                  <a:lnTo>
                    <a:pt x="1553" y="381"/>
                  </a:lnTo>
                  <a:lnTo>
                    <a:pt x="889" y="59"/>
                  </a:lnTo>
                  <a:lnTo>
                    <a:pt x="223" y="381"/>
                  </a:lnTo>
                  <a:lnTo>
                    <a:pt x="59" y="1099"/>
                  </a:lnTo>
                  <a:lnTo>
                    <a:pt x="519" y="1678"/>
                  </a:lnTo>
                  <a:lnTo>
                    <a:pt x="1257" y="1678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218" name="Freeform 2">
              <a:extLst>
                <a:ext uri="{FF2B5EF4-FFF2-40B4-BE49-F238E27FC236}">
                  <a16:creationId xmlns:a16="http://schemas.microsoft.com/office/drawing/2014/main" id="{690AFA5E-CAB1-7427-87C2-73308D29F1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72063" y="3770313"/>
              <a:ext cx="1587" cy="3175"/>
            </a:xfrm>
            <a:custGeom>
              <a:avLst/>
              <a:gdLst>
                <a:gd name="T0" fmla="*/ 3 w 4"/>
                <a:gd name="T1" fmla="*/ 6 h 7"/>
                <a:gd name="T2" fmla="*/ 0 w 4"/>
                <a:gd name="T3" fmla="*/ 0 h 7"/>
                <a:gd name="T4" fmla="*/ 3 w 4"/>
                <a:gd name="T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7">
                  <a:moveTo>
                    <a:pt x="3" y="6"/>
                  </a:moveTo>
                  <a:cubicBezTo>
                    <a:pt x="0" y="3"/>
                    <a:pt x="0" y="0"/>
                    <a:pt x="0" y="0"/>
                  </a:cubicBezTo>
                  <a:cubicBezTo>
                    <a:pt x="0" y="0"/>
                    <a:pt x="3" y="3"/>
                    <a:pt x="3" y="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219" name="Freeform 3">
              <a:extLst>
                <a:ext uri="{FF2B5EF4-FFF2-40B4-BE49-F238E27FC236}">
                  <a16:creationId xmlns:a16="http://schemas.microsoft.com/office/drawing/2014/main" id="{8169496D-D75C-EDEC-7490-63C6C35CAE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8375" y="3514725"/>
              <a:ext cx="539750" cy="523875"/>
            </a:xfrm>
            <a:custGeom>
              <a:avLst/>
              <a:gdLst>
                <a:gd name="T0" fmla="*/ 1494 w 1501"/>
                <a:gd name="T1" fmla="*/ 936 h 1456"/>
                <a:gd name="T2" fmla="*/ 1460 w 1501"/>
                <a:gd name="T3" fmla="*/ 958 h 1456"/>
                <a:gd name="T4" fmla="*/ 1009 w 1501"/>
                <a:gd name="T5" fmla="*/ 1238 h 1456"/>
                <a:gd name="T6" fmla="*/ 1080 w 1501"/>
                <a:gd name="T7" fmla="*/ 1452 h 1456"/>
                <a:gd name="T8" fmla="*/ 1043 w 1501"/>
                <a:gd name="T9" fmla="*/ 1438 h 1456"/>
                <a:gd name="T10" fmla="*/ 752 w 1501"/>
                <a:gd name="T11" fmla="*/ 1300 h 1456"/>
                <a:gd name="T12" fmla="*/ 457 w 1501"/>
                <a:gd name="T13" fmla="*/ 1438 h 1456"/>
                <a:gd name="T14" fmla="*/ 420 w 1501"/>
                <a:gd name="T15" fmla="*/ 1452 h 1456"/>
                <a:gd name="T16" fmla="*/ 494 w 1501"/>
                <a:gd name="T17" fmla="*/ 1235 h 1456"/>
                <a:gd name="T18" fmla="*/ 40 w 1501"/>
                <a:gd name="T19" fmla="*/ 956 h 1456"/>
                <a:gd name="T20" fmla="*/ 6 w 1501"/>
                <a:gd name="T21" fmla="*/ 933 h 1456"/>
                <a:gd name="T22" fmla="*/ 220 w 1501"/>
                <a:gd name="T23" fmla="*/ 854 h 1456"/>
                <a:gd name="T24" fmla="*/ 313 w 1501"/>
                <a:gd name="T25" fmla="*/ 452 h 1456"/>
                <a:gd name="T26" fmla="*/ 153 w 1501"/>
                <a:gd name="T27" fmla="*/ 288 h 1456"/>
                <a:gd name="T28" fmla="*/ 347 w 1501"/>
                <a:gd name="T29" fmla="*/ 406 h 1456"/>
                <a:gd name="T30" fmla="*/ 722 w 1501"/>
                <a:gd name="T31" fmla="*/ 28 h 1456"/>
                <a:gd name="T32" fmla="*/ 778 w 1501"/>
                <a:gd name="T33" fmla="*/ 28 h 1456"/>
                <a:gd name="T34" fmla="*/ 1153 w 1501"/>
                <a:gd name="T35" fmla="*/ 406 h 1456"/>
                <a:gd name="T36" fmla="*/ 1347 w 1501"/>
                <a:gd name="T37" fmla="*/ 288 h 1456"/>
                <a:gd name="T38" fmla="*/ 1187 w 1501"/>
                <a:gd name="T39" fmla="*/ 452 h 1456"/>
                <a:gd name="T40" fmla="*/ 1280 w 1501"/>
                <a:gd name="T41" fmla="*/ 857 h 1456"/>
                <a:gd name="T42" fmla="*/ 1474 w 1501"/>
                <a:gd name="T43" fmla="*/ 902 h 1456"/>
                <a:gd name="T44" fmla="*/ 775 w 1501"/>
                <a:gd name="T45" fmla="*/ 282 h 1456"/>
                <a:gd name="T46" fmla="*/ 837 w 1501"/>
                <a:gd name="T47" fmla="*/ 658 h 1456"/>
                <a:gd name="T48" fmla="*/ 778 w 1501"/>
                <a:gd name="T49" fmla="*/ 282 h 1456"/>
                <a:gd name="T50" fmla="*/ 666 w 1501"/>
                <a:gd name="T51" fmla="*/ 767 h 1456"/>
                <a:gd name="T52" fmla="*/ 831 w 1501"/>
                <a:gd name="T53" fmla="*/ 784 h 1456"/>
                <a:gd name="T54" fmla="*/ 831 w 1501"/>
                <a:gd name="T55" fmla="*/ 784 h 1456"/>
                <a:gd name="T56" fmla="*/ 831 w 1501"/>
                <a:gd name="T57" fmla="*/ 778 h 1456"/>
                <a:gd name="T58" fmla="*/ 831 w 1501"/>
                <a:gd name="T59" fmla="*/ 764 h 1456"/>
                <a:gd name="T60" fmla="*/ 814 w 1501"/>
                <a:gd name="T61" fmla="*/ 717 h 1456"/>
                <a:gd name="T62" fmla="*/ 812 w 1501"/>
                <a:gd name="T63" fmla="*/ 711 h 1456"/>
                <a:gd name="T64" fmla="*/ 722 w 1501"/>
                <a:gd name="T65" fmla="*/ 282 h 1456"/>
                <a:gd name="T66" fmla="*/ 660 w 1501"/>
                <a:gd name="T67" fmla="*/ 655 h 1456"/>
                <a:gd name="T68" fmla="*/ 722 w 1501"/>
                <a:gd name="T69" fmla="*/ 282 h 1456"/>
                <a:gd name="T70" fmla="*/ 277 w 1501"/>
                <a:gd name="T71" fmla="*/ 840 h 1456"/>
                <a:gd name="T72" fmla="*/ 612 w 1501"/>
                <a:gd name="T73" fmla="*/ 761 h 1456"/>
                <a:gd name="T74" fmla="*/ 356 w 1501"/>
                <a:gd name="T75" fmla="*/ 485 h 1456"/>
                <a:gd name="T76" fmla="*/ 516 w 1501"/>
                <a:gd name="T77" fmla="*/ 1184 h 1456"/>
                <a:gd name="T78" fmla="*/ 624 w 1501"/>
                <a:gd name="T79" fmla="*/ 820 h 1456"/>
                <a:gd name="T80" fmla="*/ 516 w 1501"/>
                <a:gd name="T81" fmla="*/ 1184 h 1456"/>
                <a:gd name="T82" fmla="*/ 930 w 1501"/>
                <a:gd name="T83" fmla="*/ 1212 h 1456"/>
                <a:gd name="T84" fmla="*/ 751 w 1501"/>
                <a:gd name="T85" fmla="*/ 905 h 1456"/>
                <a:gd name="T86" fmla="*/ 564 w 1501"/>
                <a:gd name="T87" fmla="*/ 1210 h 1456"/>
                <a:gd name="T88" fmla="*/ 984 w 1501"/>
                <a:gd name="T89" fmla="*/ 1187 h 1456"/>
                <a:gd name="T90" fmla="*/ 876 w 1501"/>
                <a:gd name="T91" fmla="*/ 823 h 1456"/>
                <a:gd name="T92" fmla="*/ 984 w 1501"/>
                <a:gd name="T93" fmla="*/ 1187 h 1456"/>
                <a:gd name="T94" fmla="*/ 1229 w 1501"/>
                <a:gd name="T95" fmla="*/ 851 h 1456"/>
                <a:gd name="T96" fmla="*/ 1147 w 1501"/>
                <a:gd name="T97" fmla="*/ 491 h 1456"/>
                <a:gd name="T98" fmla="*/ 891 w 1501"/>
                <a:gd name="T99" fmla="*/ 767 h 1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01" h="1456">
                  <a:moveTo>
                    <a:pt x="1474" y="902"/>
                  </a:moveTo>
                  <a:cubicBezTo>
                    <a:pt x="1489" y="905"/>
                    <a:pt x="1500" y="922"/>
                    <a:pt x="1494" y="936"/>
                  </a:cubicBezTo>
                  <a:cubicBezTo>
                    <a:pt x="1491" y="950"/>
                    <a:pt x="1480" y="958"/>
                    <a:pt x="1466" y="958"/>
                  </a:cubicBezTo>
                  <a:cubicBezTo>
                    <a:pt x="1466" y="958"/>
                    <a:pt x="1463" y="958"/>
                    <a:pt x="1460" y="958"/>
                  </a:cubicBezTo>
                  <a:lnTo>
                    <a:pt x="1268" y="913"/>
                  </a:lnTo>
                  <a:cubicBezTo>
                    <a:pt x="1229" y="1054"/>
                    <a:pt x="1133" y="1170"/>
                    <a:pt x="1009" y="1238"/>
                  </a:cubicBezTo>
                  <a:lnTo>
                    <a:pt x="1094" y="1415"/>
                  </a:lnTo>
                  <a:cubicBezTo>
                    <a:pt x="1099" y="1430"/>
                    <a:pt x="1094" y="1446"/>
                    <a:pt x="1080" y="1452"/>
                  </a:cubicBezTo>
                  <a:cubicBezTo>
                    <a:pt x="1077" y="1455"/>
                    <a:pt x="1071" y="1455"/>
                    <a:pt x="1068" y="1455"/>
                  </a:cubicBezTo>
                  <a:cubicBezTo>
                    <a:pt x="1057" y="1455"/>
                    <a:pt x="1048" y="1449"/>
                    <a:pt x="1043" y="1438"/>
                  </a:cubicBezTo>
                  <a:lnTo>
                    <a:pt x="958" y="1257"/>
                  </a:lnTo>
                  <a:cubicBezTo>
                    <a:pt x="896" y="1286"/>
                    <a:pt x="826" y="1300"/>
                    <a:pt x="752" y="1300"/>
                  </a:cubicBezTo>
                  <a:cubicBezTo>
                    <a:pt x="679" y="1300"/>
                    <a:pt x="609" y="1286"/>
                    <a:pt x="545" y="1257"/>
                  </a:cubicBezTo>
                  <a:lnTo>
                    <a:pt x="457" y="1438"/>
                  </a:lnTo>
                  <a:cubicBezTo>
                    <a:pt x="452" y="1449"/>
                    <a:pt x="443" y="1455"/>
                    <a:pt x="432" y="1455"/>
                  </a:cubicBezTo>
                  <a:cubicBezTo>
                    <a:pt x="429" y="1455"/>
                    <a:pt x="423" y="1455"/>
                    <a:pt x="420" y="1452"/>
                  </a:cubicBezTo>
                  <a:cubicBezTo>
                    <a:pt x="406" y="1446"/>
                    <a:pt x="401" y="1430"/>
                    <a:pt x="406" y="1415"/>
                  </a:cubicBezTo>
                  <a:lnTo>
                    <a:pt x="494" y="1235"/>
                  </a:lnTo>
                  <a:cubicBezTo>
                    <a:pt x="370" y="1167"/>
                    <a:pt x="274" y="1049"/>
                    <a:pt x="234" y="910"/>
                  </a:cubicBezTo>
                  <a:lnTo>
                    <a:pt x="40" y="956"/>
                  </a:lnTo>
                  <a:cubicBezTo>
                    <a:pt x="37" y="956"/>
                    <a:pt x="37" y="956"/>
                    <a:pt x="34" y="956"/>
                  </a:cubicBezTo>
                  <a:cubicBezTo>
                    <a:pt x="20" y="956"/>
                    <a:pt x="9" y="947"/>
                    <a:pt x="6" y="933"/>
                  </a:cubicBezTo>
                  <a:cubicBezTo>
                    <a:pt x="0" y="919"/>
                    <a:pt x="11" y="905"/>
                    <a:pt x="26" y="899"/>
                  </a:cubicBezTo>
                  <a:lnTo>
                    <a:pt x="220" y="854"/>
                  </a:lnTo>
                  <a:cubicBezTo>
                    <a:pt x="215" y="826"/>
                    <a:pt x="212" y="795"/>
                    <a:pt x="212" y="764"/>
                  </a:cubicBezTo>
                  <a:cubicBezTo>
                    <a:pt x="212" y="649"/>
                    <a:pt x="248" y="539"/>
                    <a:pt x="313" y="452"/>
                  </a:cubicBezTo>
                  <a:lnTo>
                    <a:pt x="158" y="327"/>
                  </a:lnTo>
                  <a:cubicBezTo>
                    <a:pt x="144" y="319"/>
                    <a:pt x="144" y="299"/>
                    <a:pt x="153" y="288"/>
                  </a:cubicBezTo>
                  <a:cubicBezTo>
                    <a:pt x="161" y="274"/>
                    <a:pt x="181" y="274"/>
                    <a:pt x="192" y="282"/>
                  </a:cubicBezTo>
                  <a:lnTo>
                    <a:pt x="347" y="406"/>
                  </a:lnTo>
                  <a:cubicBezTo>
                    <a:pt x="440" y="302"/>
                    <a:pt x="573" y="234"/>
                    <a:pt x="722" y="226"/>
                  </a:cubicBezTo>
                  <a:lnTo>
                    <a:pt x="722" y="28"/>
                  </a:lnTo>
                  <a:cubicBezTo>
                    <a:pt x="722" y="12"/>
                    <a:pt x="736" y="0"/>
                    <a:pt x="751" y="0"/>
                  </a:cubicBezTo>
                  <a:cubicBezTo>
                    <a:pt x="765" y="0"/>
                    <a:pt x="778" y="12"/>
                    <a:pt x="778" y="28"/>
                  </a:cubicBezTo>
                  <a:lnTo>
                    <a:pt x="778" y="226"/>
                  </a:lnTo>
                  <a:cubicBezTo>
                    <a:pt x="927" y="232"/>
                    <a:pt x="1060" y="302"/>
                    <a:pt x="1153" y="406"/>
                  </a:cubicBezTo>
                  <a:lnTo>
                    <a:pt x="1308" y="282"/>
                  </a:lnTo>
                  <a:cubicBezTo>
                    <a:pt x="1319" y="274"/>
                    <a:pt x="1339" y="277"/>
                    <a:pt x="1347" y="288"/>
                  </a:cubicBezTo>
                  <a:cubicBezTo>
                    <a:pt x="1356" y="299"/>
                    <a:pt x="1353" y="319"/>
                    <a:pt x="1342" y="327"/>
                  </a:cubicBezTo>
                  <a:lnTo>
                    <a:pt x="1187" y="452"/>
                  </a:lnTo>
                  <a:cubicBezTo>
                    <a:pt x="1252" y="539"/>
                    <a:pt x="1288" y="649"/>
                    <a:pt x="1288" y="764"/>
                  </a:cubicBezTo>
                  <a:cubicBezTo>
                    <a:pt x="1288" y="795"/>
                    <a:pt x="1285" y="826"/>
                    <a:pt x="1280" y="857"/>
                  </a:cubicBezTo>
                  <a:lnTo>
                    <a:pt x="1280" y="857"/>
                  </a:lnTo>
                  <a:lnTo>
                    <a:pt x="1474" y="902"/>
                  </a:lnTo>
                  <a:close/>
                  <a:moveTo>
                    <a:pt x="778" y="282"/>
                  </a:moveTo>
                  <a:lnTo>
                    <a:pt x="775" y="282"/>
                  </a:lnTo>
                  <a:lnTo>
                    <a:pt x="775" y="627"/>
                  </a:lnTo>
                  <a:cubicBezTo>
                    <a:pt x="797" y="632"/>
                    <a:pt x="820" y="643"/>
                    <a:pt x="837" y="658"/>
                  </a:cubicBezTo>
                  <a:lnTo>
                    <a:pt x="1108" y="443"/>
                  </a:lnTo>
                  <a:cubicBezTo>
                    <a:pt x="1026" y="350"/>
                    <a:pt x="910" y="291"/>
                    <a:pt x="778" y="282"/>
                  </a:cubicBezTo>
                  <a:close/>
                  <a:moveTo>
                    <a:pt x="751" y="683"/>
                  </a:moveTo>
                  <a:cubicBezTo>
                    <a:pt x="705" y="683"/>
                    <a:pt x="669" y="720"/>
                    <a:pt x="666" y="767"/>
                  </a:cubicBezTo>
                  <a:cubicBezTo>
                    <a:pt x="666" y="812"/>
                    <a:pt x="705" y="848"/>
                    <a:pt x="751" y="848"/>
                  </a:cubicBezTo>
                  <a:cubicBezTo>
                    <a:pt x="789" y="848"/>
                    <a:pt x="820" y="823"/>
                    <a:pt x="831" y="784"/>
                  </a:cubicBezTo>
                  <a:lnTo>
                    <a:pt x="831" y="784"/>
                  </a:lnTo>
                  <a:lnTo>
                    <a:pt x="831" y="784"/>
                  </a:lnTo>
                  <a:lnTo>
                    <a:pt x="831" y="781"/>
                  </a:lnTo>
                  <a:lnTo>
                    <a:pt x="831" y="778"/>
                  </a:lnTo>
                  <a:lnTo>
                    <a:pt x="831" y="778"/>
                  </a:lnTo>
                  <a:cubicBezTo>
                    <a:pt x="831" y="775"/>
                    <a:pt x="831" y="769"/>
                    <a:pt x="831" y="764"/>
                  </a:cubicBezTo>
                  <a:cubicBezTo>
                    <a:pt x="831" y="747"/>
                    <a:pt x="823" y="730"/>
                    <a:pt x="814" y="717"/>
                  </a:cubicBezTo>
                  <a:lnTo>
                    <a:pt x="814" y="717"/>
                  </a:lnTo>
                  <a:cubicBezTo>
                    <a:pt x="814" y="714"/>
                    <a:pt x="814" y="714"/>
                    <a:pt x="812" y="711"/>
                  </a:cubicBezTo>
                  <a:lnTo>
                    <a:pt x="812" y="711"/>
                  </a:lnTo>
                  <a:cubicBezTo>
                    <a:pt x="797" y="694"/>
                    <a:pt x="775" y="683"/>
                    <a:pt x="751" y="683"/>
                  </a:cubicBezTo>
                  <a:close/>
                  <a:moveTo>
                    <a:pt x="722" y="282"/>
                  </a:moveTo>
                  <a:cubicBezTo>
                    <a:pt x="593" y="291"/>
                    <a:pt x="474" y="350"/>
                    <a:pt x="389" y="440"/>
                  </a:cubicBezTo>
                  <a:lnTo>
                    <a:pt x="660" y="655"/>
                  </a:lnTo>
                  <a:cubicBezTo>
                    <a:pt x="680" y="641"/>
                    <a:pt x="700" y="632"/>
                    <a:pt x="722" y="627"/>
                  </a:cubicBezTo>
                  <a:lnTo>
                    <a:pt x="722" y="282"/>
                  </a:lnTo>
                  <a:close/>
                  <a:moveTo>
                    <a:pt x="268" y="764"/>
                  </a:moveTo>
                  <a:cubicBezTo>
                    <a:pt x="268" y="792"/>
                    <a:pt x="271" y="817"/>
                    <a:pt x="277" y="840"/>
                  </a:cubicBezTo>
                  <a:lnTo>
                    <a:pt x="612" y="764"/>
                  </a:lnTo>
                  <a:lnTo>
                    <a:pt x="612" y="761"/>
                  </a:lnTo>
                  <a:cubicBezTo>
                    <a:pt x="612" y="738"/>
                    <a:pt x="618" y="720"/>
                    <a:pt x="626" y="700"/>
                  </a:cubicBezTo>
                  <a:lnTo>
                    <a:pt x="356" y="485"/>
                  </a:lnTo>
                  <a:cubicBezTo>
                    <a:pt x="302" y="564"/>
                    <a:pt x="268" y="660"/>
                    <a:pt x="268" y="764"/>
                  </a:cubicBezTo>
                  <a:close/>
                  <a:moveTo>
                    <a:pt x="516" y="1184"/>
                  </a:moveTo>
                  <a:lnTo>
                    <a:pt x="666" y="874"/>
                  </a:lnTo>
                  <a:cubicBezTo>
                    <a:pt x="646" y="860"/>
                    <a:pt x="632" y="840"/>
                    <a:pt x="624" y="820"/>
                  </a:cubicBezTo>
                  <a:lnTo>
                    <a:pt x="288" y="896"/>
                  </a:lnTo>
                  <a:cubicBezTo>
                    <a:pt x="325" y="1020"/>
                    <a:pt x="406" y="1122"/>
                    <a:pt x="516" y="1184"/>
                  </a:cubicBezTo>
                  <a:close/>
                  <a:moveTo>
                    <a:pt x="751" y="1246"/>
                  </a:moveTo>
                  <a:cubicBezTo>
                    <a:pt x="814" y="1246"/>
                    <a:pt x="876" y="1235"/>
                    <a:pt x="930" y="1212"/>
                  </a:cubicBezTo>
                  <a:lnTo>
                    <a:pt x="781" y="902"/>
                  </a:lnTo>
                  <a:cubicBezTo>
                    <a:pt x="772" y="902"/>
                    <a:pt x="761" y="905"/>
                    <a:pt x="751" y="905"/>
                  </a:cubicBezTo>
                  <a:cubicBezTo>
                    <a:pt x="736" y="905"/>
                    <a:pt x="725" y="902"/>
                    <a:pt x="714" y="899"/>
                  </a:cubicBezTo>
                  <a:lnTo>
                    <a:pt x="564" y="1210"/>
                  </a:lnTo>
                  <a:cubicBezTo>
                    <a:pt x="624" y="1232"/>
                    <a:pt x="686" y="1246"/>
                    <a:pt x="751" y="1246"/>
                  </a:cubicBezTo>
                  <a:close/>
                  <a:moveTo>
                    <a:pt x="984" y="1187"/>
                  </a:moveTo>
                  <a:cubicBezTo>
                    <a:pt x="1094" y="1125"/>
                    <a:pt x="1178" y="1023"/>
                    <a:pt x="1212" y="899"/>
                  </a:cubicBezTo>
                  <a:lnTo>
                    <a:pt x="876" y="823"/>
                  </a:lnTo>
                  <a:cubicBezTo>
                    <a:pt x="868" y="846"/>
                    <a:pt x="854" y="863"/>
                    <a:pt x="834" y="877"/>
                  </a:cubicBezTo>
                  <a:lnTo>
                    <a:pt x="984" y="1187"/>
                  </a:lnTo>
                  <a:close/>
                  <a:moveTo>
                    <a:pt x="891" y="769"/>
                  </a:moveTo>
                  <a:lnTo>
                    <a:pt x="1229" y="851"/>
                  </a:lnTo>
                  <a:cubicBezTo>
                    <a:pt x="1232" y="823"/>
                    <a:pt x="1235" y="798"/>
                    <a:pt x="1235" y="769"/>
                  </a:cubicBezTo>
                  <a:cubicBezTo>
                    <a:pt x="1235" y="666"/>
                    <a:pt x="1204" y="570"/>
                    <a:pt x="1147" y="491"/>
                  </a:cubicBezTo>
                  <a:lnTo>
                    <a:pt x="876" y="706"/>
                  </a:lnTo>
                  <a:cubicBezTo>
                    <a:pt x="885" y="722"/>
                    <a:pt x="891" y="744"/>
                    <a:pt x="891" y="767"/>
                  </a:cubicBezTo>
                  <a:lnTo>
                    <a:pt x="891" y="76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</a:endParaRPr>
            </a:p>
          </p:txBody>
        </p:sp>
      </p:grpSp>
      <p:sp>
        <p:nvSpPr>
          <p:cNvPr id="220" name="TextBox 219">
            <a:extLst>
              <a:ext uri="{FF2B5EF4-FFF2-40B4-BE49-F238E27FC236}">
                <a16:creationId xmlns:a16="http://schemas.microsoft.com/office/drawing/2014/main" id="{48A27527-B6DF-69C1-EA1C-CCB26533F497}"/>
              </a:ext>
            </a:extLst>
          </p:cNvPr>
          <p:cNvSpPr txBox="1"/>
          <p:nvPr/>
        </p:nvSpPr>
        <p:spPr>
          <a:xfrm>
            <a:off x="4034777" y="4264618"/>
            <a:ext cx="83705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App logic/</a:t>
            </a:r>
          </a:p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Orchestrator</a:t>
            </a:r>
          </a:p>
        </p:txBody>
      </p:sp>
      <p:pic>
        <p:nvPicPr>
          <p:cNvPr id="221" name="Picture 2">
            <a:extLst>
              <a:ext uri="{FF2B5EF4-FFF2-40B4-BE49-F238E27FC236}">
                <a16:creationId xmlns:a16="http://schemas.microsoft.com/office/drawing/2014/main" id="{C5179AE1-264A-F479-11F7-B676A8715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440" y="3291931"/>
            <a:ext cx="311950" cy="115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2" name="Rectangle: Rounded Corners 11">
            <a:extLst>
              <a:ext uri="{FF2B5EF4-FFF2-40B4-BE49-F238E27FC236}">
                <a16:creationId xmlns:a16="http://schemas.microsoft.com/office/drawing/2014/main" id="{AC4A5ED3-C063-85D0-0379-B99132774A7B}"/>
              </a:ext>
            </a:extLst>
          </p:cNvPr>
          <p:cNvSpPr/>
          <p:nvPr/>
        </p:nvSpPr>
        <p:spPr>
          <a:xfrm>
            <a:off x="5453400" y="3881866"/>
            <a:ext cx="736574" cy="25100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AI Gateway*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A6549993-45D2-BA8D-2B04-34388080814A}"/>
              </a:ext>
            </a:extLst>
          </p:cNvPr>
          <p:cNvSpPr txBox="1"/>
          <p:nvPr/>
        </p:nvSpPr>
        <p:spPr>
          <a:xfrm>
            <a:off x="6289945" y="4971365"/>
            <a:ext cx="3549717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66">
              <a:defRPr/>
            </a:pP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* El AI Gateway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puede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ser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el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A10 AI Gateway (disponible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próximamente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) o 3</a:t>
            </a:r>
            <a:r>
              <a:rPr lang="en-US" sz="750" baseline="30000" dirty="0">
                <a:solidFill>
                  <a:srgbClr val="FFFFFF"/>
                </a:solidFill>
                <a:latin typeface="Calibri" panose="020F0502020204030204"/>
              </a:rPr>
              <a:t>rd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party </a:t>
            </a:r>
          </a:p>
        </p:txBody>
      </p: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B2E2A75B-DD62-47BF-CF19-60E9F96CB5C0}"/>
              </a:ext>
            </a:extLst>
          </p:cNvPr>
          <p:cNvGrpSpPr/>
          <p:nvPr/>
        </p:nvGrpSpPr>
        <p:grpSpPr>
          <a:xfrm>
            <a:off x="5755573" y="4196354"/>
            <a:ext cx="109730" cy="259122"/>
            <a:chOff x="6406868" y="5311639"/>
            <a:chExt cx="141056" cy="274320"/>
          </a:xfrm>
        </p:grpSpPr>
        <p:cxnSp>
          <p:nvCxnSpPr>
            <p:cNvPr id="225" name="Straight Arrow Connector 224">
              <a:extLst>
                <a:ext uri="{FF2B5EF4-FFF2-40B4-BE49-F238E27FC236}">
                  <a16:creationId xmlns:a16="http://schemas.microsoft.com/office/drawing/2014/main" id="{54075B0F-8D00-5BB8-8F35-9C15A04820E9}"/>
                </a:ext>
              </a:extLst>
            </p:cNvPr>
            <p:cNvCxnSpPr>
              <a:cxnSpLocks/>
            </p:cNvCxnSpPr>
            <p:nvPr/>
          </p:nvCxnSpPr>
          <p:spPr>
            <a:xfrm>
              <a:off x="6406868" y="5311639"/>
              <a:ext cx="0" cy="274320"/>
            </a:xfrm>
            <a:prstGeom prst="straightConnector1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26" name="Straight Arrow Connector 225">
              <a:extLst>
                <a:ext uri="{FF2B5EF4-FFF2-40B4-BE49-F238E27FC236}">
                  <a16:creationId xmlns:a16="http://schemas.microsoft.com/office/drawing/2014/main" id="{D41AA79E-003C-0A58-E409-186A82114D8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47924" y="5311639"/>
              <a:ext cx="0" cy="274320"/>
            </a:xfrm>
            <a:prstGeom prst="straightConnector1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227" name="Group 226">
            <a:extLst>
              <a:ext uri="{FF2B5EF4-FFF2-40B4-BE49-F238E27FC236}">
                <a16:creationId xmlns:a16="http://schemas.microsoft.com/office/drawing/2014/main" id="{27B35A9D-F25B-8565-816C-77BEBA39D8E4}"/>
              </a:ext>
            </a:extLst>
          </p:cNvPr>
          <p:cNvGrpSpPr/>
          <p:nvPr/>
        </p:nvGrpSpPr>
        <p:grpSpPr>
          <a:xfrm>
            <a:off x="5453400" y="4532868"/>
            <a:ext cx="736574" cy="248355"/>
            <a:chOff x="5120246" y="6063563"/>
            <a:chExt cx="946853" cy="318134"/>
          </a:xfrm>
        </p:grpSpPr>
        <p:sp>
          <p:nvSpPr>
            <p:cNvPr id="228" name="Rectangle: Rounded Corners 31">
              <a:extLst>
                <a:ext uri="{FF2B5EF4-FFF2-40B4-BE49-F238E27FC236}">
                  <a16:creationId xmlns:a16="http://schemas.microsoft.com/office/drawing/2014/main" id="{85323252-C16A-5A93-4E75-BA3CFDDD9765}"/>
                </a:ext>
              </a:extLst>
            </p:cNvPr>
            <p:cNvSpPr/>
            <p:nvPr/>
          </p:nvSpPr>
          <p:spPr>
            <a:xfrm>
              <a:off x="5120246" y="6063563"/>
              <a:ext cx="946853" cy="318134"/>
            </a:xfrm>
            <a:prstGeom prst="roundRect">
              <a:avLst/>
            </a:prstGeom>
            <a:gradFill flip="none" rotWithShape="1">
              <a:gsLst>
                <a:gs pos="0">
                  <a:schemeClr val="tx2"/>
                </a:gs>
                <a:gs pos="0">
                  <a:schemeClr val="accent3"/>
                </a:gs>
                <a:gs pos="30000">
                  <a:schemeClr val="accent3"/>
                </a:gs>
                <a:gs pos="70000">
                  <a:schemeClr val="accent3"/>
                </a:gs>
                <a:gs pos="100000">
                  <a:schemeClr val="accent5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685766">
                <a:defRPr/>
              </a:pPr>
              <a:r>
                <a:rPr lang="en-US" sz="825">
                  <a:solidFill>
                    <a:srgbClr val="FFFFFF"/>
                  </a:solidFill>
                  <a:latin typeface="Calibri" panose="020F0502020204030204"/>
                </a:rPr>
                <a:t>           </a:t>
              </a:r>
              <a:r>
                <a:rPr lang="en-US" sz="900">
                  <a:solidFill>
                    <a:srgbClr val="FFFFFF"/>
                  </a:solidFill>
                  <a:latin typeface="Calibri" panose="020F0502020204030204"/>
                </a:rPr>
                <a:t>AI-FW</a:t>
              </a:r>
              <a:endParaRPr lang="en-US" sz="825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grpSp>
          <p:nvGrpSpPr>
            <p:cNvPr id="229" name="Group 228">
              <a:extLst>
                <a:ext uri="{FF2B5EF4-FFF2-40B4-BE49-F238E27FC236}">
                  <a16:creationId xmlns:a16="http://schemas.microsoft.com/office/drawing/2014/main" id="{18F4940E-8D7B-334F-9503-02BE89649AA2}"/>
                </a:ext>
              </a:extLst>
            </p:cNvPr>
            <p:cNvGrpSpPr/>
            <p:nvPr/>
          </p:nvGrpSpPr>
          <p:grpSpPr>
            <a:xfrm>
              <a:off x="5216627" y="6167417"/>
              <a:ext cx="298879" cy="110426"/>
              <a:chOff x="686738" y="637460"/>
              <a:chExt cx="950700" cy="351253"/>
            </a:xfrm>
            <a:solidFill>
              <a:schemeClr val="bg1"/>
            </a:solidFill>
          </p:grpSpPr>
          <p:sp>
            <p:nvSpPr>
              <p:cNvPr id="230" name="Freeform 483">
                <a:extLst>
                  <a:ext uri="{FF2B5EF4-FFF2-40B4-BE49-F238E27FC236}">
                    <a16:creationId xmlns:a16="http://schemas.microsoft.com/office/drawing/2014/main" id="{E6C7D923-381E-2842-7329-6A021BB46AC7}"/>
                  </a:ext>
                </a:extLst>
              </p:cNvPr>
              <p:cNvSpPr/>
              <p:nvPr/>
            </p:nvSpPr>
            <p:spPr>
              <a:xfrm>
                <a:off x="686738" y="637460"/>
                <a:ext cx="536861" cy="350950"/>
              </a:xfrm>
              <a:custGeom>
                <a:avLst/>
                <a:gdLst>
                  <a:gd name="connsiteX0" fmla="*/ 1280732 w 1864709"/>
                  <a:gd name="connsiteY0" fmla="*/ 1218975 h 1218974"/>
                  <a:gd name="connsiteX1" fmla="*/ 1864709 w 1864709"/>
                  <a:gd name="connsiteY1" fmla="*/ 1218975 h 1218974"/>
                  <a:gd name="connsiteX2" fmla="*/ 1277303 w 1864709"/>
                  <a:gd name="connsiteY2" fmla="*/ 0 h 1218974"/>
                  <a:gd name="connsiteX3" fmla="*/ 642842 w 1864709"/>
                  <a:gd name="connsiteY3" fmla="*/ 0 h 1218974"/>
                  <a:gd name="connsiteX4" fmla="*/ 0 w 1864709"/>
                  <a:gd name="connsiteY4" fmla="*/ 1218975 h 1218974"/>
                  <a:gd name="connsiteX5" fmla="*/ 336709 w 1864709"/>
                  <a:gd name="connsiteY5" fmla="*/ 1218975 h 1218974"/>
                  <a:gd name="connsiteX6" fmla="*/ 510159 w 1864709"/>
                  <a:gd name="connsiteY6" fmla="*/ 891052 h 1218974"/>
                  <a:gd name="connsiteX7" fmla="*/ 1123760 w 1864709"/>
                  <a:gd name="connsiteY7" fmla="*/ 891052 h 1218974"/>
                  <a:gd name="connsiteX8" fmla="*/ 1280732 w 1864709"/>
                  <a:gd name="connsiteY8" fmla="*/ 1218975 h 1218974"/>
                  <a:gd name="connsiteX9" fmla="*/ 1025366 w 1864709"/>
                  <a:gd name="connsiteY9" fmla="*/ 686183 h 1218974"/>
                  <a:gd name="connsiteX10" fmla="*/ 618268 w 1864709"/>
                  <a:gd name="connsiteY10" fmla="*/ 686467 h 1218974"/>
                  <a:gd name="connsiteX11" fmla="*/ 831818 w 1864709"/>
                  <a:gd name="connsiteY11" fmla="*/ 282797 h 1218974"/>
                  <a:gd name="connsiteX12" fmla="*/ 1025366 w 1864709"/>
                  <a:gd name="connsiteY12" fmla="*/ 686183 h 1218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64709" h="1218974">
                    <a:moveTo>
                      <a:pt x="1280732" y="1218975"/>
                    </a:moveTo>
                    <a:lnTo>
                      <a:pt x="1864709" y="1218975"/>
                    </a:lnTo>
                    <a:lnTo>
                      <a:pt x="1277303" y="0"/>
                    </a:lnTo>
                    <a:lnTo>
                      <a:pt x="642842" y="0"/>
                    </a:lnTo>
                    <a:lnTo>
                      <a:pt x="0" y="1218975"/>
                    </a:lnTo>
                    <a:lnTo>
                      <a:pt x="336709" y="1218975"/>
                    </a:lnTo>
                    <a:lnTo>
                      <a:pt x="510159" y="891052"/>
                    </a:lnTo>
                    <a:lnTo>
                      <a:pt x="1123760" y="891052"/>
                    </a:lnTo>
                    <a:lnTo>
                      <a:pt x="1280732" y="1218975"/>
                    </a:lnTo>
                    <a:close/>
                    <a:moveTo>
                      <a:pt x="1025366" y="686183"/>
                    </a:moveTo>
                    <a:lnTo>
                      <a:pt x="618268" y="686467"/>
                    </a:lnTo>
                    <a:lnTo>
                      <a:pt x="831818" y="282797"/>
                    </a:lnTo>
                    <a:lnTo>
                      <a:pt x="1025366" y="68618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231" name="Freeform 485">
                <a:extLst>
                  <a:ext uri="{FF2B5EF4-FFF2-40B4-BE49-F238E27FC236}">
                    <a16:creationId xmlns:a16="http://schemas.microsoft.com/office/drawing/2014/main" id="{A5E6E089-F6F7-C651-2D3D-7AEBA86655AD}"/>
                  </a:ext>
                </a:extLst>
              </p:cNvPr>
              <p:cNvSpPr/>
              <p:nvPr/>
            </p:nvSpPr>
            <p:spPr>
              <a:xfrm>
                <a:off x="1354625" y="637487"/>
                <a:ext cx="282813" cy="351226"/>
              </a:xfrm>
              <a:custGeom>
                <a:avLst/>
                <a:gdLst>
                  <a:gd name="connsiteX0" fmla="*/ 952410 w 982310"/>
                  <a:gd name="connsiteY0" fmla="*/ 160122 h 1219933"/>
                  <a:gd name="connsiteX1" fmla="*/ 952410 w 982310"/>
                  <a:gd name="connsiteY1" fmla="*/ 160122 h 1219933"/>
                  <a:gd name="connsiteX2" fmla="*/ 750290 w 982310"/>
                  <a:gd name="connsiteY2" fmla="*/ 474 h 1219933"/>
                  <a:gd name="connsiteX3" fmla="*/ 490257 w 982310"/>
                  <a:gd name="connsiteY3" fmla="*/ 0 h 1219933"/>
                  <a:gd name="connsiteX4" fmla="*/ 232035 w 982310"/>
                  <a:gd name="connsiteY4" fmla="*/ 474 h 1219933"/>
                  <a:gd name="connsiteX5" fmla="*/ 30295 w 982310"/>
                  <a:gd name="connsiteY5" fmla="*/ 158890 h 1219933"/>
                  <a:gd name="connsiteX6" fmla="*/ 30200 w 982310"/>
                  <a:gd name="connsiteY6" fmla="*/ 158890 h 1219933"/>
                  <a:gd name="connsiteX7" fmla="*/ 101 w 982310"/>
                  <a:gd name="connsiteY7" fmla="*/ 609961 h 1219933"/>
                  <a:gd name="connsiteX8" fmla="*/ 30200 w 982310"/>
                  <a:gd name="connsiteY8" fmla="*/ 1061033 h 1219933"/>
                  <a:gd name="connsiteX9" fmla="*/ 30295 w 982310"/>
                  <a:gd name="connsiteY9" fmla="*/ 1061033 h 1219933"/>
                  <a:gd name="connsiteX10" fmla="*/ 232035 w 982310"/>
                  <a:gd name="connsiteY10" fmla="*/ 1219449 h 1219933"/>
                  <a:gd name="connsiteX11" fmla="*/ 490257 w 982310"/>
                  <a:gd name="connsiteY11" fmla="*/ 1219923 h 1219933"/>
                  <a:gd name="connsiteX12" fmla="*/ 750290 w 982310"/>
                  <a:gd name="connsiteY12" fmla="*/ 1219449 h 1219933"/>
                  <a:gd name="connsiteX13" fmla="*/ 952315 w 982310"/>
                  <a:gd name="connsiteY13" fmla="*/ 1059801 h 1219933"/>
                  <a:gd name="connsiteX14" fmla="*/ 952410 w 982310"/>
                  <a:gd name="connsiteY14" fmla="*/ 1059801 h 1219933"/>
                  <a:gd name="connsiteX15" fmla="*/ 982224 w 982310"/>
                  <a:gd name="connsiteY15" fmla="*/ 609961 h 1219933"/>
                  <a:gd name="connsiteX16" fmla="*/ 952410 w 982310"/>
                  <a:gd name="connsiteY16" fmla="*/ 160122 h 1219933"/>
                  <a:gd name="connsiteX17" fmla="*/ 626465 w 982310"/>
                  <a:gd name="connsiteY17" fmla="*/ 952200 h 1219933"/>
                  <a:gd name="connsiteX18" fmla="*/ 556361 w 982310"/>
                  <a:gd name="connsiteY18" fmla="*/ 1021690 h 1219933"/>
                  <a:gd name="connsiteX19" fmla="*/ 426059 w 982310"/>
                  <a:gd name="connsiteY19" fmla="*/ 1021690 h 1219933"/>
                  <a:gd name="connsiteX20" fmla="*/ 355955 w 982310"/>
                  <a:gd name="connsiteY20" fmla="*/ 952200 h 1219933"/>
                  <a:gd name="connsiteX21" fmla="*/ 355955 w 982310"/>
                  <a:gd name="connsiteY21" fmla="*/ 270283 h 1219933"/>
                  <a:gd name="connsiteX22" fmla="*/ 426059 w 982310"/>
                  <a:gd name="connsiteY22" fmla="*/ 200982 h 1219933"/>
                  <a:gd name="connsiteX23" fmla="*/ 556361 w 982310"/>
                  <a:gd name="connsiteY23" fmla="*/ 200982 h 1219933"/>
                  <a:gd name="connsiteX24" fmla="*/ 626465 w 982310"/>
                  <a:gd name="connsiteY24" fmla="*/ 270283 h 1219933"/>
                  <a:gd name="connsiteX25" fmla="*/ 626465 w 982310"/>
                  <a:gd name="connsiteY25" fmla="*/ 952200 h 1219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82310" h="1219933">
                    <a:moveTo>
                      <a:pt x="952410" y="160122"/>
                    </a:moveTo>
                    <a:lnTo>
                      <a:pt x="952410" y="160122"/>
                    </a:lnTo>
                    <a:cubicBezTo>
                      <a:pt x="930979" y="68637"/>
                      <a:pt x="848683" y="474"/>
                      <a:pt x="750290" y="474"/>
                    </a:cubicBezTo>
                    <a:cubicBezTo>
                      <a:pt x="750290" y="474"/>
                      <a:pt x="735240" y="0"/>
                      <a:pt x="490257" y="0"/>
                    </a:cubicBezTo>
                    <a:cubicBezTo>
                      <a:pt x="246703" y="0"/>
                      <a:pt x="232035" y="474"/>
                      <a:pt x="232035" y="474"/>
                    </a:cubicBezTo>
                    <a:cubicBezTo>
                      <a:pt x="134118" y="474"/>
                      <a:pt x="52203" y="68068"/>
                      <a:pt x="30295" y="158890"/>
                    </a:cubicBezTo>
                    <a:lnTo>
                      <a:pt x="30200" y="158890"/>
                    </a:lnTo>
                    <a:cubicBezTo>
                      <a:pt x="7435" y="245634"/>
                      <a:pt x="-1042" y="429267"/>
                      <a:pt x="101" y="609961"/>
                    </a:cubicBezTo>
                    <a:cubicBezTo>
                      <a:pt x="-1042" y="790656"/>
                      <a:pt x="7435" y="974289"/>
                      <a:pt x="30200" y="1061033"/>
                    </a:cubicBezTo>
                    <a:lnTo>
                      <a:pt x="30295" y="1061033"/>
                    </a:lnTo>
                    <a:cubicBezTo>
                      <a:pt x="52107" y="1151854"/>
                      <a:pt x="134023" y="1219449"/>
                      <a:pt x="232035" y="1219449"/>
                    </a:cubicBezTo>
                    <a:cubicBezTo>
                      <a:pt x="232035" y="1219449"/>
                      <a:pt x="246703" y="1220018"/>
                      <a:pt x="490257" y="1219923"/>
                    </a:cubicBezTo>
                    <a:cubicBezTo>
                      <a:pt x="735240" y="1219923"/>
                      <a:pt x="750290" y="1219449"/>
                      <a:pt x="750290" y="1219449"/>
                    </a:cubicBezTo>
                    <a:cubicBezTo>
                      <a:pt x="848683" y="1219449"/>
                      <a:pt x="930979" y="1151191"/>
                      <a:pt x="952315" y="1059801"/>
                    </a:cubicBezTo>
                    <a:lnTo>
                      <a:pt x="952410" y="1059801"/>
                    </a:lnTo>
                    <a:cubicBezTo>
                      <a:pt x="974985" y="972582"/>
                      <a:pt x="983271" y="789897"/>
                      <a:pt x="982224" y="609961"/>
                    </a:cubicBezTo>
                    <a:cubicBezTo>
                      <a:pt x="983271" y="430120"/>
                      <a:pt x="974985" y="247435"/>
                      <a:pt x="952410" y="160122"/>
                    </a:cubicBezTo>
                    <a:close/>
                    <a:moveTo>
                      <a:pt x="626465" y="952200"/>
                    </a:moveTo>
                    <a:cubicBezTo>
                      <a:pt x="626465" y="990595"/>
                      <a:pt x="595032" y="1021690"/>
                      <a:pt x="556361" y="1021690"/>
                    </a:cubicBezTo>
                    <a:lnTo>
                      <a:pt x="426059" y="1021690"/>
                    </a:lnTo>
                    <a:cubicBezTo>
                      <a:pt x="387197" y="1021690"/>
                      <a:pt x="355955" y="990689"/>
                      <a:pt x="355955" y="952200"/>
                    </a:cubicBezTo>
                    <a:lnTo>
                      <a:pt x="355955" y="270283"/>
                    </a:lnTo>
                    <a:cubicBezTo>
                      <a:pt x="355955" y="231983"/>
                      <a:pt x="387292" y="200982"/>
                      <a:pt x="426059" y="200982"/>
                    </a:cubicBezTo>
                    <a:lnTo>
                      <a:pt x="556361" y="200982"/>
                    </a:lnTo>
                    <a:cubicBezTo>
                      <a:pt x="595032" y="200982"/>
                      <a:pt x="626465" y="231983"/>
                      <a:pt x="626465" y="270283"/>
                    </a:cubicBezTo>
                    <a:lnTo>
                      <a:pt x="626465" y="9522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232" name="Freeform 486">
                <a:extLst>
                  <a:ext uri="{FF2B5EF4-FFF2-40B4-BE49-F238E27FC236}">
                    <a16:creationId xmlns:a16="http://schemas.microsoft.com/office/drawing/2014/main" id="{507C7324-381D-6EAB-C51E-EB4778E35043}"/>
                  </a:ext>
                </a:extLst>
              </p:cNvPr>
              <p:cNvSpPr/>
              <p:nvPr/>
            </p:nvSpPr>
            <p:spPr>
              <a:xfrm>
                <a:off x="1157592" y="637460"/>
                <a:ext cx="167829" cy="350922"/>
              </a:xfrm>
              <a:custGeom>
                <a:avLst/>
                <a:gdLst>
                  <a:gd name="connsiteX0" fmla="*/ 582930 w 582929"/>
                  <a:gd name="connsiteY0" fmla="*/ 1218880 h 1218879"/>
                  <a:gd name="connsiteX1" fmla="*/ 233934 w 582929"/>
                  <a:gd name="connsiteY1" fmla="*/ 1218880 h 1218879"/>
                  <a:gd name="connsiteX2" fmla="*/ 233934 w 582929"/>
                  <a:gd name="connsiteY2" fmla="*/ 419218 h 1218879"/>
                  <a:gd name="connsiteX3" fmla="*/ 0 w 582929"/>
                  <a:gd name="connsiteY3" fmla="*/ 419218 h 1218879"/>
                  <a:gd name="connsiteX4" fmla="*/ 0 w 582929"/>
                  <a:gd name="connsiteY4" fmla="*/ 202783 h 1218879"/>
                  <a:gd name="connsiteX5" fmla="*/ 376142 w 582929"/>
                  <a:gd name="connsiteY5" fmla="*/ 0 h 1218879"/>
                  <a:gd name="connsiteX6" fmla="*/ 582930 w 582929"/>
                  <a:gd name="connsiteY6" fmla="*/ 0 h 121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2929" h="1218879">
                    <a:moveTo>
                      <a:pt x="582930" y="1218880"/>
                    </a:moveTo>
                    <a:lnTo>
                      <a:pt x="233934" y="1218880"/>
                    </a:lnTo>
                    <a:lnTo>
                      <a:pt x="233934" y="419218"/>
                    </a:lnTo>
                    <a:lnTo>
                      <a:pt x="0" y="419218"/>
                    </a:lnTo>
                    <a:lnTo>
                      <a:pt x="0" y="202783"/>
                    </a:lnTo>
                    <a:lnTo>
                      <a:pt x="376142" y="0"/>
                    </a:lnTo>
                    <a:lnTo>
                      <a:pt x="58293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</p:grpSp>
      </p:grpSp>
      <p:cxnSp>
        <p:nvCxnSpPr>
          <p:cNvPr id="243" name="Straight Arrow Connector 242">
            <a:extLst>
              <a:ext uri="{FF2B5EF4-FFF2-40B4-BE49-F238E27FC236}">
                <a16:creationId xmlns:a16="http://schemas.microsoft.com/office/drawing/2014/main" id="{D5339AFA-10C1-23AF-E79B-743E0B336EFB}"/>
              </a:ext>
            </a:extLst>
          </p:cNvPr>
          <p:cNvCxnSpPr>
            <a:cxnSpLocks/>
          </p:cNvCxnSpPr>
          <p:nvPr/>
        </p:nvCxnSpPr>
        <p:spPr>
          <a:xfrm flipH="1">
            <a:off x="4386131" y="2474082"/>
            <a:ext cx="514491" cy="0"/>
          </a:xfrm>
          <a:prstGeom prst="straightConnector1">
            <a:avLst/>
          </a:prstGeom>
          <a:ln w="12700">
            <a:solidFill>
              <a:schemeClr val="accent5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Straight Arrow Connector 244">
            <a:extLst>
              <a:ext uri="{FF2B5EF4-FFF2-40B4-BE49-F238E27FC236}">
                <a16:creationId xmlns:a16="http://schemas.microsoft.com/office/drawing/2014/main" id="{5E3448FD-C413-D803-5518-74C5AF513AEE}"/>
              </a:ext>
            </a:extLst>
          </p:cNvPr>
          <p:cNvCxnSpPr>
            <a:cxnSpLocks/>
          </p:cNvCxnSpPr>
          <p:nvPr/>
        </p:nvCxnSpPr>
        <p:spPr>
          <a:xfrm flipH="1">
            <a:off x="6304331" y="2459972"/>
            <a:ext cx="479519" cy="0"/>
          </a:xfrm>
          <a:prstGeom prst="straightConnector1">
            <a:avLst/>
          </a:prstGeom>
          <a:ln w="12700">
            <a:solidFill>
              <a:schemeClr val="accent5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Arrow Connector 246">
            <a:extLst>
              <a:ext uri="{FF2B5EF4-FFF2-40B4-BE49-F238E27FC236}">
                <a16:creationId xmlns:a16="http://schemas.microsoft.com/office/drawing/2014/main" id="{B2F89EE8-631B-C205-D5A4-59CEE61A1908}"/>
              </a:ext>
            </a:extLst>
          </p:cNvPr>
          <p:cNvCxnSpPr>
            <a:cxnSpLocks/>
          </p:cNvCxnSpPr>
          <p:nvPr/>
        </p:nvCxnSpPr>
        <p:spPr>
          <a:xfrm flipH="1">
            <a:off x="2944831" y="2454920"/>
            <a:ext cx="390423" cy="0"/>
          </a:xfrm>
          <a:prstGeom prst="straightConnector1">
            <a:avLst/>
          </a:prstGeom>
          <a:ln w="12700">
            <a:solidFill>
              <a:schemeClr val="accent5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Straight Arrow Connector 248">
            <a:extLst>
              <a:ext uri="{FF2B5EF4-FFF2-40B4-BE49-F238E27FC236}">
                <a16:creationId xmlns:a16="http://schemas.microsoft.com/office/drawing/2014/main" id="{1FA1B009-E554-F84E-A5C6-A8984098E126}"/>
              </a:ext>
            </a:extLst>
          </p:cNvPr>
          <p:cNvCxnSpPr>
            <a:cxnSpLocks/>
          </p:cNvCxnSpPr>
          <p:nvPr/>
        </p:nvCxnSpPr>
        <p:spPr>
          <a:xfrm flipH="1">
            <a:off x="4707488" y="4228441"/>
            <a:ext cx="470645" cy="0"/>
          </a:xfrm>
          <a:prstGeom prst="straightConnector1">
            <a:avLst/>
          </a:prstGeom>
          <a:ln w="12700">
            <a:solidFill>
              <a:schemeClr val="accent5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Straight Arrow Connector 249">
            <a:extLst>
              <a:ext uri="{FF2B5EF4-FFF2-40B4-BE49-F238E27FC236}">
                <a16:creationId xmlns:a16="http://schemas.microsoft.com/office/drawing/2014/main" id="{78952A2E-5FD3-31B5-5790-E7D60DDA64A0}"/>
              </a:ext>
            </a:extLst>
          </p:cNvPr>
          <p:cNvCxnSpPr>
            <a:cxnSpLocks/>
          </p:cNvCxnSpPr>
          <p:nvPr/>
        </p:nvCxnSpPr>
        <p:spPr>
          <a:xfrm flipH="1">
            <a:off x="2992139" y="4232845"/>
            <a:ext cx="390423" cy="0"/>
          </a:xfrm>
          <a:prstGeom prst="straightConnector1">
            <a:avLst/>
          </a:prstGeom>
          <a:ln w="12700">
            <a:solidFill>
              <a:schemeClr val="accent5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Straight Arrow Connector 251">
            <a:extLst>
              <a:ext uri="{FF2B5EF4-FFF2-40B4-BE49-F238E27FC236}">
                <a16:creationId xmlns:a16="http://schemas.microsoft.com/office/drawing/2014/main" id="{90FEA54F-488E-4A21-1B60-5DF3661BA184}"/>
              </a:ext>
            </a:extLst>
          </p:cNvPr>
          <p:cNvCxnSpPr>
            <a:cxnSpLocks/>
          </p:cNvCxnSpPr>
          <p:nvPr/>
        </p:nvCxnSpPr>
        <p:spPr>
          <a:xfrm flipH="1">
            <a:off x="6397043" y="4223802"/>
            <a:ext cx="424289" cy="0"/>
          </a:xfrm>
          <a:prstGeom prst="straightConnector1">
            <a:avLst/>
          </a:prstGeom>
          <a:ln w="12700">
            <a:solidFill>
              <a:schemeClr val="accent5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4" name="Imagen 8">
            <a:extLst>
              <a:ext uri="{FF2B5EF4-FFF2-40B4-BE49-F238E27FC236}">
                <a16:creationId xmlns:a16="http://schemas.microsoft.com/office/drawing/2014/main" id="{DC9C98EE-E3B9-A43F-B721-05770E43A5B0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0" y="557510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46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19EE9-AF88-20D8-8880-2EA139673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1C4DA6D8-915A-5E42-AD0B-329BE27C50A1}"/>
              </a:ext>
            </a:extLst>
          </p:cNvPr>
          <p:cNvSpPr/>
          <p:nvPr/>
        </p:nvSpPr>
        <p:spPr>
          <a:xfrm>
            <a:off x="4909351" y="1270860"/>
            <a:ext cx="2373298" cy="498139"/>
          </a:xfrm>
          <a:prstGeom prst="roundRect">
            <a:avLst/>
          </a:prstGeom>
          <a:solidFill>
            <a:schemeClr val="tx1">
              <a:alpha val="1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ECB242A8-F809-8912-4CB6-878C55B056DF}"/>
              </a:ext>
            </a:extLst>
          </p:cNvPr>
          <p:cNvCxnSpPr>
            <a:cxnSpLocks/>
          </p:cNvCxnSpPr>
          <p:nvPr/>
        </p:nvCxnSpPr>
        <p:spPr>
          <a:xfrm>
            <a:off x="5904780" y="1477179"/>
            <a:ext cx="480060" cy="0"/>
          </a:xfrm>
          <a:prstGeom prst="line">
            <a:avLst/>
          </a:prstGeom>
          <a:ln w="63500" cap="rnd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1DBE1424-0AB9-6580-33EC-3591105E4F75}"/>
              </a:ext>
            </a:extLst>
          </p:cNvPr>
          <p:cNvGrpSpPr>
            <a:grpSpLocks noChangeAspect="1"/>
          </p:cNvGrpSpPr>
          <p:nvPr/>
        </p:nvGrpSpPr>
        <p:grpSpPr>
          <a:xfrm>
            <a:off x="2564119" y="1342324"/>
            <a:ext cx="417311" cy="325448"/>
            <a:chOff x="3366252" y="4912380"/>
            <a:chExt cx="814647" cy="635316"/>
          </a:xfrm>
          <a:solidFill>
            <a:schemeClr val="bg1">
              <a:lumMod val="95000"/>
            </a:schemeClr>
          </a:solidFill>
        </p:grpSpPr>
        <p:sp>
          <p:nvSpPr>
            <p:cNvPr id="3" name="Freeform 32">
              <a:extLst>
                <a:ext uri="{FF2B5EF4-FFF2-40B4-BE49-F238E27FC236}">
                  <a16:creationId xmlns:a16="http://schemas.microsoft.com/office/drawing/2014/main" id="{6D4E307C-8F0B-D165-4DB6-1757305B55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7925" y="4912380"/>
              <a:ext cx="231303" cy="299155"/>
            </a:xfrm>
            <a:custGeom>
              <a:avLst/>
              <a:gdLst>
                <a:gd name="T0" fmla="*/ 165 w 331"/>
                <a:gd name="T1" fmla="*/ 427 h 428"/>
                <a:gd name="T2" fmla="*/ 23 w 331"/>
                <a:gd name="T3" fmla="*/ 318 h 428"/>
                <a:gd name="T4" fmla="*/ 3 w 331"/>
                <a:gd name="T5" fmla="*/ 164 h 428"/>
                <a:gd name="T6" fmla="*/ 45 w 331"/>
                <a:gd name="T7" fmla="*/ 54 h 428"/>
                <a:gd name="T8" fmla="*/ 165 w 331"/>
                <a:gd name="T9" fmla="*/ 0 h 428"/>
                <a:gd name="T10" fmla="*/ 284 w 331"/>
                <a:gd name="T11" fmla="*/ 54 h 428"/>
                <a:gd name="T12" fmla="*/ 327 w 331"/>
                <a:gd name="T13" fmla="*/ 164 h 428"/>
                <a:gd name="T14" fmla="*/ 306 w 331"/>
                <a:gd name="T15" fmla="*/ 318 h 428"/>
                <a:gd name="T16" fmla="*/ 165 w 331"/>
                <a:gd name="T17" fmla="*/ 427 h 428"/>
                <a:gd name="T18" fmla="*/ 165 w 331"/>
                <a:gd name="T19" fmla="*/ 29 h 428"/>
                <a:gd name="T20" fmla="*/ 67 w 331"/>
                <a:gd name="T21" fmla="*/ 73 h 428"/>
                <a:gd name="T22" fmla="*/ 32 w 331"/>
                <a:gd name="T23" fmla="*/ 161 h 428"/>
                <a:gd name="T24" fmla="*/ 53 w 331"/>
                <a:gd name="T25" fmla="*/ 311 h 428"/>
                <a:gd name="T26" fmla="*/ 165 w 331"/>
                <a:gd name="T27" fmla="*/ 397 h 428"/>
                <a:gd name="T28" fmla="*/ 277 w 331"/>
                <a:gd name="T29" fmla="*/ 309 h 428"/>
                <a:gd name="T30" fmla="*/ 297 w 331"/>
                <a:gd name="T31" fmla="*/ 159 h 428"/>
                <a:gd name="T32" fmla="*/ 263 w 331"/>
                <a:gd name="T33" fmla="*/ 72 h 428"/>
                <a:gd name="T34" fmla="*/ 165 w 331"/>
                <a:gd name="T35" fmla="*/ 29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1" h="428">
                  <a:moveTo>
                    <a:pt x="165" y="427"/>
                  </a:moveTo>
                  <a:cubicBezTo>
                    <a:pt x="98" y="427"/>
                    <a:pt x="41" y="382"/>
                    <a:pt x="23" y="318"/>
                  </a:cubicBezTo>
                  <a:cubicBezTo>
                    <a:pt x="22" y="314"/>
                    <a:pt x="7" y="238"/>
                    <a:pt x="3" y="164"/>
                  </a:cubicBezTo>
                  <a:cubicBezTo>
                    <a:pt x="0" y="126"/>
                    <a:pt x="16" y="85"/>
                    <a:pt x="45" y="54"/>
                  </a:cubicBezTo>
                  <a:cubicBezTo>
                    <a:pt x="77" y="21"/>
                    <a:pt x="121" y="0"/>
                    <a:pt x="165" y="0"/>
                  </a:cubicBezTo>
                  <a:cubicBezTo>
                    <a:pt x="209" y="0"/>
                    <a:pt x="252" y="19"/>
                    <a:pt x="284" y="54"/>
                  </a:cubicBezTo>
                  <a:cubicBezTo>
                    <a:pt x="314" y="85"/>
                    <a:pt x="330" y="126"/>
                    <a:pt x="327" y="164"/>
                  </a:cubicBezTo>
                  <a:cubicBezTo>
                    <a:pt x="322" y="238"/>
                    <a:pt x="306" y="315"/>
                    <a:pt x="306" y="318"/>
                  </a:cubicBezTo>
                  <a:cubicBezTo>
                    <a:pt x="290" y="382"/>
                    <a:pt x="232" y="427"/>
                    <a:pt x="165" y="427"/>
                  </a:cubicBezTo>
                  <a:close/>
                  <a:moveTo>
                    <a:pt x="165" y="29"/>
                  </a:moveTo>
                  <a:cubicBezTo>
                    <a:pt x="128" y="29"/>
                    <a:pt x="93" y="45"/>
                    <a:pt x="67" y="73"/>
                  </a:cubicBezTo>
                  <a:cubicBezTo>
                    <a:pt x="44" y="98"/>
                    <a:pt x="31" y="130"/>
                    <a:pt x="32" y="161"/>
                  </a:cubicBezTo>
                  <a:cubicBezTo>
                    <a:pt x="37" y="233"/>
                    <a:pt x="53" y="309"/>
                    <a:pt x="53" y="311"/>
                  </a:cubicBezTo>
                  <a:cubicBezTo>
                    <a:pt x="66" y="362"/>
                    <a:pt x="113" y="397"/>
                    <a:pt x="165" y="397"/>
                  </a:cubicBezTo>
                  <a:cubicBezTo>
                    <a:pt x="218" y="397"/>
                    <a:pt x="264" y="360"/>
                    <a:pt x="277" y="309"/>
                  </a:cubicBezTo>
                  <a:cubicBezTo>
                    <a:pt x="277" y="309"/>
                    <a:pt x="293" y="232"/>
                    <a:pt x="297" y="159"/>
                  </a:cubicBezTo>
                  <a:cubicBezTo>
                    <a:pt x="299" y="129"/>
                    <a:pt x="287" y="96"/>
                    <a:pt x="263" y="72"/>
                  </a:cubicBezTo>
                  <a:cubicBezTo>
                    <a:pt x="238" y="45"/>
                    <a:pt x="201" y="29"/>
                    <a:pt x="165" y="29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4" name="Freeform 33">
              <a:extLst>
                <a:ext uri="{FF2B5EF4-FFF2-40B4-BE49-F238E27FC236}">
                  <a16:creationId xmlns:a16="http://schemas.microsoft.com/office/drawing/2014/main" id="{38F4FF50-67CD-6D2C-EB83-077D103D2B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2318" y="5208450"/>
              <a:ext cx="425600" cy="280650"/>
            </a:xfrm>
            <a:custGeom>
              <a:avLst/>
              <a:gdLst>
                <a:gd name="T0" fmla="*/ 560 w 609"/>
                <a:gd name="T1" fmla="*/ 401 h 402"/>
                <a:gd name="T2" fmla="*/ 483 w 609"/>
                <a:gd name="T3" fmla="*/ 401 h 402"/>
                <a:gd name="T4" fmla="*/ 483 w 609"/>
                <a:gd name="T5" fmla="*/ 372 h 402"/>
                <a:gd name="T6" fmla="*/ 560 w 609"/>
                <a:gd name="T7" fmla="*/ 372 h 402"/>
                <a:gd name="T8" fmla="*/ 579 w 609"/>
                <a:gd name="T9" fmla="*/ 353 h 402"/>
                <a:gd name="T10" fmla="*/ 579 w 609"/>
                <a:gd name="T11" fmla="*/ 205 h 402"/>
                <a:gd name="T12" fmla="*/ 424 w 609"/>
                <a:gd name="T13" fmla="*/ 31 h 402"/>
                <a:gd name="T14" fmla="*/ 306 w 609"/>
                <a:gd name="T15" fmla="*/ 82 h 402"/>
                <a:gd name="T16" fmla="*/ 188 w 609"/>
                <a:gd name="T17" fmla="*/ 30 h 402"/>
                <a:gd name="T18" fmla="*/ 29 w 609"/>
                <a:gd name="T19" fmla="*/ 205 h 402"/>
                <a:gd name="T20" fmla="*/ 29 w 609"/>
                <a:gd name="T21" fmla="*/ 353 h 402"/>
                <a:gd name="T22" fmla="*/ 48 w 609"/>
                <a:gd name="T23" fmla="*/ 372 h 402"/>
                <a:gd name="T24" fmla="*/ 125 w 609"/>
                <a:gd name="T25" fmla="*/ 372 h 402"/>
                <a:gd name="T26" fmla="*/ 125 w 609"/>
                <a:gd name="T27" fmla="*/ 401 h 402"/>
                <a:gd name="T28" fmla="*/ 48 w 609"/>
                <a:gd name="T29" fmla="*/ 401 h 402"/>
                <a:gd name="T30" fmla="*/ 0 w 609"/>
                <a:gd name="T31" fmla="*/ 353 h 402"/>
                <a:gd name="T32" fmla="*/ 0 w 609"/>
                <a:gd name="T33" fmla="*/ 205 h 402"/>
                <a:gd name="T34" fmla="*/ 194 w 609"/>
                <a:gd name="T35" fmla="*/ 0 h 402"/>
                <a:gd name="T36" fmla="*/ 201 w 609"/>
                <a:gd name="T37" fmla="*/ 0 h 402"/>
                <a:gd name="T38" fmla="*/ 206 w 609"/>
                <a:gd name="T39" fmla="*/ 6 h 402"/>
                <a:gd name="T40" fmla="*/ 308 w 609"/>
                <a:gd name="T41" fmla="*/ 53 h 402"/>
                <a:gd name="T42" fmla="*/ 408 w 609"/>
                <a:gd name="T43" fmla="*/ 6 h 402"/>
                <a:gd name="T44" fmla="*/ 413 w 609"/>
                <a:gd name="T45" fmla="*/ 0 h 402"/>
                <a:gd name="T46" fmla="*/ 420 w 609"/>
                <a:gd name="T47" fmla="*/ 0 h 402"/>
                <a:gd name="T48" fmla="*/ 608 w 609"/>
                <a:gd name="T49" fmla="*/ 205 h 402"/>
                <a:gd name="T50" fmla="*/ 608 w 609"/>
                <a:gd name="T51" fmla="*/ 353 h 402"/>
                <a:gd name="T52" fmla="*/ 560 w 609"/>
                <a:gd name="T53" fmla="*/ 401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09" h="402">
                  <a:moveTo>
                    <a:pt x="560" y="401"/>
                  </a:moveTo>
                  <a:lnTo>
                    <a:pt x="483" y="401"/>
                  </a:lnTo>
                  <a:lnTo>
                    <a:pt x="483" y="372"/>
                  </a:lnTo>
                  <a:lnTo>
                    <a:pt x="560" y="372"/>
                  </a:lnTo>
                  <a:cubicBezTo>
                    <a:pt x="570" y="372"/>
                    <a:pt x="579" y="363"/>
                    <a:pt x="579" y="353"/>
                  </a:cubicBezTo>
                  <a:lnTo>
                    <a:pt x="579" y="205"/>
                  </a:lnTo>
                  <a:cubicBezTo>
                    <a:pt x="579" y="116"/>
                    <a:pt x="512" y="41"/>
                    <a:pt x="424" y="31"/>
                  </a:cubicBezTo>
                  <a:cubicBezTo>
                    <a:pt x="394" y="63"/>
                    <a:pt x="351" y="82"/>
                    <a:pt x="306" y="82"/>
                  </a:cubicBezTo>
                  <a:cubicBezTo>
                    <a:pt x="261" y="82"/>
                    <a:pt x="219" y="63"/>
                    <a:pt x="188" y="30"/>
                  </a:cubicBezTo>
                  <a:cubicBezTo>
                    <a:pt x="98" y="38"/>
                    <a:pt x="29" y="113"/>
                    <a:pt x="29" y="205"/>
                  </a:cubicBezTo>
                  <a:lnTo>
                    <a:pt x="29" y="353"/>
                  </a:lnTo>
                  <a:cubicBezTo>
                    <a:pt x="29" y="363"/>
                    <a:pt x="38" y="372"/>
                    <a:pt x="48" y="372"/>
                  </a:cubicBezTo>
                  <a:lnTo>
                    <a:pt x="125" y="372"/>
                  </a:lnTo>
                  <a:lnTo>
                    <a:pt x="125" y="401"/>
                  </a:lnTo>
                  <a:lnTo>
                    <a:pt x="48" y="401"/>
                  </a:lnTo>
                  <a:cubicBezTo>
                    <a:pt x="22" y="401"/>
                    <a:pt x="0" y="379"/>
                    <a:pt x="0" y="353"/>
                  </a:cubicBezTo>
                  <a:lnTo>
                    <a:pt x="0" y="205"/>
                  </a:lnTo>
                  <a:cubicBezTo>
                    <a:pt x="0" y="95"/>
                    <a:pt x="85" y="6"/>
                    <a:pt x="194" y="0"/>
                  </a:cubicBezTo>
                  <a:lnTo>
                    <a:pt x="201" y="0"/>
                  </a:lnTo>
                  <a:lnTo>
                    <a:pt x="206" y="6"/>
                  </a:lnTo>
                  <a:cubicBezTo>
                    <a:pt x="230" y="37"/>
                    <a:pt x="269" y="53"/>
                    <a:pt x="308" y="53"/>
                  </a:cubicBezTo>
                  <a:cubicBezTo>
                    <a:pt x="348" y="53"/>
                    <a:pt x="383" y="35"/>
                    <a:pt x="408" y="6"/>
                  </a:cubicBezTo>
                  <a:lnTo>
                    <a:pt x="413" y="0"/>
                  </a:lnTo>
                  <a:lnTo>
                    <a:pt x="420" y="0"/>
                  </a:lnTo>
                  <a:cubicBezTo>
                    <a:pt x="525" y="9"/>
                    <a:pt x="608" y="98"/>
                    <a:pt x="608" y="205"/>
                  </a:cubicBezTo>
                  <a:lnTo>
                    <a:pt x="608" y="353"/>
                  </a:lnTo>
                  <a:cubicBezTo>
                    <a:pt x="606" y="379"/>
                    <a:pt x="586" y="401"/>
                    <a:pt x="560" y="40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5" name="Freeform 34">
              <a:extLst>
                <a:ext uri="{FF2B5EF4-FFF2-40B4-BE49-F238E27FC236}">
                  <a16:creationId xmlns:a16="http://schemas.microsoft.com/office/drawing/2014/main" id="{C41400E9-0648-8230-39ED-91AF69A0AC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9420" y="5359569"/>
              <a:ext cx="271397" cy="188127"/>
            </a:xfrm>
            <a:custGeom>
              <a:avLst/>
              <a:gdLst>
                <a:gd name="T0" fmla="*/ 344 w 386"/>
                <a:gd name="T1" fmla="*/ 267 h 268"/>
                <a:gd name="T2" fmla="*/ 41 w 386"/>
                <a:gd name="T3" fmla="*/ 267 h 268"/>
                <a:gd name="T4" fmla="*/ 0 w 386"/>
                <a:gd name="T5" fmla="*/ 226 h 268"/>
                <a:gd name="T6" fmla="*/ 0 w 386"/>
                <a:gd name="T7" fmla="*/ 41 h 268"/>
                <a:gd name="T8" fmla="*/ 41 w 386"/>
                <a:gd name="T9" fmla="*/ 0 h 268"/>
                <a:gd name="T10" fmla="*/ 344 w 386"/>
                <a:gd name="T11" fmla="*/ 0 h 268"/>
                <a:gd name="T12" fmla="*/ 385 w 386"/>
                <a:gd name="T13" fmla="*/ 41 h 268"/>
                <a:gd name="T14" fmla="*/ 385 w 386"/>
                <a:gd name="T15" fmla="*/ 226 h 268"/>
                <a:gd name="T16" fmla="*/ 344 w 386"/>
                <a:gd name="T17" fmla="*/ 267 h 268"/>
                <a:gd name="T18" fmla="*/ 39 w 386"/>
                <a:gd name="T19" fmla="*/ 28 h 268"/>
                <a:gd name="T20" fmla="*/ 28 w 386"/>
                <a:gd name="T21" fmla="*/ 40 h 268"/>
                <a:gd name="T22" fmla="*/ 28 w 386"/>
                <a:gd name="T23" fmla="*/ 225 h 268"/>
                <a:gd name="T24" fmla="*/ 39 w 386"/>
                <a:gd name="T25" fmla="*/ 236 h 268"/>
                <a:gd name="T26" fmla="*/ 342 w 386"/>
                <a:gd name="T27" fmla="*/ 236 h 268"/>
                <a:gd name="T28" fmla="*/ 354 w 386"/>
                <a:gd name="T29" fmla="*/ 225 h 268"/>
                <a:gd name="T30" fmla="*/ 354 w 386"/>
                <a:gd name="T31" fmla="*/ 40 h 268"/>
                <a:gd name="T32" fmla="*/ 342 w 386"/>
                <a:gd name="T33" fmla="*/ 28 h 268"/>
                <a:gd name="T34" fmla="*/ 39 w 386"/>
                <a:gd name="T35" fmla="*/ 2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86" h="268">
                  <a:moveTo>
                    <a:pt x="344" y="267"/>
                  </a:moveTo>
                  <a:lnTo>
                    <a:pt x="41" y="267"/>
                  </a:lnTo>
                  <a:cubicBezTo>
                    <a:pt x="17" y="267"/>
                    <a:pt x="0" y="248"/>
                    <a:pt x="0" y="226"/>
                  </a:cubicBezTo>
                  <a:lnTo>
                    <a:pt x="0" y="41"/>
                  </a:lnTo>
                  <a:cubicBezTo>
                    <a:pt x="0" y="18"/>
                    <a:pt x="19" y="0"/>
                    <a:pt x="41" y="0"/>
                  </a:cubicBezTo>
                  <a:lnTo>
                    <a:pt x="344" y="0"/>
                  </a:lnTo>
                  <a:cubicBezTo>
                    <a:pt x="367" y="0"/>
                    <a:pt x="385" y="19"/>
                    <a:pt x="385" y="41"/>
                  </a:cubicBezTo>
                  <a:lnTo>
                    <a:pt x="385" y="226"/>
                  </a:lnTo>
                  <a:cubicBezTo>
                    <a:pt x="385" y="249"/>
                    <a:pt x="366" y="267"/>
                    <a:pt x="344" y="267"/>
                  </a:cubicBezTo>
                  <a:close/>
                  <a:moveTo>
                    <a:pt x="39" y="28"/>
                  </a:moveTo>
                  <a:cubicBezTo>
                    <a:pt x="32" y="28"/>
                    <a:pt x="28" y="34"/>
                    <a:pt x="28" y="40"/>
                  </a:cubicBezTo>
                  <a:lnTo>
                    <a:pt x="28" y="225"/>
                  </a:lnTo>
                  <a:cubicBezTo>
                    <a:pt x="28" y="232"/>
                    <a:pt x="33" y="236"/>
                    <a:pt x="39" y="236"/>
                  </a:cubicBezTo>
                  <a:lnTo>
                    <a:pt x="342" y="236"/>
                  </a:lnTo>
                  <a:cubicBezTo>
                    <a:pt x="350" y="236"/>
                    <a:pt x="354" y="230"/>
                    <a:pt x="354" y="225"/>
                  </a:cubicBezTo>
                  <a:lnTo>
                    <a:pt x="354" y="40"/>
                  </a:lnTo>
                  <a:cubicBezTo>
                    <a:pt x="354" y="32"/>
                    <a:pt x="348" y="28"/>
                    <a:pt x="342" y="28"/>
                  </a:cubicBezTo>
                  <a:lnTo>
                    <a:pt x="39" y="28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6" name="Freeform 35">
              <a:extLst>
                <a:ext uri="{FF2B5EF4-FFF2-40B4-BE49-F238E27FC236}">
                  <a16:creationId xmlns:a16="http://schemas.microsoft.com/office/drawing/2014/main" id="{34C956D8-BBEF-50B2-0FEB-A84B42AD85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3576" y="5471031"/>
              <a:ext cx="104858" cy="19625"/>
            </a:xfrm>
            <a:custGeom>
              <a:avLst/>
              <a:gdLst>
                <a:gd name="T0" fmla="*/ 75 w 151"/>
                <a:gd name="T1" fmla="*/ 29 h 30"/>
                <a:gd name="T2" fmla="*/ 0 w 151"/>
                <a:gd name="T3" fmla="*/ 29 h 30"/>
                <a:gd name="T4" fmla="*/ 0 w 151"/>
                <a:gd name="T5" fmla="*/ 0 h 30"/>
                <a:gd name="T6" fmla="*/ 150 w 151"/>
                <a:gd name="T7" fmla="*/ 0 h 30"/>
                <a:gd name="T8" fmla="*/ 150 w 151"/>
                <a:gd name="T9" fmla="*/ 29 h 30"/>
                <a:gd name="T10" fmla="*/ 75 w 151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1" h="30">
                  <a:moveTo>
                    <a:pt x="75" y="29"/>
                  </a:moveTo>
                  <a:lnTo>
                    <a:pt x="0" y="29"/>
                  </a:lnTo>
                  <a:lnTo>
                    <a:pt x="0" y="0"/>
                  </a:lnTo>
                  <a:lnTo>
                    <a:pt x="150" y="0"/>
                  </a:lnTo>
                  <a:lnTo>
                    <a:pt x="150" y="29"/>
                  </a:lnTo>
                  <a:lnTo>
                    <a:pt x="75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7" name="Freeform 38">
              <a:extLst>
                <a:ext uri="{FF2B5EF4-FFF2-40B4-BE49-F238E27FC236}">
                  <a16:creationId xmlns:a16="http://schemas.microsoft.com/office/drawing/2014/main" id="{81B40228-47C6-4598-9738-608B783532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1296" y="5424152"/>
              <a:ext cx="58596" cy="49345"/>
            </a:xfrm>
            <a:custGeom>
              <a:avLst/>
              <a:gdLst>
                <a:gd name="T0" fmla="*/ 10 w 84"/>
                <a:gd name="T1" fmla="*/ 70 h 71"/>
                <a:gd name="T2" fmla="*/ 0 w 84"/>
                <a:gd name="T3" fmla="*/ 51 h 71"/>
                <a:gd name="T4" fmla="*/ 32 w 84"/>
                <a:gd name="T5" fmla="*/ 33 h 71"/>
                <a:gd name="T6" fmla="*/ 0 w 84"/>
                <a:gd name="T7" fmla="*/ 19 h 71"/>
                <a:gd name="T8" fmla="*/ 10 w 84"/>
                <a:gd name="T9" fmla="*/ 0 h 71"/>
                <a:gd name="T10" fmla="*/ 83 w 84"/>
                <a:gd name="T11" fmla="*/ 33 h 71"/>
                <a:gd name="T12" fmla="*/ 10 w 84"/>
                <a:gd name="T13" fmla="*/ 7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71">
                  <a:moveTo>
                    <a:pt x="10" y="70"/>
                  </a:moveTo>
                  <a:lnTo>
                    <a:pt x="0" y="51"/>
                  </a:lnTo>
                  <a:lnTo>
                    <a:pt x="32" y="33"/>
                  </a:lnTo>
                  <a:lnTo>
                    <a:pt x="0" y="19"/>
                  </a:lnTo>
                  <a:lnTo>
                    <a:pt x="10" y="0"/>
                  </a:lnTo>
                  <a:lnTo>
                    <a:pt x="83" y="33"/>
                  </a:lnTo>
                  <a:lnTo>
                    <a:pt x="10" y="7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324C82E-2ACC-3E13-A6D5-DC7F5CBBFC5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366252" y="5014715"/>
              <a:ext cx="814647" cy="456316"/>
              <a:chOff x="4478338" y="3663950"/>
              <a:chExt cx="461962" cy="258763"/>
            </a:xfrm>
            <a:grpFill/>
          </p:grpSpPr>
          <p:sp>
            <p:nvSpPr>
              <p:cNvPr id="9" name="Freeform 45">
                <a:extLst>
                  <a:ext uri="{FF2B5EF4-FFF2-40B4-BE49-F238E27FC236}">
                    <a16:creationId xmlns:a16="http://schemas.microsoft.com/office/drawing/2014/main" id="{3C04FACE-A35A-5762-0A00-6A4D3695F4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22788" y="3663950"/>
                <a:ext cx="104775" cy="134938"/>
              </a:xfrm>
              <a:custGeom>
                <a:avLst/>
                <a:gdLst>
                  <a:gd name="T0" fmla="*/ 144 w 289"/>
                  <a:gd name="T1" fmla="*/ 374 h 375"/>
                  <a:gd name="T2" fmla="*/ 20 w 289"/>
                  <a:gd name="T3" fmla="*/ 279 h 375"/>
                  <a:gd name="T4" fmla="*/ 1 w 289"/>
                  <a:gd name="T5" fmla="*/ 143 h 375"/>
                  <a:gd name="T6" fmla="*/ 39 w 289"/>
                  <a:gd name="T7" fmla="*/ 47 h 375"/>
                  <a:gd name="T8" fmla="*/ 144 w 289"/>
                  <a:gd name="T9" fmla="*/ 0 h 375"/>
                  <a:gd name="T10" fmla="*/ 249 w 289"/>
                  <a:gd name="T11" fmla="*/ 47 h 375"/>
                  <a:gd name="T12" fmla="*/ 287 w 289"/>
                  <a:gd name="T13" fmla="*/ 143 h 375"/>
                  <a:gd name="T14" fmla="*/ 270 w 289"/>
                  <a:gd name="T15" fmla="*/ 277 h 375"/>
                  <a:gd name="T16" fmla="*/ 144 w 289"/>
                  <a:gd name="T17" fmla="*/ 374 h 375"/>
                  <a:gd name="T18" fmla="*/ 144 w 289"/>
                  <a:gd name="T19" fmla="*/ 30 h 375"/>
                  <a:gd name="T20" fmla="*/ 60 w 289"/>
                  <a:gd name="T21" fmla="*/ 67 h 375"/>
                  <a:gd name="T22" fmla="*/ 30 w 289"/>
                  <a:gd name="T23" fmla="*/ 142 h 375"/>
                  <a:gd name="T24" fmla="*/ 48 w 289"/>
                  <a:gd name="T25" fmla="*/ 272 h 375"/>
                  <a:gd name="T26" fmla="*/ 144 w 289"/>
                  <a:gd name="T27" fmla="*/ 346 h 375"/>
                  <a:gd name="T28" fmla="*/ 240 w 289"/>
                  <a:gd name="T29" fmla="*/ 272 h 375"/>
                  <a:gd name="T30" fmla="*/ 240 w 289"/>
                  <a:gd name="T31" fmla="*/ 272 h 375"/>
                  <a:gd name="T32" fmla="*/ 258 w 289"/>
                  <a:gd name="T33" fmla="*/ 142 h 375"/>
                  <a:gd name="T34" fmla="*/ 229 w 289"/>
                  <a:gd name="T35" fmla="*/ 67 h 375"/>
                  <a:gd name="T36" fmla="*/ 144 w 289"/>
                  <a:gd name="T37" fmla="*/ 3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9" h="375">
                    <a:moveTo>
                      <a:pt x="144" y="374"/>
                    </a:moveTo>
                    <a:cubicBezTo>
                      <a:pt x="86" y="374"/>
                      <a:pt x="35" y="336"/>
                      <a:pt x="20" y="279"/>
                    </a:cubicBezTo>
                    <a:cubicBezTo>
                      <a:pt x="19" y="276"/>
                      <a:pt x="6" y="209"/>
                      <a:pt x="1" y="143"/>
                    </a:cubicBezTo>
                    <a:cubicBezTo>
                      <a:pt x="0" y="110"/>
                      <a:pt x="13" y="75"/>
                      <a:pt x="39" y="47"/>
                    </a:cubicBezTo>
                    <a:cubicBezTo>
                      <a:pt x="67" y="18"/>
                      <a:pt x="106" y="0"/>
                      <a:pt x="144" y="0"/>
                    </a:cubicBezTo>
                    <a:cubicBezTo>
                      <a:pt x="184" y="0"/>
                      <a:pt x="221" y="18"/>
                      <a:pt x="249" y="47"/>
                    </a:cubicBezTo>
                    <a:cubicBezTo>
                      <a:pt x="275" y="75"/>
                      <a:pt x="288" y="110"/>
                      <a:pt x="287" y="143"/>
                    </a:cubicBezTo>
                    <a:cubicBezTo>
                      <a:pt x="283" y="207"/>
                      <a:pt x="270" y="274"/>
                      <a:pt x="270" y="277"/>
                    </a:cubicBezTo>
                    <a:cubicBezTo>
                      <a:pt x="253" y="336"/>
                      <a:pt x="202" y="374"/>
                      <a:pt x="144" y="374"/>
                    </a:cubicBezTo>
                    <a:close/>
                    <a:moveTo>
                      <a:pt x="144" y="30"/>
                    </a:moveTo>
                    <a:cubicBezTo>
                      <a:pt x="114" y="30"/>
                      <a:pt x="83" y="43"/>
                      <a:pt x="60" y="67"/>
                    </a:cubicBezTo>
                    <a:cubicBezTo>
                      <a:pt x="39" y="89"/>
                      <a:pt x="29" y="117"/>
                      <a:pt x="30" y="142"/>
                    </a:cubicBezTo>
                    <a:cubicBezTo>
                      <a:pt x="35" y="204"/>
                      <a:pt x="48" y="272"/>
                      <a:pt x="48" y="272"/>
                    </a:cubicBezTo>
                    <a:cubicBezTo>
                      <a:pt x="60" y="315"/>
                      <a:pt x="99" y="346"/>
                      <a:pt x="144" y="346"/>
                    </a:cubicBezTo>
                    <a:cubicBezTo>
                      <a:pt x="189" y="346"/>
                      <a:pt x="229" y="315"/>
                      <a:pt x="240" y="272"/>
                    </a:cubicBezTo>
                    <a:lnTo>
                      <a:pt x="240" y="272"/>
                    </a:lnTo>
                    <a:cubicBezTo>
                      <a:pt x="240" y="272"/>
                      <a:pt x="253" y="204"/>
                      <a:pt x="258" y="142"/>
                    </a:cubicBezTo>
                    <a:cubicBezTo>
                      <a:pt x="259" y="116"/>
                      <a:pt x="249" y="89"/>
                      <a:pt x="229" y="67"/>
                    </a:cubicBezTo>
                    <a:cubicBezTo>
                      <a:pt x="205" y="43"/>
                      <a:pt x="175" y="30"/>
                      <a:pt x="14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0" name="Freeform 46">
                <a:extLst>
                  <a:ext uri="{FF2B5EF4-FFF2-40B4-BE49-F238E27FC236}">
                    <a16:creationId xmlns:a16="http://schemas.microsoft.com/office/drawing/2014/main" id="{CBF03360-5064-E9F3-A3D2-6B204DF39D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78338" y="3795713"/>
                <a:ext cx="98425" cy="127000"/>
              </a:xfrm>
              <a:custGeom>
                <a:avLst/>
                <a:gdLst>
                  <a:gd name="T0" fmla="*/ 270 w 273"/>
                  <a:gd name="T1" fmla="*/ 351 h 352"/>
                  <a:gd name="T2" fmla="*/ 44 w 273"/>
                  <a:gd name="T3" fmla="*/ 351 h 352"/>
                  <a:gd name="T4" fmla="*/ 0 w 273"/>
                  <a:gd name="T5" fmla="*/ 307 h 352"/>
                  <a:gd name="T6" fmla="*/ 0 w 273"/>
                  <a:gd name="T7" fmla="*/ 179 h 352"/>
                  <a:gd name="T8" fmla="*/ 171 w 273"/>
                  <a:gd name="T9" fmla="*/ 0 h 352"/>
                  <a:gd name="T10" fmla="*/ 178 w 273"/>
                  <a:gd name="T11" fmla="*/ 0 h 352"/>
                  <a:gd name="T12" fmla="*/ 183 w 273"/>
                  <a:gd name="T13" fmla="*/ 6 h 352"/>
                  <a:gd name="T14" fmla="*/ 270 w 273"/>
                  <a:gd name="T15" fmla="*/ 46 h 352"/>
                  <a:gd name="T16" fmla="*/ 270 w 273"/>
                  <a:gd name="T17" fmla="*/ 75 h 352"/>
                  <a:gd name="T18" fmla="*/ 167 w 273"/>
                  <a:gd name="T19" fmla="*/ 30 h 352"/>
                  <a:gd name="T20" fmla="*/ 31 w 273"/>
                  <a:gd name="T21" fmla="*/ 180 h 352"/>
                  <a:gd name="T22" fmla="*/ 31 w 273"/>
                  <a:gd name="T23" fmla="*/ 309 h 352"/>
                  <a:gd name="T24" fmla="*/ 46 w 273"/>
                  <a:gd name="T25" fmla="*/ 323 h 352"/>
                  <a:gd name="T26" fmla="*/ 272 w 273"/>
                  <a:gd name="T27" fmla="*/ 323 h 352"/>
                  <a:gd name="T28" fmla="*/ 272 w 273"/>
                  <a:gd name="T29" fmla="*/ 351 h 352"/>
                  <a:gd name="T30" fmla="*/ 270 w 273"/>
                  <a:gd name="T31" fmla="*/ 351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3" h="352">
                    <a:moveTo>
                      <a:pt x="270" y="351"/>
                    </a:moveTo>
                    <a:lnTo>
                      <a:pt x="44" y="351"/>
                    </a:lnTo>
                    <a:cubicBezTo>
                      <a:pt x="21" y="351"/>
                      <a:pt x="0" y="332"/>
                      <a:pt x="0" y="307"/>
                    </a:cubicBezTo>
                    <a:lnTo>
                      <a:pt x="0" y="179"/>
                    </a:lnTo>
                    <a:cubicBezTo>
                      <a:pt x="0" y="83"/>
                      <a:pt x="75" y="4"/>
                      <a:pt x="171" y="0"/>
                    </a:cubicBezTo>
                    <a:lnTo>
                      <a:pt x="178" y="0"/>
                    </a:lnTo>
                    <a:lnTo>
                      <a:pt x="183" y="6"/>
                    </a:lnTo>
                    <a:cubicBezTo>
                      <a:pt x="205" y="32"/>
                      <a:pt x="237" y="46"/>
                      <a:pt x="270" y="46"/>
                    </a:cubicBezTo>
                    <a:lnTo>
                      <a:pt x="270" y="75"/>
                    </a:lnTo>
                    <a:cubicBezTo>
                      <a:pt x="231" y="75"/>
                      <a:pt x="193" y="59"/>
                      <a:pt x="167" y="30"/>
                    </a:cubicBezTo>
                    <a:cubicBezTo>
                      <a:pt x="89" y="38"/>
                      <a:pt x="31" y="102"/>
                      <a:pt x="31" y="180"/>
                    </a:cubicBezTo>
                    <a:lnTo>
                      <a:pt x="31" y="309"/>
                    </a:lnTo>
                    <a:cubicBezTo>
                      <a:pt x="31" y="316"/>
                      <a:pt x="37" y="323"/>
                      <a:pt x="46" y="323"/>
                    </a:cubicBezTo>
                    <a:lnTo>
                      <a:pt x="272" y="323"/>
                    </a:lnTo>
                    <a:lnTo>
                      <a:pt x="272" y="351"/>
                    </a:lnTo>
                    <a:lnTo>
                      <a:pt x="270" y="35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1" name="Freeform 47">
                <a:extLst>
                  <a:ext uri="{FF2B5EF4-FFF2-40B4-BE49-F238E27FC236}">
                    <a16:creationId xmlns:a16="http://schemas.microsoft.com/office/drawing/2014/main" id="{3198AED3-3ABC-853A-F63C-EBAD44EB8B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91075" y="3663950"/>
                <a:ext cx="104775" cy="134938"/>
              </a:xfrm>
              <a:custGeom>
                <a:avLst/>
                <a:gdLst>
                  <a:gd name="T0" fmla="*/ 144 w 289"/>
                  <a:gd name="T1" fmla="*/ 374 h 375"/>
                  <a:gd name="T2" fmla="*/ 20 w 289"/>
                  <a:gd name="T3" fmla="*/ 279 h 375"/>
                  <a:gd name="T4" fmla="*/ 1 w 289"/>
                  <a:gd name="T5" fmla="*/ 143 h 375"/>
                  <a:gd name="T6" fmla="*/ 39 w 289"/>
                  <a:gd name="T7" fmla="*/ 47 h 375"/>
                  <a:gd name="T8" fmla="*/ 144 w 289"/>
                  <a:gd name="T9" fmla="*/ 0 h 375"/>
                  <a:gd name="T10" fmla="*/ 249 w 289"/>
                  <a:gd name="T11" fmla="*/ 47 h 375"/>
                  <a:gd name="T12" fmla="*/ 287 w 289"/>
                  <a:gd name="T13" fmla="*/ 143 h 375"/>
                  <a:gd name="T14" fmla="*/ 269 w 289"/>
                  <a:gd name="T15" fmla="*/ 277 h 375"/>
                  <a:gd name="T16" fmla="*/ 144 w 289"/>
                  <a:gd name="T17" fmla="*/ 374 h 375"/>
                  <a:gd name="T18" fmla="*/ 144 w 289"/>
                  <a:gd name="T19" fmla="*/ 30 h 375"/>
                  <a:gd name="T20" fmla="*/ 59 w 289"/>
                  <a:gd name="T21" fmla="*/ 67 h 375"/>
                  <a:gd name="T22" fmla="*/ 30 w 289"/>
                  <a:gd name="T23" fmla="*/ 142 h 375"/>
                  <a:gd name="T24" fmla="*/ 48 w 289"/>
                  <a:gd name="T25" fmla="*/ 272 h 375"/>
                  <a:gd name="T26" fmla="*/ 144 w 289"/>
                  <a:gd name="T27" fmla="*/ 346 h 375"/>
                  <a:gd name="T28" fmla="*/ 240 w 289"/>
                  <a:gd name="T29" fmla="*/ 272 h 375"/>
                  <a:gd name="T30" fmla="*/ 240 w 289"/>
                  <a:gd name="T31" fmla="*/ 272 h 375"/>
                  <a:gd name="T32" fmla="*/ 258 w 289"/>
                  <a:gd name="T33" fmla="*/ 142 h 375"/>
                  <a:gd name="T34" fmla="*/ 229 w 289"/>
                  <a:gd name="T35" fmla="*/ 67 h 375"/>
                  <a:gd name="T36" fmla="*/ 144 w 289"/>
                  <a:gd name="T37" fmla="*/ 3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9" h="375">
                    <a:moveTo>
                      <a:pt x="144" y="374"/>
                    </a:moveTo>
                    <a:cubicBezTo>
                      <a:pt x="86" y="374"/>
                      <a:pt x="35" y="336"/>
                      <a:pt x="20" y="279"/>
                    </a:cubicBezTo>
                    <a:cubicBezTo>
                      <a:pt x="19" y="276"/>
                      <a:pt x="6" y="209"/>
                      <a:pt x="1" y="143"/>
                    </a:cubicBezTo>
                    <a:cubicBezTo>
                      <a:pt x="0" y="110"/>
                      <a:pt x="13" y="75"/>
                      <a:pt x="39" y="47"/>
                    </a:cubicBezTo>
                    <a:cubicBezTo>
                      <a:pt x="67" y="18"/>
                      <a:pt x="106" y="0"/>
                      <a:pt x="144" y="0"/>
                    </a:cubicBezTo>
                    <a:cubicBezTo>
                      <a:pt x="183" y="0"/>
                      <a:pt x="221" y="18"/>
                      <a:pt x="249" y="47"/>
                    </a:cubicBezTo>
                    <a:cubicBezTo>
                      <a:pt x="275" y="75"/>
                      <a:pt x="288" y="110"/>
                      <a:pt x="287" y="143"/>
                    </a:cubicBezTo>
                    <a:cubicBezTo>
                      <a:pt x="282" y="207"/>
                      <a:pt x="269" y="274"/>
                      <a:pt x="269" y="277"/>
                    </a:cubicBezTo>
                    <a:cubicBezTo>
                      <a:pt x="255" y="336"/>
                      <a:pt x="204" y="374"/>
                      <a:pt x="144" y="374"/>
                    </a:cubicBezTo>
                    <a:close/>
                    <a:moveTo>
                      <a:pt x="144" y="30"/>
                    </a:moveTo>
                    <a:cubicBezTo>
                      <a:pt x="113" y="30"/>
                      <a:pt x="83" y="43"/>
                      <a:pt x="59" y="67"/>
                    </a:cubicBezTo>
                    <a:cubicBezTo>
                      <a:pt x="39" y="89"/>
                      <a:pt x="29" y="117"/>
                      <a:pt x="30" y="142"/>
                    </a:cubicBezTo>
                    <a:cubicBezTo>
                      <a:pt x="35" y="204"/>
                      <a:pt x="48" y="272"/>
                      <a:pt x="48" y="272"/>
                    </a:cubicBezTo>
                    <a:cubicBezTo>
                      <a:pt x="59" y="315"/>
                      <a:pt x="99" y="346"/>
                      <a:pt x="144" y="346"/>
                    </a:cubicBezTo>
                    <a:cubicBezTo>
                      <a:pt x="189" y="346"/>
                      <a:pt x="229" y="315"/>
                      <a:pt x="240" y="272"/>
                    </a:cubicBezTo>
                    <a:lnTo>
                      <a:pt x="240" y="272"/>
                    </a:lnTo>
                    <a:cubicBezTo>
                      <a:pt x="240" y="272"/>
                      <a:pt x="253" y="204"/>
                      <a:pt x="258" y="142"/>
                    </a:cubicBezTo>
                    <a:cubicBezTo>
                      <a:pt x="259" y="116"/>
                      <a:pt x="249" y="89"/>
                      <a:pt x="229" y="67"/>
                    </a:cubicBezTo>
                    <a:cubicBezTo>
                      <a:pt x="207" y="43"/>
                      <a:pt x="176" y="30"/>
                      <a:pt x="14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2" name="Freeform 48">
                <a:extLst>
                  <a:ext uri="{FF2B5EF4-FFF2-40B4-BE49-F238E27FC236}">
                    <a16:creationId xmlns:a16="http://schemas.microsoft.com/office/drawing/2014/main" id="{58EBBF28-5B1F-D68D-0433-ADA37B61F1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5050" y="3795713"/>
                <a:ext cx="95250" cy="127000"/>
              </a:xfrm>
              <a:custGeom>
                <a:avLst/>
                <a:gdLst>
                  <a:gd name="T0" fmla="*/ 220 w 264"/>
                  <a:gd name="T1" fmla="*/ 353 h 354"/>
                  <a:gd name="T2" fmla="*/ 0 w 264"/>
                  <a:gd name="T3" fmla="*/ 353 h 354"/>
                  <a:gd name="T4" fmla="*/ 0 w 264"/>
                  <a:gd name="T5" fmla="*/ 324 h 354"/>
                  <a:gd name="T6" fmla="*/ 220 w 264"/>
                  <a:gd name="T7" fmla="*/ 324 h 354"/>
                  <a:gd name="T8" fmla="*/ 235 w 264"/>
                  <a:gd name="T9" fmla="*/ 309 h 354"/>
                  <a:gd name="T10" fmla="*/ 235 w 264"/>
                  <a:gd name="T11" fmla="*/ 181 h 354"/>
                  <a:gd name="T12" fmla="*/ 104 w 264"/>
                  <a:gd name="T13" fmla="*/ 31 h 354"/>
                  <a:gd name="T14" fmla="*/ 0 w 264"/>
                  <a:gd name="T15" fmla="*/ 76 h 354"/>
                  <a:gd name="T16" fmla="*/ 0 w 264"/>
                  <a:gd name="T17" fmla="*/ 47 h 354"/>
                  <a:gd name="T18" fmla="*/ 86 w 264"/>
                  <a:gd name="T19" fmla="*/ 6 h 354"/>
                  <a:gd name="T20" fmla="*/ 91 w 264"/>
                  <a:gd name="T21" fmla="*/ 0 h 354"/>
                  <a:gd name="T22" fmla="*/ 98 w 264"/>
                  <a:gd name="T23" fmla="*/ 0 h 354"/>
                  <a:gd name="T24" fmla="*/ 263 w 264"/>
                  <a:gd name="T25" fmla="*/ 180 h 354"/>
                  <a:gd name="T26" fmla="*/ 263 w 264"/>
                  <a:gd name="T27" fmla="*/ 308 h 354"/>
                  <a:gd name="T28" fmla="*/ 220 w 264"/>
                  <a:gd name="T29" fmla="*/ 353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64" h="354">
                    <a:moveTo>
                      <a:pt x="220" y="353"/>
                    </a:moveTo>
                    <a:lnTo>
                      <a:pt x="0" y="353"/>
                    </a:lnTo>
                    <a:lnTo>
                      <a:pt x="0" y="324"/>
                    </a:lnTo>
                    <a:lnTo>
                      <a:pt x="220" y="324"/>
                    </a:lnTo>
                    <a:cubicBezTo>
                      <a:pt x="228" y="324"/>
                      <a:pt x="235" y="318"/>
                      <a:pt x="235" y="309"/>
                    </a:cubicBezTo>
                    <a:lnTo>
                      <a:pt x="235" y="181"/>
                    </a:lnTo>
                    <a:cubicBezTo>
                      <a:pt x="235" y="105"/>
                      <a:pt x="178" y="41"/>
                      <a:pt x="104" y="31"/>
                    </a:cubicBezTo>
                    <a:cubicBezTo>
                      <a:pt x="78" y="59"/>
                      <a:pt x="40" y="76"/>
                      <a:pt x="0" y="76"/>
                    </a:cubicBezTo>
                    <a:lnTo>
                      <a:pt x="0" y="47"/>
                    </a:lnTo>
                    <a:cubicBezTo>
                      <a:pt x="34" y="47"/>
                      <a:pt x="66" y="32"/>
                      <a:pt x="86" y="6"/>
                    </a:cubicBezTo>
                    <a:lnTo>
                      <a:pt x="91" y="0"/>
                    </a:lnTo>
                    <a:lnTo>
                      <a:pt x="98" y="0"/>
                    </a:lnTo>
                    <a:cubicBezTo>
                      <a:pt x="191" y="8"/>
                      <a:pt x="263" y="86"/>
                      <a:pt x="263" y="180"/>
                    </a:cubicBezTo>
                    <a:lnTo>
                      <a:pt x="263" y="308"/>
                    </a:lnTo>
                    <a:cubicBezTo>
                      <a:pt x="263" y="334"/>
                      <a:pt x="244" y="353"/>
                      <a:pt x="220" y="35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E473C18-C055-EC78-9A94-AEC50175B315}"/>
              </a:ext>
            </a:extLst>
          </p:cNvPr>
          <p:cNvGrpSpPr>
            <a:grpSpLocks noChangeAspect="1"/>
          </p:cNvGrpSpPr>
          <p:nvPr/>
        </p:nvGrpSpPr>
        <p:grpSpPr>
          <a:xfrm>
            <a:off x="3936356" y="1371753"/>
            <a:ext cx="309152" cy="309152"/>
            <a:chOff x="3867150" y="3498850"/>
            <a:chExt cx="325438" cy="325438"/>
          </a:xfrm>
          <a:solidFill>
            <a:schemeClr val="bg1">
              <a:lumMod val="95000"/>
            </a:schemeClr>
          </a:solidFill>
        </p:grpSpPr>
        <p:sp>
          <p:nvSpPr>
            <p:cNvPr id="14" name="Freeform 94">
              <a:extLst>
                <a:ext uri="{FF2B5EF4-FFF2-40B4-BE49-F238E27FC236}">
                  <a16:creationId xmlns:a16="http://schemas.microsoft.com/office/drawing/2014/main" id="{7CAFAB84-58B6-C5CD-B4A6-3F74824CF6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5888" y="3616325"/>
              <a:ext cx="66675" cy="76200"/>
            </a:xfrm>
            <a:custGeom>
              <a:avLst/>
              <a:gdLst>
                <a:gd name="T0" fmla="*/ 132 w 187"/>
                <a:gd name="T1" fmla="*/ 161 h 210"/>
                <a:gd name="T2" fmla="*/ 51 w 187"/>
                <a:gd name="T3" fmla="*/ 161 h 210"/>
                <a:gd name="T4" fmla="*/ 35 w 187"/>
                <a:gd name="T5" fmla="*/ 209 h 210"/>
                <a:gd name="T6" fmla="*/ 0 w 187"/>
                <a:gd name="T7" fmla="*/ 209 h 210"/>
                <a:gd name="T8" fmla="*/ 77 w 187"/>
                <a:gd name="T9" fmla="*/ 0 h 210"/>
                <a:gd name="T10" fmla="*/ 111 w 187"/>
                <a:gd name="T11" fmla="*/ 0 h 210"/>
                <a:gd name="T12" fmla="*/ 186 w 187"/>
                <a:gd name="T13" fmla="*/ 209 h 210"/>
                <a:gd name="T14" fmla="*/ 148 w 187"/>
                <a:gd name="T15" fmla="*/ 209 h 210"/>
                <a:gd name="T16" fmla="*/ 132 w 187"/>
                <a:gd name="T17" fmla="*/ 161 h 210"/>
                <a:gd name="T18" fmla="*/ 61 w 187"/>
                <a:gd name="T19" fmla="*/ 131 h 210"/>
                <a:gd name="T20" fmla="*/ 122 w 187"/>
                <a:gd name="T21" fmla="*/ 131 h 210"/>
                <a:gd name="T22" fmla="*/ 92 w 187"/>
                <a:gd name="T23" fmla="*/ 43 h 210"/>
                <a:gd name="T24" fmla="*/ 90 w 187"/>
                <a:gd name="T25" fmla="*/ 43 h 210"/>
                <a:gd name="T26" fmla="*/ 61 w 187"/>
                <a:gd name="T27" fmla="*/ 131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7" h="210">
                  <a:moveTo>
                    <a:pt x="132" y="161"/>
                  </a:moveTo>
                  <a:lnTo>
                    <a:pt x="51" y="161"/>
                  </a:lnTo>
                  <a:lnTo>
                    <a:pt x="35" y="209"/>
                  </a:lnTo>
                  <a:lnTo>
                    <a:pt x="0" y="209"/>
                  </a:lnTo>
                  <a:lnTo>
                    <a:pt x="77" y="0"/>
                  </a:lnTo>
                  <a:lnTo>
                    <a:pt x="111" y="0"/>
                  </a:lnTo>
                  <a:lnTo>
                    <a:pt x="186" y="209"/>
                  </a:lnTo>
                  <a:lnTo>
                    <a:pt x="148" y="209"/>
                  </a:lnTo>
                  <a:lnTo>
                    <a:pt x="132" y="161"/>
                  </a:lnTo>
                  <a:close/>
                  <a:moveTo>
                    <a:pt x="61" y="131"/>
                  </a:moveTo>
                  <a:lnTo>
                    <a:pt x="122" y="131"/>
                  </a:lnTo>
                  <a:lnTo>
                    <a:pt x="92" y="43"/>
                  </a:lnTo>
                  <a:lnTo>
                    <a:pt x="90" y="43"/>
                  </a:lnTo>
                  <a:lnTo>
                    <a:pt x="61" y="13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15" name="Freeform 95">
              <a:extLst>
                <a:ext uri="{FF2B5EF4-FFF2-40B4-BE49-F238E27FC236}">
                  <a16:creationId xmlns:a16="http://schemas.microsoft.com/office/drawing/2014/main" id="{6458F697-CF33-D767-BCC1-55722BF602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3675" y="3616325"/>
              <a:ext cx="55563" cy="76200"/>
            </a:xfrm>
            <a:custGeom>
              <a:avLst/>
              <a:gdLst>
                <a:gd name="T0" fmla="*/ 35 w 156"/>
                <a:gd name="T1" fmla="*/ 130 h 210"/>
                <a:gd name="T2" fmla="*/ 35 w 156"/>
                <a:gd name="T3" fmla="*/ 209 h 210"/>
                <a:gd name="T4" fmla="*/ 0 w 156"/>
                <a:gd name="T5" fmla="*/ 209 h 210"/>
                <a:gd name="T6" fmla="*/ 0 w 156"/>
                <a:gd name="T7" fmla="*/ 0 h 210"/>
                <a:gd name="T8" fmla="*/ 82 w 156"/>
                <a:gd name="T9" fmla="*/ 0 h 210"/>
                <a:gd name="T10" fmla="*/ 136 w 156"/>
                <a:gd name="T11" fmla="*/ 18 h 210"/>
                <a:gd name="T12" fmla="*/ 155 w 156"/>
                <a:gd name="T13" fmla="*/ 64 h 210"/>
                <a:gd name="T14" fmla="*/ 136 w 156"/>
                <a:gd name="T15" fmla="*/ 111 h 210"/>
                <a:gd name="T16" fmla="*/ 82 w 156"/>
                <a:gd name="T17" fmla="*/ 129 h 210"/>
                <a:gd name="T18" fmla="*/ 35 w 156"/>
                <a:gd name="T19" fmla="*/ 129 h 210"/>
                <a:gd name="T20" fmla="*/ 35 w 156"/>
                <a:gd name="T21" fmla="*/ 130 h 210"/>
                <a:gd name="T22" fmla="*/ 35 w 156"/>
                <a:gd name="T23" fmla="*/ 102 h 210"/>
                <a:gd name="T24" fmla="*/ 82 w 156"/>
                <a:gd name="T25" fmla="*/ 102 h 210"/>
                <a:gd name="T26" fmla="*/ 111 w 156"/>
                <a:gd name="T27" fmla="*/ 92 h 210"/>
                <a:gd name="T28" fmla="*/ 121 w 156"/>
                <a:gd name="T29" fmla="*/ 66 h 210"/>
                <a:gd name="T30" fmla="*/ 111 w 156"/>
                <a:gd name="T31" fmla="*/ 40 h 210"/>
                <a:gd name="T32" fmla="*/ 82 w 156"/>
                <a:gd name="T33" fmla="*/ 29 h 210"/>
                <a:gd name="T34" fmla="*/ 35 w 156"/>
                <a:gd name="T35" fmla="*/ 29 h 210"/>
                <a:gd name="T36" fmla="*/ 35 w 156"/>
                <a:gd name="T37" fmla="*/ 102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6" h="210">
                  <a:moveTo>
                    <a:pt x="35" y="130"/>
                  </a:moveTo>
                  <a:lnTo>
                    <a:pt x="35" y="209"/>
                  </a:lnTo>
                  <a:lnTo>
                    <a:pt x="0" y="209"/>
                  </a:lnTo>
                  <a:lnTo>
                    <a:pt x="0" y="0"/>
                  </a:lnTo>
                  <a:lnTo>
                    <a:pt x="82" y="0"/>
                  </a:lnTo>
                  <a:cubicBezTo>
                    <a:pt x="105" y="0"/>
                    <a:pt x="123" y="6"/>
                    <a:pt x="136" y="18"/>
                  </a:cubicBezTo>
                  <a:cubicBezTo>
                    <a:pt x="149" y="29"/>
                    <a:pt x="155" y="45"/>
                    <a:pt x="155" y="64"/>
                  </a:cubicBezTo>
                  <a:cubicBezTo>
                    <a:pt x="155" y="83"/>
                    <a:pt x="149" y="99"/>
                    <a:pt x="136" y="111"/>
                  </a:cubicBezTo>
                  <a:cubicBezTo>
                    <a:pt x="123" y="123"/>
                    <a:pt x="105" y="129"/>
                    <a:pt x="82" y="129"/>
                  </a:cubicBezTo>
                  <a:lnTo>
                    <a:pt x="35" y="129"/>
                  </a:lnTo>
                  <a:lnTo>
                    <a:pt x="35" y="130"/>
                  </a:lnTo>
                  <a:close/>
                  <a:moveTo>
                    <a:pt x="35" y="102"/>
                  </a:moveTo>
                  <a:lnTo>
                    <a:pt x="82" y="102"/>
                  </a:lnTo>
                  <a:cubicBezTo>
                    <a:pt x="95" y="102"/>
                    <a:pt x="104" y="99"/>
                    <a:pt x="111" y="92"/>
                  </a:cubicBezTo>
                  <a:cubicBezTo>
                    <a:pt x="117" y="85"/>
                    <a:pt x="121" y="76"/>
                    <a:pt x="121" y="66"/>
                  </a:cubicBezTo>
                  <a:cubicBezTo>
                    <a:pt x="121" y="56"/>
                    <a:pt x="119" y="47"/>
                    <a:pt x="111" y="40"/>
                  </a:cubicBezTo>
                  <a:cubicBezTo>
                    <a:pt x="105" y="32"/>
                    <a:pt x="95" y="29"/>
                    <a:pt x="82" y="29"/>
                  </a:cubicBezTo>
                  <a:lnTo>
                    <a:pt x="35" y="29"/>
                  </a:lnTo>
                  <a:lnTo>
                    <a:pt x="35" y="10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16" name="Freeform 96">
              <a:extLst>
                <a:ext uri="{FF2B5EF4-FFF2-40B4-BE49-F238E27FC236}">
                  <a16:creationId xmlns:a16="http://schemas.microsoft.com/office/drawing/2014/main" id="{8013303F-AA7D-B00C-C21B-D4D7594DF7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3525" y="3616325"/>
              <a:ext cx="55563" cy="76200"/>
            </a:xfrm>
            <a:custGeom>
              <a:avLst/>
              <a:gdLst>
                <a:gd name="T0" fmla="*/ 35 w 155"/>
                <a:gd name="T1" fmla="*/ 130 h 210"/>
                <a:gd name="T2" fmla="*/ 35 w 155"/>
                <a:gd name="T3" fmla="*/ 209 h 210"/>
                <a:gd name="T4" fmla="*/ 0 w 155"/>
                <a:gd name="T5" fmla="*/ 209 h 210"/>
                <a:gd name="T6" fmla="*/ 0 w 155"/>
                <a:gd name="T7" fmla="*/ 0 h 210"/>
                <a:gd name="T8" fmla="*/ 81 w 155"/>
                <a:gd name="T9" fmla="*/ 0 h 210"/>
                <a:gd name="T10" fmla="*/ 135 w 155"/>
                <a:gd name="T11" fmla="*/ 18 h 210"/>
                <a:gd name="T12" fmla="*/ 154 w 155"/>
                <a:gd name="T13" fmla="*/ 64 h 210"/>
                <a:gd name="T14" fmla="*/ 135 w 155"/>
                <a:gd name="T15" fmla="*/ 111 h 210"/>
                <a:gd name="T16" fmla="*/ 81 w 155"/>
                <a:gd name="T17" fmla="*/ 129 h 210"/>
                <a:gd name="T18" fmla="*/ 35 w 155"/>
                <a:gd name="T19" fmla="*/ 129 h 210"/>
                <a:gd name="T20" fmla="*/ 35 w 155"/>
                <a:gd name="T21" fmla="*/ 130 h 210"/>
                <a:gd name="T22" fmla="*/ 35 w 155"/>
                <a:gd name="T23" fmla="*/ 102 h 210"/>
                <a:gd name="T24" fmla="*/ 81 w 155"/>
                <a:gd name="T25" fmla="*/ 102 h 210"/>
                <a:gd name="T26" fmla="*/ 111 w 155"/>
                <a:gd name="T27" fmla="*/ 92 h 210"/>
                <a:gd name="T28" fmla="*/ 121 w 155"/>
                <a:gd name="T29" fmla="*/ 66 h 210"/>
                <a:gd name="T30" fmla="*/ 111 w 155"/>
                <a:gd name="T31" fmla="*/ 40 h 210"/>
                <a:gd name="T32" fmla="*/ 81 w 155"/>
                <a:gd name="T33" fmla="*/ 29 h 210"/>
                <a:gd name="T34" fmla="*/ 35 w 155"/>
                <a:gd name="T35" fmla="*/ 29 h 210"/>
                <a:gd name="T36" fmla="*/ 35 w 155"/>
                <a:gd name="T37" fmla="*/ 102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5" h="210">
                  <a:moveTo>
                    <a:pt x="35" y="130"/>
                  </a:moveTo>
                  <a:lnTo>
                    <a:pt x="35" y="209"/>
                  </a:lnTo>
                  <a:lnTo>
                    <a:pt x="0" y="209"/>
                  </a:lnTo>
                  <a:lnTo>
                    <a:pt x="0" y="0"/>
                  </a:lnTo>
                  <a:lnTo>
                    <a:pt x="81" y="0"/>
                  </a:lnTo>
                  <a:cubicBezTo>
                    <a:pt x="105" y="0"/>
                    <a:pt x="122" y="6"/>
                    <a:pt x="135" y="18"/>
                  </a:cubicBezTo>
                  <a:cubicBezTo>
                    <a:pt x="148" y="29"/>
                    <a:pt x="154" y="45"/>
                    <a:pt x="154" y="64"/>
                  </a:cubicBezTo>
                  <a:cubicBezTo>
                    <a:pt x="154" y="83"/>
                    <a:pt x="148" y="99"/>
                    <a:pt x="135" y="111"/>
                  </a:cubicBezTo>
                  <a:cubicBezTo>
                    <a:pt x="122" y="123"/>
                    <a:pt x="105" y="129"/>
                    <a:pt x="81" y="129"/>
                  </a:cubicBezTo>
                  <a:lnTo>
                    <a:pt x="35" y="129"/>
                  </a:lnTo>
                  <a:lnTo>
                    <a:pt x="35" y="130"/>
                  </a:lnTo>
                  <a:close/>
                  <a:moveTo>
                    <a:pt x="35" y="102"/>
                  </a:moveTo>
                  <a:lnTo>
                    <a:pt x="81" y="102"/>
                  </a:lnTo>
                  <a:cubicBezTo>
                    <a:pt x="95" y="102"/>
                    <a:pt x="103" y="99"/>
                    <a:pt x="111" y="92"/>
                  </a:cubicBezTo>
                  <a:cubicBezTo>
                    <a:pt x="118" y="85"/>
                    <a:pt x="121" y="76"/>
                    <a:pt x="121" y="66"/>
                  </a:cubicBezTo>
                  <a:cubicBezTo>
                    <a:pt x="121" y="56"/>
                    <a:pt x="118" y="47"/>
                    <a:pt x="111" y="40"/>
                  </a:cubicBezTo>
                  <a:cubicBezTo>
                    <a:pt x="103" y="32"/>
                    <a:pt x="95" y="29"/>
                    <a:pt x="81" y="29"/>
                  </a:cubicBezTo>
                  <a:lnTo>
                    <a:pt x="35" y="29"/>
                  </a:lnTo>
                  <a:lnTo>
                    <a:pt x="35" y="10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17" name="Freeform 97">
              <a:extLst>
                <a:ext uri="{FF2B5EF4-FFF2-40B4-BE49-F238E27FC236}">
                  <a16:creationId xmlns:a16="http://schemas.microsoft.com/office/drawing/2014/main" id="{9C304E9B-920D-9EB4-74AE-A20EF4D670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7150" y="3498850"/>
              <a:ext cx="325438" cy="325438"/>
            </a:xfrm>
            <a:custGeom>
              <a:avLst/>
              <a:gdLst>
                <a:gd name="T0" fmla="*/ 853 w 905"/>
                <a:gd name="T1" fmla="*/ 902 h 903"/>
                <a:gd name="T2" fmla="*/ 51 w 905"/>
                <a:gd name="T3" fmla="*/ 902 h 903"/>
                <a:gd name="T4" fmla="*/ 0 w 905"/>
                <a:gd name="T5" fmla="*/ 851 h 903"/>
                <a:gd name="T6" fmla="*/ 0 w 905"/>
                <a:gd name="T7" fmla="*/ 51 h 903"/>
                <a:gd name="T8" fmla="*/ 51 w 905"/>
                <a:gd name="T9" fmla="*/ 0 h 903"/>
                <a:gd name="T10" fmla="*/ 853 w 905"/>
                <a:gd name="T11" fmla="*/ 0 h 903"/>
                <a:gd name="T12" fmla="*/ 904 w 905"/>
                <a:gd name="T13" fmla="*/ 51 h 903"/>
                <a:gd name="T14" fmla="*/ 904 w 905"/>
                <a:gd name="T15" fmla="*/ 851 h 903"/>
                <a:gd name="T16" fmla="*/ 853 w 905"/>
                <a:gd name="T17" fmla="*/ 902 h 903"/>
                <a:gd name="T18" fmla="*/ 51 w 905"/>
                <a:gd name="T19" fmla="*/ 29 h 903"/>
                <a:gd name="T20" fmla="*/ 29 w 905"/>
                <a:gd name="T21" fmla="*/ 51 h 903"/>
                <a:gd name="T22" fmla="*/ 29 w 905"/>
                <a:gd name="T23" fmla="*/ 851 h 903"/>
                <a:gd name="T24" fmla="*/ 51 w 905"/>
                <a:gd name="T25" fmla="*/ 873 h 903"/>
                <a:gd name="T26" fmla="*/ 853 w 905"/>
                <a:gd name="T27" fmla="*/ 873 h 903"/>
                <a:gd name="T28" fmla="*/ 874 w 905"/>
                <a:gd name="T29" fmla="*/ 851 h 903"/>
                <a:gd name="T30" fmla="*/ 874 w 905"/>
                <a:gd name="T31" fmla="*/ 51 h 903"/>
                <a:gd name="T32" fmla="*/ 853 w 905"/>
                <a:gd name="T33" fmla="*/ 29 h 903"/>
                <a:gd name="T34" fmla="*/ 51 w 905"/>
                <a:gd name="T35" fmla="*/ 29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5" h="903">
                  <a:moveTo>
                    <a:pt x="853" y="902"/>
                  </a:moveTo>
                  <a:lnTo>
                    <a:pt x="51" y="902"/>
                  </a:lnTo>
                  <a:cubicBezTo>
                    <a:pt x="23" y="902"/>
                    <a:pt x="0" y="879"/>
                    <a:pt x="0" y="851"/>
                  </a:cubicBezTo>
                  <a:lnTo>
                    <a:pt x="0" y="51"/>
                  </a:lnTo>
                  <a:cubicBezTo>
                    <a:pt x="0" y="23"/>
                    <a:pt x="23" y="0"/>
                    <a:pt x="51" y="0"/>
                  </a:cubicBezTo>
                  <a:lnTo>
                    <a:pt x="853" y="0"/>
                  </a:lnTo>
                  <a:cubicBezTo>
                    <a:pt x="880" y="0"/>
                    <a:pt x="904" y="23"/>
                    <a:pt x="904" y="51"/>
                  </a:cubicBezTo>
                  <a:lnTo>
                    <a:pt x="904" y="851"/>
                  </a:lnTo>
                  <a:cubicBezTo>
                    <a:pt x="904" y="881"/>
                    <a:pt x="880" y="902"/>
                    <a:pt x="853" y="902"/>
                  </a:cubicBezTo>
                  <a:close/>
                  <a:moveTo>
                    <a:pt x="51" y="29"/>
                  </a:moveTo>
                  <a:cubicBezTo>
                    <a:pt x="39" y="29"/>
                    <a:pt x="29" y="39"/>
                    <a:pt x="29" y="51"/>
                  </a:cubicBezTo>
                  <a:lnTo>
                    <a:pt x="29" y="851"/>
                  </a:lnTo>
                  <a:cubicBezTo>
                    <a:pt x="29" y="863"/>
                    <a:pt x="39" y="873"/>
                    <a:pt x="51" y="873"/>
                  </a:cubicBezTo>
                  <a:lnTo>
                    <a:pt x="853" y="873"/>
                  </a:lnTo>
                  <a:cubicBezTo>
                    <a:pt x="864" y="873"/>
                    <a:pt x="874" y="863"/>
                    <a:pt x="874" y="851"/>
                  </a:cubicBezTo>
                  <a:lnTo>
                    <a:pt x="874" y="51"/>
                  </a:lnTo>
                  <a:cubicBezTo>
                    <a:pt x="874" y="39"/>
                    <a:pt x="864" y="29"/>
                    <a:pt x="853" y="29"/>
                  </a:cubicBezTo>
                  <a:lnTo>
                    <a:pt x="51" y="2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CF2A7E5-AE1F-6DA7-C466-88CDC24BFABB}"/>
              </a:ext>
            </a:extLst>
          </p:cNvPr>
          <p:cNvGrpSpPr>
            <a:grpSpLocks noChangeAspect="1"/>
          </p:cNvGrpSpPr>
          <p:nvPr/>
        </p:nvGrpSpPr>
        <p:grpSpPr>
          <a:xfrm>
            <a:off x="4992267" y="1354778"/>
            <a:ext cx="918015" cy="244804"/>
            <a:chOff x="6145510" y="5818855"/>
            <a:chExt cx="1481063" cy="394950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DD5708DC-48EE-22C5-C659-3411595651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1243" y="5831197"/>
              <a:ext cx="1329159" cy="370266"/>
            </a:xfrm>
            <a:custGeom>
              <a:avLst/>
              <a:gdLst>
                <a:gd name="T0" fmla="*/ 3014 w 3085"/>
                <a:gd name="T1" fmla="*/ 859 h 860"/>
                <a:gd name="T2" fmla="*/ 70 w 3085"/>
                <a:gd name="T3" fmla="*/ 859 h 860"/>
                <a:gd name="T4" fmla="*/ 0 w 3085"/>
                <a:gd name="T5" fmla="*/ 788 h 860"/>
                <a:gd name="T6" fmla="*/ 0 w 3085"/>
                <a:gd name="T7" fmla="*/ 70 h 860"/>
                <a:gd name="T8" fmla="*/ 70 w 3085"/>
                <a:gd name="T9" fmla="*/ 0 h 860"/>
                <a:gd name="T10" fmla="*/ 3014 w 3085"/>
                <a:gd name="T11" fmla="*/ 0 h 860"/>
                <a:gd name="T12" fmla="*/ 3084 w 3085"/>
                <a:gd name="T13" fmla="*/ 70 h 860"/>
                <a:gd name="T14" fmla="*/ 3084 w 3085"/>
                <a:gd name="T15" fmla="*/ 788 h 860"/>
                <a:gd name="T16" fmla="*/ 3014 w 3085"/>
                <a:gd name="T17" fmla="*/ 85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5" h="860">
                  <a:moveTo>
                    <a:pt x="3014" y="859"/>
                  </a:moveTo>
                  <a:lnTo>
                    <a:pt x="70" y="859"/>
                  </a:lnTo>
                  <a:cubicBezTo>
                    <a:pt x="31" y="859"/>
                    <a:pt x="0" y="827"/>
                    <a:pt x="0" y="788"/>
                  </a:cubicBezTo>
                  <a:lnTo>
                    <a:pt x="0" y="70"/>
                  </a:lnTo>
                  <a:cubicBezTo>
                    <a:pt x="0" y="32"/>
                    <a:pt x="31" y="0"/>
                    <a:pt x="70" y="0"/>
                  </a:cubicBezTo>
                  <a:lnTo>
                    <a:pt x="3014" y="0"/>
                  </a:lnTo>
                  <a:cubicBezTo>
                    <a:pt x="3053" y="0"/>
                    <a:pt x="3084" y="32"/>
                    <a:pt x="3084" y="70"/>
                  </a:cubicBezTo>
                  <a:lnTo>
                    <a:pt x="3084" y="788"/>
                  </a:lnTo>
                  <a:cubicBezTo>
                    <a:pt x="3084" y="827"/>
                    <a:pt x="3053" y="859"/>
                    <a:pt x="3014" y="859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0" name="Freeform 1">
              <a:extLst>
                <a:ext uri="{FF2B5EF4-FFF2-40B4-BE49-F238E27FC236}">
                  <a16:creationId xmlns:a16="http://schemas.microsoft.com/office/drawing/2014/main" id="{9D963E24-5CA1-6968-3A06-40FDEE182F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5510" y="5881515"/>
              <a:ext cx="68357" cy="269629"/>
            </a:xfrm>
            <a:custGeom>
              <a:avLst/>
              <a:gdLst>
                <a:gd name="T0" fmla="*/ 98 w 159"/>
                <a:gd name="T1" fmla="*/ 625 h 626"/>
                <a:gd name="T2" fmla="*/ 0 w 159"/>
                <a:gd name="T3" fmla="*/ 539 h 626"/>
                <a:gd name="T4" fmla="*/ 0 w 159"/>
                <a:gd name="T5" fmla="*/ 87 h 626"/>
                <a:gd name="T6" fmla="*/ 98 w 159"/>
                <a:gd name="T7" fmla="*/ 0 h 626"/>
                <a:gd name="T8" fmla="*/ 158 w 159"/>
                <a:gd name="T9" fmla="*/ 0 h 626"/>
                <a:gd name="T10" fmla="*/ 158 w 159"/>
                <a:gd name="T11" fmla="*/ 57 h 626"/>
                <a:gd name="T12" fmla="*/ 98 w 159"/>
                <a:gd name="T13" fmla="*/ 57 h 626"/>
                <a:gd name="T14" fmla="*/ 56 w 159"/>
                <a:gd name="T15" fmla="*/ 87 h 626"/>
                <a:gd name="T16" fmla="*/ 56 w 159"/>
                <a:gd name="T17" fmla="*/ 539 h 626"/>
                <a:gd name="T18" fmla="*/ 98 w 159"/>
                <a:gd name="T19" fmla="*/ 569 h 626"/>
                <a:gd name="T20" fmla="*/ 158 w 159"/>
                <a:gd name="T21" fmla="*/ 569 h 626"/>
                <a:gd name="T22" fmla="*/ 158 w 159"/>
                <a:gd name="T23" fmla="*/ 625 h 626"/>
                <a:gd name="T24" fmla="*/ 98 w 159"/>
                <a:gd name="T25" fmla="*/ 625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" h="626">
                  <a:moveTo>
                    <a:pt x="98" y="625"/>
                  </a:moveTo>
                  <a:cubicBezTo>
                    <a:pt x="44" y="625"/>
                    <a:pt x="0" y="586"/>
                    <a:pt x="0" y="539"/>
                  </a:cubicBezTo>
                  <a:lnTo>
                    <a:pt x="0" y="87"/>
                  </a:lnTo>
                  <a:cubicBezTo>
                    <a:pt x="0" y="39"/>
                    <a:pt x="44" y="0"/>
                    <a:pt x="98" y="0"/>
                  </a:cubicBezTo>
                  <a:lnTo>
                    <a:pt x="158" y="0"/>
                  </a:lnTo>
                  <a:lnTo>
                    <a:pt x="158" y="57"/>
                  </a:lnTo>
                  <a:lnTo>
                    <a:pt x="98" y="57"/>
                  </a:lnTo>
                  <a:cubicBezTo>
                    <a:pt x="76" y="57"/>
                    <a:pt x="56" y="71"/>
                    <a:pt x="56" y="87"/>
                  </a:cubicBezTo>
                  <a:lnTo>
                    <a:pt x="56" y="539"/>
                  </a:lnTo>
                  <a:cubicBezTo>
                    <a:pt x="56" y="554"/>
                    <a:pt x="76" y="569"/>
                    <a:pt x="98" y="569"/>
                  </a:cubicBezTo>
                  <a:lnTo>
                    <a:pt x="158" y="569"/>
                  </a:lnTo>
                  <a:lnTo>
                    <a:pt x="158" y="625"/>
                  </a:lnTo>
                  <a:lnTo>
                    <a:pt x="98" y="625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1" name="Freeform 2">
              <a:extLst>
                <a:ext uri="{FF2B5EF4-FFF2-40B4-BE49-F238E27FC236}">
                  <a16:creationId xmlns:a16="http://schemas.microsoft.com/office/drawing/2014/main" id="{4AB04BAD-8F71-66EE-2ED5-8DC8BC747D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6823" y="5881515"/>
              <a:ext cx="79750" cy="269629"/>
            </a:xfrm>
            <a:custGeom>
              <a:avLst/>
              <a:gdLst>
                <a:gd name="T0" fmla="*/ 85 w 184"/>
                <a:gd name="T1" fmla="*/ 625 h 626"/>
                <a:gd name="T2" fmla="*/ 0 w 184"/>
                <a:gd name="T3" fmla="*/ 625 h 626"/>
                <a:gd name="T4" fmla="*/ 0 w 184"/>
                <a:gd name="T5" fmla="*/ 569 h 626"/>
                <a:gd name="T6" fmla="*/ 85 w 184"/>
                <a:gd name="T7" fmla="*/ 569 h 626"/>
                <a:gd name="T8" fmla="*/ 127 w 184"/>
                <a:gd name="T9" fmla="*/ 539 h 626"/>
                <a:gd name="T10" fmla="*/ 127 w 184"/>
                <a:gd name="T11" fmla="*/ 87 h 626"/>
                <a:gd name="T12" fmla="*/ 85 w 184"/>
                <a:gd name="T13" fmla="*/ 57 h 626"/>
                <a:gd name="T14" fmla="*/ 0 w 184"/>
                <a:gd name="T15" fmla="*/ 57 h 626"/>
                <a:gd name="T16" fmla="*/ 0 w 184"/>
                <a:gd name="T17" fmla="*/ 0 h 626"/>
                <a:gd name="T18" fmla="*/ 85 w 184"/>
                <a:gd name="T19" fmla="*/ 0 h 626"/>
                <a:gd name="T20" fmla="*/ 183 w 184"/>
                <a:gd name="T21" fmla="*/ 87 h 626"/>
                <a:gd name="T22" fmla="*/ 183 w 184"/>
                <a:gd name="T23" fmla="*/ 539 h 626"/>
                <a:gd name="T24" fmla="*/ 85 w 184"/>
                <a:gd name="T25" fmla="*/ 625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4" h="626">
                  <a:moveTo>
                    <a:pt x="85" y="625"/>
                  </a:moveTo>
                  <a:lnTo>
                    <a:pt x="0" y="625"/>
                  </a:lnTo>
                  <a:lnTo>
                    <a:pt x="0" y="569"/>
                  </a:lnTo>
                  <a:lnTo>
                    <a:pt x="85" y="569"/>
                  </a:lnTo>
                  <a:cubicBezTo>
                    <a:pt x="107" y="569"/>
                    <a:pt x="127" y="555"/>
                    <a:pt x="127" y="539"/>
                  </a:cubicBezTo>
                  <a:lnTo>
                    <a:pt x="127" y="87"/>
                  </a:lnTo>
                  <a:cubicBezTo>
                    <a:pt x="127" y="71"/>
                    <a:pt x="107" y="57"/>
                    <a:pt x="85" y="57"/>
                  </a:cubicBezTo>
                  <a:lnTo>
                    <a:pt x="0" y="57"/>
                  </a:lnTo>
                  <a:lnTo>
                    <a:pt x="0" y="0"/>
                  </a:lnTo>
                  <a:lnTo>
                    <a:pt x="85" y="0"/>
                  </a:lnTo>
                  <a:cubicBezTo>
                    <a:pt x="139" y="0"/>
                    <a:pt x="183" y="39"/>
                    <a:pt x="183" y="87"/>
                  </a:cubicBezTo>
                  <a:lnTo>
                    <a:pt x="183" y="539"/>
                  </a:lnTo>
                  <a:cubicBezTo>
                    <a:pt x="183" y="586"/>
                    <a:pt x="139" y="625"/>
                    <a:pt x="85" y="625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2" name="Freeform 3">
              <a:extLst>
                <a:ext uri="{FF2B5EF4-FFF2-40B4-BE49-F238E27FC236}">
                  <a16:creationId xmlns:a16="http://schemas.microsoft.com/office/drawing/2014/main" id="{9D680834-1A2F-5CDD-A1C7-04607D02DE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4373" y="5818855"/>
              <a:ext cx="1353843" cy="394950"/>
            </a:xfrm>
            <a:custGeom>
              <a:avLst/>
              <a:gdLst>
                <a:gd name="T0" fmla="*/ 3042 w 3142"/>
                <a:gd name="T1" fmla="*/ 0 h 917"/>
                <a:gd name="T2" fmla="*/ 99 w 3142"/>
                <a:gd name="T3" fmla="*/ 0 h 917"/>
                <a:gd name="T4" fmla="*/ 0 w 3142"/>
                <a:gd name="T5" fmla="*/ 99 h 917"/>
                <a:gd name="T6" fmla="*/ 0 w 3142"/>
                <a:gd name="T7" fmla="*/ 817 h 917"/>
                <a:gd name="T8" fmla="*/ 99 w 3142"/>
                <a:gd name="T9" fmla="*/ 916 h 917"/>
                <a:gd name="T10" fmla="*/ 3042 w 3142"/>
                <a:gd name="T11" fmla="*/ 916 h 917"/>
                <a:gd name="T12" fmla="*/ 3141 w 3142"/>
                <a:gd name="T13" fmla="*/ 817 h 917"/>
                <a:gd name="T14" fmla="*/ 3141 w 3142"/>
                <a:gd name="T15" fmla="*/ 99 h 917"/>
                <a:gd name="T16" fmla="*/ 3042 w 3142"/>
                <a:gd name="T17" fmla="*/ 0 h 917"/>
                <a:gd name="T18" fmla="*/ 3085 w 3142"/>
                <a:gd name="T19" fmla="*/ 817 h 917"/>
                <a:gd name="T20" fmla="*/ 3042 w 3142"/>
                <a:gd name="T21" fmla="*/ 859 h 917"/>
                <a:gd name="T22" fmla="*/ 99 w 3142"/>
                <a:gd name="T23" fmla="*/ 859 h 917"/>
                <a:gd name="T24" fmla="*/ 57 w 3142"/>
                <a:gd name="T25" fmla="*/ 817 h 917"/>
                <a:gd name="T26" fmla="*/ 57 w 3142"/>
                <a:gd name="T27" fmla="*/ 99 h 917"/>
                <a:gd name="T28" fmla="*/ 99 w 3142"/>
                <a:gd name="T29" fmla="*/ 56 h 917"/>
                <a:gd name="T30" fmla="*/ 3042 w 3142"/>
                <a:gd name="T31" fmla="*/ 56 h 917"/>
                <a:gd name="T32" fmla="*/ 3085 w 3142"/>
                <a:gd name="T33" fmla="*/ 99 h 917"/>
                <a:gd name="T34" fmla="*/ 3085 w 3142"/>
                <a:gd name="T35" fmla="*/ 817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42" h="917">
                  <a:moveTo>
                    <a:pt x="3042" y="0"/>
                  </a:moveTo>
                  <a:lnTo>
                    <a:pt x="99" y="0"/>
                  </a:lnTo>
                  <a:cubicBezTo>
                    <a:pt x="45" y="0"/>
                    <a:pt x="0" y="44"/>
                    <a:pt x="0" y="99"/>
                  </a:cubicBezTo>
                  <a:lnTo>
                    <a:pt x="0" y="817"/>
                  </a:lnTo>
                  <a:cubicBezTo>
                    <a:pt x="0" y="872"/>
                    <a:pt x="45" y="916"/>
                    <a:pt x="99" y="916"/>
                  </a:cubicBezTo>
                  <a:lnTo>
                    <a:pt x="3042" y="916"/>
                  </a:lnTo>
                  <a:cubicBezTo>
                    <a:pt x="3097" y="916"/>
                    <a:pt x="3141" y="872"/>
                    <a:pt x="3141" y="817"/>
                  </a:cubicBezTo>
                  <a:lnTo>
                    <a:pt x="3141" y="99"/>
                  </a:lnTo>
                  <a:cubicBezTo>
                    <a:pt x="3141" y="44"/>
                    <a:pt x="3097" y="0"/>
                    <a:pt x="3042" y="0"/>
                  </a:cubicBezTo>
                  <a:close/>
                  <a:moveTo>
                    <a:pt x="3085" y="817"/>
                  </a:moveTo>
                  <a:cubicBezTo>
                    <a:pt x="3085" y="841"/>
                    <a:pt x="3066" y="859"/>
                    <a:pt x="3042" y="859"/>
                  </a:cubicBezTo>
                  <a:lnTo>
                    <a:pt x="99" y="859"/>
                  </a:lnTo>
                  <a:cubicBezTo>
                    <a:pt x="76" y="859"/>
                    <a:pt x="57" y="841"/>
                    <a:pt x="57" y="817"/>
                  </a:cubicBezTo>
                  <a:lnTo>
                    <a:pt x="57" y="99"/>
                  </a:lnTo>
                  <a:cubicBezTo>
                    <a:pt x="57" y="75"/>
                    <a:pt x="76" y="56"/>
                    <a:pt x="99" y="56"/>
                  </a:cubicBezTo>
                  <a:lnTo>
                    <a:pt x="3042" y="56"/>
                  </a:lnTo>
                  <a:cubicBezTo>
                    <a:pt x="3066" y="56"/>
                    <a:pt x="3085" y="75"/>
                    <a:pt x="3085" y="99"/>
                  </a:cubicBezTo>
                  <a:lnTo>
                    <a:pt x="3085" y="81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3747AD78-116F-C6FF-1111-344483CAE4A4}"/>
                </a:ext>
              </a:extLst>
            </p:cNvPr>
            <p:cNvGrpSpPr/>
            <p:nvPr/>
          </p:nvGrpSpPr>
          <p:grpSpPr>
            <a:xfrm>
              <a:off x="6288805" y="5966767"/>
              <a:ext cx="268293" cy="99125"/>
              <a:chOff x="686738" y="637460"/>
              <a:chExt cx="950700" cy="351253"/>
            </a:xfrm>
            <a:solidFill>
              <a:schemeClr val="bg1"/>
            </a:solidFill>
          </p:grpSpPr>
          <p:sp>
            <p:nvSpPr>
              <p:cNvPr id="50" name="Freeform 41">
                <a:extLst>
                  <a:ext uri="{FF2B5EF4-FFF2-40B4-BE49-F238E27FC236}">
                    <a16:creationId xmlns:a16="http://schemas.microsoft.com/office/drawing/2014/main" id="{33EB25CD-FB01-2EE3-BB49-E36AA8C8886A}"/>
                  </a:ext>
                </a:extLst>
              </p:cNvPr>
              <p:cNvSpPr/>
              <p:nvPr/>
            </p:nvSpPr>
            <p:spPr>
              <a:xfrm>
                <a:off x="686738" y="637460"/>
                <a:ext cx="536861" cy="350950"/>
              </a:xfrm>
              <a:custGeom>
                <a:avLst/>
                <a:gdLst>
                  <a:gd name="connsiteX0" fmla="*/ 1280732 w 1864709"/>
                  <a:gd name="connsiteY0" fmla="*/ 1218975 h 1218974"/>
                  <a:gd name="connsiteX1" fmla="*/ 1864709 w 1864709"/>
                  <a:gd name="connsiteY1" fmla="*/ 1218975 h 1218974"/>
                  <a:gd name="connsiteX2" fmla="*/ 1277303 w 1864709"/>
                  <a:gd name="connsiteY2" fmla="*/ 0 h 1218974"/>
                  <a:gd name="connsiteX3" fmla="*/ 642842 w 1864709"/>
                  <a:gd name="connsiteY3" fmla="*/ 0 h 1218974"/>
                  <a:gd name="connsiteX4" fmla="*/ 0 w 1864709"/>
                  <a:gd name="connsiteY4" fmla="*/ 1218975 h 1218974"/>
                  <a:gd name="connsiteX5" fmla="*/ 336709 w 1864709"/>
                  <a:gd name="connsiteY5" fmla="*/ 1218975 h 1218974"/>
                  <a:gd name="connsiteX6" fmla="*/ 510159 w 1864709"/>
                  <a:gd name="connsiteY6" fmla="*/ 891052 h 1218974"/>
                  <a:gd name="connsiteX7" fmla="*/ 1123760 w 1864709"/>
                  <a:gd name="connsiteY7" fmla="*/ 891052 h 1218974"/>
                  <a:gd name="connsiteX8" fmla="*/ 1280732 w 1864709"/>
                  <a:gd name="connsiteY8" fmla="*/ 1218975 h 1218974"/>
                  <a:gd name="connsiteX9" fmla="*/ 1025366 w 1864709"/>
                  <a:gd name="connsiteY9" fmla="*/ 686183 h 1218974"/>
                  <a:gd name="connsiteX10" fmla="*/ 618268 w 1864709"/>
                  <a:gd name="connsiteY10" fmla="*/ 686467 h 1218974"/>
                  <a:gd name="connsiteX11" fmla="*/ 831818 w 1864709"/>
                  <a:gd name="connsiteY11" fmla="*/ 282797 h 1218974"/>
                  <a:gd name="connsiteX12" fmla="*/ 1025366 w 1864709"/>
                  <a:gd name="connsiteY12" fmla="*/ 686183 h 1218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64709" h="1218974">
                    <a:moveTo>
                      <a:pt x="1280732" y="1218975"/>
                    </a:moveTo>
                    <a:lnTo>
                      <a:pt x="1864709" y="1218975"/>
                    </a:lnTo>
                    <a:lnTo>
                      <a:pt x="1277303" y="0"/>
                    </a:lnTo>
                    <a:lnTo>
                      <a:pt x="642842" y="0"/>
                    </a:lnTo>
                    <a:lnTo>
                      <a:pt x="0" y="1218975"/>
                    </a:lnTo>
                    <a:lnTo>
                      <a:pt x="336709" y="1218975"/>
                    </a:lnTo>
                    <a:lnTo>
                      <a:pt x="510159" y="891052"/>
                    </a:lnTo>
                    <a:lnTo>
                      <a:pt x="1123760" y="891052"/>
                    </a:lnTo>
                    <a:lnTo>
                      <a:pt x="1280732" y="1218975"/>
                    </a:lnTo>
                    <a:close/>
                    <a:moveTo>
                      <a:pt x="1025366" y="686183"/>
                    </a:moveTo>
                    <a:lnTo>
                      <a:pt x="618268" y="686467"/>
                    </a:lnTo>
                    <a:lnTo>
                      <a:pt x="831818" y="282797"/>
                    </a:lnTo>
                    <a:lnTo>
                      <a:pt x="1025366" y="68618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51" name="Freeform 42">
                <a:extLst>
                  <a:ext uri="{FF2B5EF4-FFF2-40B4-BE49-F238E27FC236}">
                    <a16:creationId xmlns:a16="http://schemas.microsoft.com/office/drawing/2014/main" id="{81DE99DB-C059-5C9F-7C61-FF2606C2A54E}"/>
                  </a:ext>
                </a:extLst>
              </p:cNvPr>
              <p:cNvSpPr/>
              <p:nvPr/>
            </p:nvSpPr>
            <p:spPr>
              <a:xfrm>
                <a:off x="1354625" y="637487"/>
                <a:ext cx="282813" cy="351226"/>
              </a:xfrm>
              <a:custGeom>
                <a:avLst/>
                <a:gdLst>
                  <a:gd name="connsiteX0" fmla="*/ 952410 w 982310"/>
                  <a:gd name="connsiteY0" fmla="*/ 160122 h 1219933"/>
                  <a:gd name="connsiteX1" fmla="*/ 952410 w 982310"/>
                  <a:gd name="connsiteY1" fmla="*/ 160122 h 1219933"/>
                  <a:gd name="connsiteX2" fmla="*/ 750290 w 982310"/>
                  <a:gd name="connsiteY2" fmla="*/ 474 h 1219933"/>
                  <a:gd name="connsiteX3" fmla="*/ 490257 w 982310"/>
                  <a:gd name="connsiteY3" fmla="*/ 0 h 1219933"/>
                  <a:gd name="connsiteX4" fmla="*/ 232035 w 982310"/>
                  <a:gd name="connsiteY4" fmla="*/ 474 h 1219933"/>
                  <a:gd name="connsiteX5" fmla="*/ 30295 w 982310"/>
                  <a:gd name="connsiteY5" fmla="*/ 158890 h 1219933"/>
                  <a:gd name="connsiteX6" fmla="*/ 30200 w 982310"/>
                  <a:gd name="connsiteY6" fmla="*/ 158890 h 1219933"/>
                  <a:gd name="connsiteX7" fmla="*/ 101 w 982310"/>
                  <a:gd name="connsiteY7" fmla="*/ 609961 h 1219933"/>
                  <a:gd name="connsiteX8" fmla="*/ 30200 w 982310"/>
                  <a:gd name="connsiteY8" fmla="*/ 1061033 h 1219933"/>
                  <a:gd name="connsiteX9" fmla="*/ 30295 w 982310"/>
                  <a:gd name="connsiteY9" fmla="*/ 1061033 h 1219933"/>
                  <a:gd name="connsiteX10" fmla="*/ 232035 w 982310"/>
                  <a:gd name="connsiteY10" fmla="*/ 1219449 h 1219933"/>
                  <a:gd name="connsiteX11" fmla="*/ 490257 w 982310"/>
                  <a:gd name="connsiteY11" fmla="*/ 1219923 h 1219933"/>
                  <a:gd name="connsiteX12" fmla="*/ 750290 w 982310"/>
                  <a:gd name="connsiteY12" fmla="*/ 1219449 h 1219933"/>
                  <a:gd name="connsiteX13" fmla="*/ 952315 w 982310"/>
                  <a:gd name="connsiteY13" fmla="*/ 1059801 h 1219933"/>
                  <a:gd name="connsiteX14" fmla="*/ 952410 w 982310"/>
                  <a:gd name="connsiteY14" fmla="*/ 1059801 h 1219933"/>
                  <a:gd name="connsiteX15" fmla="*/ 982224 w 982310"/>
                  <a:gd name="connsiteY15" fmla="*/ 609961 h 1219933"/>
                  <a:gd name="connsiteX16" fmla="*/ 952410 w 982310"/>
                  <a:gd name="connsiteY16" fmla="*/ 160122 h 1219933"/>
                  <a:gd name="connsiteX17" fmla="*/ 626465 w 982310"/>
                  <a:gd name="connsiteY17" fmla="*/ 952200 h 1219933"/>
                  <a:gd name="connsiteX18" fmla="*/ 556361 w 982310"/>
                  <a:gd name="connsiteY18" fmla="*/ 1021690 h 1219933"/>
                  <a:gd name="connsiteX19" fmla="*/ 426059 w 982310"/>
                  <a:gd name="connsiteY19" fmla="*/ 1021690 h 1219933"/>
                  <a:gd name="connsiteX20" fmla="*/ 355955 w 982310"/>
                  <a:gd name="connsiteY20" fmla="*/ 952200 h 1219933"/>
                  <a:gd name="connsiteX21" fmla="*/ 355955 w 982310"/>
                  <a:gd name="connsiteY21" fmla="*/ 270283 h 1219933"/>
                  <a:gd name="connsiteX22" fmla="*/ 426059 w 982310"/>
                  <a:gd name="connsiteY22" fmla="*/ 200982 h 1219933"/>
                  <a:gd name="connsiteX23" fmla="*/ 556361 w 982310"/>
                  <a:gd name="connsiteY23" fmla="*/ 200982 h 1219933"/>
                  <a:gd name="connsiteX24" fmla="*/ 626465 w 982310"/>
                  <a:gd name="connsiteY24" fmla="*/ 270283 h 1219933"/>
                  <a:gd name="connsiteX25" fmla="*/ 626465 w 982310"/>
                  <a:gd name="connsiteY25" fmla="*/ 952200 h 1219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82310" h="1219933">
                    <a:moveTo>
                      <a:pt x="952410" y="160122"/>
                    </a:moveTo>
                    <a:lnTo>
                      <a:pt x="952410" y="160122"/>
                    </a:lnTo>
                    <a:cubicBezTo>
                      <a:pt x="930979" y="68637"/>
                      <a:pt x="848683" y="474"/>
                      <a:pt x="750290" y="474"/>
                    </a:cubicBezTo>
                    <a:cubicBezTo>
                      <a:pt x="750290" y="474"/>
                      <a:pt x="735240" y="0"/>
                      <a:pt x="490257" y="0"/>
                    </a:cubicBezTo>
                    <a:cubicBezTo>
                      <a:pt x="246703" y="0"/>
                      <a:pt x="232035" y="474"/>
                      <a:pt x="232035" y="474"/>
                    </a:cubicBezTo>
                    <a:cubicBezTo>
                      <a:pt x="134118" y="474"/>
                      <a:pt x="52203" y="68068"/>
                      <a:pt x="30295" y="158890"/>
                    </a:cubicBezTo>
                    <a:lnTo>
                      <a:pt x="30200" y="158890"/>
                    </a:lnTo>
                    <a:cubicBezTo>
                      <a:pt x="7435" y="245634"/>
                      <a:pt x="-1042" y="429267"/>
                      <a:pt x="101" y="609961"/>
                    </a:cubicBezTo>
                    <a:cubicBezTo>
                      <a:pt x="-1042" y="790656"/>
                      <a:pt x="7435" y="974289"/>
                      <a:pt x="30200" y="1061033"/>
                    </a:cubicBezTo>
                    <a:lnTo>
                      <a:pt x="30295" y="1061033"/>
                    </a:lnTo>
                    <a:cubicBezTo>
                      <a:pt x="52107" y="1151854"/>
                      <a:pt x="134023" y="1219449"/>
                      <a:pt x="232035" y="1219449"/>
                    </a:cubicBezTo>
                    <a:cubicBezTo>
                      <a:pt x="232035" y="1219449"/>
                      <a:pt x="246703" y="1220018"/>
                      <a:pt x="490257" y="1219923"/>
                    </a:cubicBezTo>
                    <a:cubicBezTo>
                      <a:pt x="735240" y="1219923"/>
                      <a:pt x="750290" y="1219449"/>
                      <a:pt x="750290" y="1219449"/>
                    </a:cubicBezTo>
                    <a:cubicBezTo>
                      <a:pt x="848683" y="1219449"/>
                      <a:pt x="930979" y="1151191"/>
                      <a:pt x="952315" y="1059801"/>
                    </a:cubicBezTo>
                    <a:lnTo>
                      <a:pt x="952410" y="1059801"/>
                    </a:lnTo>
                    <a:cubicBezTo>
                      <a:pt x="974985" y="972582"/>
                      <a:pt x="983271" y="789897"/>
                      <a:pt x="982224" y="609961"/>
                    </a:cubicBezTo>
                    <a:cubicBezTo>
                      <a:pt x="983271" y="430120"/>
                      <a:pt x="974985" y="247435"/>
                      <a:pt x="952410" y="160122"/>
                    </a:cubicBezTo>
                    <a:close/>
                    <a:moveTo>
                      <a:pt x="626465" y="952200"/>
                    </a:moveTo>
                    <a:cubicBezTo>
                      <a:pt x="626465" y="990595"/>
                      <a:pt x="595032" y="1021690"/>
                      <a:pt x="556361" y="1021690"/>
                    </a:cubicBezTo>
                    <a:lnTo>
                      <a:pt x="426059" y="1021690"/>
                    </a:lnTo>
                    <a:cubicBezTo>
                      <a:pt x="387197" y="1021690"/>
                      <a:pt x="355955" y="990689"/>
                      <a:pt x="355955" y="952200"/>
                    </a:cubicBezTo>
                    <a:lnTo>
                      <a:pt x="355955" y="270283"/>
                    </a:lnTo>
                    <a:cubicBezTo>
                      <a:pt x="355955" y="231983"/>
                      <a:pt x="387292" y="200982"/>
                      <a:pt x="426059" y="200982"/>
                    </a:cubicBezTo>
                    <a:lnTo>
                      <a:pt x="556361" y="200982"/>
                    </a:lnTo>
                    <a:cubicBezTo>
                      <a:pt x="595032" y="200982"/>
                      <a:pt x="626465" y="231983"/>
                      <a:pt x="626465" y="270283"/>
                    </a:cubicBezTo>
                    <a:lnTo>
                      <a:pt x="626465" y="9522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52" name="Freeform 43">
                <a:extLst>
                  <a:ext uri="{FF2B5EF4-FFF2-40B4-BE49-F238E27FC236}">
                    <a16:creationId xmlns:a16="http://schemas.microsoft.com/office/drawing/2014/main" id="{5BA21439-2F6F-8A01-523B-A4D3C8A44252}"/>
                  </a:ext>
                </a:extLst>
              </p:cNvPr>
              <p:cNvSpPr/>
              <p:nvPr/>
            </p:nvSpPr>
            <p:spPr>
              <a:xfrm>
                <a:off x="1157592" y="637460"/>
                <a:ext cx="167829" cy="350922"/>
              </a:xfrm>
              <a:custGeom>
                <a:avLst/>
                <a:gdLst>
                  <a:gd name="connsiteX0" fmla="*/ 582930 w 582929"/>
                  <a:gd name="connsiteY0" fmla="*/ 1218880 h 1218879"/>
                  <a:gd name="connsiteX1" fmla="*/ 233934 w 582929"/>
                  <a:gd name="connsiteY1" fmla="*/ 1218880 h 1218879"/>
                  <a:gd name="connsiteX2" fmla="*/ 233934 w 582929"/>
                  <a:gd name="connsiteY2" fmla="*/ 419218 h 1218879"/>
                  <a:gd name="connsiteX3" fmla="*/ 0 w 582929"/>
                  <a:gd name="connsiteY3" fmla="*/ 419218 h 1218879"/>
                  <a:gd name="connsiteX4" fmla="*/ 0 w 582929"/>
                  <a:gd name="connsiteY4" fmla="*/ 202783 h 1218879"/>
                  <a:gd name="connsiteX5" fmla="*/ 376142 w 582929"/>
                  <a:gd name="connsiteY5" fmla="*/ 0 h 1218879"/>
                  <a:gd name="connsiteX6" fmla="*/ 582930 w 582929"/>
                  <a:gd name="connsiteY6" fmla="*/ 0 h 121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2929" h="1218879">
                    <a:moveTo>
                      <a:pt x="582930" y="1218880"/>
                    </a:moveTo>
                    <a:lnTo>
                      <a:pt x="233934" y="1218880"/>
                    </a:lnTo>
                    <a:lnTo>
                      <a:pt x="233934" y="419218"/>
                    </a:lnTo>
                    <a:lnTo>
                      <a:pt x="0" y="419218"/>
                    </a:lnTo>
                    <a:lnTo>
                      <a:pt x="0" y="202783"/>
                    </a:lnTo>
                    <a:lnTo>
                      <a:pt x="376142" y="0"/>
                    </a:lnTo>
                    <a:lnTo>
                      <a:pt x="58293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2A9BC928-36AC-180E-DD59-1AB9F6DCBEA8}"/>
                </a:ext>
              </a:extLst>
            </p:cNvPr>
            <p:cNvGrpSpPr/>
            <p:nvPr/>
          </p:nvGrpSpPr>
          <p:grpSpPr>
            <a:xfrm>
              <a:off x="6642028" y="5944144"/>
              <a:ext cx="373851" cy="144430"/>
              <a:chOff x="6642028" y="5944144"/>
              <a:chExt cx="373851" cy="144430"/>
            </a:xfrm>
          </p:grpSpPr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A689194D-BBC9-9C47-48DE-49B50A8E5772}"/>
                  </a:ext>
                </a:extLst>
              </p:cNvPr>
              <p:cNvGrpSpPr/>
              <p:nvPr/>
            </p:nvGrpSpPr>
            <p:grpSpPr>
              <a:xfrm>
                <a:off x="6642028" y="5944144"/>
                <a:ext cx="160656" cy="144430"/>
                <a:chOff x="1751734" y="4816684"/>
                <a:chExt cx="598938" cy="538435"/>
              </a:xfrm>
              <a:solidFill>
                <a:schemeClr val="bg1"/>
              </a:solidFill>
            </p:grpSpPr>
            <p:sp>
              <p:nvSpPr>
                <p:cNvPr id="48" name="Freeform 4">
                  <a:extLst>
                    <a:ext uri="{FF2B5EF4-FFF2-40B4-BE49-F238E27FC236}">
                      <a16:creationId xmlns:a16="http://schemas.microsoft.com/office/drawing/2014/main" id="{95C95111-B041-4E8E-E50E-AC07DB69A8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5276473"/>
                  <a:ext cx="598937" cy="78646"/>
                </a:xfrm>
                <a:custGeom>
                  <a:avLst/>
                  <a:gdLst>
                    <a:gd name="T0" fmla="*/ 193 w 386"/>
                    <a:gd name="T1" fmla="*/ 56 h 57"/>
                    <a:gd name="T2" fmla="*/ 0 w 386"/>
                    <a:gd name="T3" fmla="*/ 56 h 57"/>
                    <a:gd name="T4" fmla="*/ 0 w 386"/>
                    <a:gd name="T5" fmla="*/ 0 h 57"/>
                    <a:gd name="T6" fmla="*/ 385 w 386"/>
                    <a:gd name="T7" fmla="*/ 0 h 57"/>
                    <a:gd name="T8" fmla="*/ 385 w 386"/>
                    <a:gd name="T9" fmla="*/ 56 h 57"/>
                    <a:gd name="T10" fmla="*/ 193 w 386"/>
                    <a:gd name="T11" fmla="*/ 56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6" h="57">
                      <a:moveTo>
                        <a:pt x="193" y="56"/>
                      </a:moveTo>
                      <a:lnTo>
                        <a:pt x="0" y="56"/>
                      </a:lnTo>
                      <a:lnTo>
                        <a:pt x="0" y="0"/>
                      </a:lnTo>
                      <a:lnTo>
                        <a:pt x="385" y="0"/>
                      </a:lnTo>
                      <a:lnTo>
                        <a:pt x="385" y="56"/>
                      </a:lnTo>
                      <a:lnTo>
                        <a:pt x="193" y="56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9" name="Freeform 10">
                  <a:extLst>
                    <a:ext uri="{FF2B5EF4-FFF2-40B4-BE49-F238E27FC236}">
                      <a16:creationId xmlns:a16="http://schemas.microsoft.com/office/drawing/2014/main" id="{F1147759-89A9-C323-D397-D847DB02D7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4816684"/>
                  <a:ext cx="598938" cy="344840"/>
                </a:xfrm>
                <a:custGeom>
                  <a:avLst/>
                  <a:gdLst>
                    <a:gd name="T0" fmla="*/ 0 w 437"/>
                    <a:gd name="T1" fmla="*/ 0 h 250"/>
                    <a:gd name="T2" fmla="*/ 0 w 437"/>
                    <a:gd name="T3" fmla="*/ 249 h 250"/>
                    <a:gd name="T4" fmla="*/ 436 w 437"/>
                    <a:gd name="T5" fmla="*/ 249 h 250"/>
                    <a:gd name="T6" fmla="*/ 436 w 437"/>
                    <a:gd name="T7" fmla="*/ 0 h 250"/>
                    <a:gd name="T8" fmla="*/ 0 w 437"/>
                    <a:gd name="T9" fmla="*/ 0 h 250"/>
                    <a:gd name="T10" fmla="*/ 379 w 437"/>
                    <a:gd name="T11" fmla="*/ 192 h 250"/>
                    <a:gd name="T12" fmla="*/ 56 w 437"/>
                    <a:gd name="T13" fmla="*/ 192 h 250"/>
                    <a:gd name="T14" fmla="*/ 56 w 437"/>
                    <a:gd name="T15" fmla="*/ 56 h 250"/>
                    <a:gd name="T16" fmla="*/ 379 w 437"/>
                    <a:gd name="T17" fmla="*/ 56 h 250"/>
                    <a:gd name="T18" fmla="*/ 379 w 437"/>
                    <a:gd name="T19" fmla="*/ 192 h 2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37" h="250">
                      <a:moveTo>
                        <a:pt x="0" y="0"/>
                      </a:moveTo>
                      <a:lnTo>
                        <a:pt x="0" y="249"/>
                      </a:lnTo>
                      <a:lnTo>
                        <a:pt x="436" y="249"/>
                      </a:lnTo>
                      <a:lnTo>
                        <a:pt x="436" y="0"/>
                      </a:lnTo>
                      <a:lnTo>
                        <a:pt x="0" y="0"/>
                      </a:lnTo>
                      <a:close/>
                      <a:moveTo>
                        <a:pt x="379" y="192"/>
                      </a:moveTo>
                      <a:lnTo>
                        <a:pt x="56" y="192"/>
                      </a:lnTo>
                      <a:lnTo>
                        <a:pt x="56" y="56"/>
                      </a:lnTo>
                      <a:lnTo>
                        <a:pt x="379" y="56"/>
                      </a:lnTo>
                      <a:lnTo>
                        <a:pt x="379" y="19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9901C36C-6C6E-33D4-16A2-B4AEC95D580F}"/>
                  </a:ext>
                </a:extLst>
              </p:cNvPr>
              <p:cNvGrpSpPr/>
              <p:nvPr/>
            </p:nvGrpSpPr>
            <p:grpSpPr>
              <a:xfrm>
                <a:off x="6855223" y="5944144"/>
                <a:ext cx="160656" cy="144430"/>
                <a:chOff x="1751734" y="4816684"/>
                <a:chExt cx="598938" cy="538435"/>
              </a:xfrm>
              <a:solidFill>
                <a:schemeClr val="bg1"/>
              </a:solidFill>
            </p:grpSpPr>
            <p:sp>
              <p:nvSpPr>
                <p:cNvPr id="46" name="Freeform 4">
                  <a:extLst>
                    <a:ext uri="{FF2B5EF4-FFF2-40B4-BE49-F238E27FC236}">
                      <a16:creationId xmlns:a16="http://schemas.microsoft.com/office/drawing/2014/main" id="{F7410006-96A0-296E-83AA-C54AC3E8DC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5276473"/>
                  <a:ext cx="598937" cy="78646"/>
                </a:xfrm>
                <a:custGeom>
                  <a:avLst/>
                  <a:gdLst>
                    <a:gd name="T0" fmla="*/ 193 w 386"/>
                    <a:gd name="T1" fmla="*/ 56 h 57"/>
                    <a:gd name="T2" fmla="*/ 0 w 386"/>
                    <a:gd name="T3" fmla="*/ 56 h 57"/>
                    <a:gd name="T4" fmla="*/ 0 w 386"/>
                    <a:gd name="T5" fmla="*/ 0 h 57"/>
                    <a:gd name="T6" fmla="*/ 385 w 386"/>
                    <a:gd name="T7" fmla="*/ 0 h 57"/>
                    <a:gd name="T8" fmla="*/ 385 w 386"/>
                    <a:gd name="T9" fmla="*/ 56 h 57"/>
                    <a:gd name="T10" fmla="*/ 193 w 386"/>
                    <a:gd name="T11" fmla="*/ 56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6" h="57">
                      <a:moveTo>
                        <a:pt x="193" y="56"/>
                      </a:moveTo>
                      <a:lnTo>
                        <a:pt x="0" y="56"/>
                      </a:lnTo>
                      <a:lnTo>
                        <a:pt x="0" y="0"/>
                      </a:lnTo>
                      <a:lnTo>
                        <a:pt x="385" y="0"/>
                      </a:lnTo>
                      <a:lnTo>
                        <a:pt x="385" y="56"/>
                      </a:lnTo>
                      <a:lnTo>
                        <a:pt x="193" y="56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7" name="Freeform 10">
                  <a:extLst>
                    <a:ext uri="{FF2B5EF4-FFF2-40B4-BE49-F238E27FC236}">
                      <a16:creationId xmlns:a16="http://schemas.microsoft.com/office/drawing/2014/main" id="{4E9F72C9-CD01-A1BC-9CD5-A50AC07C1E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4816684"/>
                  <a:ext cx="598938" cy="344840"/>
                </a:xfrm>
                <a:custGeom>
                  <a:avLst/>
                  <a:gdLst>
                    <a:gd name="T0" fmla="*/ 0 w 437"/>
                    <a:gd name="T1" fmla="*/ 0 h 250"/>
                    <a:gd name="T2" fmla="*/ 0 w 437"/>
                    <a:gd name="T3" fmla="*/ 249 h 250"/>
                    <a:gd name="T4" fmla="*/ 436 w 437"/>
                    <a:gd name="T5" fmla="*/ 249 h 250"/>
                    <a:gd name="T6" fmla="*/ 436 w 437"/>
                    <a:gd name="T7" fmla="*/ 0 h 250"/>
                    <a:gd name="T8" fmla="*/ 0 w 437"/>
                    <a:gd name="T9" fmla="*/ 0 h 250"/>
                    <a:gd name="T10" fmla="*/ 379 w 437"/>
                    <a:gd name="T11" fmla="*/ 192 h 250"/>
                    <a:gd name="T12" fmla="*/ 56 w 437"/>
                    <a:gd name="T13" fmla="*/ 192 h 250"/>
                    <a:gd name="T14" fmla="*/ 56 w 437"/>
                    <a:gd name="T15" fmla="*/ 56 h 250"/>
                    <a:gd name="T16" fmla="*/ 379 w 437"/>
                    <a:gd name="T17" fmla="*/ 56 h 250"/>
                    <a:gd name="T18" fmla="*/ 379 w 437"/>
                    <a:gd name="T19" fmla="*/ 192 h 2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37" h="250">
                      <a:moveTo>
                        <a:pt x="0" y="0"/>
                      </a:moveTo>
                      <a:lnTo>
                        <a:pt x="0" y="249"/>
                      </a:lnTo>
                      <a:lnTo>
                        <a:pt x="436" y="249"/>
                      </a:lnTo>
                      <a:lnTo>
                        <a:pt x="436" y="0"/>
                      </a:lnTo>
                      <a:lnTo>
                        <a:pt x="0" y="0"/>
                      </a:lnTo>
                      <a:close/>
                      <a:moveTo>
                        <a:pt x="379" y="192"/>
                      </a:moveTo>
                      <a:lnTo>
                        <a:pt x="56" y="192"/>
                      </a:lnTo>
                      <a:lnTo>
                        <a:pt x="56" y="56"/>
                      </a:lnTo>
                      <a:lnTo>
                        <a:pt x="379" y="56"/>
                      </a:lnTo>
                      <a:lnTo>
                        <a:pt x="379" y="19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3A6B2F66-D19F-6A65-B866-31AE0D46B5C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164666" y="5893929"/>
              <a:ext cx="206273" cy="231641"/>
              <a:chOff x="5961063" y="3908425"/>
              <a:chExt cx="296862" cy="333375"/>
            </a:xfrm>
            <a:solidFill>
              <a:schemeClr val="bg1"/>
            </a:solidFill>
          </p:grpSpPr>
          <p:sp>
            <p:nvSpPr>
              <p:cNvPr id="26" name="Freeform 130">
                <a:extLst>
                  <a:ext uri="{FF2B5EF4-FFF2-40B4-BE49-F238E27FC236}">
                    <a16:creationId xmlns:a16="http://schemas.microsoft.com/office/drawing/2014/main" id="{B6A6DB14-25A1-2CCE-FA75-6DA15201D8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61063" y="3908425"/>
                <a:ext cx="296862" cy="333375"/>
              </a:xfrm>
              <a:custGeom>
                <a:avLst/>
                <a:gdLst>
                  <a:gd name="T0" fmla="*/ 450 w 826"/>
                  <a:gd name="T1" fmla="*/ 926 h 927"/>
                  <a:gd name="T2" fmla="*/ 409 w 826"/>
                  <a:gd name="T3" fmla="*/ 919 h 927"/>
                  <a:gd name="T4" fmla="*/ 369 w 826"/>
                  <a:gd name="T5" fmla="*/ 926 h 927"/>
                  <a:gd name="T6" fmla="*/ 239 w 826"/>
                  <a:gd name="T7" fmla="*/ 805 h 927"/>
                  <a:gd name="T8" fmla="*/ 48 w 826"/>
                  <a:gd name="T9" fmla="*/ 548 h 927"/>
                  <a:gd name="T10" fmla="*/ 49 w 826"/>
                  <a:gd name="T11" fmla="*/ 524 h 927"/>
                  <a:gd name="T12" fmla="*/ 0 w 826"/>
                  <a:gd name="T13" fmla="*/ 369 h 927"/>
                  <a:gd name="T14" fmla="*/ 198 w 826"/>
                  <a:gd name="T15" fmla="*/ 111 h 927"/>
                  <a:gd name="T16" fmla="*/ 414 w 826"/>
                  <a:gd name="T17" fmla="*/ 0 h 927"/>
                  <a:gd name="T18" fmla="*/ 635 w 826"/>
                  <a:gd name="T19" fmla="*/ 118 h 927"/>
                  <a:gd name="T20" fmla="*/ 825 w 826"/>
                  <a:gd name="T21" fmla="*/ 373 h 927"/>
                  <a:gd name="T22" fmla="*/ 771 w 826"/>
                  <a:gd name="T23" fmla="*/ 534 h 927"/>
                  <a:gd name="T24" fmla="*/ 771 w 826"/>
                  <a:gd name="T25" fmla="*/ 551 h 927"/>
                  <a:gd name="T26" fmla="*/ 581 w 826"/>
                  <a:gd name="T27" fmla="*/ 806 h 927"/>
                  <a:gd name="T28" fmla="*/ 450 w 826"/>
                  <a:gd name="T29" fmla="*/ 926 h 927"/>
                  <a:gd name="T30" fmla="*/ 409 w 826"/>
                  <a:gd name="T31" fmla="*/ 888 h 927"/>
                  <a:gd name="T32" fmla="*/ 415 w 826"/>
                  <a:gd name="T33" fmla="*/ 889 h 927"/>
                  <a:gd name="T34" fmla="*/ 452 w 826"/>
                  <a:gd name="T35" fmla="*/ 897 h 927"/>
                  <a:gd name="T36" fmla="*/ 552 w 826"/>
                  <a:gd name="T37" fmla="*/ 796 h 927"/>
                  <a:gd name="T38" fmla="*/ 552 w 826"/>
                  <a:gd name="T39" fmla="*/ 784 h 927"/>
                  <a:gd name="T40" fmla="*/ 562 w 826"/>
                  <a:gd name="T41" fmla="*/ 782 h 927"/>
                  <a:gd name="T42" fmla="*/ 740 w 826"/>
                  <a:gd name="T43" fmla="*/ 551 h 927"/>
                  <a:gd name="T44" fmla="*/ 739 w 826"/>
                  <a:gd name="T45" fmla="*/ 531 h 927"/>
                  <a:gd name="T46" fmla="*/ 739 w 826"/>
                  <a:gd name="T47" fmla="*/ 525 h 927"/>
                  <a:gd name="T48" fmla="*/ 742 w 826"/>
                  <a:gd name="T49" fmla="*/ 521 h 927"/>
                  <a:gd name="T50" fmla="*/ 793 w 826"/>
                  <a:gd name="T51" fmla="*/ 373 h 927"/>
                  <a:gd name="T52" fmla="*/ 619 w 826"/>
                  <a:gd name="T53" fmla="*/ 145 h 927"/>
                  <a:gd name="T54" fmla="*/ 613 w 826"/>
                  <a:gd name="T55" fmla="*/ 143 h 927"/>
                  <a:gd name="T56" fmla="*/ 610 w 826"/>
                  <a:gd name="T57" fmla="*/ 139 h 927"/>
                  <a:gd name="T58" fmla="*/ 411 w 826"/>
                  <a:gd name="T59" fmla="*/ 29 h 927"/>
                  <a:gd name="T60" fmla="*/ 215 w 826"/>
                  <a:gd name="T61" fmla="*/ 132 h 927"/>
                  <a:gd name="T62" fmla="*/ 213 w 826"/>
                  <a:gd name="T63" fmla="*/ 136 h 927"/>
                  <a:gd name="T64" fmla="*/ 207 w 826"/>
                  <a:gd name="T65" fmla="*/ 137 h 927"/>
                  <a:gd name="T66" fmla="*/ 26 w 826"/>
                  <a:gd name="T67" fmla="*/ 368 h 927"/>
                  <a:gd name="T68" fmla="*/ 73 w 826"/>
                  <a:gd name="T69" fmla="*/ 509 h 927"/>
                  <a:gd name="T70" fmla="*/ 76 w 826"/>
                  <a:gd name="T71" fmla="*/ 513 h 927"/>
                  <a:gd name="T72" fmla="*/ 76 w 826"/>
                  <a:gd name="T73" fmla="*/ 519 h 927"/>
                  <a:gd name="T74" fmla="*/ 74 w 826"/>
                  <a:gd name="T75" fmla="*/ 547 h 927"/>
                  <a:gd name="T76" fmla="*/ 255 w 826"/>
                  <a:gd name="T77" fmla="*/ 777 h 927"/>
                  <a:gd name="T78" fmla="*/ 267 w 826"/>
                  <a:gd name="T79" fmla="*/ 780 h 927"/>
                  <a:gd name="T80" fmla="*/ 267 w 826"/>
                  <a:gd name="T81" fmla="*/ 793 h 927"/>
                  <a:gd name="T82" fmla="*/ 367 w 826"/>
                  <a:gd name="T83" fmla="*/ 894 h 927"/>
                  <a:gd name="T84" fmla="*/ 404 w 826"/>
                  <a:gd name="T85" fmla="*/ 886 h 927"/>
                  <a:gd name="T86" fmla="*/ 409 w 826"/>
                  <a:gd name="T87" fmla="*/ 888 h 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26" h="927">
                    <a:moveTo>
                      <a:pt x="450" y="926"/>
                    </a:moveTo>
                    <a:cubicBezTo>
                      <a:pt x="436" y="926"/>
                      <a:pt x="422" y="923"/>
                      <a:pt x="409" y="919"/>
                    </a:cubicBezTo>
                    <a:cubicBezTo>
                      <a:pt x="396" y="923"/>
                      <a:pt x="382" y="926"/>
                      <a:pt x="369" y="926"/>
                    </a:cubicBezTo>
                    <a:cubicBezTo>
                      <a:pt x="300" y="926"/>
                      <a:pt x="243" y="872"/>
                      <a:pt x="239" y="805"/>
                    </a:cubicBezTo>
                    <a:cubicBezTo>
                      <a:pt x="125" y="771"/>
                      <a:pt x="48" y="668"/>
                      <a:pt x="48" y="548"/>
                    </a:cubicBezTo>
                    <a:cubicBezTo>
                      <a:pt x="48" y="540"/>
                      <a:pt x="48" y="532"/>
                      <a:pt x="49" y="524"/>
                    </a:cubicBezTo>
                    <a:cubicBezTo>
                      <a:pt x="17" y="478"/>
                      <a:pt x="0" y="424"/>
                      <a:pt x="0" y="369"/>
                    </a:cubicBezTo>
                    <a:cubicBezTo>
                      <a:pt x="0" y="248"/>
                      <a:pt x="81" y="142"/>
                      <a:pt x="198" y="111"/>
                    </a:cubicBezTo>
                    <a:cubicBezTo>
                      <a:pt x="248" y="41"/>
                      <a:pt x="329" y="0"/>
                      <a:pt x="414" y="0"/>
                    </a:cubicBezTo>
                    <a:cubicBezTo>
                      <a:pt x="503" y="0"/>
                      <a:pt x="586" y="44"/>
                      <a:pt x="635" y="118"/>
                    </a:cubicBezTo>
                    <a:cubicBezTo>
                      <a:pt x="747" y="152"/>
                      <a:pt x="825" y="257"/>
                      <a:pt x="825" y="373"/>
                    </a:cubicBezTo>
                    <a:cubicBezTo>
                      <a:pt x="825" y="432"/>
                      <a:pt x="806" y="487"/>
                      <a:pt x="771" y="534"/>
                    </a:cubicBezTo>
                    <a:cubicBezTo>
                      <a:pt x="771" y="540"/>
                      <a:pt x="771" y="545"/>
                      <a:pt x="771" y="551"/>
                    </a:cubicBezTo>
                    <a:cubicBezTo>
                      <a:pt x="771" y="669"/>
                      <a:pt x="694" y="773"/>
                      <a:pt x="581" y="806"/>
                    </a:cubicBezTo>
                    <a:cubicBezTo>
                      <a:pt x="574" y="873"/>
                      <a:pt x="519" y="926"/>
                      <a:pt x="450" y="926"/>
                    </a:cubicBezTo>
                    <a:close/>
                    <a:moveTo>
                      <a:pt x="409" y="888"/>
                    </a:moveTo>
                    <a:lnTo>
                      <a:pt x="415" y="889"/>
                    </a:lnTo>
                    <a:cubicBezTo>
                      <a:pt x="427" y="894"/>
                      <a:pt x="438" y="897"/>
                      <a:pt x="452" y="897"/>
                    </a:cubicBezTo>
                    <a:cubicBezTo>
                      <a:pt x="507" y="897"/>
                      <a:pt x="552" y="851"/>
                      <a:pt x="552" y="796"/>
                    </a:cubicBezTo>
                    <a:lnTo>
                      <a:pt x="552" y="784"/>
                    </a:lnTo>
                    <a:lnTo>
                      <a:pt x="562" y="782"/>
                    </a:lnTo>
                    <a:cubicBezTo>
                      <a:pt x="667" y="754"/>
                      <a:pt x="740" y="659"/>
                      <a:pt x="740" y="551"/>
                    </a:cubicBezTo>
                    <a:cubicBezTo>
                      <a:pt x="740" y="544"/>
                      <a:pt x="740" y="538"/>
                      <a:pt x="739" y="531"/>
                    </a:cubicBezTo>
                    <a:lnTo>
                      <a:pt x="739" y="525"/>
                    </a:lnTo>
                    <a:lnTo>
                      <a:pt x="742" y="521"/>
                    </a:lnTo>
                    <a:cubicBezTo>
                      <a:pt x="775" y="478"/>
                      <a:pt x="793" y="427"/>
                      <a:pt x="793" y="373"/>
                    </a:cubicBezTo>
                    <a:cubicBezTo>
                      <a:pt x="793" y="267"/>
                      <a:pt x="721" y="174"/>
                      <a:pt x="619" y="145"/>
                    </a:cubicBezTo>
                    <a:lnTo>
                      <a:pt x="613" y="143"/>
                    </a:lnTo>
                    <a:lnTo>
                      <a:pt x="610" y="139"/>
                    </a:lnTo>
                    <a:cubicBezTo>
                      <a:pt x="567" y="70"/>
                      <a:pt x="492" y="29"/>
                      <a:pt x="411" y="29"/>
                    </a:cubicBezTo>
                    <a:cubicBezTo>
                      <a:pt x="334" y="29"/>
                      <a:pt x="259" y="67"/>
                      <a:pt x="215" y="132"/>
                    </a:cubicBezTo>
                    <a:lnTo>
                      <a:pt x="213" y="136"/>
                    </a:lnTo>
                    <a:lnTo>
                      <a:pt x="207" y="137"/>
                    </a:lnTo>
                    <a:cubicBezTo>
                      <a:pt x="100" y="164"/>
                      <a:pt x="26" y="258"/>
                      <a:pt x="26" y="368"/>
                    </a:cubicBezTo>
                    <a:cubicBezTo>
                      <a:pt x="26" y="419"/>
                      <a:pt x="42" y="468"/>
                      <a:pt x="73" y="509"/>
                    </a:cubicBezTo>
                    <a:lnTo>
                      <a:pt x="76" y="513"/>
                    </a:lnTo>
                    <a:lnTo>
                      <a:pt x="76" y="519"/>
                    </a:lnTo>
                    <a:cubicBezTo>
                      <a:pt x="74" y="529"/>
                      <a:pt x="74" y="538"/>
                      <a:pt x="74" y="547"/>
                    </a:cubicBezTo>
                    <a:cubicBezTo>
                      <a:pt x="74" y="656"/>
                      <a:pt x="148" y="751"/>
                      <a:pt x="255" y="777"/>
                    </a:cubicBezTo>
                    <a:lnTo>
                      <a:pt x="267" y="780"/>
                    </a:lnTo>
                    <a:lnTo>
                      <a:pt x="267" y="793"/>
                    </a:lnTo>
                    <a:cubicBezTo>
                      <a:pt x="267" y="849"/>
                      <a:pt x="312" y="894"/>
                      <a:pt x="367" y="894"/>
                    </a:cubicBezTo>
                    <a:cubicBezTo>
                      <a:pt x="379" y="894"/>
                      <a:pt x="392" y="891"/>
                      <a:pt x="404" y="886"/>
                    </a:cubicBezTo>
                    <a:lnTo>
                      <a:pt x="409" y="88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7" name="Freeform 131">
                <a:extLst>
                  <a:ext uri="{FF2B5EF4-FFF2-40B4-BE49-F238E27FC236}">
                    <a16:creationId xmlns:a16="http://schemas.microsoft.com/office/drawing/2014/main" id="{4D1F4AE1-AB96-D970-516B-0B73D2ACD3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3625" y="3948113"/>
                <a:ext cx="42863" cy="28575"/>
              </a:xfrm>
              <a:custGeom>
                <a:avLst/>
                <a:gdLst>
                  <a:gd name="T0" fmla="*/ 29 w 119"/>
                  <a:gd name="T1" fmla="*/ 80 h 81"/>
                  <a:gd name="T2" fmla="*/ 0 w 119"/>
                  <a:gd name="T3" fmla="*/ 74 h 81"/>
                  <a:gd name="T4" fmla="*/ 118 w 119"/>
                  <a:gd name="T5" fmla="*/ 5 h 81"/>
                  <a:gd name="T6" fmla="*/ 117 w 119"/>
                  <a:gd name="T7" fmla="*/ 35 h 81"/>
                  <a:gd name="T8" fmla="*/ 29 w 119"/>
                  <a:gd name="T9" fmla="*/ 8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81">
                    <a:moveTo>
                      <a:pt x="29" y="80"/>
                    </a:moveTo>
                    <a:lnTo>
                      <a:pt x="0" y="74"/>
                    </a:lnTo>
                    <a:cubicBezTo>
                      <a:pt x="0" y="73"/>
                      <a:pt x="16" y="0"/>
                      <a:pt x="118" y="5"/>
                    </a:cubicBezTo>
                    <a:lnTo>
                      <a:pt x="117" y="35"/>
                    </a:lnTo>
                    <a:cubicBezTo>
                      <a:pt x="39" y="30"/>
                      <a:pt x="29" y="80"/>
                      <a:pt x="29" y="8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8" name="Freeform 132">
                <a:extLst>
                  <a:ext uri="{FF2B5EF4-FFF2-40B4-BE49-F238E27FC236}">
                    <a16:creationId xmlns:a16="http://schemas.microsoft.com/office/drawing/2014/main" id="{6658F92B-5842-1A94-DDC2-5C038B988D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92838" y="4051300"/>
                <a:ext cx="44450" cy="49213"/>
              </a:xfrm>
              <a:custGeom>
                <a:avLst/>
                <a:gdLst>
                  <a:gd name="T0" fmla="*/ 94 w 125"/>
                  <a:gd name="T1" fmla="*/ 134 h 135"/>
                  <a:gd name="T2" fmla="*/ 0 w 125"/>
                  <a:gd name="T3" fmla="*/ 29 h 135"/>
                  <a:gd name="T4" fmla="*/ 3 w 125"/>
                  <a:gd name="T5" fmla="*/ 0 h 135"/>
                  <a:gd name="T6" fmla="*/ 124 w 125"/>
                  <a:gd name="T7" fmla="*/ 129 h 135"/>
                  <a:gd name="T8" fmla="*/ 94 w 125"/>
                  <a:gd name="T9" fmla="*/ 134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35">
                    <a:moveTo>
                      <a:pt x="94" y="134"/>
                    </a:moveTo>
                    <a:cubicBezTo>
                      <a:pt x="84" y="38"/>
                      <a:pt x="3" y="30"/>
                      <a:pt x="0" y="29"/>
                    </a:cubicBezTo>
                    <a:lnTo>
                      <a:pt x="3" y="0"/>
                    </a:lnTo>
                    <a:cubicBezTo>
                      <a:pt x="5" y="0"/>
                      <a:pt x="111" y="10"/>
                      <a:pt x="124" y="129"/>
                    </a:cubicBezTo>
                    <a:lnTo>
                      <a:pt x="94" y="13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9" name="Freeform 133">
                <a:extLst>
                  <a:ext uri="{FF2B5EF4-FFF2-40B4-BE49-F238E27FC236}">
                    <a16:creationId xmlns:a16="http://schemas.microsoft.com/office/drawing/2014/main" id="{0D44EBB6-0A1E-10FA-0640-3AB8EF4E60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7913" y="4164013"/>
                <a:ext cx="12700" cy="31750"/>
              </a:xfrm>
              <a:custGeom>
                <a:avLst/>
                <a:gdLst>
                  <a:gd name="T0" fmla="*/ 33 w 37"/>
                  <a:gd name="T1" fmla="*/ 87 h 88"/>
                  <a:gd name="T2" fmla="*/ 4 w 37"/>
                  <a:gd name="T3" fmla="*/ 86 h 88"/>
                  <a:gd name="T4" fmla="*/ 0 w 37"/>
                  <a:gd name="T5" fmla="*/ 10 h 88"/>
                  <a:gd name="T6" fmla="*/ 28 w 37"/>
                  <a:gd name="T7" fmla="*/ 0 h 88"/>
                  <a:gd name="T8" fmla="*/ 33 w 37"/>
                  <a:gd name="T9" fmla="*/ 8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88">
                    <a:moveTo>
                      <a:pt x="33" y="87"/>
                    </a:moveTo>
                    <a:lnTo>
                      <a:pt x="4" y="86"/>
                    </a:lnTo>
                    <a:cubicBezTo>
                      <a:pt x="6" y="64"/>
                      <a:pt x="4" y="24"/>
                      <a:pt x="0" y="10"/>
                    </a:cubicBezTo>
                    <a:lnTo>
                      <a:pt x="28" y="0"/>
                    </a:lnTo>
                    <a:cubicBezTo>
                      <a:pt x="36" y="24"/>
                      <a:pt x="33" y="81"/>
                      <a:pt x="33" y="8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0" name="Freeform 134">
                <a:extLst>
                  <a:ext uri="{FF2B5EF4-FFF2-40B4-BE49-F238E27FC236}">
                    <a16:creationId xmlns:a16="http://schemas.microsoft.com/office/drawing/2014/main" id="{4813FAF6-3E4A-1BBD-C33A-6D4FAFFA9B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7113" y="4092575"/>
                <a:ext cx="53975" cy="30163"/>
              </a:xfrm>
              <a:custGeom>
                <a:avLst/>
                <a:gdLst>
                  <a:gd name="T0" fmla="*/ 124 w 149"/>
                  <a:gd name="T1" fmla="*/ 81 h 82"/>
                  <a:gd name="T2" fmla="*/ 11 w 149"/>
                  <a:gd name="T3" fmla="*/ 46 h 82"/>
                  <a:gd name="T4" fmla="*/ 0 w 149"/>
                  <a:gd name="T5" fmla="*/ 18 h 82"/>
                  <a:gd name="T6" fmla="*/ 148 w 149"/>
                  <a:gd name="T7" fmla="*/ 63 h 82"/>
                  <a:gd name="T8" fmla="*/ 124 w 149"/>
                  <a:gd name="T9" fmla="*/ 81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82">
                    <a:moveTo>
                      <a:pt x="124" y="81"/>
                    </a:moveTo>
                    <a:cubicBezTo>
                      <a:pt x="81" y="21"/>
                      <a:pt x="12" y="46"/>
                      <a:pt x="11" y="46"/>
                    </a:cubicBezTo>
                    <a:lnTo>
                      <a:pt x="0" y="18"/>
                    </a:lnTo>
                    <a:cubicBezTo>
                      <a:pt x="31" y="6"/>
                      <a:pt x="102" y="0"/>
                      <a:pt x="148" y="63"/>
                    </a:cubicBezTo>
                    <a:lnTo>
                      <a:pt x="124" y="8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1" name="Freeform 135">
                <a:extLst>
                  <a:ext uri="{FF2B5EF4-FFF2-40B4-BE49-F238E27FC236}">
                    <a16:creationId xmlns:a16="http://schemas.microsoft.com/office/drawing/2014/main" id="{DEB95DAC-C20E-E6BA-33DC-4371D2C178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0288" y="4008438"/>
                <a:ext cx="53975" cy="34925"/>
              </a:xfrm>
              <a:custGeom>
                <a:avLst/>
                <a:gdLst>
                  <a:gd name="T0" fmla="*/ 1 w 151"/>
                  <a:gd name="T1" fmla="*/ 96 h 97"/>
                  <a:gd name="T2" fmla="*/ 0 w 151"/>
                  <a:gd name="T3" fmla="*/ 67 h 97"/>
                  <a:gd name="T4" fmla="*/ 122 w 151"/>
                  <a:gd name="T5" fmla="*/ 0 h 97"/>
                  <a:gd name="T6" fmla="*/ 150 w 151"/>
                  <a:gd name="T7" fmla="*/ 8 h 97"/>
                  <a:gd name="T8" fmla="*/ 1 w 151"/>
                  <a:gd name="T9" fmla="*/ 96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1" h="97">
                    <a:moveTo>
                      <a:pt x="1" y="96"/>
                    </a:moveTo>
                    <a:lnTo>
                      <a:pt x="0" y="67"/>
                    </a:lnTo>
                    <a:cubicBezTo>
                      <a:pt x="1" y="67"/>
                      <a:pt x="107" y="63"/>
                      <a:pt x="122" y="0"/>
                    </a:cubicBezTo>
                    <a:lnTo>
                      <a:pt x="150" y="8"/>
                    </a:lnTo>
                    <a:cubicBezTo>
                      <a:pt x="131" y="92"/>
                      <a:pt x="7" y="96"/>
                      <a:pt x="1" y="9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2" name="Freeform 136">
                <a:extLst>
                  <a:ext uri="{FF2B5EF4-FFF2-40B4-BE49-F238E27FC236}">
                    <a16:creationId xmlns:a16="http://schemas.microsoft.com/office/drawing/2014/main" id="{A626FA96-9AC7-6711-8CCB-65B9C25973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5375" y="4032250"/>
                <a:ext cx="30163" cy="52388"/>
              </a:xfrm>
              <a:custGeom>
                <a:avLst/>
                <a:gdLst>
                  <a:gd name="T0" fmla="*/ 22 w 83"/>
                  <a:gd name="T1" fmla="*/ 143 h 144"/>
                  <a:gd name="T2" fmla="*/ 0 w 83"/>
                  <a:gd name="T3" fmla="*/ 122 h 144"/>
                  <a:gd name="T4" fmla="*/ 13 w 83"/>
                  <a:gd name="T5" fmla="*/ 13 h 144"/>
                  <a:gd name="T6" fmla="*/ 39 w 83"/>
                  <a:gd name="T7" fmla="*/ 0 h 144"/>
                  <a:gd name="T8" fmla="*/ 22 w 83"/>
                  <a:gd name="T9" fmla="*/ 143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144">
                    <a:moveTo>
                      <a:pt x="22" y="143"/>
                    </a:moveTo>
                    <a:lnTo>
                      <a:pt x="0" y="122"/>
                    </a:lnTo>
                    <a:cubicBezTo>
                      <a:pt x="44" y="76"/>
                      <a:pt x="13" y="16"/>
                      <a:pt x="13" y="13"/>
                    </a:cubicBezTo>
                    <a:lnTo>
                      <a:pt x="39" y="0"/>
                    </a:lnTo>
                    <a:cubicBezTo>
                      <a:pt x="41" y="3"/>
                      <a:pt x="82" y="80"/>
                      <a:pt x="22" y="14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3" name="Freeform 137">
                <a:extLst>
                  <a:ext uri="{FF2B5EF4-FFF2-40B4-BE49-F238E27FC236}">
                    <a16:creationId xmlns:a16="http://schemas.microsoft.com/office/drawing/2014/main" id="{E88ACB1B-271F-D272-3E3F-6F23D96CA0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3938" y="3913188"/>
                <a:ext cx="11112" cy="319087"/>
              </a:xfrm>
              <a:custGeom>
                <a:avLst/>
                <a:gdLst>
                  <a:gd name="T0" fmla="*/ 14 w 30"/>
                  <a:gd name="T1" fmla="*/ 887 h 888"/>
                  <a:gd name="T2" fmla="*/ 0 w 30"/>
                  <a:gd name="T3" fmla="*/ 887 h 888"/>
                  <a:gd name="T4" fmla="*/ 0 w 30"/>
                  <a:gd name="T5" fmla="*/ 0 h 888"/>
                  <a:gd name="T6" fmla="*/ 29 w 30"/>
                  <a:gd name="T7" fmla="*/ 0 h 888"/>
                  <a:gd name="T8" fmla="*/ 29 w 30"/>
                  <a:gd name="T9" fmla="*/ 887 h 888"/>
                  <a:gd name="T10" fmla="*/ 14 w 30"/>
                  <a:gd name="T11" fmla="*/ 887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888">
                    <a:moveTo>
                      <a:pt x="14" y="887"/>
                    </a:moveTo>
                    <a:lnTo>
                      <a:pt x="0" y="88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887"/>
                    </a:lnTo>
                    <a:lnTo>
                      <a:pt x="14" y="88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4" name="Freeform 138">
                <a:extLst>
                  <a:ext uri="{FF2B5EF4-FFF2-40B4-BE49-F238E27FC236}">
                    <a16:creationId xmlns:a16="http://schemas.microsoft.com/office/drawing/2014/main" id="{63145B71-9126-AE0C-9739-403958199D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2663" y="3994150"/>
                <a:ext cx="44450" cy="22225"/>
              </a:xfrm>
              <a:custGeom>
                <a:avLst/>
                <a:gdLst>
                  <a:gd name="T0" fmla="*/ 123 w 124"/>
                  <a:gd name="T1" fmla="*/ 60 h 61"/>
                  <a:gd name="T2" fmla="*/ 0 w 124"/>
                  <a:gd name="T3" fmla="*/ 60 h 61"/>
                  <a:gd name="T4" fmla="*/ 0 w 124"/>
                  <a:gd name="T5" fmla="*/ 0 h 61"/>
                  <a:gd name="T6" fmla="*/ 30 w 124"/>
                  <a:gd name="T7" fmla="*/ 0 h 61"/>
                  <a:gd name="T8" fmla="*/ 30 w 124"/>
                  <a:gd name="T9" fmla="*/ 31 h 61"/>
                  <a:gd name="T10" fmla="*/ 123 w 124"/>
                  <a:gd name="T11" fmla="*/ 31 h 61"/>
                  <a:gd name="T12" fmla="*/ 123 w 124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4" h="61">
                    <a:moveTo>
                      <a:pt x="123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123" y="31"/>
                    </a:lnTo>
                    <a:lnTo>
                      <a:pt x="123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5" name="Freeform 139">
                <a:extLst>
                  <a:ext uri="{FF2B5EF4-FFF2-40B4-BE49-F238E27FC236}">
                    <a16:creationId xmlns:a16="http://schemas.microsoft.com/office/drawing/2014/main" id="{493C3D8A-7E12-3EC7-F9ED-FAB186A705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13450" y="4046538"/>
                <a:ext cx="92075" cy="22225"/>
              </a:xfrm>
              <a:custGeom>
                <a:avLst/>
                <a:gdLst>
                  <a:gd name="T0" fmla="*/ 254 w 255"/>
                  <a:gd name="T1" fmla="*/ 60 h 61"/>
                  <a:gd name="T2" fmla="*/ 0 w 255"/>
                  <a:gd name="T3" fmla="*/ 60 h 61"/>
                  <a:gd name="T4" fmla="*/ 0 w 255"/>
                  <a:gd name="T5" fmla="*/ 0 h 61"/>
                  <a:gd name="T6" fmla="*/ 30 w 255"/>
                  <a:gd name="T7" fmla="*/ 0 h 61"/>
                  <a:gd name="T8" fmla="*/ 30 w 255"/>
                  <a:gd name="T9" fmla="*/ 31 h 61"/>
                  <a:gd name="T10" fmla="*/ 254 w 255"/>
                  <a:gd name="T11" fmla="*/ 31 h 61"/>
                  <a:gd name="T12" fmla="*/ 254 w 255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5" h="61">
                    <a:moveTo>
                      <a:pt x="254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254" y="31"/>
                    </a:lnTo>
                    <a:lnTo>
                      <a:pt x="254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6" name="Freeform 140">
                <a:extLst>
                  <a:ext uri="{FF2B5EF4-FFF2-40B4-BE49-F238E27FC236}">
                    <a16:creationId xmlns:a16="http://schemas.microsoft.com/office/drawing/2014/main" id="{C014B73F-65B8-ED2E-2520-6347782346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1075" y="4064000"/>
                <a:ext cx="11113" cy="22225"/>
              </a:xfrm>
              <a:custGeom>
                <a:avLst/>
                <a:gdLst>
                  <a:gd name="T0" fmla="*/ 15 w 30"/>
                  <a:gd name="T1" fmla="*/ 61 h 62"/>
                  <a:gd name="T2" fmla="*/ 0 w 30"/>
                  <a:gd name="T3" fmla="*/ 61 h 62"/>
                  <a:gd name="T4" fmla="*/ 0 w 30"/>
                  <a:gd name="T5" fmla="*/ 0 h 62"/>
                  <a:gd name="T6" fmla="*/ 29 w 30"/>
                  <a:gd name="T7" fmla="*/ 0 h 62"/>
                  <a:gd name="T8" fmla="*/ 29 w 30"/>
                  <a:gd name="T9" fmla="*/ 61 h 62"/>
                  <a:gd name="T10" fmla="*/ 15 w 30"/>
                  <a:gd name="T11" fmla="*/ 6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2">
                    <a:moveTo>
                      <a:pt x="15" y="61"/>
                    </a:moveTo>
                    <a:lnTo>
                      <a:pt x="0" y="61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1"/>
                    </a:lnTo>
                    <a:lnTo>
                      <a:pt x="15" y="6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7" name="Freeform 141">
                <a:extLst>
                  <a:ext uri="{FF2B5EF4-FFF2-40B4-BE49-F238E27FC236}">
                    <a16:creationId xmlns:a16="http://schemas.microsoft.com/office/drawing/2014/main" id="{020C0632-5914-A28B-3F1B-1B31480480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5200" y="4175125"/>
                <a:ext cx="11113" cy="19050"/>
              </a:xfrm>
              <a:custGeom>
                <a:avLst/>
                <a:gdLst>
                  <a:gd name="T0" fmla="*/ 15 w 31"/>
                  <a:gd name="T1" fmla="*/ 54 h 55"/>
                  <a:gd name="T2" fmla="*/ 0 w 31"/>
                  <a:gd name="T3" fmla="*/ 54 h 55"/>
                  <a:gd name="T4" fmla="*/ 0 w 31"/>
                  <a:gd name="T5" fmla="*/ 0 h 55"/>
                  <a:gd name="T6" fmla="*/ 30 w 31"/>
                  <a:gd name="T7" fmla="*/ 0 h 55"/>
                  <a:gd name="T8" fmla="*/ 30 w 31"/>
                  <a:gd name="T9" fmla="*/ 54 h 55"/>
                  <a:gd name="T10" fmla="*/ 15 w 31"/>
                  <a:gd name="T11" fmla="*/ 54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55">
                    <a:moveTo>
                      <a:pt x="15" y="54"/>
                    </a:moveTo>
                    <a:lnTo>
                      <a:pt x="0" y="54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54"/>
                    </a:lnTo>
                    <a:lnTo>
                      <a:pt x="15" y="5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8" name="Freeform 142">
                <a:extLst>
                  <a:ext uri="{FF2B5EF4-FFF2-40B4-BE49-F238E27FC236}">
                    <a16:creationId xmlns:a16="http://schemas.microsoft.com/office/drawing/2014/main" id="{EDDCBD13-3003-5327-2B10-E876DEA1C1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83288" y="4090988"/>
                <a:ext cx="26987" cy="11112"/>
              </a:xfrm>
              <a:custGeom>
                <a:avLst/>
                <a:gdLst>
                  <a:gd name="T0" fmla="*/ 37 w 74"/>
                  <a:gd name="T1" fmla="*/ 29 h 30"/>
                  <a:gd name="T2" fmla="*/ 0 w 74"/>
                  <a:gd name="T3" fmla="*/ 29 h 30"/>
                  <a:gd name="T4" fmla="*/ 0 w 74"/>
                  <a:gd name="T5" fmla="*/ 0 h 30"/>
                  <a:gd name="T6" fmla="*/ 73 w 74"/>
                  <a:gd name="T7" fmla="*/ 0 h 30"/>
                  <a:gd name="T8" fmla="*/ 73 w 74"/>
                  <a:gd name="T9" fmla="*/ 29 h 30"/>
                  <a:gd name="T10" fmla="*/ 37 w 74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30">
                    <a:moveTo>
                      <a:pt x="37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73" y="0"/>
                    </a:lnTo>
                    <a:lnTo>
                      <a:pt x="73" y="29"/>
                    </a:lnTo>
                    <a:lnTo>
                      <a:pt x="37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9" name="Freeform 143">
                <a:extLst>
                  <a:ext uri="{FF2B5EF4-FFF2-40B4-BE49-F238E27FC236}">
                    <a16:creationId xmlns:a16="http://schemas.microsoft.com/office/drawing/2014/main" id="{DD19FD52-8085-868F-2FDF-D1D89AA78C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9963" y="3963988"/>
                <a:ext cx="38100" cy="36512"/>
              </a:xfrm>
              <a:custGeom>
                <a:avLst/>
                <a:gdLst>
                  <a:gd name="T0" fmla="*/ 51 w 104"/>
                  <a:gd name="T1" fmla="*/ 102 h 103"/>
                  <a:gd name="T2" fmla="*/ 0 w 104"/>
                  <a:gd name="T3" fmla="*/ 51 h 103"/>
                  <a:gd name="T4" fmla="*/ 51 w 104"/>
                  <a:gd name="T5" fmla="*/ 0 h 103"/>
                  <a:gd name="T6" fmla="*/ 102 w 104"/>
                  <a:gd name="T7" fmla="*/ 51 h 103"/>
                  <a:gd name="T8" fmla="*/ 51 w 104"/>
                  <a:gd name="T9" fmla="*/ 102 h 103"/>
                  <a:gd name="T10" fmla="*/ 51 w 104"/>
                  <a:gd name="T11" fmla="*/ 28 h 103"/>
                  <a:gd name="T12" fmla="*/ 29 w 104"/>
                  <a:gd name="T13" fmla="*/ 49 h 103"/>
                  <a:gd name="T14" fmla="*/ 51 w 104"/>
                  <a:gd name="T15" fmla="*/ 71 h 103"/>
                  <a:gd name="T16" fmla="*/ 72 w 104"/>
                  <a:gd name="T17" fmla="*/ 49 h 103"/>
                  <a:gd name="T18" fmla="*/ 51 w 104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4" h="103">
                    <a:moveTo>
                      <a:pt x="51" y="102"/>
                    </a:moveTo>
                    <a:cubicBezTo>
                      <a:pt x="21" y="102"/>
                      <a:pt x="0" y="79"/>
                      <a:pt x="0" y="51"/>
                    </a:cubicBezTo>
                    <a:cubicBezTo>
                      <a:pt x="0" y="22"/>
                      <a:pt x="24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3" y="79"/>
                      <a:pt x="80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7" y="28"/>
                      <a:pt x="29" y="38"/>
                      <a:pt x="29" y="49"/>
                    </a:cubicBezTo>
                    <a:cubicBezTo>
                      <a:pt x="29" y="63"/>
                      <a:pt x="40" y="71"/>
                      <a:pt x="51" y="71"/>
                    </a:cubicBezTo>
                    <a:cubicBezTo>
                      <a:pt x="63" y="71"/>
                      <a:pt x="72" y="61"/>
                      <a:pt x="72" y="49"/>
                    </a:cubicBezTo>
                    <a:cubicBezTo>
                      <a:pt x="74" y="38"/>
                      <a:pt x="64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0" name="Freeform 144">
                <a:extLst>
                  <a:ext uri="{FF2B5EF4-FFF2-40B4-BE49-F238E27FC236}">
                    <a16:creationId xmlns:a16="http://schemas.microsoft.com/office/drawing/2014/main" id="{1FE55E93-46E1-D6A2-E96E-B1395F0797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99163" y="4013200"/>
                <a:ext cx="36512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49 h 103"/>
                  <a:gd name="T14" fmla="*/ 51 w 103"/>
                  <a:gd name="T15" fmla="*/ 71 h 103"/>
                  <a:gd name="T16" fmla="*/ 73 w 103"/>
                  <a:gd name="T17" fmla="*/ 49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2"/>
                      <a:pt x="23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2" y="79"/>
                      <a:pt x="79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49"/>
                    </a:cubicBezTo>
                    <a:cubicBezTo>
                      <a:pt x="29" y="62"/>
                      <a:pt x="39" y="71"/>
                      <a:pt x="51" y="71"/>
                    </a:cubicBezTo>
                    <a:cubicBezTo>
                      <a:pt x="63" y="71"/>
                      <a:pt x="73" y="61"/>
                      <a:pt x="73" y="49"/>
                    </a:cubicBezTo>
                    <a:cubicBezTo>
                      <a:pt x="73" y="38"/>
                      <a:pt x="63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1" name="Freeform 145">
                <a:extLst>
                  <a:ext uri="{FF2B5EF4-FFF2-40B4-BE49-F238E27FC236}">
                    <a16:creationId xmlns:a16="http://schemas.microsoft.com/office/drawing/2014/main" id="{3E616F9A-8272-556B-0DEA-D4088CADEB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8375" y="4079875"/>
                <a:ext cx="36513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78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50"/>
                    </a:cubicBezTo>
                    <a:cubicBezTo>
                      <a:pt x="29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2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2" name="Freeform 146">
                <a:extLst>
                  <a:ext uri="{FF2B5EF4-FFF2-40B4-BE49-F238E27FC236}">
                    <a16:creationId xmlns:a16="http://schemas.microsoft.com/office/drawing/2014/main" id="{21F668AE-E75E-94D0-BB98-CA15FE3B2B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32500" y="4141788"/>
                <a:ext cx="36513" cy="36512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30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81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30" y="38"/>
                      <a:pt x="30" y="50"/>
                    </a:cubicBezTo>
                    <a:cubicBezTo>
                      <a:pt x="30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5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3" name="Freeform 147">
                <a:extLst>
                  <a:ext uri="{FF2B5EF4-FFF2-40B4-BE49-F238E27FC236}">
                    <a16:creationId xmlns:a16="http://schemas.microsoft.com/office/drawing/2014/main" id="{E4901822-855D-01D1-0EDE-7B207FC625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0450" y="4146550"/>
                <a:ext cx="44450" cy="25400"/>
              </a:xfrm>
              <a:custGeom>
                <a:avLst/>
                <a:gdLst>
                  <a:gd name="T0" fmla="*/ 26 w 122"/>
                  <a:gd name="T1" fmla="*/ 69 h 70"/>
                  <a:gd name="T2" fmla="*/ 0 w 122"/>
                  <a:gd name="T3" fmla="*/ 66 h 70"/>
                  <a:gd name="T4" fmla="*/ 6 w 122"/>
                  <a:gd name="T5" fmla="*/ 37 h 70"/>
                  <a:gd name="T6" fmla="*/ 95 w 122"/>
                  <a:gd name="T7" fmla="*/ 0 h 70"/>
                  <a:gd name="T8" fmla="*/ 121 w 122"/>
                  <a:gd name="T9" fmla="*/ 12 h 70"/>
                  <a:gd name="T10" fmla="*/ 26 w 122"/>
                  <a:gd name="T11" fmla="*/ 6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2" h="70">
                    <a:moveTo>
                      <a:pt x="26" y="69"/>
                    </a:moveTo>
                    <a:cubicBezTo>
                      <a:pt x="16" y="69"/>
                      <a:pt x="8" y="67"/>
                      <a:pt x="0" y="66"/>
                    </a:cubicBezTo>
                    <a:lnTo>
                      <a:pt x="6" y="37"/>
                    </a:lnTo>
                    <a:cubicBezTo>
                      <a:pt x="9" y="37"/>
                      <a:pt x="73" y="50"/>
                      <a:pt x="95" y="0"/>
                    </a:cubicBezTo>
                    <a:lnTo>
                      <a:pt x="121" y="12"/>
                    </a:lnTo>
                    <a:cubicBezTo>
                      <a:pt x="102" y="57"/>
                      <a:pt x="59" y="69"/>
                      <a:pt x="26" y="69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</p:grpSp>
      </p:grp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62E0503F-A70E-B78C-72F0-90AB32621890}"/>
              </a:ext>
            </a:extLst>
          </p:cNvPr>
          <p:cNvSpPr/>
          <p:nvPr/>
        </p:nvSpPr>
        <p:spPr>
          <a:xfrm>
            <a:off x="6330634" y="1362427"/>
            <a:ext cx="781154" cy="226112"/>
          </a:xfrm>
          <a:prstGeom prst="roundRect">
            <a:avLst/>
          </a:prstGeom>
          <a:gradFill flip="none" rotWithShape="1">
            <a:gsLst>
              <a:gs pos="0">
                <a:schemeClr val="tx2"/>
              </a:gs>
              <a:gs pos="0">
                <a:schemeClr val="accent3"/>
              </a:gs>
              <a:gs pos="30000">
                <a:schemeClr val="accent3"/>
              </a:gs>
              <a:gs pos="70000">
                <a:schemeClr val="accent3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AI Firewall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D4A892E-846F-AD55-AD1A-F1E442D09A4C}"/>
              </a:ext>
            </a:extLst>
          </p:cNvPr>
          <p:cNvGrpSpPr>
            <a:grpSpLocks noChangeAspect="1"/>
          </p:cNvGrpSpPr>
          <p:nvPr/>
        </p:nvGrpSpPr>
        <p:grpSpPr>
          <a:xfrm>
            <a:off x="9181465" y="1296147"/>
            <a:ext cx="485513" cy="491714"/>
            <a:chOff x="905303" y="2241415"/>
            <a:chExt cx="486364" cy="492575"/>
          </a:xfrm>
          <a:solidFill>
            <a:schemeClr val="accent3">
              <a:lumMod val="40000"/>
              <a:lumOff val="60000"/>
            </a:schemeClr>
          </a:solidFill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D5AB5EEE-6057-780A-ECA2-AC3F36BE1D8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05303" y="2241415"/>
              <a:ext cx="430938" cy="437214"/>
              <a:chOff x="805304" y="2139960"/>
              <a:chExt cx="630936" cy="640124"/>
            </a:xfrm>
            <a:grpFill/>
          </p:grpSpPr>
          <p:sp>
            <p:nvSpPr>
              <p:cNvPr id="75" name="Freeform 172">
                <a:extLst>
                  <a:ext uri="{FF2B5EF4-FFF2-40B4-BE49-F238E27FC236}">
                    <a16:creationId xmlns:a16="http://schemas.microsoft.com/office/drawing/2014/main" id="{6D006693-87C4-9685-0C2C-6393D1F93E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04" y="2139960"/>
                <a:ext cx="630936" cy="199081"/>
              </a:xfrm>
              <a:custGeom>
                <a:avLst/>
                <a:gdLst>
                  <a:gd name="T0" fmla="*/ 857 w 909"/>
                  <a:gd name="T1" fmla="*/ 286 h 287"/>
                  <a:gd name="T2" fmla="*/ 51 w 909"/>
                  <a:gd name="T3" fmla="*/ 286 h 287"/>
                  <a:gd name="T4" fmla="*/ 0 w 909"/>
                  <a:gd name="T5" fmla="*/ 235 h 287"/>
                  <a:gd name="T6" fmla="*/ 0 w 909"/>
                  <a:gd name="T7" fmla="*/ 51 h 287"/>
                  <a:gd name="T8" fmla="*/ 51 w 909"/>
                  <a:gd name="T9" fmla="*/ 0 h 287"/>
                  <a:gd name="T10" fmla="*/ 857 w 909"/>
                  <a:gd name="T11" fmla="*/ 0 h 287"/>
                  <a:gd name="T12" fmla="*/ 908 w 909"/>
                  <a:gd name="T13" fmla="*/ 51 h 287"/>
                  <a:gd name="T14" fmla="*/ 908 w 909"/>
                  <a:gd name="T15" fmla="*/ 235 h 287"/>
                  <a:gd name="T16" fmla="*/ 857 w 909"/>
                  <a:gd name="T17" fmla="*/ 286 h 287"/>
                  <a:gd name="T18" fmla="*/ 51 w 909"/>
                  <a:gd name="T19" fmla="*/ 28 h 287"/>
                  <a:gd name="T20" fmla="*/ 29 w 909"/>
                  <a:gd name="T21" fmla="*/ 50 h 287"/>
                  <a:gd name="T22" fmla="*/ 29 w 909"/>
                  <a:gd name="T23" fmla="*/ 235 h 287"/>
                  <a:gd name="T24" fmla="*/ 51 w 909"/>
                  <a:gd name="T25" fmla="*/ 256 h 287"/>
                  <a:gd name="T26" fmla="*/ 857 w 909"/>
                  <a:gd name="T27" fmla="*/ 256 h 287"/>
                  <a:gd name="T28" fmla="*/ 879 w 909"/>
                  <a:gd name="T29" fmla="*/ 235 h 287"/>
                  <a:gd name="T30" fmla="*/ 879 w 909"/>
                  <a:gd name="T31" fmla="*/ 51 h 287"/>
                  <a:gd name="T32" fmla="*/ 857 w 909"/>
                  <a:gd name="T33" fmla="*/ 29 h 287"/>
                  <a:gd name="T34" fmla="*/ 51 w 909"/>
                  <a:gd name="T35" fmla="*/ 29 h 287"/>
                  <a:gd name="T36" fmla="*/ 51 w 909"/>
                  <a:gd name="T37" fmla="*/ 28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09" h="287">
                    <a:moveTo>
                      <a:pt x="857" y="286"/>
                    </a:moveTo>
                    <a:lnTo>
                      <a:pt x="51" y="286"/>
                    </a:lnTo>
                    <a:cubicBezTo>
                      <a:pt x="24" y="286"/>
                      <a:pt x="0" y="262"/>
                      <a:pt x="0" y="235"/>
                    </a:cubicBezTo>
                    <a:lnTo>
                      <a:pt x="0" y="51"/>
                    </a:lnTo>
                    <a:cubicBezTo>
                      <a:pt x="0" y="23"/>
                      <a:pt x="24" y="0"/>
                      <a:pt x="51" y="0"/>
                    </a:cubicBezTo>
                    <a:lnTo>
                      <a:pt x="857" y="0"/>
                    </a:lnTo>
                    <a:cubicBezTo>
                      <a:pt x="885" y="0"/>
                      <a:pt x="908" y="23"/>
                      <a:pt x="908" y="51"/>
                    </a:cubicBezTo>
                    <a:lnTo>
                      <a:pt x="908" y="235"/>
                    </a:lnTo>
                    <a:cubicBezTo>
                      <a:pt x="908" y="262"/>
                      <a:pt x="885" y="286"/>
                      <a:pt x="857" y="286"/>
                    </a:cubicBezTo>
                    <a:close/>
                    <a:moveTo>
                      <a:pt x="51" y="28"/>
                    </a:moveTo>
                    <a:cubicBezTo>
                      <a:pt x="40" y="28"/>
                      <a:pt x="29" y="38"/>
                      <a:pt x="29" y="50"/>
                    </a:cubicBezTo>
                    <a:lnTo>
                      <a:pt x="29" y="235"/>
                    </a:lnTo>
                    <a:cubicBezTo>
                      <a:pt x="29" y="246"/>
                      <a:pt x="40" y="256"/>
                      <a:pt x="51" y="256"/>
                    </a:cubicBezTo>
                    <a:lnTo>
                      <a:pt x="857" y="256"/>
                    </a:lnTo>
                    <a:cubicBezTo>
                      <a:pt x="869" y="256"/>
                      <a:pt x="879" y="246"/>
                      <a:pt x="879" y="235"/>
                    </a:cubicBezTo>
                    <a:lnTo>
                      <a:pt x="879" y="51"/>
                    </a:lnTo>
                    <a:cubicBezTo>
                      <a:pt x="879" y="39"/>
                      <a:pt x="869" y="29"/>
                      <a:pt x="857" y="29"/>
                    </a:cubicBezTo>
                    <a:lnTo>
                      <a:pt x="51" y="29"/>
                    </a:lnTo>
                    <a:lnTo>
                      <a:pt x="51" y="2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6" name="Freeform 173">
                <a:extLst>
                  <a:ext uri="{FF2B5EF4-FFF2-40B4-BE49-F238E27FC236}">
                    <a16:creationId xmlns:a16="http://schemas.microsoft.com/office/drawing/2014/main" id="{1D77451A-1D21-B2A9-DF72-C555460F7C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878" y="2228780"/>
                <a:ext cx="177642" cy="21441"/>
              </a:xfrm>
              <a:custGeom>
                <a:avLst/>
                <a:gdLst>
                  <a:gd name="T0" fmla="*/ 128 w 256"/>
                  <a:gd name="T1" fmla="*/ 29 h 30"/>
                  <a:gd name="T2" fmla="*/ 0 w 256"/>
                  <a:gd name="T3" fmla="*/ 29 h 30"/>
                  <a:gd name="T4" fmla="*/ 0 w 256"/>
                  <a:gd name="T5" fmla="*/ 0 h 30"/>
                  <a:gd name="T6" fmla="*/ 255 w 256"/>
                  <a:gd name="T7" fmla="*/ 0 h 30"/>
                  <a:gd name="T8" fmla="*/ 255 w 256"/>
                  <a:gd name="T9" fmla="*/ 29 h 30"/>
                  <a:gd name="T10" fmla="*/ 128 w 256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30">
                    <a:moveTo>
                      <a:pt x="128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255" y="0"/>
                    </a:lnTo>
                    <a:lnTo>
                      <a:pt x="255" y="29"/>
                    </a:lnTo>
                    <a:lnTo>
                      <a:pt x="128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7" name="Freeform 174">
                <a:extLst>
                  <a:ext uri="{FF2B5EF4-FFF2-40B4-BE49-F238E27FC236}">
                    <a16:creationId xmlns:a16="http://schemas.microsoft.com/office/drawing/2014/main" id="{776668A3-A89B-D7BC-F7A0-732EF6990E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6086" y="2216529"/>
                <a:ext cx="21439" cy="45943"/>
              </a:xfrm>
              <a:custGeom>
                <a:avLst/>
                <a:gdLst>
                  <a:gd name="T0" fmla="*/ 14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4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4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4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8" name="Freeform 175">
                <a:extLst>
                  <a:ext uri="{FF2B5EF4-FFF2-40B4-BE49-F238E27FC236}">
                    <a16:creationId xmlns:a16="http://schemas.microsoft.com/office/drawing/2014/main" id="{8E440D9C-CC24-171D-F316-D2E3F9D939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5901" y="2216529"/>
                <a:ext cx="21441" cy="45943"/>
              </a:xfrm>
              <a:custGeom>
                <a:avLst/>
                <a:gdLst>
                  <a:gd name="T0" fmla="*/ 15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5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9" name="Freeform 176">
                <a:extLst>
                  <a:ext uri="{FF2B5EF4-FFF2-40B4-BE49-F238E27FC236}">
                    <a16:creationId xmlns:a16="http://schemas.microsoft.com/office/drawing/2014/main" id="{22A92226-4D50-9DC3-E537-DE2107990D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12655" y="2216529"/>
                <a:ext cx="21441" cy="45943"/>
              </a:xfrm>
              <a:custGeom>
                <a:avLst/>
                <a:gdLst>
                  <a:gd name="T0" fmla="*/ 15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5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0" name="Freeform 177">
                <a:extLst>
                  <a:ext uri="{FF2B5EF4-FFF2-40B4-BE49-F238E27FC236}">
                    <a16:creationId xmlns:a16="http://schemas.microsoft.com/office/drawing/2014/main" id="{4E8A299A-4EF7-6730-C643-AD389CD85A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9408" y="2216529"/>
                <a:ext cx="21441" cy="45943"/>
              </a:xfrm>
              <a:custGeom>
                <a:avLst/>
                <a:gdLst>
                  <a:gd name="T0" fmla="*/ 14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4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4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4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1" name="Freeform 178">
                <a:extLst>
                  <a:ext uri="{FF2B5EF4-FFF2-40B4-BE49-F238E27FC236}">
                    <a16:creationId xmlns:a16="http://schemas.microsoft.com/office/drawing/2014/main" id="{7685E84C-0BEA-76E0-89D3-DD52F4A966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89226" y="2216529"/>
                <a:ext cx="21439" cy="45943"/>
              </a:xfrm>
              <a:custGeom>
                <a:avLst/>
                <a:gdLst>
                  <a:gd name="T0" fmla="*/ 15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5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2" name="Freeform 179">
                <a:extLst>
                  <a:ext uri="{FF2B5EF4-FFF2-40B4-BE49-F238E27FC236}">
                    <a16:creationId xmlns:a16="http://schemas.microsoft.com/office/drawing/2014/main" id="{907F3150-4353-4CF9-17C0-AF8098E4D5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25979" y="2216529"/>
                <a:ext cx="21439" cy="45943"/>
              </a:xfrm>
              <a:custGeom>
                <a:avLst/>
                <a:gdLst>
                  <a:gd name="T0" fmla="*/ 15 w 31"/>
                  <a:gd name="T1" fmla="*/ 67 h 68"/>
                  <a:gd name="T2" fmla="*/ 0 w 31"/>
                  <a:gd name="T3" fmla="*/ 67 h 68"/>
                  <a:gd name="T4" fmla="*/ 0 w 31"/>
                  <a:gd name="T5" fmla="*/ 0 h 68"/>
                  <a:gd name="T6" fmla="*/ 30 w 31"/>
                  <a:gd name="T7" fmla="*/ 0 h 68"/>
                  <a:gd name="T8" fmla="*/ 30 w 31"/>
                  <a:gd name="T9" fmla="*/ 67 h 68"/>
                  <a:gd name="T10" fmla="*/ 15 w 31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3" name="Freeform 180">
                <a:extLst>
                  <a:ext uri="{FF2B5EF4-FFF2-40B4-BE49-F238E27FC236}">
                    <a16:creationId xmlns:a16="http://schemas.microsoft.com/office/drawing/2014/main" id="{4DDF9C0B-E601-1DD0-A39C-2B7049F7E2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5795" y="2216529"/>
                <a:ext cx="21441" cy="45943"/>
              </a:xfrm>
              <a:custGeom>
                <a:avLst/>
                <a:gdLst>
                  <a:gd name="T0" fmla="*/ 14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4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4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4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4" name="Freeform 181">
                <a:extLst>
                  <a:ext uri="{FF2B5EF4-FFF2-40B4-BE49-F238E27FC236}">
                    <a16:creationId xmlns:a16="http://schemas.microsoft.com/office/drawing/2014/main" id="{C3E35CE5-9532-3FDA-C74B-9A2B6A1345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09" y="2219593"/>
                <a:ext cx="36754" cy="36754"/>
              </a:xfrm>
              <a:custGeom>
                <a:avLst/>
                <a:gdLst>
                  <a:gd name="T0" fmla="*/ 26 w 53"/>
                  <a:gd name="T1" fmla="*/ 53 h 54"/>
                  <a:gd name="T2" fmla="*/ 0 w 53"/>
                  <a:gd name="T3" fmla="*/ 53 h 54"/>
                  <a:gd name="T4" fmla="*/ 0 w 53"/>
                  <a:gd name="T5" fmla="*/ 0 h 54"/>
                  <a:gd name="T6" fmla="*/ 52 w 53"/>
                  <a:gd name="T7" fmla="*/ 0 h 54"/>
                  <a:gd name="T8" fmla="*/ 52 w 53"/>
                  <a:gd name="T9" fmla="*/ 53 h 54"/>
                  <a:gd name="T10" fmla="*/ 26 w 53"/>
                  <a:gd name="T11" fmla="*/ 5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54">
                    <a:moveTo>
                      <a:pt x="26" y="53"/>
                    </a:moveTo>
                    <a:lnTo>
                      <a:pt x="0" y="53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53"/>
                    </a:lnTo>
                    <a:lnTo>
                      <a:pt x="26" y="5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5" name="Freeform 182">
                <a:extLst>
                  <a:ext uri="{FF2B5EF4-FFF2-40B4-BE49-F238E27FC236}">
                    <a16:creationId xmlns:a16="http://schemas.microsoft.com/office/drawing/2014/main" id="{FEBE622C-2179-F654-C9D6-BC901F11DD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04" y="2360481"/>
                <a:ext cx="630936" cy="199081"/>
              </a:xfrm>
              <a:custGeom>
                <a:avLst/>
                <a:gdLst>
                  <a:gd name="T0" fmla="*/ 436 w 909"/>
                  <a:gd name="T1" fmla="*/ 285 h 286"/>
                  <a:gd name="T2" fmla="*/ 51 w 909"/>
                  <a:gd name="T3" fmla="*/ 285 h 286"/>
                  <a:gd name="T4" fmla="*/ 0 w 909"/>
                  <a:gd name="T5" fmla="*/ 234 h 286"/>
                  <a:gd name="T6" fmla="*/ 0 w 909"/>
                  <a:gd name="T7" fmla="*/ 51 h 286"/>
                  <a:gd name="T8" fmla="*/ 51 w 909"/>
                  <a:gd name="T9" fmla="*/ 0 h 286"/>
                  <a:gd name="T10" fmla="*/ 857 w 909"/>
                  <a:gd name="T11" fmla="*/ 0 h 286"/>
                  <a:gd name="T12" fmla="*/ 908 w 909"/>
                  <a:gd name="T13" fmla="*/ 51 h 286"/>
                  <a:gd name="T14" fmla="*/ 908 w 909"/>
                  <a:gd name="T15" fmla="*/ 134 h 286"/>
                  <a:gd name="T16" fmla="*/ 879 w 909"/>
                  <a:gd name="T17" fmla="*/ 134 h 286"/>
                  <a:gd name="T18" fmla="*/ 879 w 909"/>
                  <a:gd name="T19" fmla="*/ 51 h 286"/>
                  <a:gd name="T20" fmla="*/ 857 w 909"/>
                  <a:gd name="T21" fmla="*/ 29 h 286"/>
                  <a:gd name="T22" fmla="*/ 51 w 909"/>
                  <a:gd name="T23" fmla="*/ 29 h 286"/>
                  <a:gd name="T24" fmla="*/ 29 w 909"/>
                  <a:gd name="T25" fmla="*/ 51 h 286"/>
                  <a:gd name="T26" fmla="*/ 29 w 909"/>
                  <a:gd name="T27" fmla="*/ 234 h 286"/>
                  <a:gd name="T28" fmla="*/ 51 w 909"/>
                  <a:gd name="T29" fmla="*/ 256 h 286"/>
                  <a:gd name="T30" fmla="*/ 436 w 909"/>
                  <a:gd name="T31" fmla="*/ 256 h 286"/>
                  <a:gd name="T32" fmla="*/ 436 w 909"/>
                  <a:gd name="T33" fmla="*/ 285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09" h="286">
                    <a:moveTo>
                      <a:pt x="436" y="285"/>
                    </a:moveTo>
                    <a:lnTo>
                      <a:pt x="51" y="285"/>
                    </a:lnTo>
                    <a:cubicBezTo>
                      <a:pt x="24" y="285"/>
                      <a:pt x="0" y="262"/>
                      <a:pt x="0" y="234"/>
                    </a:cubicBezTo>
                    <a:lnTo>
                      <a:pt x="0" y="51"/>
                    </a:lnTo>
                    <a:cubicBezTo>
                      <a:pt x="0" y="23"/>
                      <a:pt x="24" y="0"/>
                      <a:pt x="51" y="0"/>
                    </a:cubicBezTo>
                    <a:lnTo>
                      <a:pt x="857" y="0"/>
                    </a:lnTo>
                    <a:cubicBezTo>
                      <a:pt x="885" y="0"/>
                      <a:pt x="908" y="23"/>
                      <a:pt x="908" y="51"/>
                    </a:cubicBezTo>
                    <a:lnTo>
                      <a:pt x="908" y="134"/>
                    </a:lnTo>
                    <a:lnTo>
                      <a:pt x="879" y="134"/>
                    </a:lnTo>
                    <a:lnTo>
                      <a:pt x="879" y="51"/>
                    </a:lnTo>
                    <a:cubicBezTo>
                      <a:pt x="879" y="39"/>
                      <a:pt x="869" y="29"/>
                      <a:pt x="857" y="29"/>
                    </a:cubicBezTo>
                    <a:lnTo>
                      <a:pt x="51" y="29"/>
                    </a:lnTo>
                    <a:cubicBezTo>
                      <a:pt x="40" y="29"/>
                      <a:pt x="29" y="39"/>
                      <a:pt x="29" y="51"/>
                    </a:cubicBezTo>
                    <a:lnTo>
                      <a:pt x="29" y="234"/>
                    </a:lnTo>
                    <a:cubicBezTo>
                      <a:pt x="29" y="246"/>
                      <a:pt x="40" y="256"/>
                      <a:pt x="51" y="256"/>
                    </a:cubicBezTo>
                    <a:lnTo>
                      <a:pt x="436" y="256"/>
                    </a:lnTo>
                    <a:lnTo>
                      <a:pt x="436" y="285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6" name="Freeform 183">
                <a:extLst>
                  <a:ext uri="{FF2B5EF4-FFF2-40B4-BE49-F238E27FC236}">
                    <a16:creationId xmlns:a16="http://schemas.microsoft.com/office/drawing/2014/main" id="{07B7DB05-EF23-F857-4264-AA2880AFC3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878" y="2449301"/>
                <a:ext cx="177642" cy="21441"/>
              </a:xfrm>
              <a:custGeom>
                <a:avLst/>
                <a:gdLst>
                  <a:gd name="T0" fmla="*/ 128 w 256"/>
                  <a:gd name="T1" fmla="*/ 29 h 30"/>
                  <a:gd name="T2" fmla="*/ 0 w 256"/>
                  <a:gd name="T3" fmla="*/ 29 h 30"/>
                  <a:gd name="T4" fmla="*/ 0 w 256"/>
                  <a:gd name="T5" fmla="*/ 0 h 30"/>
                  <a:gd name="T6" fmla="*/ 255 w 256"/>
                  <a:gd name="T7" fmla="*/ 0 h 30"/>
                  <a:gd name="T8" fmla="*/ 255 w 256"/>
                  <a:gd name="T9" fmla="*/ 29 h 30"/>
                  <a:gd name="T10" fmla="*/ 128 w 256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30">
                    <a:moveTo>
                      <a:pt x="128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255" y="0"/>
                    </a:lnTo>
                    <a:lnTo>
                      <a:pt x="255" y="29"/>
                    </a:lnTo>
                    <a:lnTo>
                      <a:pt x="128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7" name="Freeform 184">
                <a:extLst>
                  <a:ext uri="{FF2B5EF4-FFF2-40B4-BE49-F238E27FC236}">
                    <a16:creationId xmlns:a16="http://schemas.microsoft.com/office/drawing/2014/main" id="{00C4E4E2-AC3F-1E71-BD52-1E302E4DFE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09" y="2443176"/>
                <a:ext cx="36754" cy="36754"/>
              </a:xfrm>
              <a:custGeom>
                <a:avLst/>
                <a:gdLst>
                  <a:gd name="T0" fmla="*/ 26 w 53"/>
                  <a:gd name="T1" fmla="*/ 53 h 54"/>
                  <a:gd name="T2" fmla="*/ 0 w 53"/>
                  <a:gd name="T3" fmla="*/ 53 h 54"/>
                  <a:gd name="T4" fmla="*/ 0 w 53"/>
                  <a:gd name="T5" fmla="*/ 0 h 54"/>
                  <a:gd name="T6" fmla="*/ 52 w 53"/>
                  <a:gd name="T7" fmla="*/ 0 h 54"/>
                  <a:gd name="T8" fmla="*/ 52 w 53"/>
                  <a:gd name="T9" fmla="*/ 53 h 54"/>
                  <a:gd name="T10" fmla="*/ 26 w 53"/>
                  <a:gd name="T11" fmla="*/ 5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54">
                    <a:moveTo>
                      <a:pt x="26" y="53"/>
                    </a:moveTo>
                    <a:lnTo>
                      <a:pt x="0" y="53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53"/>
                    </a:lnTo>
                    <a:lnTo>
                      <a:pt x="26" y="5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8" name="Freeform 185">
                <a:extLst>
                  <a:ext uri="{FF2B5EF4-FFF2-40B4-BE49-F238E27FC236}">
                    <a16:creationId xmlns:a16="http://schemas.microsoft.com/office/drawing/2014/main" id="{785C08A0-585E-E40E-BDAA-9EBE4684C7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04" y="2581003"/>
                <a:ext cx="303216" cy="199081"/>
              </a:xfrm>
              <a:custGeom>
                <a:avLst/>
                <a:gdLst>
                  <a:gd name="T0" fmla="*/ 436 w 437"/>
                  <a:gd name="T1" fmla="*/ 286 h 287"/>
                  <a:gd name="T2" fmla="*/ 51 w 437"/>
                  <a:gd name="T3" fmla="*/ 286 h 287"/>
                  <a:gd name="T4" fmla="*/ 0 w 437"/>
                  <a:gd name="T5" fmla="*/ 235 h 287"/>
                  <a:gd name="T6" fmla="*/ 0 w 437"/>
                  <a:gd name="T7" fmla="*/ 51 h 287"/>
                  <a:gd name="T8" fmla="*/ 51 w 437"/>
                  <a:gd name="T9" fmla="*/ 0 h 287"/>
                  <a:gd name="T10" fmla="*/ 436 w 437"/>
                  <a:gd name="T11" fmla="*/ 0 h 287"/>
                  <a:gd name="T12" fmla="*/ 436 w 437"/>
                  <a:gd name="T13" fmla="*/ 30 h 287"/>
                  <a:gd name="T14" fmla="*/ 51 w 437"/>
                  <a:gd name="T15" fmla="*/ 30 h 287"/>
                  <a:gd name="T16" fmla="*/ 29 w 437"/>
                  <a:gd name="T17" fmla="*/ 51 h 287"/>
                  <a:gd name="T18" fmla="*/ 29 w 437"/>
                  <a:gd name="T19" fmla="*/ 235 h 287"/>
                  <a:gd name="T20" fmla="*/ 51 w 437"/>
                  <a:gd name="T21" fmla="*/ 257 h 287"/>
                  <a:gd name="T22" fmla="*/ 436 w 437"/>
                  <a:gd name="T23" fmla="*/ 257 h 287"/>
                  <a:gd name="T24" fmla="*/ 436 w 437"/>
                  <a:gd name="T25" fmla="*/ 286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37" h="287">
                    <a:moveTo>
                      <a:pt x="436" y="286"/>
                    </a:moveTo>
                    <a:lnTo>
                      <a:pt x="51" y="286"/>
                    </a:lnTo>
                    <a:cubicBezTo>
                      <a:pt x="24" y="286"/>
                      <a:pt x="0" y="263"/>
                      <a:pt x="0" y="235"/>
                    </a:cubicBezTo>
                    <a:lnTo>
                      <a:pt x="0" y="51"/>
                    </a:lnTo>
                    <a:cubicBezTo>
                      <a:pt x="0" y="24"/>
                      <a:pt x="24" y="0"/>
                      <a:pt x="51" y="0"/>
                    </a:cubicBezTo>
                    <a:lnTo>
                      <a:pt x="436" y="0"/>
                    </a:lnTo>
                    <a:lnTo>
                      <a:pt x="436" y="30"/>
                    </a:lnTo>
                    <a:lnTo>
                      <a:pt x="51" y="30"/>
                    </a:lnTo>
                    <a:cubicBezTo>
                      <a:pt x="40" y="30"/>
                      <a:pt x="29" y="40"/>
                      <a:pt x="29" y="51"/>
                    </a:cubicBezTo>
                    <a:lnTo>
                      <a:pt x="29" y="235"/>
                    </a:lnTo>
                    <a:cubicBezTo>
                      <a:pt x="29" y="247"/>
                      <a:pt x="40" y="257"/>
                      <a:pt x="51" y="257"/>
                    </a:cubicBezTo>
                    <a:lnTo>
                      <a:pt x="436" y="257"/>
                    </a:lnTo>
                    <a:lnTo>
                      <a:pt x="436" y="286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9" name="Freeform 186">
                <a:extLst>
                  <a:ext uri="{FF2B5EF4-FFF2-40B4-BE49-F238E27FC236}">
                    <a16:creationId xmlns:a16="http://schemas.microsoft.com/office/drawing/2014/main" id="{8DA7BCE5-A560-DD75-FA82-4BB8D3B234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878" y="2669823"/>
                <a:ext cx="177642" cy="21441"/>
              </a:xfrm>
              <a:custGeom>
                <a:avLst/>
                <a:gdLst>
                  <a:gd name="T0" fmla="*/ 128 w 256"/>
                  <a:gd name="T1" fmla="*/ 29 h 30"/>
                  <a:gd name="T2" fmla="*/ 0 w 256"/>
                  <a:gd name="T3" fmla="*/ 29 h 30"/>
                  <a:gd name="T4" fmla="*/ 0 w 256"/>
                  <a:gd name="T5" fmla="*/ 0 h 30"/>
                  <a:gd name="T6" fmla="*/ 255 w 256"/>
                  <a:gd name="T7" fmla="*/ 0 h 30"/>
                  <a:gd name="T8" fmla="*/ 255 w 256"/>
                  <a:gd name="T9" fmla="*/ 29 h 30"/>
                  <a:gd name="T10" fmla="*/ 128 w 256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30">
                    <a:moveTo>
                      <a:pt x="128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255" y="0"/>
                    </a:lnTo>
                    <a:lnTo>
                      <a:pt x="255" y="29"/>
                    </a:lnTo>
                    <a:lnTo>
                      <a:pt x="128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90" name="Freeform 187">
                <a:extLst>
                  <a:ext uri="{FF2B5EF4-FFF2-40B4-BE49-F238E27FC236}">
                    <a16:creationId xmlns:a16="http://schemas.microsoft.com/office/drawing/2014/main" id="{4F7DD2D0-A9C5-B34B-0180-D691942BF1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09" y="2663697"/>
                <a:ext cx="36754" cy="36754"/>
              </a:xfrm>
              <a:custGeom>
                <a:avLst/>
                <a:gdLst>
                  <a:gd name="T0" fmla="*/ 26 w 53"/>
                  <a:gd name="T1" fmla="*/ 52 h 53"/>
                  <a:gd name="T2" fmla="*/ 0 w 53"/>
                  <a:gd name="T3" fmla="*/ 52 h 53"/>
                  <a:gd name="T4" fmla="*/ 0 w 53"/>
                  <a:gd name="T5" fmla="*/ 0 h 53"/>
                  <a:gd name="T6" fmla="*/ 52 w 53"/>
                  <a:gd name="T7" fmla="*/ 0 h 53"/>
                  <a:gd name="T8" fmla="*/ 52 w 53"/>
                  <a:gd name="T9" fmla="*/ 52 h 53"/>
                  <a:gd name="T10" fmla="*/ 26 w 53"/>
                  <a:gd name="T11" fmla="*/ 5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53">
                    <a:moveTo>
                      <a:pt x="26" y="52"/>
                    </a:moveTo>
                    <a:lnTo>
                      <a:pt x="0" y="52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52"/>
                    </a:lnTo>
                    <a:lnTo>
                      <a:pt x="26" y="5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CAD470FC-BD03-39B3-3E3F-D15CFEC8CBE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05435" y="2412553"/>
              <a:ext cx="286232" cy="321437"/>
              <a:chOff x="5961063" y="3908425"/>
              <a:chExt cx="296862" cy="333375"/>
            </a:xfrm>
            <a:grpFill/>
          </p:grpSpPr>
          <p:sp>
            <p:nvSpPr>
              <p:cNvPr id="57" name="Freeform 130">
                <a:extLst>
                  <a:ext uri="{FF2B5EF4-FFF2-40B4-BE49-F238E27FC236}">
                    <a16:creationId xmlns:a16="http://schemas.microsoft.com/office/drawing/2014/main" id="{D4DB2FDD-1C21-281A-BF87-4F5AB14FE2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61063" y="3908425"/>
                <a:ext cx="296862" cy="333375"/>
              </a:xfrm>
              <a:custGeom>
                <a:avLst/>
                <a:gdLst>
                  <a:gd name="T0" fmla="*/ 450 w 826"/>
                  <a:gd name="T1" fmla="*/ 926 h 927"/>
                  <a:gd name="T2" fmla="*/ 409 w 826"/>
                  <a:gd name="T3" fmla="*/ 919 h 927"/>
                  <a:gd name="T4" fmla="*/ 369 w 826"/>
                  <a:gd name="T5" fmla="*/ 926 h 927"/>
                  <a:gd name="T6" fmla="*/ 239 w 826"/>
                  <a:gd name="T7" fmla="*/ 805 h 927"/>
                  <a:gd name="T8" fmla="*/ 48 w 826"/>
                  <a:gd name="T9" fmla="*/ 548 h 927"/>
                  <a:gd name="T10" fmla="*/ 49 w 826"/>
                  <a:gd name="T11" fmla="*/ 524 h 927"/>
                  <a:gd name="T12" fmla="*/ 0 w 826"/>
                  <a:gd name="T13" fmla="*/ 369 h 927"/>
                  <a:gd name="T14" fmla="*/ 198 w 826"/>
                  <a:gd name="T15" fmla="*/ 111 h 927"/>
                  <a:gd name="T16" fmla="*/ 414 w 826"/>
                  <a:gd name="T17" fmla="*/ 0 h 927"/>
                  <a:gd name="T18" fmla="*/ 635 w 826"/>
                  <a:gd name="T19" fmla="*/ 118 h 927"/>
                  <a:gd name="T20" fmla="*/ 825 w 826"/>
                  <a:gd name="T21" fmla="*/ 373 h 927"/>
                  <a:gd name="T22" fmla="*/ 771 w 826"/>
                  <a:gd name="T23" fmla="*/ 534 h 927"/>
                  <a:gd name="T24" fmla="*/ 771 w 826"/>
                  <a:gd name="T25" fmla="*/ 551 h 927"/>
                  <a:gd name="T26" fmla="*/ 581 w 826"/>
                  <a:gd name="T27" fmla="*/ 806 h 927"/>
                  <a:gd name="T28" fmla="*/ 450 w 826"/>
                  <a:gd name="T29" fmla="*/ 926 h 927"/>
                  <a:gd name="T30" fmla="*/ 409 w 826"/>
                  <a:gd name="T31" fmla="*/ 888 h 927"/>
                  <a:gd name="T32" fmla="*/ 415 w 826"/>
                  <a:gd name="T33" fmla="*/ 889 h 927"/>
                  <a:gd name="T34" fmla="*/ 452 w 826"/>
                  <a:gd name="T35" fmla="*/ 897 h 927"/>
                  <a:gd name="T36" fmla="*/ 552 w 826"/>
                  <a:gd name="T37" fmla="*/ 796 h 927"/>
                  <a:gd name="T38" fmla="*/ 552 w 826"/>
                  <a:gd name="T39" fmla="*/ 784 h 927"/>
                  <a:gd name="T40" fmla="*/ 562 w 826"/>
                  <a:gd name="T41" fmla="*/ 782 h 927"/>
                  <a:gd name="T42" fmla="*/ 740 w 826"/>
                  <a:gd name="T43" fmla="*/ 551 h 927"/>
                  <a:gd name="T44" fmla="*/ 739 w 826"/>
                  <a:gd name="T45" fmla="*/ 531 h 927"/>
                  <a:gd name="T46" fmla="*/ 739 w 826"/>
                  <a:gd name="T47" fmla="*/ 525 h 927"/>
                  <a:gd name="T48" fmla="*/ 742 w 826"/>
                  <a:gd name="T49" fmla="*/ 521 h 927"/>
                  <a:gd name="T50" fmla="*/ 793 w 826"/>
                  <a:gd name="T51" fmla="*/ 373 h 927"/>
                  <a:gd name="T52" fmla="*/ 619 w 826"/>
                  <a:gd name="T53" fmla="*/ 145 h 927"/>
                  <a:gd name="T54" fmla="*/ 613 w 826"/>
                  <a:gd name="T55" fmla="*/ 143 h 927"/>
                  <a:gd name="T56" fmla="*/ 610 w 826"/>
                  <a:gd name="T57" fmla="*/ 139 h 927"/>
                  <a:gd name="T58" fmla="*/ 411 w 826"/>
                  <a:gd name="T59" fmla="*/ 29 h 927"/>
                  <a:gd name="T60" fmla="*/ 215 w 826"/>
                  <a:gd name="T61" fmla="*/ 132 h 927"/>
                  <a:gd name="T62" fmla="*/ 213 w 826"/>
                  <a:gd name="T63" fmla="*/ 136 h 927"/>
                  <a:gd name="T64" fmla="*/ 207 w 826"/>
                  <a:gd name="T65" fmla="*/ 137 h 927"/>
                  <a:gd name="T66" fmla="*/ 26 w 826"/>
                  <a:gd name="T67" fmla="*/ 368 h 927"/>
                  <a:gd name="T68" fmla="*/ 73 w 826"/>
                  <a:gd name="T69" fmla="*/ 509 h 927"/>
                  <a:gd name="T70" fmla="*/ 76 w 826"/>
                  <a:gd name="T71" fmla="*/ 513 h 927"/>
                  <a:gd name="T72" fmla="*/ 76 w 826"/>
                  <a:gd name="T73" fmla="*/ 519 h 927"/>
                  <a:gd name="T74" fmla="*/ 74 w 826"/>
                  <a:gd name="T75" fmla="*/ 547 h 927"/>
                  <a:gd name="T76" fmla="*/ 255 w 826"/>
                  <a:gd name="T77" fmla="*/ 777 h 927"/>
                  <a:gd name="T78" fmla="*/ 267 w 826"/>
                  <a:gd name="T79" fmla="*/ 780 h 927"/>
                  <a:gd name="T80" fmla="*/ 267 w 826"/>
                  <a:gd name="T81" fmla="*/ 793 h 927"/>
                  <a:gd name="T82" fmla="*/ 367 w 826"/>
                  <a:gd name="T83" fmla="*/ 894 h 927"/>
                  <a:gd name="T84" fmla="*/ 404 w 826"/>
                  <a:gd name="T85" fmla="*/ 886 h 927"/>
                  <a:gd name="T86" fmla="*/ 409 w 826"/>
                  <a:gd name="T87" fmla="*/ 888 h 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26" h="927">
                    <a:moveTo>
                      <a:pt x="450" y="926"/>
                    </a:moveTo>
                    <a:cubicBezTo>
                      <a:pt x="436" y="926"/>
                      <a:pt x="422" y="923"/>
                      <a:pt x="409" y="919"/>
                    </a:cubicBezTo>
                    <a:cubicBezTo>
                      <a:pt x="396" y="923"/>
                      <a:pt x="382" y="926"/>
                      <a:pt x="369" y="926"/>
                    </a:cubicBezTo>
                    <a:cubicBezTo>
                      <a:pt x="300" y="926"/>
                      <a:pt x="243" y="872"/>
                      <a:pt x="239" y="805"/>
                    </a:cubicBezTo>
                    <a:cubicBezTo>
                      <a:pt x="125" y="771"/>
                      <a:pt x="48" y="668"/>
                      <a:pt x="48" y="548"/>
                    </a:cubicBezTo>
                    <a:cubicBezTo>
                      <a:pt x="48" y="540"/>
                      <a:pt x="48" y="532"/>
                      <a:pt x="49" y="524"/>
                    </a:cubicBezTo>
                    <a:cubicBezTo>
                      <a:pt x="17" y="478"/>
                      <a:pt x="0" y="424"/>
                      <a:pt x="0" y="369"/>
                    </a:cubicBezTo>
                    <a:cubicBezTo>
                      <a:pt x="0" y="248"/>
                      <a:pt x="81" y="142"/>
                      <a:pt x="198" y="111"/>
                    </a:cubicBezTo>
                    <a:cubicBezTo>
                      <a:pt x="248" y="41"/>
                      <a:pt x="329" y="0"/>
                      <a:pt x="414" y="0"/>
                    </a:cubicBezTo>
                    <a:cubicBezTo>
                      <a:pt x="503" y="0"/>
                      <a:pt x="586" y="44"/>
                      <a:pt x="635" y="118"/>
                    </a:cubicBezTo>
                    <a:cubicBezTo>
                      <a:pt x="747" y="152"/>
                      <a:pt x="825" y="257"/>
                      <a:pt x="825" y="373"/>
                    </a:cubicBezTo>
                    <a:cubicBezTo>
                      <a:pt x="825" y="432"/>
                      <a:pt x="806" y="487"/>
                      <a:pt x="771" y="534"/>
                    </a:cubicBezTo>
                    <a:cubicBezTo>
                      <a:pt x="771" y="540"/>
                      <a:pt x="771" y="545"/>
                      <a:pt x="771" y="551"/>
                    </a:cubicBezTo>
                    <a:cubicBezTo>
                      <a:pt x="771" y="669"/>
                      <a:pt x="694" y="773"/>
                      <a:pt x="581" y="806"/>
                    </a:cubicBezTo>
                    <a:cubicBezTo>
                      <a:pt x="574" y="873"/>
                      <a:pt x="519" y="926"/>
                      <a:pt x="450" y="926"/>
                    </a:cubicBezTo>
                    <a:close/>
                    <a:moveTo>
                      <a:pt x="409" y="888"/>
                    </a:moveTo>
                    <a:lnTo>
                      <a:pt x="415" y="889"/>
                    </a:lnTo>
                    <a:cubicBezTo>
                      <a:pt x="427" y="894"/>
                      <a:pt x="438" y="897"/>
                      <a:pt x="452" y="897"/>
                    </a:cubicBezTo>
                    <a:cubicBezTo>
                      <a:pt x="507" y="897"/>
                      <a:pt x="552" y="851"/>
                      <a:pt x="552" y="796"/>
                    </a:cubicBezTo>
                    <a:lnTo>
                      <a:pt x="552" y="784"/>
                    </a:lnTo>
                    <a:lnTo>
                      <a:pt x="562" y="782"/>
                    </a:lnTo>
                    <a:cubicBezTo>
                      <a:pt x="667" y="754"/>
                      <a:pt x="740" y="659"/>
                      <a:pt x="740" y="551"/>
                    </a:cubicBezTo>
                    <a:cubicBezTo>
                      <a:pt x="740" y="544"/>
                      <a:pt x="740" y="538"/>
                      <a:pt x="739" y="531"/>
                    </a:cubicBezTo>
                    <a:lnTo>
                      <a:pt x="739" y="525"/>
                    </a:lnTo>
                    <a:lnTo>
                      <a:pt x="742" y="521"/>
                    </a:lnTo>
                    <a:cubicBezTo>
                      <a:pt x="775" y="478"/>
                      <a:pt x="793" y="427"/>
                      <a:pt x="793" y="373"/>
                    </a:cubicBezTo>
                    <a:cubicBezTo>
                      <a:pt x="793" y="267"/>
                      <a:pt x="721" y="174"/>
                      <a:pt x="619" y="145"/>
                    </a:cubicBezTo>
                    <a:lnTo>
                      <a:pt x="613" y="143"/>
                    </a:lnTo>
                    <a:lnTo>
                      <a:pt x="610" y="139"/>
                    </a:lnTo>
                    <a:cubicBezTo>
                      <a:pt x="567" y="70"/>
                      <a:pt x="492" y="29"/>
                      <a:pt x="411" y="29"/>
                    </a:cubicBezTo>
                    <a:cubicBezTo>
                      <a:pt x="334" y="29"/>
                      <a:pt x="259" y="67"/>
                      <a:pt x="215" y="132"/>
                    </a:cubicBezTo>
                    <a:lnTo>
                      <a:pt x="213" y="136"/>
                    </a:lnTo>
                    <a:lnTo>
                      <a:pt x="207" y="137"/>
                    </a:lnTo>
                    <a:cubicBezTo>
                      <a:pt x="100" y="164"/>
                      <a:pt x="26" y="258"/>
                      <a:pt x="26" y="368"/>
                    </a:cubicBezTo>
                    <a:cubicBezTo>
                      <a:pt x="26" y="419"/>
                      <a:pt x="42" y="468"/>
                      <a:pt x="73" y="509"/>
                    </a:cubicBezTo>
                    <a:lnTo>
                      <a:pt x="76" y="513"/>
                    </a:lnTo>
                    <a:lnTo>
                      <a:pt x="76" y="519"/>
                    </a:lnTo>
                    <a:cubicBezTo>
                      <a:pt x="74" y="529"/>
                      <a:pt x="74" y="538"/>
                      <a:pt x="74" y="547"/>
                    </a:cubicBezTo>
                    <a:cubicBezTo>
                      <a:pt x="74" y="656"/>
                      <a:pt x="148" y="751"/>
                      <a:pt x="255" y="777"/>
                    </a:cubicBezTo>
                    <a:lnTo>
                      <a:pt x="267" y="780"/>
                    </a:lnTo>
                    <a:lnTo>
                      <a:pt x="267" y="793"/>
                    </a:lnTo>
                    <a:cubicBezTo>
                      <a:pt x="267" y="849"/>
                      <a:pt x="312" y="894"/>
                      <a:pt x="367" y="894"/>
                    </a:cubicBezTo>
                    <a:cubicBezTo>
                      <a:pt x="379" y="894"/>
                      <a:pt x="392" y="891"/>
                      <a:pt x="404" y="886"/>
                    </a:cubicBezTo>
                    <a:lnTo>
                      <a:pt x="409" y="88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58" name="Freeform 131">
                <a:extLst>
                  <a:ext uri="{FF2B5EF4-FFF2-40B4-BE49-F238E27FC236}">
                    <a16:creationId xmlns:a16="http://schemas.microsoft.com/office/drawing/2014/main" id="{71F6DE4D-987C-C773-0C79-5CF87AF734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3625" y="3948113"/>
                <a:ext cx="42863" cy="28575"/>
              </a:xfrm>
              <a:custGeom>
                <a:avLst/>
                <a:gdLst>
                  <a:gd name="T0" fmla="*/ 29 w 119"/>
                  <a:gd name="T1" fmla="*/ 80 h 81"/>
                  <a:gd name="T2" fmla="*/ 0 w 119"/>
                  <a:gd name="T3" fmla="*/ 74 h 81"/>
                  <a:gd name="T4" fmla="*/ 118 w 119"/>
                  <a:gd name="T5" fmla="*/ 5 h 81"/>
                  <a:gd name="T6" fmla="*/ 117 w 119"/>
                  <a:gd name="T7" fmla="*/ 35 h 81"/>
                  <a:gd name="T8" fmla="*/ 29 w 119"/>
                  <a:gd name="T9" fmla="*/ 8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81">
                    <a:moveTo>
                      <a:pt x="29" y="80"/>
                    </a:moveTo>
                    <a:lnTo>
                      <a:pt x="0" y="74"/>
                    </a:lnTo>
                    <a:cubicBezTo>
                      <a:pt x="0" y="73"/>
                      <a:pt x="16" y="0"/>
                      <a:pt x="118" y="5"/>
                    </a:cubicBezTo>
                    <a:lnTo>
                      <a:pt x="117" y="35"/>
                    </a:lnTo>
                    <a:cubicBezTo>
                      <a:pt x="39" y="30"/>
                      <a:pt x="29" y="80"/>
                      <a:pt x="29" y="8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59" name="Freeform 132">
                <a:extLst>
                  <a:ext uri="{FF2B5EF4-FFF2-40B4-BE49-F238E27FC236}">
                    <a16:creationId xmlns:a16="http://schemas.microsoft.com/office/drawing/2014/main" id="{ADE40B7E-775C-B72A-85B3-48736B31EE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92838" y="4051300"/>
                <a:ext cx="44450" cy="49213"/>
              </a:xfrm>
              <a:custGeom>
                <a:avLst/>
                <a:gdLst>
                  <a:gd name="T0" fmla="*/ 94 w 125"/>
                  <a:gd name="T1" fmla="*/ 134 h 135"/>
                  <a:gd name="T2" fmla="*/ 0 w 125"/>
                  <a:gd name="T3" fmla="*/ 29 h 135"/>
                  <a:gd name="T4" fmla="*/ 3 w 125"/>
                  <a:gd name="T5" fmla="*/ 0 h 135"/>
                  <a:gd name="T6" fmla="*/ 124 w 125"/>
                  <a:gd name="T7" fmla="*/ 129 h 135"/>
                  <a:gd name="T8" fmla="*/ 94 w 125"/>
                  <a:gd name="T9" fmla="*/ 134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35">
                    <a:moveTo>
                      <a:pt x="94" y="134"/>
                    </a:moveTo>
                    <a:cubicBezTo>
                      <a:pt x="84" y="38"/>
                      <a:pt x="3" y="30"/>
                      <a:pt x="0" y="29"/>
                    </a:cubicBezTo>
                    <a:lnTo>
                      <a:pt x="3" y="0"/>
                    </a:lnTo>
                    <a:cubicBezTo>
                      <a:pt x="5" y="0"/>
                      <a:pt x="111" y="10"/>
                      <a:pt x="124" y="129"/>
                    </a:cubicBezTo>
                    <a:lnTo>
                      <a:pt x="94" y="13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0" name="Freeform 133">
                <a:extLst>
                  <a:ext uri="{FF2B5EF4-FFF2-40B4-BE49-F238E27FC236}">
                    <a16:creationId xmlns:a16="http://schemas.microsoft.com/office/drawing/2014/main" id="{D1791330-7693-F382-5F56-1805BB5FA9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7913" y="4164013"/>
                <a:ext cx="12700" cy="31750"/>
              </a:xfrm>
              <a:custGeom>
                <a:avLst/>
                <a:gdLst>
                  <a:gd name="T0" fmla="*/ 33 w 37"/>
                  <a:gd name="T1" fmla="*/ 87 h 88"/>
                  <a:gd name="T2" fmla="*/ 4 w 37"/>
                  <a:gd name="T3" fmla="*/ 86 h 88"/>
                  <a:gd name="T4" fmla="*/ 0 w 37"/>
                  <a:gd name="T5" fmla="*/ 10 h 88"/>
                  <a:gd name="T6" fmla="*/ 28 w 37"/>
                  <a:gd name="T7" fmla="*/ 0 h 88"/>
                  <a:gd name="T8" fmla="*/ 33 w 37"/>
                  <a:gd name="T9" fmla="*/ 8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88">
                    <a:moveTo>
                      <a:pt x="33" y="87"/>
                    </a:moveTo>
                    <a:lnTo>
                      <a:pt x="4" y="86"/>
                    </a:lnTo>
                    <a:cubicBezTo>
                      <a:pt x="6" y="64"/>
                      <a:pt x="4" y="24"/>
                      <a:pt x="0" y="10"/>
                    </a:cubicBezTo>
                    <a:lnTo>
                      <a:pt x="28" y="0"/>
                    </a:lnTo>
                    <a:cubicBezTo>
                      <a:pt x="36" y="24"/>
                      <a:pt x="33" y="81"/>
                      <a:pt x="33" y="8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1" name="Freeform 134">
                <a:extLst>
                  <a:ext uri="{FF2B5EF4-FFF2-40B4-BE49-F238E27FC236}">
                    <a16:creationId xmlns:a16="http://schemas.microsoft.com/office/drawing/2014/main" id="{61298739-2C2D-6F0A-708D-595E77437D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7113" y="4092575"/>
                <a:ext cx="53975" cy="30163"/>
              </a:xfrm>
              <a:custGeom>
                <a:avLst/>
                <a:gdLst>
                  <a:gd name="T0" fmla="*/ 124 w 149"/>
                  <a:gd name="T1" fmla="*/ 81 h 82"/>
                  <a:gd name="T2" fmla="*/ 11 w 149"/>
                  <a:gd name="T3" fmla="*/ 46 h 82"/>
                  <a:gd name="T4" fmla="*/ 0 w 149"/>
                  <a:gd name="T5" fmla="*/ 18 h 82"/>
                  <a:gd name="T6" fmla="*/ 148 w 149"/>
                  <a:gd name="T7" fmla="*/ 63 h 82"/>
                  <a:gd name="T8" fmla="*/ 124 w 149"/>
                  <a:gd name="T9" fmla="*/ 81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82">
                    <a:moveTo>
                      <a:pt x="124" y="81"/>
                    </a:moveTo>
                    <a:cubicBezTo>
                      <a:pt x="81" y="21"/>
                      <a:pt x="12" y="46"/>
                      <a:pt x="11" y="46"/>
                    </a:cubicBezTo>
                    <a:lnTo>
                      <a:pt x="0" y="18"/>
                    </a:lnTo>
                    <a:cubicBezTo>
                      <a:pt x="31" y="6"/>
                      <a:pt x="102" y="0"/>
                      <a:pt x="148" y="63"/>
                    </a:cubicBezTo>
                    <a:lnTo>
                      <a:pt x="124" y="8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2" name="Freeform 135">
                <a:extLst>
                  <a:ext uri="{FF2B5EF4-FFF2-40B4-BE49-F238E27FC236}">
                    <a16:creationId xmlns:a16="http://schemas.microsoft.com/office/drawing/2014/main" id="{90C6BA26-1E22-A032-E3FF-0CA2C9AB20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0288" y="4008438"/>
                <a:ext cx="53975" cy="34925"/>
              </a:xfrm>
              <a:custGeom>
                <a:avLst/>
                <a:gdLst>
                  <a:gd name="T0" fmla="*/ 1 w 151"/>
                  <a:gd name="T1" fmla="*/ 96 h 97"/>
                  <a:gd name="T2" fmla="*/ 0 w 151"/>
                  <a:gd name="T3" fmla="*/ 67 h 97"/>
                  <a:gd name="T4" fmla="*/ 122 w 151"/>
                  <a:gd name="T5" fmla="*/ 0 h 97"/>
                  <a:gd name="T6" fmla="*/ 150 w 151"/>
                  <a:gd name="T7" fmla="*/ 8 h 97"/>
                  <a:gd name="T8" fmla="*/ 1 w 151"/>
                  <a:gd name="T9" fmla="*/ 96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1" h="97">
                    <a:moveTo>
                      <a:pt x="1" y="96"/>
                    </a:moveTo>
                    <a:lnTo>
                      <a:pt x="0" y="67"/>
                    </a:lnTo>
                    <a:cubicBezTo>
                      <a:pt x="1" y="67"/>
                      <a:pt x="107" y="63"/>
                      <a:pt x="122" y="0"/>
                    </a:cubicBezTo>
                    <a:lnTo>
                      <a:pt x="150" y="8"/>
                    </a:lnTo>
                    <a:cubicBezTo>
                      <a:pt x="131" y="92"/>
                      <a:pt x="7" y="96"/>
                      <a:pt x="1" y="9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3" name="Freeform 136">
                <a:extLst>
                  <a:ext uri="{FF2B5EF4-FFF2-40B4-BE49-F238E27FC236}">
                    <a16:creationId xmlns:a16="http://schemas.microsoft.com/office/drawing/2014/main" id="{50776322-C2A2-E680-79A8-C89B05BF5C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5375" y="4032250"/>
                <a:ext cx="30163" cy="52388"/>
              </a:xfrm>
              <a:custGeom>
                <a:avLst/>
                <a:gdLst>
                  <a:gd name="T0" fmla="*/ 22 w 83"/>
                  <a:gd name="T1" fmla="*/ 143 h 144"/>
                  <a:gd name="T2" fmla="*/ 0 w 83"/>
                  <a:gd name="T3" fmla="*/ 122 h 144"/>
                  <a:gd name="T4" fmla="*/ 13 w 83"/>
                  <a:gd name="T5" fmla="*/ 13 h 144"/>
                  <a:gd name="T6" fmla="*/ 39 w 83"/>
                  <a:gd name="T7" fmla="*/ 0 h 144"/>
                  <a:gd name="T8" fmla="*/ 22 w 83"/>
                  <a:gd name="T9" fmla="*/ 143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144">
                    <a:moveTo>
                      <a:pt x="22" y="143"/>
                    </a:moveTo>
                    <a:lnTo>
                      <a:pt x="0" y="122"/>
                    </a:lnTo>
                    <a:cubicBezTo>
                      <a:pt x="44" y="76"/>
                      <a:pt x="13" y="16"/>
                      <a:pt x="13" y="13"/>
                    </a:cubicBezTo>
                    <a:lnTo>
                      <a:pt x="39" y="0"/>
                    </a:lnTo>
                    <a:cubicBezTo>
                      <a:pt x="41" y="3"/>
                      <a:pt x="82" y="80"/>
                      <a:pt x="22" y="14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4" name="Freeform 137">
                <a:extLst>
                  <a:ext uri="{FF2B5EF4-FFF2-40B4-BE49-F238E27FC236}">
                    <a16:creationId xmlns:a16="http://schemas.microsoft.com/office/drawing/2014/main" id="{7061D783-AB39-1CA2-2175-FE2D23D4A4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3938" y="3913188"/>
                <a:ext cx="11112" cy="319087"/>
              </a:xfrm>
              <a:custGeom>
                <a:avLst/>
                <a:gdLst>
                  <a:gd name="T0" fmla="*/ 14 w 30"/>
                  <a:gd name="T1" fmla="*/ 887 h 888"/>
                  <a:gd name="T2" fmla="*/ 0 w 30"/>
                  <a:gd name="T3" fmla="*/ 887 h 888"/>
                  <a:gd name="T4" fmla="*/ 0 w 30"/>
                  <a:gd name="T5" fmla="*/ 0 h 888"/>
                  <a:gd name="T6" fmla="*/ 29 w 30"/>
                  <a:gd name="T7" fmla="*/ 0 h 888"/>
                  <a:gd name="T8" fmla="*/ 29 w 30"/>
                  <a:gd name="T9" fmla="*/ 887 h 888"/>
                  <a:gd name="T10" fmla="*/ 14 w 30"/>
                  <a:gd name="T11" fmla="*/ 887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888">
                    <a:moveTo>
                      <a:pt x="14" y="887"/>
                    </a:moveTo>
                    <a:lnTo>
                      <a:pt x="0" y="88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887"/>
                    </a:lnTo>
                    <a:lnTo>
                      <a:pt x="14" y="88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5" name="Freeform 138">
                <a:extLst>
                  <a:ext uri="{FF2B5EF4-FFF2-40B4-BE49-F238E27FC236}">
                    <a16:creationId xmlns:a16="http://schemas.microsoft.com/office/drawing/2014/main" id="{EA1EF7CF-3889-793A-3A81-A5A98B95FF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2663" y="3994150"/>
                <a:ext cx="44450" cy="22225"/>
              </a:xfrm>
              <a:custGeom>
                <a:avLst/>
                <a:gdLst>
                  <a:gd name="T0" fmla="*/ 123 w 124"/>
                  <a:gd name="T1" fmla="*/ 60 h 61"/>
                  <a:gd name="T2" fmla="*/ 0 w 124"/>
                  <a:gd name="T3" fmla="*/ 60 h 61"/>
                  <a:gd name="T4" fmla="*/ 0 w 124"/>
                  <a:gd name="T5" fmla="*/ 0 h 61"/>
                  <a:gd name="T6" fmla="*/ 30 w 124"/>
                  <a:gd name="T7" fmla="*/ 0 h 61"/>
                  <a:gd name="T8" fmla="*/ 30 w 124"/>
                  <a:gd name="T9" fmla="*/ 31 h 61"/>
                  <a:gd name="T10" fmla="*/ 123 w 124"/>
                  <a:gd name="T11" fmla="*/ 31 h 61"/>
                  <a:gd name="T12" fmla="*/ 123 w 124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4" h="61">
                    <a:moveTo>
                      <a:pt x="123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123" y="31"/>
                    </a:lnTo>
                    <a:lnTo>
                      <a:pt x="123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6" name="Freeform 139">
                <a:extLst>
                  <a:ext uri="{FF2B5EF4-FFF2-40B4-BE49-F238E27FC236}">
                    <a16:creationId xmlns:a16="http://schemas.microsoft.com/office/drawing/2014/main" id="{5D7AB964-78BE-783C-22E4-5100EE1AF9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13450" y="4046538"/>
                <a:ext cx="92075" cy="22225"/>
              </a:xfrm>
              <a:custGeom>
                <a:avLst/>
                <a:gdLst>
                  <a:gd name="T0" fmla="*/ 254 w 255"/>
                  <a:gd name="T1" fmla="*/ 60 h 61"/>
                  <a:gd name="T2" fmla="*/ 0 w 255"/>
                  <a:gd name="T3" fmla="*/ 60 h 61"/>
                  <a:gd name="T4" fmla="*/ 0 w 255"/>
                  <a:gd name="T5" fmla="*/ 0 h 61"/>
                  <a:gd name="T6" fmla="*/ 30 w 255"/>
                  <a:gd name="T7" fmla="*/ 0 h 61"/>
                  <a:gd name="T8" fmla="*/ 30 w 255"/>
                  <a:gd name="T9" fmla="*/ 31 h 61"/>
                  <a:gd name="T10" fmla="*/ 254 w 255"/>
                  <a:gd name="T11" fmla="*/ 31 h 61"/>
                  <a:gd name="T12" fmla="*/ 254 w 255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5" h="61">
                    <a:moveTo>
                      <a:pt x="254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254" y="31"/>
                    </a:lnTo>
                    <a:lnTo>
                      <a:pt x="254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7" name="Freeform 140">
                <a:extLst>
                  <a:ext uri="{FF2B5EF4-FFF2-40B4-BE49-F238E27FC236}">
                    <a16:creationId xmlns:a16="http://schemas.microsoft.com/office/drawing/2014/main" id="{2E4CD594-D5B6-C6C1-1E1D-05FADD3040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1075" y="4064000"/>
                <a:ext cx="11113" cy="22225"/>
              </a:xfrm>
              <a:custGeom>
                <a:avLst/>
                <a:gdLst>
                  <a:gd name="T0" fmla="*/ 15 w 30"/>
                  <a:gd name="T1" fmla="*/ 61 h 62"/>
                  <a:gd name="T2" fmla="*/ 0 w 30"/>
                  <a:gd name="T3" fmla="*/ 61 h 62"/>
                  <a:gd name="T4" fmla="*/ 0 w 30"/>
                  <a:gd name="T5" fmla="*/ 0 h 62"/>
                  <a:gd name="T6" fmla="*/ 29 w 30"/>
                  <a:gd name="T7" fmla="*/ 0 h 62"/>
                  <a:gd name="T8" fmla="*/ 29 w 30"/>
                  <a:gd name="T9" fmla="*/ 61 h 62"/>
                  <a:gd name="T10" fmla="*/ 15 w 30"/>
                  <a:gd name="T11" fmla="*/ 6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2">
                    <a:moveTo>
                      <a:pt x="15" y="61"/>
                    </a:moveTo>
                    <a:lnTo>
                      <a:pt x="0" y="61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1"/>
                    </a:lnTo>
                    <a:lnTo>
                      <a:pt x="15" y="6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8" name="Freeform 141">
                <a:extLst>
                  <a:ext uri="{FF2B5EF4-FFF2-40B4-BE49-F238E27FC236}">
                    <a16:creationId xmlns:a16="http://schemas.microsoft.com/office/drawing/2014/main" id="{BFF9F0BC-2F74-8F4D-7107-98C3DDF9E6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5200" y="4175125"/>
                <a:ext cx="11113" cy="19050"/>
              </a:xfrm>
              <a:custGeom>
                <a:avLst/>
                <a:gdLst>
                  <a:gd name="T0" fmla="*/ 15 w 31"/>
                  <a:gd name="T1" fmla="*/ 54 h 55"/>
                  <a:gd name="T2" fmla="*/ 0 w 31"/>
                  <a:gd name="T3" fmla="*/ 54 h 55"/>
                  <a:gd name="T4" fmla="*/ 0 w 31"/>
                  <a:gd name="T5" fmla="*/ 0 h 55"/>
                  <a:gd name="T6" fmla="*/ 30 w 31"/>
                  <a:gd name="T7" fmla="*/ 0 h 55"/>
                  <a:gd name="T8" fmla="*/ 30 w 31"/>
                  <a:gd name="T9" fmla="*/ 54 h 55"/>
                  <a:gd name="T10" fmla="*/ 15 w 31"/>
                  <a:gd name="T11" fmla="*/ 54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55">
                    <a:moveTo>
                      <a:pt x="15" y="54"/>
                    </a:moveTo>
                    <a:lnTo>
                      <a:pt x="0" y="54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54"/>
                    </a:lnTo>
                    <a:lnTo>
                      <a:pt x="15" y="5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9" name="Freeform 142">
                <a:extLst>
                  <a:ext uri="{FF2B5EF4-FFF2-40B4-BE49-F238E27FC236}">
                    <a16:creationId xmlns:a16="http://schemas.microsoft.com/office/drawing/2014/main" id="{4DB51DC3-EE28-8508-4E14-D8D25A7061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83288" y="4090988"/>
                <a:ext cx="26987" cy="11112"/>
              </a:xfrm>
              <a:custGeom>
                <a:avLst/>
                <a:gdLst>
                  <a:gd name="T0" fmla="*/ 37 w 74"/>
                  <a:gd name="T1" fmla="*/ 29 h 30"/>
                  <a:gd name="T2" fmla="*/ 0 w 74"/>
                  <a:gd name="T3" fmla="*/ 29 h 30"/>
                  <a:gd name="T4" fmla="*/ 0 w 74"/>
                  <a:gd name="T5" fmla="*/ 0 h 30"/>
                  <a:gd name="T6" fmla="*/ 73 w 74"/>
                  <a:gd name="T7" fmla="*/ 0 h 30"/>
                  <a:gd name="T8" fmla="*/ 73 w 74"/>
                  <a:gd name="T9" fmla="*/ 29 h 30"/>
                  <a:gd name="T10" fmla="*/ 37 w 74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30">
                    <a:moveTo>
                      <a:pt x="37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73" y="0"/>
                    </a:lnTo>
                    <a:lnTo>
                      <a:pt x="73" y="29"/>
                    </a:lnTo>
                    <a:lnTo>
                      <a:pt x="37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0" name="Freeform 143">
                <a:extLst>
                  <a:ext uri="{FF2B5EF4-FFF2-40B4-BE49-F238E27FC236}">
                    <a16:creationId xmlns:a16="http://schemas.microsoft.com/office/drawing/2014/main" id="{79BAFA9D-59A2-BC55-FFDF-EBCCC29043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9963" y="3963988"/>
                <a:ext cx="38100" cy="36512"/>
              </a:xfrm>
              <a:custGeom>
                <a:avLst/>
                <a:gdLst>
                  <a:gd name="T0" fmla="*/ 51 w 104"/>
                  <a:gd name="T1" fmla="*/ 102 h 103"/>
                  <a:gd name="T2" fmla="*/ 0 w 104"/>
                  <a:gd name="T3" fmla="*/ 51 h 103"/>
                  <a:gd name="T4" fmla="*/ 51 w 104"/>
                  <a:gd name="T5" fmla="*/ 0 h 103"/>
                  <a:gd name="T6" fmla="*/ 102 w 104"/>
                  <a:gd name="T7" fmla="*/ 51 h 103"/>
                  <a:gd name="T8" fmla="*/ 51 w 104"/>
                  <a:gd name="T9" fmla="*/ 102 h 103"/>
                  <a:gd name="T10" fmla="*/ 51 w 104"/>
                  <a:gd name="T11" fmla="*/ 28 h 103"/>
                  <a:gd name="T12" fmla="*/ 29 w 104"/>
                  <a:gd name="T13" fmla="*/ 49 h 103"/>
                  <a:gd name="T14" fmla="*/ 51 w 104"/>
                  <a:gd name="T15" fmla="*/ 71 h 103"/>
                  <a:gd name="T16" fmla="*/ 72 w 104"/>
                  <a:gd name="T17" fmla="*/ 49 h 103"/>
                  <a:gd name="T18" fmla="*/ 51 w 104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4" h="103">
                    <a:moveTo>
                      <a:pt x="51" y="102"/>
                    </a:moveTo>
                    <a:cubicBezTo>
                      <a:pt x="21" y="102"/>
                      <a:pt x="0" y="79"/>
                      <a:pt x="0" y="51"/>
                    </a:cubicBezTo>
                    <a:cubicBezTo>
                      <a:pt x="0" y="22"/>
                      <a:pt x="24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3" y="79"/>
                      <a:pt x="80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7" y="28"/>
                      <a:pt x="29" y="38"/>
                      <a:pt x="29" y="49"/>
                    </a:cubicBezTo>
                    <a:cubicBezTo>
                      <a:pt x="29" y="63"/>
                      <a:pt x="40" y="71"/>
                      <a:pt x="51" y="71"/>
                    </a:cubicBezTo>
                    <a:cubicBezTo>
                      <a:pt x="63" y="71"/>
                      <a:pt x="72" y="61"/>
                      <a:pt x="72" y="49"/>
                    </a:cubicBezTo>
                    <a:cubicBezTo>
                      <a:pt x="74" y="38"/>
                      <a:pt x="64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1" name="Freeform 144">
                <a:extLst>
                  <a:ext uri="{FF2B5EF4-FFF2-40B4-BE49-F238E27FC236}">
                    <a16:creationId xmlns:a16="http://schemas.microsoft.com/office/drawing/2014/main" id="{2CEEF19C-1333-0BB7-E87D-86BAB73E79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99163" y="4013200"/>
                <a:ext cx="36512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49 h 103"/>
                  <a:gd name="T14" fmla="*/ 51 w 103"/>
                  <a:gd name="T15" fmla="*/ 71 h 103"/>
                  <a:gd name="T16" fmla="*/ 73 w 103"/>
                  <a:gd name="T17" fmla="*/ 49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2"/>
                      <a:pt x="23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2" y="79"/>
                      <a:pt x="79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49"/>
                    </a:cubicBezTo>
                    <a:cubicBezTo>
                      <a:pt x="29" y="62"/>
                      <a:pt x="39" y="71"/>
                      <a:pt x="51" y="71"/>
                    </a:cubicBezTo>
                    <a:cubicBezTo>
                      <a:pt x="63" y="71"/>
                      <a:pt x="73" y="61"/>
                      <a:pt x="73" y="49"/>
                    </a:cubicBezTo>
                    <a:cubicBezTo>
                      <a:pt x="73" y="38"/>
                      <a:pt x="63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2" name="Freeform 145">
                <a:extLst>
                  <a:ext uri="{FF2B5EF4-FFF2-40B4-BE49-F238E27FC236}">
                    <a16:creationId xmlns:a16="http://schemas.microsoft.com/office/drawing/2014/main" id="{5335722A-1337-895B-3DC1-61135E92FB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8375" y="4079875"/>
                <a:ext cx="36513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78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50"/>
                    </a:cubicBezTo>
                    <a:cubicBezTo>
                      <a:pt x="29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2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3" name="Freeform 146">
                <a:extLst>
                  <a:ext uri="{FF2B5EF4-FFF2-40B4-BE49-F238E27FC236}">
                    <a16:creationId xmlns:a16="http://schemas.microsoft.com/office/drawing/2014/main" id="{405D7A80-6DC4-4777-C053-DCA3F61E86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32500" y="4141788"/>
                <a:ext cx="36513" cy="36512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30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81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30" y="38"/>
                      <a:pt x="30" y="50"/>
                    </a:cubicBezTo>
                    <a:cubicBezTo>
                      <a:pt x="30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5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4" name="Freeform 147">
                <a:extLst>
                  <a:ext uri="{FF2B5EF4-FFF2-40B4-BE49-F238E27FC236}">
                    <a16:creationId xmlns:a16="http://schemas.microsoft.com/office/drawing/2014/main" id="{B1439580-089B-95AC-0DA8-36F263871F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0450" y="4146550"/>
                <a:ext cx="44450" cy="25400"/>
              </a:xfrm>
              <a:custGeom>
                <a:avLst/>
                <a:gdLst>
                  <a:gd name="T0" fmla="*/ 26 w 122"/>
                  <a:gd name="T1" fmla="*/ 69 h 70"/>
                  <a:gd name="T2" fmla="*/ 0 w 122"/>
                  <a:gd name="T3" fmla="*/ 66 h 70"/>
                  <a:gd name="T4" fmla="*/ 6 w 122"/>
                  <a:gd name="T5" fmla="*/ 37 h 70"/>
                  <a:gd name="T6" fmla="*/ 95 w 122"/>
                  <a:gd name="T7" fmla="*/ 0 h 70"/>
                  <a:gd name="T8" fmla="*/ 121 w 122"/>
                  <a:gd name="T9" fmla="*/ 12 h 70"/>
                  <a:gd name="T10" fmla="*/ 26 w 122"/>
                  <a:gd name="T11" fmla="*/ 6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2" h="70">
                    <a:moveTo>
                      <a:pt x="26" y="69"/>
                    </a:moveTo>
                    <a:cubicBezTo>
                      <a:pt x="16" y="69"/>
                      <a:pt x="8" y="67"/>
                      <a:pt x="0" y="66"/>
                    </a:cubicBezTo>
                    <a:lnTo>
                      <a:pt x="6" y="37"/>
                    </a:lnTo>
                    <a:cubicBezTo>
                      <a:pt x="9" y="37"/>
                      <a:pt x="73" y="50"/>
                      <a:pt x="95" y="0"/>
                    </a:cubicBezTo>
                    <a:lnTo>
                      <a:pt x="121" y="12"/>
                    </a:lnTo>
                    <a:cubicBezTo>
                      <a:pt x="102" y="57"/>
                      <a:pt x="59" y="69"/>
                      <a:pt x="26" y="69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</p:grp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EC20C169-8A29-58D3-91E5-B5122A9C02AF}"/>
              </a:ext>
            </a:extLst>
          </p:cNvPr>
          <p:cNvSpPr txBox="1"/>
          <p:nvPr/>
        </p:nvSpPr>
        <p:spPr>
          <a:xfrm>
            <a:off x="9100311" y="1738171"/>
            <a:ext cx="682112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Target LLM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6F51E88A-1313-EE07-1E3F-72038ED512DC}"/>
              </a:ext>
            </a:extLst>
          </p:cNvPr>
          <p:cNvSpPr txBox="1"/>
          <p:nvPr/>
        </p:nvSpPr>
        <p:spPr>
          <a:xfrm>
            <a:off x="2418063" y="1677531"/>
            <a:ext cx="682112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AI Apps/</a:t>
            </a:r>
          </a:p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Users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18EC3A3D-0780-2EC8-440E-DC9BCEE8F9BA}"/>
              </a:ext>
            </a:extLst>
          </p:cNvPr>
          <p:cNvSpPr txBox="1"/>
          <p:nvPr/>
        </p:nvSpPr>
        <p:spPr>
          <a:xfrm>
            <a:off x="6112750" y="1573027"/>
            <a:ext cx="1263998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Embedded AI-FW Pods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C765C86-3789-0EAC-7E2D-9DC1D39BDBB2}"/>
              </a:ext>
            </a:extLst>
          </p:cNvPr>
          <p:cNvSpPr txBox="1"/>
          <p:nvPr/>
        </p:nvSpPr>
        <p:spPr>
          <a:xfrm>
            <a:off x="4949084" y="1572792"/>
            <a:ext cx="98399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Proxy (ADC/SSLi)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E4AB17F1-5EA6-51A1-95EC-7194CDE92231}"/>
              </a:ext>
            </a:extLst>
          </p:cNvPr>
          <p:cNvSpPr txBox="1"/>
          <p:nvPr/>
        </p:nvSpPr>
        <p:spPr>
          <a:xfrm>
            <a:off x="3675196" y="1740671"/>
            <a:ext cx="879605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AI app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C216D024-C304-9EF3-5E65-6B19176FE155}"/>
              </a:ext>
            </a:extLst>
          </p:cNvPr>
          <p:cNvCxnSpPr>
            <a:cxnSpLocks/>
          </p:cNvCxnSpPr>
          <p:nvPr/>
        </p:nvCxnSpPr>
        <p:spPr>
          <a:xfrm>
            <a:off x="2766009" y="2053106"/>
            <a:ext cx="0" cy="2674620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65EA4C25-0377-9CA6-205D-7DED4CD76777}"/>
              </a:ext>
            </a:extLst>
          </p:cNvPr>
          <p:cNvCxnSpPr>
            <a:cxnSpLocks/>
          </p:cNvCxnSpPr>
          <p:nvPr/>
        </p:nvCxnSpPr>
        <p:spPr>
          <a:xfrm>
            <a:off x="4101081" y="2053106"/>
            <a:ext cx="0" cy="2674620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687BBAC9-8A6E-90B9-0EAD-68050DBCA452}"/>
              </a:ext>
            </a:extLst>
          </p:cNvPr>
          <p:cNvCxnSpPr>
            <a:cxnSpLocks/>
          </p:cNvCxnSpPr>
          <p:nvPr/>
        </p:nvCxnSpPr>
        <p:spPr>
          <a:xfrm>
            <a:off x="6771225" y="2744571"/>
            <a:ext cx="0" cy="1983157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8D14BF12-CA49-7980-971A-06F571C7AE3F}"/>
              </a:ext>
            </a:extLst>
          </p:cNvPr>
          <p:cNvCxnSpPr>
            <a:cxnSpLocks/>
          </p:cNvCxnSpPr>
          <p:nvPr/>
        </p:nvCxnSpPr>
        <p:spPr>
          <a:xfrm>
            <a:off x="5436153" y="2053106"/>
            <a:ext cx="0" cy="2674620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D54A4995-7AF9-91F6-4965-2AD88250F2FC}"/>
              </a:ext>
            </a:extLst>
          </p:cNvPr>
          <p:cNvCxnSpPr>
            <a:cxnSpLocks/>
          </p:cNvCxnSpPr>
          <p:nvPr/>
        </p:nvCxnSpPr>
        <p:spPr>
          <a:xfrm>
            <a:off x="9441367" y="2053106"/>
            <a:ext cx="0" cy="2674620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52BA8299-5506-4F0E-96FA-5C56483D3329}"/>
              </a:ext>
            </a:extLst>
          </p:cNvPr>
          <p:cNvSpPr/>
          <p:nvPr/>
        </p:nvSpPr>
        <p:spPr>
          <a:xfrm>
            <a:off x="7719878" y="1373625"/>
            <a:ext cx="710140" cy="23860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SAML </a:t>
            </a:r>
            <a:r>
              <a:rPr lang="en-US" sz="825" err="1">
                <a:solidFill>
                  <a:srgbClr val="FFFFFF"/>
                </a:solidFill>
                <a:latin typeface="Calibri" panose="020F0502020204030204"/>
              </a:rPr>
              <a:t>idP</a:t>
            </a:r>
            <a:endParaRPr lang="en-US" sz="825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FB1A1BE8-E304-017D-BE6C-DB76961E9276}"/>
              </a:ext>
            </a:extLst>
          </p:cNvPr>
          <p:cNvSpPr txBox="1"/>
          <p:nvPr/>
        </p:nvSpPr>
        <p:spPr>
          <a:xfrm>
            <a:off x="7775608" y="1626430"/>
            <a:ext cx="66086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Auth</a:t>
            </a:r>
          </a:p>
        </p:txBody>
      </p:sp>
      <p:sp>
        <p:nvSpPr>
          <p:cNvPr id="96" name="Title 95">
            <a:extLst>
              <a:ext uri="{FF2B5EF4-FFF2-40B4-BE49-F238E27FC236}">
                <a16:creationId xmlns:a16="http://schemas.microsoft.com/office/drawing/2014/main" id="{57BD51C5-EE6E-1069-64C0-A1275D598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Flujo</a:t>
            </a:r>
            <a:r>
              <a:rPr lang="en-US" dirty="0"/>
              <a:t> de </a:t>
            </a:r>
            <a:r>
              <a:rPr lang="en-US" dirty="0" err="1"/>
              <a:t>tráfico</a:t>
            </a:r>
            <a:r>
              <a:rPr lang="en-US" dirty="0"/>
              <a:t> y </a:t>
            </a:r>
            <a:r>
              <a:rPr lang="en-US" dirty="0" err="1"/>
              <a:t>transacciones</a:t>
            </a:r>
            <a:r>
              <a:rPr lang="en-US" dirty="0"/>
              <a:t> con hardware A10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F8F2ED56-B590-6DE3-4E24-65B2D2E2E39E}"/>
              </a:ext>
            </a:extLst>
          </p:cNvPr>
          <p:cNvSpPr txBox="1"/>
          <p:nvPr/>
        </p:nvSpPr>
        <p:spPr>
          <a:xfrm>
            <a:off x="5511000" y="1752386"/>
            <a:ext cx="1259371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A10 AI Firewall Hardware 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90A23224-D0D7-F1AC-1BCB-4BE08D242C6E}"/>
              </a:ext>
            </a:extLst>
          </p:cNvPr>
          <p:cNvSpPr txBox="1"/>
          <p:nvPr/>
        </p:nvSpPr>
        <p:spPr>
          <a:xfrm>
            <a:off x="6372561" y="4995717"/>
            <a:ext cx="3771895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66">
              <a:defRPr/>
            </a:pP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^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Opcional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para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el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caso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de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uso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forward proxy y/o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políticas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customizadas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basadas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en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grupos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.</a:t>
            </a:r>
          </a:p>
        </p:txBody>
      </p:sp>
      <p:pic>
        <p:nvPicPr>
          <p:cNvPr id="103" name="Imagen 8">
            <a:extLst>
              <a:ext uri="{FF2B5EF4-FFF2-40B4-BE49-F238E27FC236}">
                <a16:creationId xmlns:a16="http://schemas.microsoft.com/office/drawing/2014/main" id="{98B8AF21-014D-BE76-EFC0-70859753ADC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57510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976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242615-5A51-354D-9AAD-494F34F13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B7C2645B-F40B-8BEF-8DAE-478A9C57CA48}"/>
              </a:ext>
            </a:extLst>
          </p:cNvPr>
          <p:cNvSpPr/>
          <p:nvPr/>
        </p:nvSpPr>
        <p:spPr>
          <a:xfrm>
            <a:off x="4909351" y="1270860"/>
            <a:ext cx="2373298" cy="498139"/>
          </a:xfrm>
          <a:prstGeom prst="roundRect">
            <a:avLst/>
          </a:prstGeom>
          <a:solidFill>
            <a:schemeClr val="tx1">
              <a:alpha val="1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E6E88095-C60E-91F3-B84C-62895D3FBEC9}"/>
              </a:ext>
            </a:extLst>
          </p:cNvPr>
          <p:cNvCxnSpPr>
            <a:cxnSpLocks/>
          </p:cNvCxnSpPr>
          <p:nvPr/>
        </p:nvCxnSpPr>
        <p:spPr>
          <a:xfrm>
            <a:off x="5904780" y="1477179"/>
            <a:ext cx="480060" cy="0"/>
          </a:xfrm>
          <a:prstGeom prst="line">
            <a:avLst/>
          </a:prstGeom>
          <a:ln w="63500" cap="rnd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4B6371F7-BEA7-3A9B-8E3A-4D64A84F0B89}"/>
              </a:ext>
            </a:extLst>
          </p:cNvPr>
          <p:cNvGrpSpPr>
            <a:grpSpLocks noChangeAspect="1"/>
          </p:cNvGrpSpPr>
          <p:nvPr/>
        </p:nvGrpSpPr>
        <p:grpSpPr>
          <a:xfrm>
            <a:off x="2564119" y="1342324"/>
            <a:ext cx="417311" cy="325448"/>
            <a:chOff x="3366252" y="4912380"/>
            <a:chExt cx="814647" cy="635316"/>
          </a:xfrm>
          <a:solidFill>
            <a:schemeClr val="bg1">
              <a:lumMod val="95000"/>
            </a:schemeClr>
          </a:solidFill>
        </p:grpSpPr>
        <p:sp>
          <p:nvSpPr>
            <p:cNvPr id="3" name="Freeform 32">
              <a:extLst>
                <a:ext uri="{FF2B5EF4-FFF2-40B4-BE49-F238E27FC236}">
                  <a16:creationId xmlns:a16="http://schemas.microsoft.com/office/drawing/2014/main" id="{4306C88F-4A35-EF8E-4154-A4E252F5A0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7925" y="4912380"/>
              <a:ext cx="231303" cy="299155"/>
            </a:xfrm>
            <a:custGeom>
              <a:avLst/>
              <a:gdLst>
                <a:gd name="T0" fmla="*/ 165 w 331"/>
                <a:gd name="T1" fmla="*/ 427 h 428"/>
                <a:gd name="T2" fmla="*/ 23 w 331"/>
                <a:gd name="T3" fmla="*/ 318 h 428"/>
                <a:gd name="T4" fmla="*/ 3 w 331"/>
                <a:gd name="T5" fmla="*/ 164 h 428"/>
                <a:gd name="T6" fmla="*/ 45 w 331"/>
                <a:gd name="T7" fmla="*/ 54 h 428"/>
                <a:gd name="T8" fmla="*/ 165 w 331"/>
                <a:gd name="T9" fmla="*/ 0 h 428"/>
                <a:gd name="T10" fmla="*/ 284 w 331"/>
                <a:gd name="T11" fmla="*/ 54 h 428"/>
                <a:gd name="T12" fmla="*/ 327 w 331"/>
                <a:gd name="T13" fmla="*/ 164 h 428"/>
                <a:gd name="T14" fmla="*/ 306 w 331"/>
                <a:gd name="T15" fmla="*/ 318 h 428"/>
                <a:gd name="T16" fmla="*/ 165 w 331"/>
                <a:gd name="T17" fmla="*/ 427 h 428"/>
                <a:gd name="T18" fmla="*/ 165 w 331"/>
                <a:gd name="T19" fmla="*/ 29 h 428"/>
                <a:gd name="T20" fmla="*/ 67 w 331"/>
                <a:gd name="T21" fmla="*/ 73 h 428"/>
                <a:gd name="T22" fmla="*/ 32 w 331"/>
                <a:gd name="T23" fmla="*/ 161 h 428"/>
                <a:gd name="T24" fmla="*/ 53 w 331"/>
                <a:gd name="T25" fmla="*/ 311 h 428"/>
                <a:gd name="T26" fmla="*/ 165 w 331"/>
                <a:gd name="T27" fmla="*/ 397 h 428"/>
                <a:gd name="T28" fmla="*/ 277 w 331"/>
                <a:gd name="T29" fmla="*/ 309 h 428"/>
                <a:gd name="T30" fmla="*/ 297 w 331"/>
                <a:gd name="T31" fmla="*/ 159 h 428"/>
                <a:gd name="T32" fmla="*/ 263 w 331"/>
                <a:gd name="T33" fmla="*/ 72 h 428"/>
                <a:gd name="T34" fmla="*/ 165 w 331"/>
                <a:gd name="T35" fmla="*/ 29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1" h="428">
                  <a:moveTo>
                    <a:pt x="165" y="427"/>
                  </a:moveTo>
                  <a:cubicBezTo>
                    <a:pt x="98" y="427"/>
                    <a:pt x="41" y="382"/>
                    <a:pt x="23" y="318"/>
                  </a:cubicBezTo>
                  <a:cubicBezTo>
                    <a:pt x="22" y="314"/>
                    <a:pt x="7" y="238"/>
                    <a:pt x="3" y="164"/>
                  </a:cubicBezTo>
                  <a:cubicBezTo>
                    <a:pt x="0" y="126"/>
                    <a:pt x="16" y="85"/>
                    <a:pt x="45" y="54"/>
                  </a:cubicBezTo>
                  <a:cubicBezTo>
                    <a:pt x="77" y="21"/>
                    <a:pt x="121" y="0"/>
                    <a:pt x="165" y="0"/>
                  </a:cubicBezTo>
                  <a:cubicBezTo>
                    <a:pt x="209" y="0"/>
                    <a:pt x="252" y="19"/>
                    <a:pt x="284" y="54"/>
                  </a:cubicBezTo>
                  <a:cubicBezTo>
                    <a:pt x="314" y="85"/>
                    <a:pt x="330" y="126"/>
                    <a:pt x="327" y="164"/>
                  </a:cubicBezTo>
                  <a:cubicBezTo>
                    <a:pt x="322" y="238"/>
                    <a:pt x="306" y="315"/>
                    <a:pt x="306" y="318"/>
                  </a:cubicBezTo>
                  <a:cubicBezTo>
                    <a:pt x="290" y="382"/>
                    <a:pt x="232" y="427"/>
                    <a:pt x="165" y="427"/>
                  </a:cubicBezTo>
                  <a:close/>
                  <a:moveTo>
                    <a:pt x="165" y="29"/>
                  </a:moveTo>
                  <a:cubicBezTo>
                    <a:pt x="128" y="29"/>
                    <a:pt x="93" y="45"/>
                    <a:pt x="67" y="73"/>
                  </a:cubicBezTo>
                  <a:cubicBezTo>
                    <a:pt x="44" y="98"/>
                    <a:pt x="31" y="130"/>
                    <a:pt x="32" y="161"/>
                  </a:cubicBezTo>
                  <a:cubicBezTo>
                    <a:pt x="37" y="233"/>
                    <a:pt x="53" y="309"/>
                    <a:pt x="53" y="311"/>
                  </a:cubicBezTo>
                  <a:cubicBezTo>
                    <a:pt x="66" y="362"/>
                    <a:pt x="113" y="397"/>
                    <a:pt x="165" y="397"/>
                  </a:cubicBezTo>
                  <a:cubicBezTo>
                    <a:pt x="218" y="397"/>
                    <a:pt x="264" y="360"/>
                    <a:pt x="277" y="309"/>
                  </a:cubicBezTo>
                  <a:cubicBezTo>
                    <a:pt x="277" y="309"/>
                    <a:pt x="293" y="232"/>
                    <a:pt x="297" y="159"/>
                  </a:cubicBezTo>
                  <a:cubicBezTo>
                    <a:pt x="299" y="129"/>
                    <a:pt x="287" y="96"/>
                    <a:pt x="263" y="72"/>
                  </a:cubicBezTo>
                  <a:cubicBezTo>
                    <a:pt x="238" y="45"/>
                    <a:pt x="201" y="29"/>
                    <a:pt x="165" y="29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4" name="Freeform 33">
              <a:extLst>
                <a:ext uri="{FF2B5EF4-FFF2-40B4-BE49-F238E27FC236}">
                  <a16:creationId xmlns:a16="http://schemas.microsoft.com/office/drawing/2014/main" id="{325CF846-ABC9-12D6-17D6-992228FEC3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2318" y="5208450"/>
              <a:ext cx="425600" cy="280650"/>
            </a:xfrm>
            <a:custGeom>
              <a:avLst/>
              <a:gdLst>
                <a:gd name="T0" fmla="*/ 560 w 609"/>
                <a:gd name="T1" fmla="*/ 401 h 402"/>
                <a:gd name="T2" fmla="*/ 483 w 609"/>
                <a:gd name="T3" fmla="*/ 401 h 402"/>
                <a:gd name="T4" fmla="*/ 483 w 609"/>
                <a:gd name="T5" fmla="*/ 372 h 402"/>
                <a:gd name="T6" fmla="*/ 560 w 609"/>
                <a:gd name="T7" fmla="*/ 372 h 402"/>
                <a:gd name="T8" fmla="*/ 579 w 609"/>
                <a:gd name="T9" fmla="*/ 353 h 402"/>
                <a:gd name="T10" fmla="*/ 579 w 609"/>
                <a:gd name="T11" fmla="*/ 205 h 402"/>
                <a:gd name="T12" fmla="*/ 424 w 609"/>
                <a:gd name="T13" fmla="*/ 31 h 402"/>
                <a:gd name="T14" fmla="*/ 306 w 609"/>
                <a:gd name="T15" fmla="*/ 82 h 402"/>
                <a:gd name="T16" fmla="*/ 188 w 609"/>
                <a:gd name="T17" fmla="*/ 30 h 402"/>
                <a:gd name="T18" fmla="*/ 29 w 609"/>
                <a:gd name="T19" fmla="*/ 205 h 402"/>
                <a:gd name="T20" fmla="*/ 29 w 609"/>
                <a:gd name="T21" fmla="*/ 353 h 402"/>
                <a:gd name="T22" fmla="*/ 48 w 609"/>
                <a:gd name="T23" fmla="*/ 372 h 402"/>
                <a:gd name="T24" fmla="*/ 125 w 609"/>
                <a:gd name="T25" fmla="*/ 372 h 402"/>
                <a:gd name="T26" fmla="*/ 125 w 609"/>
                <a:gd name="T27" fmla="*/ 401 h 402"/>
                <a:gd name="T28" fmla="*/ 48 w 609"/>
                <a:gd name="T29" fmla="*/ 401 h 402"/>
                <a:gd name="T30" fmla="*/ 0 w 609"/>
                <a:gd name="T31" fmla="*/ 353 h 402"/>
                <a:gd name="T32" fmla="*/ 0 w 609"/>
                <a:gd name="T33" fmla="*/ 205 h 402"/>
                <a:gd name="T34" fmla="*/ 194 w 609"/>
                <a:gd name="T35" fmla="*/ 0 h 402"/>
                <a:gd name="T36" fmla="*/ 201 w 609"/>
                <a:gd name="T37" fmla="*/ 0 h 402"/>
                <a:gd name="T38" fmla="*/ 206 w 609"/>
                <a:gd name="T39" fmla="*/ 6 h 402"/>
                <a:gd name="T40" fmla="*/ 308 w 609"/>
                <a:gd name="T41" fmla="*/ 53 h 402"/>
                <a:gd name="T42" fmla="*/ 408 w 609"/>
                <a:gd name="T43" fmla="*/ 6 h 402"/>
                <a:gd name="T44" fmla="*/ 413 w 609"/>
                <a:gd name="T45" fmla="*/ 0 h 402"/>
                <a:gd name="T46" fmla="*/ 420 w 609"/>
                <a:gd name="T47" fmla="*/ 0 h 402"/>
                <a:gd name="T48" fmla="*/ 608 w 609"/>
                <a:gd name="T49" fmla="*/ 205 h 402"/>
                <a:gd name="T50" fmla="*/ 608 w 609"/>
                <a:gd name="T51" fmla="*/ 353 h 402"/>
                <a:gd name="T52" fmla="*/ 560 w 609"/>
                <a:gd name="T53" fmla="*/ 401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09" h="402">
                  <a:moveTo>
                    <a:pt x="560" y="401"/>
                  </a:moveTo>
                  <a:lnTo>
                    <a:pt x="483" y="401"/>
                  </a:lnTo>
                  <a:lnTo>
                    <a:pt x="483" y="372"/>
                  </a:lnTo>
                  <a:lnTo>
                    <a:pt x="560" y="372"/>
                  </a:lnTo>
                  <a:cubicBezTo>
                    <a:pt x="570" y="372"/>
                    <a:pt x="579" y="363"/>
                    <a:pt x="579" y="353"/>
                  </a:cubicBezTo>
                  <a:lnTo>
                    <a:pt x="579" y="205"/>
                  </a:lnTo>
                  <a:cubicBezTo>
                    <a:pt x="579" y="116"/>
                    <a:pt x="512" y="41"/>
                    <a:pt x="424" y="31"/>
                  </a:cubicBezTo>
                  <a:cubicBezTo>
                    <a:pt x="394" y="63"/>
                    <a:pt x="351" y="82"/>
                    <a:pt x="306" y="82"/>
                  </a:cubicBezTo>
                  <a:cubicBezTo>
                    <a:pt x="261" y="82"/>
                    <a:pt x="219" y="63"/>
                    <a:pt x="188" y="30"/>
                  </a:cubicBezTo>
                  <a:cubicBezTo>
                    <a:pt x="98" y="38"/>
                    <a:pt x="29" y="113"/>
                    <a:pt x="29" y="205"/>
                  </a:cubicBezTo>
                  <a:lnTo>
                    <a:pt x="29" y="353"/>
                  </a:lnTo>
                  <a:cubicBezTo>
                    <a:pt x="29" y="363"/>
                    <a:pt x="38" y="372"/>
                    <a:pt x="48" y="372"/>
                  </a:cubicBezTo>
                  <a:lnTo>
                    <a:pt x="125" y="372"/>
                  </a:lnTo>
                  <a:lnTo>
                    <a:pt x="125" y="401"/>
                  </a:lnTo>
                  <a:lnTo>
                    <a:pt x="48" y="401"/>
                  </a:lnTo>
                  <a:cubicBezTo>
                    <a:pt x="22" y="401"/>
                    <a:pt x="0" y="379"/>
                    <a:pt x="0" y="353"/>
                  </a:cubicBezTo>
                  <a:lnTo>
                    <a:pt x="0" y="205"/>
                  </a:lnTo>
                  <a:cubicBezTo>
                    <a:pt x="0" y="95"/>
                    <a:pt x="85" y="6"/>
                    <a:pt x="194" y="0"/>
                  </a:cubicBezTo>
                  <a:lnTo>
                    <a:pt x="201" y="0"/>
                  </a:lnTo>
                  <a:lnTo>
                    <a:pt x="206" y="6"/>
                  </a:lnTo>
                  <a:cubicBezTo>
                    <a:pt x="230" y="37"/>
                    <a:pt x="269" y="53"/>
                    <a:pt x="308" y="53"/>
                  </a:cubicBezTo>
                  <a:cubicBezTo>
                    <a:pt x="348" y="53"/>
                    <a:pt x="383" y="35"/>
                    <a:pt x="408" y="6"/>
                  </a:cubicBezTo>
                  <a:lnTo>
                    <a:pt x="413" y="0"/>
                  </a:lnTo>
                  <a:lnTo>
                    <a:pt x="420" y="0"/>
                  </a:lnTo>
                  <a:cubicBezTo>
                    <a:pt x="525" y="9"/>
                    <a:pt x="608" y="98"/>
                    <a:pt x="608" y="205"/>
                  </a:cubicBezTo>
                  <a:lnTo>
                    <a:pt x="608" y="353"/>
                  </a:lnTo>
                  <a:cubicBezTo>
                    <a:pt x="606" y="379"/>
                    <a:pt x="586" y="401"/>
                    <a:pt x="560" y="40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5" name="Freeform 34">
              <a:extLst>
                <a:ext uri="{FF2B5EF4-FFF2-40B4-BE49-F238E27FC236}">
                  <a16:creationId xmlns:a16="http://schemas.microsoft.com/office/drawing/2014/main" id="{9D98C759-245C-8C8D-ABC1-22A55F2D73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9420" y="5359569"/>
              <a:ext cx="271397" cy="188127"/>
            </a:xfrm>
            <a:custGeom>
              <a:avLst/>
              <a:gdLst>
                <a:gd name="T0" fmla="*/ 344 w 386"/>
                <a:gd name="T1" fmla="*/ 267 h 268"/>
                <a:gd name="T2" fmla="*/ 41 w 386"/>
                <a:gd name="T3" fmla="*/ 267 h 268"/>
                <a:gd name="T4" fmla="*/ 0 w 386"/>
                <a:gd name="T5" fmla="*/ 226 h 268"/>
                <a:gd name="T6" fmla="*/ 0 w 386"/>
                <a:gd name="T7" fmla="*/ 41 h 268"/>
                <a:gd name="T8" fmla="*/ 41 w 386"/>
                <a:gd name="T9" fmla="*/ 0 h 268"/>
                <a:gd name="T10" fmla="*/ 344 w 386"/>
                <a:gd name="T11" fmla="*/ 0 h 268"/>
                <a:gd name="T12" fmla="*/ 385 w 386"/>
                <a:gd name="T13" fmla="*/ 41 h 268"/>
                <a:gd name="T14" fmla="*/ 385 w 386"/>
                <a:gd name="T15" fmla="*/ 226 h 268"/>
                <a:gd name="T16" fmla="*/ 344 w 386"/>
                <a:gd name="T17" fmla="*/ 267 h 268"/>
                <a:gd name="T18" fmla="*/ 39 w 386"/>
                <a:gd name="T19" fmla="*/ 28 h 268"/>
                <a:gd name="T20" fmla="*/ 28 w 386"/>
                <a:gd name="T21" fmla="*/ 40 h 268"/>
                <a:gd name="T22" fmla="*/ 28 w 386"/>
                <a:gd name="T23" fmla="*/ 225 h 268"/>
                <a:gd name="T24" fmla="*/ 39 w 386"/>
                <a:gd name="T25" fmla="*/ 236 h 268"/>
                <a:gd name="T26" fmla="*/ 342 w 386"/>
                <a:gd name="T27" fmla="*/ 236 h 268"/>
                <a:gd name="T28" fmla="*/ 354 w 386"/>
                <a:gd name="T29" fmla="*/ 225 h 268"/>
                <a:gd name="T30" fmla="*/ 354 w 386"/>
                <a:gd name="T31" fmla="*/ 40 h 268"/>
                <a:gd name="T32" fmla="*/ 342 w 386"/>
                <a:gd name="T33" fmla="*/ 28 h 268"/>
                <a:gd name="T34" fmla="*/ 39 w 386"/>
                <a:gd name="T35" fmla="*/ 2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86" h="268">
                  <a:moveTo>
                    <a:pt x="344" y="267"/>
                  </a:moveTo>
                  <a:lnTo>
                    <a:pt x="41" y="267"/>
                  </a:lnTo>
                  <a:cubicBezTo>
                    <a:pt x="17" y="267"/>
                    <a:pt x="0" y="248"/>
                    <a:pt x="0" y="226"/>
                  </a:cubicBezTo>
                  <a:lnTo>
                    <a:pt x="0" y="41"/>
                  </a:lnTo>
                  <a:cubicBezTo>
                    <a:pt x="0" y="18"/>
                    <a:pt x="19" y="0"/>
                    <a:pt x="41" y="0"/>
                  </a:cubicBezTo>
                  <a:lnTo>
                    <a:pt x="344" y="0"/>
                  </a:lnTo>
                  <a:cubicBezTo>
                    <a:pt x="367" y="0"/>
                    <a:pt x="385" y="19"/>
                    <a:pt x="385" y="41"/>
                  </a:cubicBezTo>
                  <a:lnTo>
                    <a:pt x="385" y="226"/>
                  </a:lnTo>
                  <a:cubicBezTo>
                    <a:pt x="385" y="249"/>
                    <a:pt x="366" y="267"/>
                    <a:pt x="344" y="267"/>
                  </a:cubicBezTo>
                  <a:close/>
                  <a:moveTo>
                    <a:pt x="39" y="28"/>
                  </a:moveTo>
                  <a:cubicBezTo>
                    <a:pt x="32" y="28"/>
                    <a:pt x="28" y="34"/>
                    <a:pt x="28" y="40"/>
                  </a:cubicBezTo>
                  <a:lnTo>
                    <a:pt x="28" y="225"/>
                  </a:lnTo>
                  <a:cubicBezTo>
                    <a:pt x="28" y="232"/>
                    <a:pt x="33" y="236"/>
                    <a:pt x="39" y="236"/>
                  </a:cubicBezTo>
                  <a:lnTo>
                    <a:pt x="342" y="236"/>
                  </a:lnTo>
                  <a:cubicBezTo>
                    <a:pt x="350" y="236"/>
                    <a:pt x="354" y="230"/>
                    <a:pt x="354" y="225"/>
                  </a:cubicBezTo>
                  <a:lnTo>
                    <a:pt x="354" y="40"/>
                  </a:lnTo>
                  <a:cubicBezTo>
                    <a:pt x="354" y="32"/>
                    <a:pt x="348" y="28"/>
                    <a:pt x="342" y="28"/>
                  </a:cubicBezTo>
                  <a:lnTo>
                    <a:pt x="39" y="28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6" name="Freeform 35">
              <a:extLst>
                <a:ext uri="{FF2B5EF4-FFF2-40B4-BE49-F238E27FC236}">
                  <a16:creationId xmlns:a16="http://schemas.microsoft.com/office/drawing/2014/main" id="{EBB8E832-30ED-9CBE-AC32-152300A80F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3576" y="5471031"/>
              <a:ext cx="104858" cy="19625"/>
            </a:xfrm>
            <a:custGeom>
              <a:avLst/>
              <a:gdLst>
                <a:gd name="T0" fmla="*/ 75 w 151"/>
                <a:gd name="T1" fmla="*/ 29 h 30"/>
                <a:gd name="T2" fmla="*/ 0 w 151"/>
                <a:gd name="T3" fmla="*/ 29 h 30"/>
                <a:gd name="T4" fmla="*/ 0 w 151"/>
                <a:gd name="T5" fmla="*/ 0 h 30"/>
                <a:gd name="T6" fmla="*/ 150 w 151"/>
                <a:gd name="T7" fmla="*/ 0 h 30"/>
                <a:gd name="T8" fmla="*/ 150 w 151"/>
                <a:gd name="T9" fmla="*/ 29 h 30"/>
                <a:gd name="T10" fmla="*/ 75 w 151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1" h="30">
                  <a:moveTo>
                    <a:pt x="75" y="29"/>
                  </a:moveTo>
                  <a:lnTo>
                    <a:pt x="0" y="29"/>
                  </a:lnTo>
                  <a:lnTo>
                    <a:pt x="0" y="0"/>
                  </a:lnTo>
                  <a:lnTo>
                    <a:pt x="150" y="0"/>
                  </a:lnTo>
                  <a:lnTo>
                    <a:pt x="150" y="29"/>
                  </a:lnTo>
                  <a:lnTo>
                    <a:pt x="75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7" name="Freeform 38">
              <a:extLst>
                <a:ext uri="{FF2B5EF4-FFF2-40B4-BE49-F238E27FC236}">
                  <a16:creationId xmlns:a16="http://schemas.microsoft.com/office/drawing/2014/main" id="{A0A102AD-A98E-B8D8-99BD-6EC908D635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1296" y="5424152"/>
              <a:ext cx="58596" cy="49345"/>
            </a:xfrm>
            <a:custGeom>
              <a:avLst/>
              <a:gdLst>
                <a:gd name="T0" fmla="*/ 10 w 84"/>
                <a:gd name="T1" fmla="*/ 70 h 71"/>
                <a:gd name="T2" fmla="*/ 0 w 84"/>
                <a:gd name="T3" fmla="*/ 51 h 71"/>
                <a:gd name="T4" fmla="*/ 32 w 84"/>
                <a:gd name="T5" fmla="*/ 33 h 71"/>
                <a:gd name="T6" fmla="*/ 0 w 84"/>
                <a:gd name="T7" fmla="*/ 19 h 71"/>
                <a:gd name="T8" fmla="*/ 10 w 84"/>
                <a:gd name="T9" fmla="*/ 0 h 71"/>
                <a:gd name="T10" fmla="*/ 83 w 84"/>
                <a:gd name="T11" fmla="*/ 33 h 71"/>
                <a:gd name="T12" fmla="*/ 10 w 84"/>
                <a:gd name="T13" fmla="*/ 7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71">
                  <a:moveTo>
                    <a:pt x="10" y="70"/>
                  </a:moveTo>
                  <a:lnTo>
                    <a:pt x="0" y="51"/>
                  </a:lnTo>
                  <a:lnTo>
                    <a:pt x="32" y="33"/>
                  </a:lnTo>
                  <a:lnTo>
                    <a:pt x="0" y="19"/>
                  </a:lnTo>
                  <a:lnTo>
                    <a:pt x="10" y="0"/>
                  </a:lnTo>
                  <a:lnTo>
                    <a:pt x="83" y="33"/>
                  </a:lnTo>
                  <a:lnTo>
                    <a:pt x="10" y="7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C53D229-AD13-C794-2DD4-F2F5AA2B119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366252" y="5014715"/>
              <a:ext cx="814647" cy="456316"/>
              <a:chOff x="4478338" y="3663950"/>
              <a:chExt cx="461962" cy="258763"/>
            </a:xfrm>
            <a:grpFill/>
          </p:grpSpPr>
          <p:sp>
            <p:nvSpPr>
              <p:cNvPr id="9" name="Freeform 45">
                <a:extLst>
                  <a:ext uri="{FF2B5EF4-FFF2-40B4-BE49-F238E27FC236}">
                    <a16:creationId xmlns:a16="http://schemas.microsoft.com/office/drawing/2014/main" id="{F64C329A-582C-4A3C-E35A-512BB45372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22788" y="3663950"/>
                <a:ext cx="104775" cy="134938"/>
              </a:xfrm>
              <a:custGeom>
                <a:avLst/>
                <a:gdLst>
                  <a:gd name="T0" fmla="*/ 144 w 289"/>
                  <a:gd name="T1" fmla="*/ 374 h 375"/>
                  <a:gd name="T2" fmla="*/ 20 w 289"/>
                  <a:gd name="T3" fmla="*/ 279 h 375"/>
                  <a:gd name="T4" fmla="*/ 1 w 289"/>
                  <a:gd name="T5" fmla="*/ 143 h 375"/>
                  <a:gd name="T6" fmla="*/ 39 w 289"/>
                  <a:gd name="T7" fmla="*/ 47 h 375"/>
                  <a:gd name="T8" fmla="*/ 144 w 289"/>
                  <a:gd name="T9" fmla="*/ 0 h 375"/>
                  <a:gd name="T10" fmla="*/ 249 w 289"/>
                  <a:gd name="T11" fmla="*/ 47 h 375"/>
                  <a:gd name="T12" fmla="*/ 287 w 289"/>
                  <a:gd name="T13" fmla="*/ 143 h 375"/>
                  <a:gd name="T14" fmla="*/ 270 w 289"/>
                  <a:gd name="T15" fmla="*/ 277 h 375"/>
                  <a:gd name="T16" fmla="*/ 144 w 289"/>
                  <a:gd name="T17" fmla="*/ 374 h 375"/>
                  <a:gd name="T18" fmla="*/ 144 w 289"/>
                  <a:gd name="T19" fmla="*/ 30 h 375"/>
                  <a:gd name="T20" fmla="*/ 60 w 289"/>
                  <a:gd name="T21" fmla="*/ 67 h 375"/>
                  <a:gd name="T22" fmla="*/ 30 w 289"/>
                  <a:gd name="T23" fmla="*/ 142 h 375"/>
                  <a:gd name="T24" fmla="*/ 48 w 289"/>
                  <a:gd name="T25" fmla="*/ 272 h 375"/>
                  <a:gd name="T26" fmla="*/ 144 w 289"/>
                  <a:gd name="T27" fmla="*/ 346 h 375"/>
                  <a:gd name="T28" fmla="*/ 240 w 289"/>
                  <a:gd name="T29" fmla="*/ 272 h 375"/>
                  <a:gd name="T30" fmla="*/ 240 w 289"/>
                  <a:gd name="T31" fmla="*/ 272 h 375"/>
                  <a:gd name="T32" fmla="*/ 258 w 289"/>
                  <a:gd name="T33" fmla="*/ 142 h 375"/>
                  <a:gd name="T34" fmla="*/ 229 w 289"/>
                  <a:gd name="T35" fmla="*/ 67 h 375"/>
                  <a:gd name="T36" fmla="*/ 144 w 289"/>
                  <a:gd name="T37" fmla="*/ 3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9" h="375">
                    <a:moveTo>
                      <a:pt x="144" y="374"/>
                    </a:moveTo>
                    <a:cubicBezTo>
                      <a:pt x="86" y="374"/>
                      <a:pt x="35" y="336"/>
                      <a:pt x="20" y="279"/>
                    </a:cubicBezTo>
                    <a:cubicBezTo>
                      <a:pt x="19" y="276"/>
                      <a:pt x="6" y="209"/>
                      <a:pt x="1" y="143"/>
                    </a:cubicBezTo>
                    <a:cubicBezTo>
                      <a:pt x="0" y="110"/>
                      <a:pt x="13" y="75"/>
                      <a:pt x="39" y="47"/>
                    </a:cubicBezTo>
                    <a:cubicBezTo>
                      <a:pt x="67" y="18"/>
                      <a:pt x="106" y="0"/>
                      <a:pt x="144" y="0"/>
                    </a:cubicBezTo>
                    <a:cubicBezTo>
                      <a:pt x="184" y="0"/>
                      <a:pt x="221" y="18"/>
                      <a:pt x="249" y="47"/>
                    </a:cubicBezTo>
                    <a:cubicBezTo>
                      <a:pt x="275" y="75"/>
                      <a:pt x="288" y="110"/>
                      <a:pt x="287" y="143"/>
                    </a:cubicBezTo>
                    <a:cubicBezTo>
                      <a:pt x="283" y="207"/>
                      <a:pt x="270" y="274"/>
                      <a:pt x="270" y="277"/>
                    </a:cubicBezTo>
                    <a:cubicBezTo>
                      <a:pt x="253" y="336"/>
                      <a:pt x="202" y="374"/>
                      <a:pt x="144" y="374"/>
                    </a:cubicBezTo>
                    <a:close/>
                    <a:moveTo>
                      <a:pt x="144" y="30"/>
                    </a:moveTo>
                    <a:cubicBezTo>
                      <a:pt x="114" y="30"/>
                      <a:pt x="83" y="43"/>
                      <a:pt x="60" y="67"/>
                    </a:cubicBezTo>
                    <a:cubicBezTo>
                      <a:pt x="39" y="89"/>
                      <a:pt x="29" y="117"/>
                      <a:pt x="30" y="142"/>
                    </a:cubicBezTo>
                    <a:cubicBezTo>
                      <a:pt x="35" y="204"/>
                      <a:pt x="48" y="272"/>
                      <a:pt x="48" y="272"/>
                    </a:cubicBezTo>
                    <a:cubicBezTo>
                      <a:pt x="60" y="315"/>
                      <a:pt x="99" y="346"/>
                      <a:pt x="144" y="346"/>
                    </a:cubicBezTo>
                    <a:cubicBezTo>
                      <a:pt x="189" y="346"/>
                      <a:pt x="229" y="315"/>
                      <a:pt x="240" y="272"/>
                    </a:cubicBezTo>
                    <a:lnTo>
                      <a:pt x="240" y="272"/>
                    </a:lnTo>
                    <a:cubicBezTo>
                      <a:pt x="240" y="272"/>
                      <a:pt x="253" y="204"/>
                      <a:pt x="258" y="142"/>
                    </a:cubicBezTo>
                    <a:cubicBezTo>
                      <a:pt x="259" y="116"/>
                      <a:pt x="249" y="89"/>
                      <a:pt x="229" y="67"/>
                    </a:cubicBezTo>
                    <a:cubicBezTo>
                      <a:pt x="205" y="43"/>
                      <a:pt x="175" y="30"/>
                      <a:pt x="14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0" name="Freeform 46">
                <a:extLst>
                  <a:ext uri="{FF2B5EF4-FFF2-40B4-BE49-F238E27FC236}">
                    <a16:creationId xmlns:a16="http://schemas.microsoft.com/office/drawing/2014/main" id="{06606BDB-9595-0275-9F23-1F09B60256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78338" y="3795713"/>
                <a:ext cx="98425" cy="127000"/>
              </a:xfrm>
              <a:custGeom>
                <a:avLst/>
                <a:gdLst>
                  <a:gd name="T0" fmla="*/ 270 w 273"/>
                  <a:gd name="T1" fmla="*/ 351 h 352"/>
                  <a:gd name="T2" fmla="*/ 44 w 273"/>
                  <a:gd name="T3" fmla="*/ 351 h 352"/>
                  <a:gd name="T4" fmla="*/ 0 w 273"/>
                  <a:gd name="T5" fmla="*/ 307 h 352"/>
                  <a:gd name="T6" fmla="*/ 0 w 273"/>
                  <a:gd name="T7" fmla="*/ 179 h 352"/>
                  <a:gd name="T8" fmla="*/ 171 w 273"/>
                  <a:gd name="T9" fmla="*/ 0 h 352"/>
                  <a:gd name="T10" fmla="*/ 178 w 273"/>
                  <a:gd name="T11" fmla="*/ 0 h 352"/>
                  <a:gd name="T12" fmla="*/ 183 w 273"/>
                  <a:gd name="T13" fmla="*/ 6 h 352"/>
                  <a:gd name="T14" fmla="*/ 270 w 273"/>
                  <a:gd name="T15" fmla="*/ 46 h 352"/>
                  <a:gd name="T16" fmla="*/ 270 w 273"/>
                  <a:gd name="T17" fmla="*/ 75 h 352"/>
                  <a:gd name="T18" fmla="*/ 167 w 273"/>
                  <a:gd name="T19" fmla="*/ 30 h 352"/>
                  <a:gd name="T20" fmla="*/ 31 w 273"/>
                  <a:gd name="T21" fmla="*/ 180 h 352"/>
                  <a:gd name="T22" fmla="*/ 31 w 273"/>
                  <a:gd name="T23" fmla="*/ 309 h 352"/>
                  <a:gd name="T24" fmla="*/ 46 w 273"/>
                  <a:gd name="T25" fmla="*/ 323 h 352"/>
                  <a:gd name="T26" fmla="*/ 272 w 273"/>
                  <a:gd name="T27" fmla="*/ 323 h 352"/>
                  <a:gd name="T28" fmla="*/ 272 w 273"/>
                  <a:gd name="T29" fmla="*/ 351 h 352"/>
                  <a:gd name="T30" fmla="*/ 270 w 273"/>
                  <a:gd name="T31" fmla="*/ 351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3" h="352">
                    <a:moveTo>
                      <a:pt x="270" y="351"/>
                    </a:moveTo>
                    <a:lnTo>
                      <a:pt x="44" y="351"/>
                    </a:lnTo>
                    <a:cubicBezTo>
                      <a:pt x="21" y="351"/>
                      <a:pt x="0" y="332"/>
                      <a:pt x="0" y="307"/>
                    </a:cubicBezTo>
                    <a:lnTo>
                      <a:pt x="0" y="179"/>
                    </a:lnTo>
                    <a:cubicBezTo>
                      <a:pt x="0" y="83"/>
                      <a:pt x="75" y="4"/>
                      <a:pt x="171" y="0"/>
                    </a:cubicBezTo>
                    <a:lnTo>
                      <a:pt x="178" y="0"/>
                    </a:lnTo>
                    <a:lnTo>
                      <a:pt x="183" y="6"/>
                    </a:lnTo>
                    <a:cubicBezTo>
                      <a:pt x="205" y="32"/>
                      <a:pt x="237" y="46"/>
                      <a:pt x="270" y="46"/>
                    </a:cubicBezTo>
                    <a:lnTo>
                      <a:pt x="270" y="75"/>
                    </a:lnTo>
                    <a:cubicBezTo>
                      <a:pt x="231" y="75"/>
                      <a:pt x="193" y="59"/>
                      <a:pt x="167" y="30"/>
                    </a:cubicBezTo>
                    <a:cubicBezTo>
                      <a:pt x="89" y="38"/>
                      <a:pt x="31" y="102"/>
                      <a:pt x="31" y="180"/>
                    </a:cubicBezTo>
                    <a:lnTo>
                      <a:pt x="31" y="309"/>
                    </a:lnTo>
                    <a:cubicBezTo>
                      <a:pt x="31" y="316"/>
                      <a:pt x="37" y="323"/>
                      <a:pt x="46" y="323"/>
                    </a:cubicBezTo>
                    <a:lnTo>
                      <a:pt x="272" y="323"/>
                    </a:lnTo>
                    <a:lnTo>
                      <a:pt x="272" y="351"/>
                    </a:lnTo>
                    <a:lnTo>
                      <a:pt x="270" y="35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1" name="Freeform 47">
                <a:extLst>
                  <a:ext uri="{FF2B5EF4-FFF2-40B4-BE49-F238E27FC236}">
                    <a16:creationId xmlns:a16="http://schemas.microsoft.com/office/drawing/2014/main" id="{57D3ECD8-D475-17B2-3A44-4415F83702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91075" y="3663950"/>
                <a:ext cx="104775" cy="134938"/>
              </a:xfrm>
              <a:custGeom>
                <a:avLst/>
                <a:gdLst>
                  <a:gd name="T0" fmla="*/ 144 w 289"/>
                  <a:gd name="T1" fmla="*/ 374 h 375"/>
                  <a:gd name="T2" fmla="*/ 20 w 289"/>
                  <a:gd name="T3" fmla="*/ 279 h 375"/>
                  <a:gd name="T4" fmla="*/ 1 w 289"/>
                  <a:gd name="T5" fmla="*/ 143 h 375"/>
                  <a:gd name="T6" fmla="*/ 39 w 289"/>
                  <a:gd name="T7" fmla="*/ 47 h 375"/>
                  <a:gd name="T8" fmla="*/ 144 w 289"/>
                  <a:gd name="T9" fmla="*/ 0 h 375"/>
                  <a:gd name="T10" fmla="*/ 249 w 289"/>
                  <a:gd name="T11" fmla="*/ 47 h 375"/>
                  <a:gd name="T12" fmla="*/ 287 w 289"/>
                  <a:gd name="T13" fmla="*/ 143 h 375"/>
                  <a:gd name="T14" fmla="*/ 269 w 289"/>
                  <a:gd name="T15" fmla="*/ 277 h 375"/>
                  <a:gd name="T16" fmla="*/ 144 w 289"/>
                  <a:gd name="T17" fmla="*/ 374 h 375"/>
                  <a:gd name="T18" fmla="*/ 144 w 289"/>
                  <a:gd name="T19" fmla="*/ 30 h 375"/>
                  <a:gd name="T20" fmla="*/ 59 w 289"/>
                  <a:gd name="T21" fmla="*/ 67 h 375"/>
                  <a:gd name="T22" fmla="*/ 30 w 289"/>
                  <a:gd name="T23" fmla="*/ 142 h 375"/>
                  <a:gd name="T24" fmla="*/ 48 w 289"/>
                  <a:gd name="T25" fmla="*/ 272 h 375"/>
                  <a:gd name="T26" fmla="*/ 144 w 289"/>
                  <a:gd name="T27" fmla="*/ 346 h 375"/>
                  <a:gd name="T28" fmla="*/ 240 w 289"/>
                  <a:gd name="T29" fmla="*/ 272 h 375"/>
                  <a:gd name="T30" fmla="*/ 240 w 289"/>
                  <a:gd name="T31" fmla="*/ 272 h 375"/>
                  <a:gd name="T32" fmla="*/ 258 w 289"/>
                  <a:gd name="T33" fmla="*/ 142 h 375"/>
                  <a:gd name="T34" fmla="*/ 229 w 289"/>
                  <a:gd name="T35" fmla="*/ 67 h 375"/>
                  <a:gd name="T36" fmla="*/ 144 w 289"/>
                  <a:gd name="T37" fmla="*/ 3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9" h="375">
                    <a:moveTo>
                      <a:pt x="144" y="374"/>
                    </a:moveTo>
                    <a:cubicBezTo>
                      <a:pt x="86" y="374"/>
                      <a:pt x="35" y="336"/>
                      <a:pt x="20" y="279"/>
                    </a:cubicBezTo>
                    <a:cubicBezTo>
                      <a:pt x="19" y="276"/>
                      <a:pt x="6" y="209"/>
                      <a:pt x="1" y="143"/>
                    </a:cubicBezTo>
                    <a:cubicBezTo>
                      <a:pt x="0" y="110"/>
                      <a:pt x="13" y="75"/>
                      <a:pt x="39" y="47"/>
                    </a:cubicBezTo>
                    <a:cubicBezTo>
                      <a:pt x="67" y="18"/>
                      <a:pt x="106" y="0"/>
                      <a:pt x="144" y="0"/>
                    </a:cubicBezTo>
                    <a:cubicBezTo>
                      <a:pt x="183" y="0"/>
                      <a:pt x="221" y="18"/>
                      <a:pt x="249" y="47"/>
                    </a:cubicBezTo>
                    <a:cubicBezTo>
                      <a:pt x="275" y="75"/>
                      <a:pt x="288" y="110"/>
                      <a:pt x="287" y="143"/>
                    </a:cubicBezTo>
                    <a:cubicBezTo>
                      <a:pt x="282" y="207"/>
                      <a:pt x="269" y="274"/>
                      <a:pt x="269" y="277"/>
                    </a:cubicBezTo>
                    <a:cubicBezTo>
                      <a:pt x="255" y="336"/>
                      <a:pt x="204" y="374"/>
                      <a:pt x="144" y="374"/>
                    </a:cubicBezTo>
                    <a:close/>
                    <a:moveTo>
                      <a:pt x="144" y="30"/>
                    </a:moveTo>
                    <a:cubicBezTo>
                      <a:pt x="113" y="30"/>
                      <a:pt x="83" y="43"/>
                      <a:pt x="59" y="67"/>
                    </a:cubicBezTo>
                    <a:cubicBezTo>
                      <a:pt x="39" y="89"/>
                      <a:pt x="29" y="117"/>
                      <a:pt x="30" y="142"/>
                    </a:cubicBezTo>
                    <a:cubicBezTo>
                      <a:pt x="35" y="204"/>
                      <a:pt x="48" y="272"/>
                      <a:pt x="48" y="272"/>
                    </a:cubicBezTo>
                    <a:cubicBezTo>
                      <a:pt x="59" y="315"/>
                      <a:pt x="99" y="346"/>
                      <a:pt x="144" y="346"/>
                    </a:cubicBezTo>
                    <a:cubicBezTo>
                      <a:pt x="189" y="346"/>
                      <a:pt x="229" y="315"/>
                      <a:pt x="240" y="272"/>
                    </a:cubicBezTo>
                    <a:lnTo>
                      <a:pt x="240" y="272"/>
                    </a:lnTo>
                    <a:cubicBezTo>
                      <a:pt x="240" y="272"/>
                      <a:pt x="253" y="204"/>
                      <a:pt x="258" y="142"/>
                    </a:cubicBezTo>
                    <a:cubicBezTo>
                      <a:pt x="259" y="116"/>
                      <a:pt x="249" y="89"/>
                      <a:pt x="229" y="67"/>
                    </a:cubicBezTo>
                    <a:cubicBezTo>
                      <a:pt x="207" y="43"/>
                      <a:pt x="176" y="30"/>
                      <a:pt x="14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2" name="Freeform 48">
                <a:extLst>
                  <a:ext uri="{FF2B5EF4-FFF2-40B4-BE49-F238E27FC236}">
                    <a16:creationId xmlns:a16="http://schemas.microsoft.com/office/drawing/2014/main" id="{00747049-7A00-9221-5550-4950B63FE5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5050" y="3795713"/>
                <a:ext cx="95250" cy="127000"/>
              </a:xfrm>
              <a:custGeom>
                <a:avLst/>
                <a:gdLst>
                  <a:gd name="T0" fmla="*/ 220 w 264"/>
                  <a:gd name="T1" fmla="*/ 353 h 354"/>
                  <a:gd name="T2" fmla="*/ 0 w 264"/>
                  <a:gd name="T3" fmla="*/ 353 h 354"/>
                  <a:gd name="T4" fmla="*/ 0 w 264"/>
                  <a:gd name="T5" fmla="*/ 324 h 354"/>
                  <a:gd name="T6" fmla="*/ 220 w 264"/>
                  <a:gd name="T7" fmla="*/ 324 h 354"/>
                  <a:gd name="T8" fmla="*/ 235 w 264"/>
                  <a:gd name="T9" fmla="*/ 309 h 354"/>
                  <a:gd name="T10" fmla="*/ 235 w 264"/>
                  <a:gd name="T11" fmla="*/ 181 h 354"/>
                  <a:gd name="T12" fmla="*/ 104 w 264"/>
                  <a:gd name="T13" fmla="*/ 31 h 354"/>
                  <a:gd name="T14" fmla="*/ 0 w 264"/>
                  <a:gd name="T15" fmla="*/ 76 h 354"/>
                  <a:gd name="T16" fmla="*/ 0 w 264"/>
                  <a:gd name="T17" fmla="*/ 47 h 354"/>
                  <a:gd name="T18" fmla="*/ 86 w 264"/>
                  <a:gd name="T19" fmla="*/ 6 h 354"/>
                  <a:gd name="T20" fmla="*/ 91 w 264"/>
                  <a:gd name="T21" fmla="*/ 0 h 354"/>
                  <a:gd name="T22" fmla="*/ 98 w 264"/>
                  <a:gd name="T23" fmla="*/ 0 h 354"/>
                  <a:gd name="T24" fmla="*/ 263 w 264"/>
                  <a:gd name="T25" fmla="*/ 180 h 354"/>
                  <a:gd name="T26" fmla="*/ 263 w 264"/>
                  <a:gd name="T27" fmla="*/ 308 h 354"/>
                  <a:gd name="T28" fmla="*/ 220 w 264"/>
                  <a:gd name="T29" fmla="*/ 353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64" h="354">
                    <a:moveTo>
                      <a:pt x="220" y="353"/>
                    </a:moveTo>
                    <a:lnTo>
                      <a:pt x="0" y="353"/>
                    </a:lnTo>
                    <a:lnTo>
                      <a:pt x="0" y="324"/>
                    </a:lnTo>
                    <a:lnTo>
                      <a:pt x="220" y="324"/>
                    </a:lnTo>
                    <a:cubicBezTo>
                      <a:pt x="228" y="324"/>
                      <a:pt x="235" y="318"/>
                      <a:pt x="235" y="309"/>
                    </a:cubicBezTo>
                    <a:lnTo>
                      <a:pt x="235" y="181"/>
                    </a:lnTo>
                    <a:cubicBezTo>
                      <a:pt x="235" y="105"/>
                      <a:pt x="178" y="41"/>
                      <a:pt x="104" y="31"/>
                    </a:cubicBezTo>
                    <a:cubicBezTo>
                      <a:pt x="78" y="59"/>
                      <a:pt x="40" y="76"/>
                      <a:pt x="0" y="76"/>
                    </a:cubicBezTo>
                    <a:lnTo>
                      <a:pt x="0" y="47"/>
                    </a:lnTo>
                    <a:cubicBezTo>
                      <a:pt x="34" y="47"/>
                      <a:pt x="66" y="32"/>
                      <a:pt x="86" y="6"/>
                    </a:cubicBezTo>
                    <a:lnTo>
                      <a:pt x="91" y="0"/>
                    </a:lnTo>
                    <a:lnTo>
                      <a:pt x="98" y="0"/>
                    </a:lnTo>
                    <a:cubicBezTo>
                      <a:pt x="191" y="8"/>
                      <a:pt x="263" y="86"/>
                      <a:pt x="263" y="180"/>
                    </a:cubicBezTo>
                    <a:lnTo>
                      <a:pt x="263" y="308"/>
                    </a:lnTo>
                    <a:cubicBezTo>
                      <a:pt x="263" y="334"/>
                      <a:pt x="244" y="353"/>
                      <a:pt x="220" y="35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4D8F5B5-5C62-DD80-E3BF-C29DE9548C69}"/>
              </a:ext>
            </a:extLst>
          </p:cNvPr>
          <p:cNvGrpSpPr>
            <a:grpSpLocks noChangeAspect="1"/>
          </p:cNvGrpSpPr>
          <p:nvPr/>
        </p:nvGrpSpPr>
        <p:grpSpPr>
          <a:xfrm>
            <a:off x="3936356" y="1371753"/>
            <a:ext cx="309152" cy="309152"/>
            <a:chOff x="3867150" y="3498850"/>
            <a:chExt cx="325438" cy="325438"/>
          </a:xfrm>
          <a:solidFill>
            <a:schemeClr val="bg1">
              <a:lumMod val="95000"/>
            </a:schemeClr>
          </a:solidFill>
        </p:grpSpPr>
        <p:sp>
          <p:nvSpPr>
            <p:cNvPr id="14" name="Freeform 94">
              <a:extLst>
                <a:ext uri="{FF2B5EF4-FFF2-40B4-BE49-F238E27FC236}">
                  <a16:creationId xmlns:a16="http://schemas.microsoft.com/office/drawing/2014/main" id="{F5156936-B559-E965-3C18-6B617B1251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5888" y="3616325"/>
              <a:ext cx="66675" cy="76200"/>
            </a:xfrm>
            <a:custGeom>
              <a:avLst/>
              <a:gdLst>
                <a:gd name="T0" fmla="*/ 132 w 187"/>
                <a:gd name="T1" fmla="*/ 161 h 210"/>
                <a:gd name="T2" fmla="*/ 51 w 187"/>
                <a:gd name="T3" fmla="*/ 161 h 210"/>
                <a:gd name="T4" fmla="*/ 35 w 187"/>
                <a:gd name="T5" fmla="*/ 209 h 210"/>
                <a:gd name="T6" fmla="*/ 0 w 187"/>
                <a:gd name="T7" fmla="*/ 209 h 210"/>
                <a:gd name="T8" fmla="*/ 77 w 187"/>
                <a:gd name="T9" fmla="*/ 0 h 210"/>
                <a:gd name="T10" fmla="*/ 111 w 187"/>
                <a:gd name="T11" fmla="*/ 0 h 210"/>
                <a:gd name="T12" fmla="*/ 186 w 187"/>
                <a:gd name="T13" fmla="*/ 209 h 210"/>
                <a:gd name="T14" fmla="*/ 148 w 187"/>
                <a:gd name="T15" fmla="*/ 209 h 210"/>
                <a:gd name="T16" fmla="*/ 132 w 187"/>
                <a:gd name="T17" fmla="*/ 161 h 210"/>
                <a:gd name="T18" fmla="*/ 61 w 187"/>
                <a:gd name="T19" fmla="*/ 131 h 210"/>
                <a:gd name="T20" fmla="*/ 122 w 187"/>
                <a:gd name="T21" fmla="*/ 131 h 210"/>
                <a:gd name="T22" fmla="*/ 92 w 187"/>
                <a:gd name="T23" fmla="*/ 43 h 210"/>
                <a:gd name="T24" fmla="*/ 90 w 187"/>
                <a:gd name="T25" fmla="*/ 43 h 210"/>
                <a:gd name="T26" fmla="*/ 61 w 187"/>
                <a:gd name="T27" fmla="*/ 131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7" h="210">
                  <a:moveTo>
                    <a:pt x="132" y="161"/>
                  </a:moveTo>
                  <a:lnTo>
                    <a:pt x="51" y="161"/>
                  </a:lnTo>
                  <a:lnTo>
                    <a:pt x="35" y="209"/>
                  </a:lnTo>
                  <a:lnTo>
                    <a:pt x="0" y="209"/>
                  </a:lnTo>
                  <a:lnTo>
                    <a:pt x="77" y="0"/>
                  </a:lnTo>
                  <a:lnTo>
                    <a:pt x="111" y="0"/>
                  </a:lnTo>
                  <a:lnTo>
                    <a:pt x="186" y="209"/>
                  </a:lnTo>
                  <a:lnTo>
                    <a:pt x="148" y="209"/>
                  </a:lnTo>
                  <a:lnTo>
                    <a:pt x="132" y="161"/>
                  </a:lnTo>
                  <a:close/>
                  <a:moveTo>
                    <a:pt x="61" y="131"/>
                  </a:moveTo>
                  <a:lnTo>
                    <a:pt x="122" y="131"/>
                  </a:lnTo>
                  <a:lnTo>
                    <a:pt x="92" y="43"/>
                  </a:lnTo>
                  <a:lnTo>
                    <a:pt x="90" y="43"/>
                  </a:lnTo>
                  <a:lnTo>
                    <a:pt x="61" y="13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15" name="Freeform 95">
              <a:extLst>
                <a:ext uri="{FF2B5EF4-FFF2-40B4-BE49-F238E27FC236}">
                  <a16:creationId xmlns:a16="http://schemas.microsoft.com/office/drawing/2014/main" id="{4C633591-CAF8-D036-D628-53F098119E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3675" y="3616325"/>
              <a:ext cx="55563" cy="76200"/>
            </a:xfrm>
            <a:custGeom>
              <a:avLst/>
              <a:gdLst>
                <a:gd name="T0" fmla="*/ 35 w 156"/>
                <a:gd name="T1" fmla="*/ 130 h 210"/>
                <a:gd name="T2" fmla="*/ 35 w 156"/>
                <a:gd name="T3" fmla="*/ 209 h 210"/>
                <a:gd name="T4" fmla="*/ 0 w 156"/>
                <a:gd name="T5" fmla="*/ 209 h 210"/>
                <a:gd name="T6" fmla="*/ 0 w 156"/>
                <a:gd name="T7" fmla="*/ 0 h 210"/>
                <a:gd name="T8" fmla="*/ 82 w 156"/>
                <a:gd name="T9" fmla="*/ 0 h 210"/>
                <a:gd name="T10" fmla="*/ 136 w 156"/>
                <a:gd name="T11" fmla="*/ 18 h 210"/>
                <a:gd name="T12" fmla="*/ 155 w 156"/>
                <a:gd name="T13" fmla="*/ 64 h 210"/>
                <a:gd name="T14" fmla="*/ 136 w 156"/>
                <a:gd name="T15" fmla="*/ 111 h 210"/>
                <a:gd name="T16" fmla="*/ 82 w 156"/>
                <a:gd name="T17" fmla="*/ 129 h 210"/>
                <a:gd name="T18" fmla="*/ 35 w 156"/>
                <a:gd name="T19" fmla="*/ 129 h 210"/>
                <a:gd name="T20" fmla="*/ 35 w 156"/>
                <a:gd name="T21" fmla="*/ 130 h 210"/>
                <a:gd name="T22" fmla="*/ 35 w 156"/>
                <a:gd name="T23" fmla="*/ 102 h 210"/>
                <a:gd name="T24" fmla="*/ 82 w 156"/>
                <a:gd name="T25" fmla="*/ 102 h 210"/>
                <a:gd name="T26" fmla="*/ 111 w 156"/>
                <a:gd name="T27" fmla="*/ 92 h 210"/>
                <a:gd name="T28" fmla="*/ 121 w 156"/>
                <a:gd name="T29" fmla="*/ 66 h 210"/>
                <a:gd name="T30" fmla="*/ 111 w 156"/>
                <a:gd name="T31" fmla="*/ 40 h 210"/>
                <a:gd name="T32" fmla="*/ 82 w 156"/>
                <a:gd name="T33" fmla="*/ 29 h 210"/>
                <a:gd name="T34" fmla="*/ 35 w 156"/>
                <a:gd name="T35" fmla="*/ 29 h 210"/>
                <a:gd name="T36" fmla="*/ 35 w 156"/>
                <a:gd name="T37" fmla="*/ 102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6" h="210">
                  <a:moveTo>
                    <a:pt x="35" y="130"/>
                  </a:moveTo>
                  <a:lnTo>
                    <a:pt x="35" y="209"/>
                  </a:lnTo>
                  <a:lnTo>
                    <a:pt x="0" y="209"/>
                  </a:lnTo>
                  <a:lnTo>
                    <a:pt x="0" y="0"/>
                  </a:lnTo>
                  <a:lnTo>
                    <a:pt x="82" y="0"/>
                  </a:lnTo>
                  <a:cubicBezTo>
                    <a:pt x="105" y="0"/>
                    <a:pt x="123" y="6"/>
                    <a:pt x="136" y="18"/>
                  </a:cubicBezTo>
                  <a:cubicBezTo>
                    <a:pt x="149" y="29"/>
                    <a:pt x="155" y="45"/>
                    <a:pt x="155" y="64"/>
                  </a:cubicBezTo>
                  <a:cubicBezTo>
                    <a:pt x="155" y="83"/>
                    <a:pt x="149" y="99"/>
                    <a:pt x="136" y="111"/>
                  </a:cubicBezTo>
                  <a:cubicBezTo>
                    <a:pt x="123" y="123"/>
                    <a:pt x="105" y="129"/>
                    <a:pt x="82" y="129"/>
                  </a:cubicBezTo>
                  <a:lnTo>
                    <a:pt x="35" y="129"/>
                  </a:lnTo>
                  <a:lnTo>
                    <a:pt x="35" y="130"/>
                  </a:lnTo>
                  <a:close/>
                  <a:moveTo>
                    <a:pt x="35" y="102"/>
                  </a:moveTo>
                  <a:lnTo>
                    <a:pt x="82" y="102"/>
                  </a:lnTo>
                  <a:cubicBezTo>
                    <a:pt x="95" y="102"/>
                    <a:pt x="104" y="99"/>
                    <a:pt x="111" y="92"/>
                  </a:cubicBezTo>
                  <a:cubicBezTo>
                    <a:pt x="117" y="85"/>
                    <a:pt x="121" y="76"/>
                    <a:pt x="121" y="66"/>
                  </a:cubicBezTo>
                  <a:cubicBezTo>
                    <a:pt x="121" y="56"/>
                    <a:pt x="119" y="47"/>
                    <a:pt x="111" y="40"/>
                  </a:cubicBezTo>
                  <a:cubicBezTo>
                    <a:pt x="105" y="32"/>
                    <a:pt x="95" y="29"/>
                    <a:pt x="82" y="29"/>
                  </a:cubicBezTo>
                  <a:lnTo>
                    <a:pt x="35" y="29"/>
                  </a:lnTo>
                  <a:lnTo>
                    <a:pt x="35" y="10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16" name="Freeform 96">
              <a:extLst>
                <a:ext uri="{FF2B5EF4-FFF2-40B4-BE49-F238E27FC236}">
                  <a16:creationId xmlns:a16="http://schemas.microsoft.com/office/drawing/2014/main" id="{84F06550-DAF9-8EC9-A271-84B3BDBF66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3525" y="3616325"/>
              <a:ext cx="55563" cy="76200"/>
            </a:xfrm>
            <a:custGeom>
              <a:avLst/>
              <a:gdLst>
                <a:gd name="T0" fmla="*/ 35 w 155"/>
                <a:gd name="T1" fmla="*/ 130 h 210"/>
                <a:gd name="T2" fmla="*/ 35 w 155"/>
                <a:gd name="T3" fmla="*/ 209 h 210"/>
                <a:gd name="T4" fmla="*/ 0 w 155"/>
                <a:gd name="T5" fmla="*/ 209 h 210"/>
                <a:gd name="T6" fmla="*/ 0 w 155"/>
                <a:gd name="T7" fmla="*/ 0 h 210"/>
                <a:gd name="T8" fmla="*/ 81 w 155"/>
                <a:gd name="T9" fmla="*/ 0 h 210"/>
                <a:gd name="T10" fmla="*/ 135 w 155"/>
                <a:gd name="T11" fmla="*/ 18 h 210"/>
                <a:gd name="T12" fmla="*/ 154 w 155"/>
                <a:gd name="T13" fmla="*/ 64 h 210"/>
                <a:gd name="T14" fmla="*/ 135 w 155"/>
                <a:gd name="T15" fmla="*/ 111 h 210"/>
                <a:gd name="T16" fmla="*/ 81 w 155"/>
                <a:gd name="T17" fmla="*/ 129 h 210"/>
                <a:gd name="T18" fmla="*/ 35 w 155"/>
                <a:gd name="T19" fmla="*/ 129 h 210"/>
                <a:gd name="T20" fmla="*/ 35 w 155"/>
                <a:gd name="T21" fmla="*/ 130 h 210"/>
                <a:gd name="T22" fmla="*/ 35 w 155"/>
                <a:gd name="T23" fmla="*/ 102 h 210"/>
                <a:gd name="T24" fmla="*/ 81 w 155"/>
                <a:gd name="T25" fmla="*/ 102 h 210"/>
                <a:gd name="T26" fmla="*/ 111 w 155"/>
                <a:gd name="T27" fmla="*/ 92 h 210"/>
                <a:gd name="T28" fmla="*/ 121 w 155"/>
                <a:gd name="T29" fmla="*/ 66 h 210"/>
                <a:gd name="T30" fmla="*/ 111 w 155"/>
                <a:gd name="T31" fmla="*/ 40 h 210"/>
                <a:gd name="T32" fmla="*/ 81 w 155"/>
                <a:gd name="T33" fmla="*/ 29 h 210"/>
                <a:gd name="T34" fmla="*/ 35 w 155"/>
                <a:gd name="T35" fmla="*/ 29 h 210"/>
                <a:gd name="T36" fmla="*/ 35 w 155"/>
                <a:gd name="T37" fmla="*/ 102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5" h="210">
                  <a:moveTo>
                    <a:pt x="35" y="130"/>
                  </a:moveTo>
                  <a:lnTo>
                    <a:pt x="35" y="209"/>
                  </a:lnTo>
                  <a:lnTo>
                    <a:pt x="0" y="209"/>
                  </a:lnTo>
                  <a:lnTo>
                    <a:pt x="0" y="0"/>
                  </a:lnTo>
                  <a:lnTo>
                    <a:pt x="81" y="0"/>
                  </a:lnTo>
                  <a:cubicBezTo>
                    <a:pt x="105" y="0"/>
                    <a:pt x="122" y="6"/>
                    <a:pt x="135" y="18"/>
                  </a:cubicBezTo>
                  <a:cubicBezTo>
                    <a:pt x="148" y="29"/>
                    <a:pt x="154" y="45"/>
                    <a:pt x="154" y="64"/>
                  </a:cubicBezTo>
                  <a:cubicBezTo>
                    <a:pt x="154" y="83"/>
                    <a:pt x="148" y="99"/>
                    <a:pt x="135" y="111"/>
                  </a:cubicBezTo>
                  <a:cubicBezTo>
                    <a:pt x="122" y="123"/>
                    <a:pt x="105" y="129"/>
                    <a:pt x="81" y="129"/>
                  </a:cubicBezTo>
                  <a:lnTo>
                    <a:pt x="35" y="129"/>
                  </a:lnTo>
                  <a:lnTo>
                    <a:pt x="35" y="130"/>
                  </a:lnTo>
                  <a:close/>
                  <a:moveTo>
                    <a:pt x="35" y="102"/>
                  </a:moveTo>
                  <a:lnTo>
                    <a:pt x="81" y="102"/>
                  </a:lnTo>
                  <a:cubicBezTo>
                    <a:pt x="95" y="102"/>
                    <a:pt x="103" y="99"/>
                    <a:pt x="111" y="92"/>
                  </a:cubicBezTo>
                  <a:cubicBezTo>
                    <a:pt x="118" y="85"/>
                    <a:pt x="121" y="76"/>
                    <a:pt x="121" y="66"/>
                  </a:cubicBezTo>
                  <a:cubicBezTo>
                    <a:pt x="121" y="56"/>
                    <a:pt x="118" y="47"/>
                    <a:pt x="111" y="40"/>
                  </a:cubicBezTo>
                  <a:cubicBezTo>
                    <a:pt x="103" y="32"/>
                    <a:pt x="95" y="29"/>
                    <a:pt x="81" y="29"/>
                  </a:cubicBezTo>
                  <a:lnTo>
                    <a:pt x="35" y="29"/>
                  </a:lnTo>
                  <a:lnTo>
                    <a:pt x="35" y="10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17" name="Freeform 97">
              <a:extLst>
                <a:ext uri="{FF2B5EF4-FFF2-40B4-BE49-F238E27FC236}">
                  <a16:creationId xmlns:a16="http://schemas.microsoft.com/office/drawing/2014/main" id="{41B9FA93-E352-B35E-7507-4F3D9D603C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7150" y="3498850"/>
              <a:ext cx="325438" cy="325438"/>
            </a:xfrm>
            <a:custGeom>
              <a:avLst/>
              <a:gdLst>
                <a:gd name="T0" fmla="*/ 853 w 905"/>
                <a:gd name="T1" fmla="*/ 902 h 903"/>
                <a:gd name="T2" fmla="*/ 51 w 905"/>
                <a:gd name="T3" fmla="*/ 902 h 903"/>
                <a:gd name="T4" fmla="*/ 0 w 905"/>
                <a:gd name="T5" fmla="*/ 851 h 903"/>
                <a:gd name="T6" fmla="*/ 0 w 905"/>
                <a:gd name="T7" fmla="*/ 51 h 903"/>
                <a:gd name="T8" fmla="*/ 51 w 905"/>
                <a:gd name="T9" fmla="*/ 0 h 903"/>
                <a:gd name="T10" fmla="*/ 853 w 905"/>
                <a:gd name="T11" fmla="*/ 0 h 903"/>
                <a:gd name="T12" fmla="*/ 904 w 905"/>
                <a:gd name="T13" fmla="*/ 51 h 903"/>
                <a:gd name="T14" fmla="*/ 904 w 905"/>
                <a:gd name="T15" fmla="*/ 851 h 903"/>
                <a:gd name="T16" fmla="*/ 853 w 905"/>
                <a:gd name="T17" fmla="*/ 902 h 903"/>
                <a:gd name="T18" fmla="*/ 51 w 905"/>
                <a:gd name="T19" fmla="*/ 29 h 903"/>
                <a:gd name="T20" fmla="*/ 29 w 905"/>
                <a:gd name="T21" fmla="*/ 51 h 903"/>
                <a:gd name="T22" fmla="*/ 29 w 905"/>
                <a:gd name="T23" fmla="*/ 851 h 903"/>
                <a:gd name="T24" fmla="*/ 51 w 905"/>
                <a:gd name="T25" fmla="*/ 873 h 903"/>
                <a:gd name="T26" fmla="*/ 853 w 905"/>
                <a:gd name="T27" fmla="*/ 873 h 903"/>
                <a:gd name="T28" fmla="*/ 874 w 905"/>
                <a:gd name="T29" fmla="*/ 851 h 903"/>
                <a:gd name="T30" fmla="*/ 874 w 905"/>
                <a:gd name="T31" fmla="*/ 51 h 903"/>
                <a:gd name="T32" fmla="*/ 853 w 905"/>
                <a:gd name="T33" fmla="*/ 29 h 903"/>
                <a:gd name="T34" fmla="*/ 51 w 905"/>
                <a:gd name="T35" fmla="*/ 29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5" h="903">
                  <a:moveTo>
                    <a:pt x="853" y="902"/>
                  </a:moveTo>
                  <a:lnTo>
                    <a:pt x="51" y="902"/>
                  </a:lnTo>
                  <a:cubicBezTo>
                    <a:pt x="23" y="902"/>
                    <a:pt x="0" y="879"/>
                    <a:pt x="0" y="851"/>
                  </a:cubicBezTo>
                  <a:lnTo>
                    <a:pt x="0" y="51"/>
                  </a:lnTo>
                  <a:cubicBezTo>
                    <a:pt x="0" y="23"/>
                    <a:pt x="23" y="0"/>
                    <a:pt x="51" y="0"/>
                  </a:cubicBezTo>
                  <a:lnTo>
                    <a:pt x="853" y="0"/>
                  </a:lnTo>
                  <a:cubicBezTo>
                    <a:pt x="880" y="0"/>
                    <a:pt x="904" y="23"/>
                    <a:pt x="904" y="51"/>
                  </a:cubicBezTo>
                  <a:lnTo>
                    <a:pt x="904" y="851"/>
                  </a:lnTo>
                  <a:cubicBezTo>
                    <a:pt x="904" y="881"/>
                    <a:pt x="880" y="902"/>
                    <a:pt x="853" y="902"/>
                  </a:cubicBezTo>
                  <a:close/>
                  <a:moveTo>
                    <a:pt x="51" y="29"/>
                  </a:moveTo>
                  <a:cubicBezTo>
                    <a:pt x="39" y="29"/>
                    <a:pt x="29" y="39"/>
                    <a:pt x="29" y="51"/>
                  </a:cubicBezTo>
                  <a:lnTo>
                    <a:pt x="29" y="851"/>
                  </a:lnTo>
                  <a:cubicBezTo>
                    <a:pt x="29" y="863"/>
                    <a:pt x="39" y="873"/>
                    <a:pt x="51" y="873"/>
                  </a:cubicBezTo>
                  <a:lnTo>
                    <a:pt x="853" y="873"/>
                  </a:lnTo>
                  <a:cubicBezTo>
                    <a:pt x="864" y="873"/>
                    <a:pt x="874" y="863"/>
                    <a:pt x="874" y="851"/>
                  </a:cubicBezTo>
                  <a:lnTo>
                    <a:pt x="874" y="51"/>
                  </a:lnTo>
                  <a:cubicBezTo>
                    <a:pt x="874" y="39"/>
                    <a:pt x="864" y="29"/>
                    <a:pt x="853" y="29"/>
                  </a:cubicBezTo>
                  <a:lnTo>
                    <a:pt x="51" y="2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83C3752-0B98-54A3-959E-E9B297F7402A}"/>
              </a:ext>
            </a:extLst>
          </p:cNvPr>
          <p:cNvGrpSpPr>
            <a:grpSpLocks noChangeAspect="1"/>
          </p:cNvGrpSpPr>
          <p:nvPr/>
        </p:nvGrpSpPr>
        <p:grpSpPr>
          <a:xfrm>
            <a:off x="4992267" y="1354778"/>
            <a:ext cx="918015" cy="244804"/>
            <a:chOff x="6145510" y="5818855"/>
            <a:chExt cx="1481063" cy="394950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3F0A2045-F49C-E88A-9F59-438C5387E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1243" y="5831197"/>
              <a:ext cx="1329159" cy="370266"/>
            </a:xfrm>
            <a:custGeom>
              <a:avLst/>
              <a:gdLst>
                <a:gd name="T0" fmla="*/ 3014 w 3085"/>
                <a:gd name="T1" fmla="*/ 859 h 860"/>
                <a:gd name="T2" fmla="*/ 70 w 3085"/>
                <a:gd name="T3" fmla="*/ 859 h 860"/>
                <a:gd name="T4" fmla="*/ 0 w 3085"/>
                <a:gd name="T5" fmla="*/ 788 h 860"/>
                <a:gd name="T6" fmla="*/ 0 w 3085"/>
                <a:gd name="T7" fmla="*/ 70 h 860"/>
                <a:gd name="T8" fmla="*/ 70 w 3085"/>
                <a:gd name="T9" fmla="*/ 0 h 860"/>
                <a:gd name="T10" fmla="*/ 3014 w 3085"/>
                <a:gd name="T11" fmla="*/ 0 h 860"/>
                <a:gd name="T12" fmla="*/ 3084 w 3085"/>
                <a:gd name="T13" fmla="*/ 70 h 860"/>
                <a:gd name="T14" fmla="*/ 3084 w 3085"/>
                <a:gd name="T15" fmla="*/ 788 h 860"/>
                <a:gd name="T16" fmla="*/ 3014 w 3085"/>
                <a:gd name="T17" fmla="*/ 85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5" h="860">
                  <a:moveTo>
                    <a:pt x="3014" y="859"/>
                  </a:moveTo>
                  <a:lnTo>
                    <a:pt x="70" y="859"/>
                  </a:lnTo>
                  <a:cubicBezTo>
                    <a:pt x="31" y="859"/>
                    <a:pt x="0" y="827"/>
                    <a:pt x="0" y="788"/>
                  </a:cubicBezTo>
                  <a:lnTo>
                    <a:pt x="0" y="70"/>
                  </a:lnTo>
                  <a:cubicBezTo>
                    <a:pt x="0" y="32"/>
                    <a:pt x="31" y="0"/>
                    <a:pt x="70" y="0"/>
                  </a:cubicBezTo>
                  <a:lnTo>
                    <a:pt x="3014" y="0"/>
                  </a:lnTo>
                  <a:cubicBezTo>
                    <a:pt x="3053" y="0"/>
                    <a:pt x="3084" y="32"/>
                    <a:pt x="3084" y="70"/>
                  </a:cubicBezTo>
                  <a:lnTo>
                    <a:pt x="3084" y="788"/>
                  </a:lnTo>
                  <a:cubicBezTo>
                    <a:pt x="3084" y="827"/>
                    <a:pt x="3053" y="859"/>
                    <a:pt x="3014" y="859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0" name="Freeform 1">
              <a:extLst>
                <a:ext uri="{FF2B5EF4-FFF2-40B4-BE49-F238E27FC236}">
                  <a16:creationId xmlns:a16="http://schemas.microsoft.com/office/drawing/2014/main" id="{68A23659-EF24-A35B-983B-8DB83469B2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5510" y="5881515"/>
              <a:ext cx="68357" cy="269629"/>
            </a:xfrm>
            <a:custGeom>
              <a:avLst/>
              <a:gdLst>
                <a:gd name="T0" fmla="*/ 98 w 159"/>
                <a:gd name="T1" fmla="*/ 625 h 626"/>
                <a:gd name="T2" fmla="*/ 0 w 159"/>
                <a:gd name="T3" fmla="*/ 539 h 626"/>
                <a:gd name="T4" fmla="*/ 0 w 159"/>
                <a:gd name="T5" fmla="*/ 87 h 626"/>
                <a:gd name="T6" fmla="*/ 98 w 159"/>
                <a:gd name="T7" fmla="*/ 0 h 626"/>
                <a:gd name="T8" fmla="*/ 158 w 159"/>
                <a:gd name="T9" fmla="*/ 0 h 626"/>
                <a:gd name="T10" fmla="*/ 158 w 159"/>
                <a:gd name="T11" fmla="*/ 57 h 626"/>
                <a:gd name="T12" fmla="*/ 98 w 159"/>
                <a:gd name="T13" fmla="*/ 57 h 626"/>
                <a:gd name="T14" fmla="*/ 56 w 159"/>
                <a:gd name="T15" fmla="*/ 87 h 626"/>
                <a:gd name="T16" fmla="*/ 56 w 159"/>
                <a:gd name="T17" fmla="*/ 539 h 626"/>
                <a:gd name="T18" fmla="*/ 98 w 159"/>
                <a:gd name="T19" fmla="*/ 569 h 626"/>
                <a:gd name="T20" fmla="*/ 158 w 159"/>
                <a:gd name="T21" fmla="*/ 569 h 626"/>
                <a:gd name="T22" fmla="*/ 158 w 159"/>
                <a:gd name="T23" fmla="*/ 625 h 626"/>
                <a:gd name="T24" fmla="*/ 98 w 159"/>
                <a:gd name="T25" fmla="*/ 625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" h="626">
                  <a:moveTo>
                    <a:pt x="98" y="625"/>
                  </a:moveTo>
                  <a:cubicBezTo>
                    <a:pt x="44" y="625"/>
                    <a:pt x="0" y="586"/>
                    <a:pt x="0" y="539"/>
                  </a:cubicBezTo>
                  <a:lnTo>
                    <a:pt x="0" y="87"/>
                  </a:lnTo>
                  <a:cubicBezTo>
                    <a:pt x="0" y="39"/>
                    <a:pt x="44" y="0"/>
                    <a:pt x="98" y="0"/>
                  </a:cubicBezTo>
                  <a:lnTo>
                    <a:pt x="158" y="0"/>
                  </a:lnTo>
                  <a:lnTo>
                    <a:pt x="158" y="57"/>
                  </a:lnTo>
                  <a:lnTo>
                    <a:pt x="98" y="57"/>
                  </a:lnTo>
                  <a:cubicBezTo>
                    <a:pt x="76" y="57"/>
                    <a:pt x="56" y="71"/>
                    <a:pt x="56" y="87"/>
                  </a:cubicBezTo>
                  <a:lnTo>
                    <a:pt x="56" y="539"/>
                  </a:lnTo>
                  <a:cubicBezTo>
                    <a:pt x="56" y="554"/>
                    <a:pt x="76" y="569"/>
                    <a:pt x="98" y="569"/>
                  </a:cubicBezTo>
                  <a:lnTo>
                    <a:pt x="158" y="569"/>
                  </a:lnTo>
                  <a:lnTo>
                    <a:pt x="158" y="625"/>
                  </a:lnTo>
                  <a:lnTo>
                    <a:pt x="98" y="625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1" name="Freeform 2">
              <a:extLst>
                <a:ext uri="{FF2B5EF4-FFF2-40B4-BE49-F238E27FC236}">
                  <a16:creationId xmlns:a16="http://schemas.microsoft.com/office/drawing/2014/main" id="{86C1BEBA-8397-695B-25B1-99EC3579FF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6823" y="5881515"/>
              <a:ext cx="79750" cy="269629"/>
            </a:xfrm>
            <a:custGeom>
              <a:avLst/>
              <a:gdLst>
                <a:gd name="T0" fmla="*/ 85 w 184"/>
                <a:gd name="T1" fmla="*/ 625 h 626"/>
                <a:gd name="T2" fmla="*/ 0 w 184"/>
                <a:gd name="T3" fmla="*/ 625 h 626"/>
                <a:gd name="T4" fmla="*/ 0 w 184"/>
                <a:gd name="T5" fmla="*/ 569 h 626"/>
                <a:gd name="T6" fmla="*/ 85 w 184"/>
                <a:gd name="T7" fmla="*/ 569 h 626"/>
                <a:gd name="T8" fmla="*/ 127 w 184"/>
                <a:gd name="T9" fmla="*/ 539 h 626"/>
                <a:gd name="T10" fmla="*/ 127 w 184"/>
                <a:gd name="T11" fmla="*/ 87 h 626"/>
                <a:gd name="T12" fmla="*/ 85 w 184"/>
                <a:gd name="T13" fmla="*/ 57 h 626"/>
                <a:gd name="T14" fmla="*/ 0 w 184"/>
                <a:gd name="T15" fmla="*/ 57 h 626"/>
                <a:gd name="T16" fmla="*/ 0 w 184"/>
                <a:gd name="T17" fmla="*/ 0 h 626"/>
                <a:gd name="T18" fmla="*/ 85 w 184"/>
                <a:gd name="T19" fmla="*/ 0 h 626"/>
                <a:gd name="T20" fmla="*/ 183 w 184"/>
                <a:gd name="T21" fmla="*/ 87 h 626"/>
                <a:gd name="T22" fmla="*/ 183 w 184"/>
                <a:gd name="T23" fmla="*/ 539 h 626"/>
                <a:gd name="T24" fmla="*/ 85 w 184"/>
                <a:gd name="T25" fmla="*/ 625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4" h="626">
                  <a:moveTo>
                    <a:pt x="85" y="625"/>
                  </a:moveTo>
                  <a:lnTo>
                    <a:pt x="0" y="625"/>
                  </a:lnTo>
                  <a:lnTo>
                    <a:pt x="0" y="569"/>
                  </a:lnTo>
                  <a:lnTo>
                    <a:pt x="85" y="569"/>
                  </a:lnTo>
                  <a:cubicBezTo>
                    <a:pt x="107" y="569"/>
                    <a:pt x="127" y="555"/>
                    <a:pt x="127" y="539"/>
                  </a:cubicBezTo>
                  <a:lnTo>
                    <a:pt x="127" y="87"/>
                  </a:lnTo>
                  <a:cubicBezTo>
                    <a:pt x="127" y="71"/>
                    <a:pt x="107" y="57"/>
                    <a:pt x="85" y="57"/>
                  </a:cubicBezTo>
                  <a:lnTo>
                    <a:pt x="0" y="57"/>
                  </a:lnTo>
                  <a:lnTo>
                    <a:pt x="0" y="0"/>
                  </a:lnTo>
                  <a:lnTo>
                    <a:pt x="85" y="0"/>
                  </a:lnTo>
                  <a:cubicBezTo>
                    <a:pt x="139" y="0"/>
                    <a:pt x="183" y="39"/>
                    <a:pt x="183" y="87"/>
                  </a:cubicBezTo>
                  <a:lnTo>
                    <a:pt x="183" y="539"/>
                  </a:lnTo>
                  <a:cubicBezTo>
                    <a:pt x="183" y="586"/>
                    <a:pt x="139" y="625"/>
                    <a:pt x="85" y="625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2" name="Freeform 3">
              <a:extLst>
                <a:ext uri="{FF2B5EF4-FFF2-40B4-BE49-F238E27FC236}">
                  <a16:creationId xmlns:a16="http://schemas.microsoft.com/office/drawing/2014/main" id="{E07FAD21-6405-74DE-D0D6-3395EFA8FD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4373" y="5818855"/>
              <a:ext cx="1353843" cy="394950"/>
            </a:xfrm>
            <a:custGeom>
              <a:avLst/>
              <a:gdLst>
                <a:gd name="T0" fmla="*/ 3042 w 3142"/>
                <a:gd name="T1" fmla="*/ 0 h 917"/>
                <a:gd name="T2" fmla="*/ 99 w 3142"/>
                <a:gd name="T3" fmla="*/ 0 h 917"/>
                <a:gd name="T4" fmla="*/ 0 w 3142"/>
                <a:gd name="T5" fmla="*/ 99 h 917"/>
                <a:gd name="T6" fmla="*/ 0 w 3142"/>
                <a:gd name="T7" fmla="*/ 817 h 917"/>
                <a:gd name="T8" fmla="*/ 99 w 3142"/>
                <a:gd name="T9" fmla="*/ 916 h 917"/>
                <a:gd name="T10" fmla="*/ 3042 w 3142"/>
                <a:gd name="T11" fmla="*/ 916 h 917"/>
                <a:gd name="T12" fmla="*/ 3141 w 3142"/>
                <a:gd name="T13" fmla="*/ 817 h 917"/>
                <a:gd name="T14" fmla="*/ 3141 w 3142"/>
                <a:gd name="T15" fmla="*/ 99 h 917"/>
                <a:gd name="T16" fmla="*/ 3042 w 3142"/>
                <a:gd name="T17" fmla="*/ 0 h 917"/>
                <a:gd name="T18" fmla="*/ 3085 w 3142"/>
                <a:gd name="T19" fmla="*/ 817 h 917"/>
                <a:gd name="T20" fmla="*/ 3042 w 3142"/>
                <a:gd name="T21" fmla="*/ 859 h 917"/>
                <a:gd name="T22" fmla="*/ 99 w 3142"/>
                <a:gd name="T23" fmla="*/ 859 h 917"/>
                <a:gd name="T24" fmla="*/ 57 w 3142"/>
                <a:gd name="T25" fmla="*/ 817 h 917"/>
                <a:gd name="T26" fmla="*/ 57 w 3142"/>
                <a:gd name="T27" fmla="*/ 99 h 917"/>
                <a:gd name="T28" fmla="*/ 99 w 3142"/>
                <a:gd name="T29" fmla="*/ 56 h 917"/>
                <a:gd name="T30" fmla="*/ 3042 w 3142"/>
                <a:gd name="T31" fmla="*/ 56 h 917"/>
                <a:gd name="T32" fmla="*/ 3085 w 3142"/>
                <a:gd name="T33" fmla="*/ 99 h 917"/>
                <a:gd name="T34" fmla="*/ 3085 w 3142"/>
                <a:gd name="T35" fmla="*/ 817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42" h="917">
                  <a:moveTo>
                    <a:pt x="3042" y="0"/>
                  </a:moveTo>
                  <a:lnTo>
                    <a:pt x="99" y="0"/>
                  </a:lnTo>
                  <a:cubicBezTo>
                    <a:pt x="45" y="0"/>
                    <a:pt x="0" y="44"/>
                    <a:pt x="0" y="99"/>
                  </a:cubicBezTo>
                  <a:lnTo>
                    <a:pt x="0" y="817"/>
                  </a:lnTo>
                  <a:cubicBezTo>
                    <a:pt x="0" y="872"/>
                    <a:pt x="45" y="916"/>
                    <a:pt x="99" y="916"/>
                  </a:cubicBezTo>
                  <a:lnTo>
                    <a:pt x="3042" y="916"/>
                  </a:lnTo>
                  <a:cubicBezTo>
                    <a:pt x="3097" y="916"/>
                    <a:pt x="3141" y="872"/>
                    <a:pt x="3141" y="817"/>
                  </a:cubicBezTo>
                  <a:lnTo>
                    <a:pt x="3141" y="99"/>
                  </a:lnTo>
                  <a:cubicBezTo>
                    <a:pt x="3141" y="44"/>
                    <a:pt x="3097" y="0"/>
                    <a:pt x="3042" y="0"/>
                  </a:cubicBezTo>
                  <a:close/>
                  <a:moveTo>
                    <a:pt x="3085" y="817"/>
                  </a:moveTo>
                  <a:cubicBezTo>
                    <a:pt x="3085" y="841"/>
                    <a:pt x="3066" y="859"/>
                    <a:pt x="3042" y="859"/>
                  </a:cubicBezTo>
                  <a:lnTo>
                    <a:pt x="99" y="859"/>
                  </a:lnTo>
                  <a:cubicBezTo>
                    <a:pt x="76" y="859"/>
                    <a:pt x="57" y="841"/>
                    <a:pt x="57" y="817"/>
                  </a:cubicBezTo>
                  <a:lnTo>
                    <a:pt x="57" y="99"/>
                  </a:lnTo>
                  <a:cubicBezTo>
                    <a:pt x="57" y="75"/>
                    <a:pt x="76" y="56"/>
                    <a:pt x="99" y="56"/>
                  </a:cubicBezTo>
                  <a:lnTo>
                    <a:pt x="3042" y="56"/>
                  </a:lnTo>
                  <a:cubicBezTo>
                    <a:pt x="3066" y="56"/>
                    <a:pt x="3085" y="75"/>
                    <a:pt x="3085" y="99"/>
                  </a:cubicBezTo>
                  <a:lnTo>
                    <a:pt x="3085" y="81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C19082A-033A-DB49-A251-15105323DD7F}"/>
                </a:ext>
              </a:extLst>
            </p:cNvPr>
            <p:cNvGrpSpPr/>
            <p:nvPr/>
          </p:nvGrpSpPr>
          <p:grpSpPr>
            <a:xfrm>
              <a:off x="6288805" y="5966767"/>
              <a:ext cx="268293" cy="99125"/>
              <a:chOff x="686738" y="637460"/>
              <a:chExt cx="950700" cy="351253"/>
            </a:xfrm>
            <a:solidFill>
              <a:schemeClr val="bg1"/>
            </a:solidFill>
          </p:grpSpPr>
          <p:sp>
            <p:nvSpPr>
              <p:cNvPr id="50" name="Freeform 41">
                <a:extLst>
                  <a:ext uri="{FF2B5EF4-FFF2-40B4-BE49-F238E27FC236}">
                    <a16:creationId xmlns:a16="http://schemas.microsoft.com/office/drawing/2014/main" id="{B1251B68-26E5-76D4-A9F3-A575CE8DA01C}"/>
                  </a:ext>
                </a:extLst>
              </p:cNvPr>
              <p:cNvSpPr/>
              <p:nvPr/>
            </p:nvSpPr>
            <p:spPr>
              <a:xfrm>
                <a:off x="686738" y="637460"/>
                <a:ext cx="536861" cy="350950"/>
              </a:xfrm>
              <a:custGeom>
                <a:avLst/>
                <a:gdLst>
                  <a:gd name="connsiteX0" fmla="*/ 1280732 w 1864709"/>
                  <a:gd name="connsiteY0" fmla="*/ 1218975 h 1218974"/>
                  <a:gd name="connsiteX1" fmla="*/ 1864709 w 1864709"/>
                  <a:gd name="connsiteY1" fmla="*/ 1218975 h 1218974"/>
                  <a:gd name="connsiteX2" fmla="*/ 1277303 w 1864709"/>
                  <a:gd name="connsiteY2" fmla="*/ 0 h 1218974"/>
                  <a:gd name="connsiteX3" fmla="*/ 642842 w 1864709"/>
                  <a:gd name="connsiteY3" fmla="*/ 0 h 1218974"/>
                  <a:gd name="connsiteX4" fmla="*/ 0 w 1864709"/>
                  <a:gd name="connsiteY4" fmla="*/ 1218975 h 1218974"/>
                  <a:gd name="connsiteX5" fmla="*/ 336709 w 1864709"/>
                  <a:gd name="connsiteY5" fmla="*/ 1218975 h 1218974"/>
                  <a:gd name="connsiteX6" fmla="*/ 510159 w 1864709"/>
                  <a:gd name="connsiteY6" fmla="*/ 891052 h 1218974"/>
                  <a:gd name="connsiteX7" fmla="*/ 1123760 w 1864709"/>
                  <a:gd name="connsiteY7" fmla="*/ 891052 h 1218974"/>
                  <a:gd name="connsiteX8" fmla="*/ 1280732 w 1864709"/>
                  <a:gd name="connsiteY8" fmla="*/ 1218975 h 1218974"/>
                  <a:gd name="connsiteX9" fmla="*/ 1025366 w 1864709"/>
                  <a:gd name="connsiteY9" fmla="*/ 686183 h 1218974"/>
                  <a:gd name="connsiteX10" fmla="*/ 618268 w 1864709"/>
                  <a:gd name="connsiteY10" fmla="*/ 686467 h 1218974"/>
                  <a:gd name="connsiteX11" fmla="*/ 831818 w 1864709"/>
                  <a:gd name="connsiteY11" fmla="*/ 282797 h 1218974"/>
                  <a:gd name="connsiteX12" fmla="*/ 1025366 w 1864709"/>
                  <a:gd name="connsiteY12" fmla="*/ 686183 h 1218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64709" h="1218974">
                    <a:moveTo>
                      <a:pt x="1280732" y="1218975"/>
                    </a:moveTo>
                    <a:lnTo>
                      <a:pt x="1864709" y="1218975"/>
                    </a:lnTo>
                    <a:lnTo>
                      <a:pt x="1277303" y="0"/>
                    </a:lnTo>
                    <a:lnTo>
                      <a:pt x="642842" y="0"/>
                    </a:lnTo>
                    <a:lnTo>
                      <a:pt x="0" y="1218975"/>
                    </a:lnTo>
                    <a:lnTo>
                      <a:pt x="336709" y="1218975"/>
                    </a:lnTo>
                    <a:lnTo>
                      <a:pt x="510159" y="891052"/>
                    </a:lnTo>
                    <a:lnTo>
                      <a:pt x="1123760" y="891052"/>
                    </a:lnTo>
                    <a:lnTo>
                      <a:pt x="1280732" y="1218975"/>
                    </a:lnTo>
                    <a:close/>
                    <a:moveTo>
                      <a:pt x="1025366" y="686183"/>
                    </a:moveTo>
                    <a:lnTo>
                      <a:pt x="618268" y="686467"/>
                    </a:lnTo>
                    <a:lnTo>
                      <a:pt x="831818" y="282797"/>
                    </a:lnTo>
                    <a:lnTo>
                      <a:pt x="1025366" y="68618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51" name="Freeform 42">
                <a:extLst>
                  <a:ext uri="{FF2B5EF4-FFF2-40B4-BE49-F238E27FC236}">
                    <a16:creationId xmlns:a16="http://schemas.microsoft.com/office/drawing/2014/main" id="{0B3CE8E4-E79F-3EB4-6249-A0F1B94CF8C3}"/>
                  </a:ext>
                </a:extLst>
              </p:cNvPr>
              <p:cNvSpPr/>
              <p:nvPr/>
            </p:nvSpPr>
            <p:spPr>
              <a:xfrm>
                <a:off x="1354625" y="637487"/>
                <a:ext cx="282813" cy="351226"/>
              </a:xfrm>
              <a:custGeom>
                <a:avLst/>
                <a:gdLst>
                  <a:gd name="connsiteX0" fmla="*/ 952410 w 982310"/>
                  <a:gd name="connsiteY0" fmla="*/ 160122 h 1219933"/>
                  <a:gd name="connsiteX1" fmla="*/ 952410 w 982310"/>
                  <a:gd name="connsiteY1" fmla="*/ 160122 h 1219933"/>
                  <a:gd name="connsiteX2" fmla="*/ 750290 w 982310"/>
                  <a:gd name="connsiteY2" fmla="*/ 474 h 1219933"/>
                  <a:gd name="connsiteX3" fmla="*/ 490257 w 982310"/>
                  <a:gd name="connsiteY3" fmla="*/ 0 h 1219933"/>
                  <a:gd name="connsiteX4" fmla="*/ 232035 w 982310"/>
                  <a:gd name="connsiteY4" fmla="*/ 474 h 1219933"/>
                  <a:gd name="connsiteX5" fmla="*/ 30295 w 982310"/>
                  <a:gd name="connsiteY5" fmla="*/ 158890 h 1219933"/>
                  <a:gd name="connsiteX6" fmla="*/ 30200 w 982310"/>
                  <a:gd name="connsiteY6" fmla="*/ 158890 h 1219933"/>
                  <a:gd name="connsiteX7" fmla="*/ 101 w 982310"/>
                  <a:gd name="connsiteY7" fmla="*/ 609961 h 1219933"/>
                  <a:gd name="connsiteX8" fmla="*/ 30200 w 982310"/>
                  <a:gd name="connsiteY8" fmla="*/ 1061033 h 1219933"/>
                  <a:gd name="connsiteX9" fmla="*/ 30295 w 982310"/>
                  <a:gd name="connsiteY9" fmla="*/ 1061033 h 1219933"/>
                  <a:gd name="connsiteX10" fmla="*/ 232035 w 982310"/>
                  <a:gd name="connsiteY10" fmla="*/ 1219449 h 1219933"/>
                  <a:gd name="connsiteX11" fmla="*/ 490257 w 982310"/>
                  <a:gd name="connsiteY11" fmla="*/ 1219923 h 1219933"/>
                  <a:gd name="connsiteX12" fmla="*/ 750290 w 982310"/>
                  <a:gd name="connsiteY12" fmla="*/ 1219449 h 1219933"/>
                  <a:gd name="connsiteX13" fmla="*/ 952315 w 982310"/>
                  <a:gd name="connsiteY13" fmla="*/ 1059801 h 1219933"/>
                  <a:gd name="connsiteX14" fmla="*/ 952410 w 982310"/>
                  <a:gd name="connsiteY14" fmla="*/ 1059801 h 1219933"/>
                  <a:gd name="connsiteX15" fmla="*/ 982224 w 982310"/>
                  <a:gd name="connsiteY15" fmla="*/ 609961 h 1219933"/>
                  <a:gd name="connsiteX16" fmla="*/ 952410 w 982310"/>
                  <a:gd name="connsiteY16" fmla="*/ 160122 h 1219933"/>
                  <a:gd name="connsiteX17" fmla="*/ 626465 w 982310"/>
                  <a:gd name="connsiteY17" fmla="*/ 952200 h 1219933"/>
                  <a:gd name="connsiteX18" fmla="*/ 556361 w 982310"/>
                  <a:gd name="connsiteY18" fmla="*/ 1021690 h 1219933"/>
                  <a:gd name="connsiteX19" fmla="*/ 426059 w 982310"/>
                  <a:gd name="connsiteY19" fmla="*/ 1021690 h 1219933"/>
                  <a:gd name="connsiteX20" fmla="*/ 355955 w 982310"/>
                  <a:gd name="connsiteY20" fmla="*/ 952200 h 1219933"/>
                  <a:gd name="connsiteX21" fmla="*/ 355955 w 982310"/>
                  <a:gd name="connsiteY21" fmla="*/ 270283 h 1219933"/>
                  <a:gd name="connsiteX22" fmla="*/ 426059 w 982310"/>
                  <a:gd name="connsiteY22" fmla="*/ 200982 h 1219933"/>
                  <a:gd name="connsiteX23" fmla="*/ 556361 w 982310"/>
                  <a:gd name="connsiteY23" fmla="*/ 200982 h 1219933"/>
                  <a:gd name="connsiteX24" fmla="*/ 626465 w 982310"/>
                  <a:gd name="connsiteY24" fmla="*/ 270283 h 1219933"/>
                  <a:gd name="connsiteX25" fmla="*/ 626465 w 982310"/>
                  <a:gd name="connsiteY25" fmla="*/ 952200 h 1219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82310" h="1219933">
                    <a:moveTo>
                      <a:pt x="952410" y="160122"/>
                    </a:moveTo>
                    <a:lnTo>
                      <a:pt x="952410" y="160122"/>
                    </a:lnTo>
                    <a:cubicBezTo>
                      <a:pt x="930979" y="68637"/>
                      <a:pt x="848683" y="474"/>
                      <a:pt x="750290" y="474"/>
                    </a:cubicBezTo>
                    <a:cubicBezTo>
                      <a:pt x="750290" y="474"/>
                      <a:pt x="735240" y="0"/>
                      <a:pt x="490257" y="0"/>
                    </a:cubicBezTo>
                    <a:cubicBezTo>
                      <a:pt x="246703" y="0"/>
                      <a:pt x="232035" y="474"/>
                      <a:pt x="232035" y="474"/>
                    </a:cubicBezTo>
                    <a:cubicBezTo>
                      <a:pt x="134118" y="474"/>
                      <a:pt x="52203" y="68068"/>
                      <a:pt x="30295" y="158890"/>
                    </a:cubicBezTo>
                    <a:lnTo>
                      <a:pt x="30200" y="158890"/>
                    </a:lnTo>
                    <a:cubicBezTo>
                      <a:pt x="7435" y="245634"/>
                      <a:pt x="-1042" y="429267"/>
                      <a:pt x="101" y="609961"/>
                    </a:cubicBezTo>
                    <a:cubicBezTo>
                      <a:pt x="-1042" y="790656"/>
                      <a:pt x="7435" y="974289"/>
                      <a:pt x="30200" y="1061033"/>
                    </a:cubicBezTo>
                    <a:lnTo>
                      <a:pt x="30295" y="1061033"/>
                    </a:lnTo>
                    <a:cubicBezTo>
                      <a:pt x="52107" y="1151854"/>
                      <a:pt x="134023" y="1219449"/>
                      <a:pt x="232035" y="1219449"/>
                    </a:cubicBezTo>
                    <a:cubicBezTo>
                      <a:pt x="232035" y="1219449"/>
                      <a:pt x="246703" y="1220018"/>
                      <a:pt x="490257" y="1219923"/>
                    </a:cubicBezTo>
                    <a:cubicBezTo>
                      <a:pt x="735240" y="1219923"/>
                      <a:pt x="750290" y="1219449"/>
                      <a:pt x="750290" y="1219449"/>
                    </a:cubicBezTo>
                    <a:cubicBezTo>
                      <a:pt x="848683" y="1219449"/>
                      <a:pt x="930979" y="1151191"/>
                      <a:pt x="952315" y="1059801"/>
                    </a:cubicBezTo>
                    <a:lnTo>
                      <a:pt x="952410" y="1059801"/>
                    </a:lnTo>
                    <a:cubicBezTo>
                      <a:pt x="974985" y="972582"/>
                      <a:pt x="983271" y="789897"/>
                      <a:pt x="982224" y="609961"/>
                    </a:cubicBezTo>
                    <a:cubicBezTo>
                      <a:pt x="983271" y="430120"/>
                      <a:pt x="974985" y="247435"/>
                      <a:pt x="952410" y="160122"/>
                    </a:cubicBezTo>
                    <a:close/>
                    <a:moveTo>
                      <a:pt x="626465" y="952200"/>
                    </a:moveTo>
                    <a:cubicBezTo>
                      <a:pt x="626465" y="990595"/>
                      <a:pt x="595032" y="1021690"/>
                      <a:pt x="556361" y="1021690"/>
                    </a:cubicBezTo>
                    <a:lnTo>
                      <a:pt x="426059" y="1021690"/>
                    </a:lnTo>
                    <a:cubicBezTo>
                      <a:pt x="387197" y="1021690"/>
                      <a:pt x="355955" y="990689"/>
                      <a:pt x="355955" y="952200"/>
                    </a:cubicBezTo>
                    <a:lnTo>
                      <a:pt x="355955" y="270283"/>
                    </a:lnTo>
                    <a:cubicBezTo>
                      <a:pt x="355955" y="231983"/>
                      <a:pt x="387292" y="200982"/>
                      <a:pt x="426059" y="200982"/>
                    </a:cubicBezTo>
                    <a:lnTo>
                      <a:pt x="556361" y="200982"/>
                    </a:lnTo>
                    <a:cubicBezTo>
                      <a:pt x="595032" y="200982"/>
                      <a:pt x="626465" y="231983"/>
                      <a:pt x="626465" y="270283"/>
                    </a:cubicBezTo>
                    <a:lnTo>
                      <a:pt x="626465" y="9522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52" name="Freeform 43">
                <a:extLst>
                  <a:ext uri="{FF2B5EF4-FFF2-40B4-BE49-F238E27FC236}">
                    <a16:creationId xmlns:a16="http://schemas.microsoft.com/office/drawing/2014/main" id="{4990D40E-A16F-52A2-D272-67AE18CDCF43}"/>
                  </a:ext>
                </a:extLst>
              </p:cNvPr>
              <p:cNvSpPr/>
              <p:nvPr/>
            </p:nvSpPr>
            <p:spPr>
              <a:xfrm>
                <a:off x="1157592" y="637460"/>
                <a:ext cx="167829" cy="350922"/>
              </a:xfrm>
              <a:custGeom>
                <a:avLst/>
                <a:gdLst>
                  <a:gd name="connsiteX0" fmla="*/ 582930 w 582929"/>
                  <a:gd name="connsiteY0" fmla="*/ 1218880 h 1218879"/>
                  <a:gd name="connsiteX1" fmla="*/ 233934 w 582929"/>
                  <a:gd name="connsiteY1" fmla="*/ 1218880 h 1218879"/>
                  <a:gd name="connsiteX2" fmla="*/ 233934 w 582929"/>
                  <a:gd name="connsiteY2" fmla="*/ 419218 h 1218879"/>
                  <a:gd name="connsiteX3" fmla="*/ 0 w 582929"/>
                  <a:gd name="connsiteY3" fmla="*/ 419218 h 1218879"/>
                  <a:gd name="connsiteX4" fmla="*/ 0 w 582929"/>
                  <a:gd name="connsiteY4" fmla="*/ 202783 h 1218879"/>
                  <a:gd name="connsiteX5" fmla="*/ 376142 w 582929"/>
                  <a:gd name="connsiteY5" fmla="*/ 0 h 1218879"/>
                  <a:gd name="connsiteX6" fmla="*/ 582930 w 582929"/>
                  <a:gd name="connsiteY6" fmla="*/ 0 h 121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2929" h="1218879">
                    <a:moveTo>
                      <a:pt x="582930" y="1218880"/>
                    </a:moveTo>
                    <a:lnTo>
                      <a:pt x="233934" y="1218880"/>
                    </a:lnTo>
                    <a:lnTo>
                      <a:pt x="233934" y="419218"/>
                    </a:lnTo>
                    <a:lnTo>
                      <a:pt x="0" y="419218"/>
                    </a:lnTo>
                    <a:lnTo>
                      <a:pt x="0" y="202783"/>
                    </a:lnTo>
                    <a:lnTo>
                      <a:pt x="376142" y="0"/>
                    </a:lnTo>
                    <a:lnTo>
                      <a:pt x="58293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D55BA2E9-AAAB-262F-21A1-46B5B77B0DE4}"/>
                </a:ext>
              </a:extLst>
            </p:cNvPr>
            <p:cNvGrpSpPr/>
            <p:nvPr/>
          </p:nvGrpSpPr>
          <p:grpSpPr>
            <a:xfrm>
              <a:off x="6642028" y="5944144"/>
              <a:ext cx="373851" cy="144430"/>
              <a:chOff x="6642028" y="5944144"/>
              <a:chExt cx="373851" cy="144430"/>
            </a:xfrm>
          </p:grpSpPr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2D296CEE-E5B9-E06E-6690-6DF19A215DA4}"/>
                  </a:ext>
                </a:extLst>
              </p:cNvPr>
              <p:cNvGrpSpPr/>
              <p:nvPr/>
            </p:nvGrpSpPr>
            <p:grpSpPr>
              <a:xfrm>
                <a:off x="6642028" y="5944144"/>
                <a:ext cx="160656" cy="144430"/>
                <a:chOff x="1751734" y="4816684"/>
                <a:chExt cx="598938" cy="538435"/>
              </a:xfrm>
              <a:solidFill>
                <a:schemeClr val="bg1"/>
              </a:solidFill>
            </p:grpSpPr>
            <p:sp>
              <p:nvSpPr>
                <p:cNvPr id="48" name="Freeform 4">
                  <a:extLst>
                    <a:ext uri="{FF2B5EF4-FFF2-40B4-BE49-F238E27FC236}">
                      <a16:creationId xmlns:a16="http://schemas.microsoft.com/office/drawing/2014/main" id="{63F6C011-C85A-2476-8E50-5999B58C18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5276473"/>
                  <a:ext cx="598937" cy="78646"/>
                </a:xfrm>
                <a:custGeom>
                  <a:avLst/>
                  <a:gdLst>
                    <a:gd name="T0" fmla="*/ 193 w 386"/>
                    <a:gd name="T1" fmla="*/ 56 h 57"/>
                    <a:gd name="T2" fmla="*/ 0 w 386"/>
                    <a:gd name="T3" fmla="*/ 56 h 57"/>
                    <a:gd name="T4" fmla="*/ 0 w 386"/>
                    <a:gd name="T5" fmla="*/ 0 h 57"/>
                    <a:gd name="T6" fmla="*/ 385 w 386"/>
                    <a:gd name="T7" fmla="*/ 0 h 57"/>
                    <a:gd name="T8" fmla="*/ 385 w 386"/>
                    <a:gd name="T9" fmla="*/ 56 h 57"/>
                    <a:gd name="T10" fmla="*/ 193 w 386"/>
                    <a:gd name="T11" fmla="*/ 56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6" h="57">
                      <a:moveTo>
                        <a:pt x="193" y="56"/>
                      </a:moveTo>
                      <a:lnTo>
                        <a:pt x="0" y="56"/>
                      </a:lnTo>
                      <a:lnTo>
                        <a:pt x="0" y="0"/>
                      </a:lnTo>
                      <a:lnTo>
                        <a:pt x="385" y="0"/>
                      </a:lnTo>
                      <a:lnTo>
                        <a:pt x="385" y="56"/>
                      </a:lnTo>
                      <a:lnTo>
                        <a:pt x="193" y="56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9" name="Freeform 10">
                  <a:extLst>
                    <a:ext uri="{FF2B5EF4-FFF2-40B4-BE49-F238E27FC236}">
                      <a16:creationId xmlns:a16="http://schemas.microsoft.com/office/drawing/2014/main" id="{2DDDDC47-DE4A-D3BC-8DBD-8BF20DB021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4816684"/>
                  <a:ext cx="598938" cy="344840"/>
                </a:xfrm>
                <a:custGeom>
                  <a:avLst/>
                  <a:gdLst>
                    <a:gd name="T0" fmla="*/ 0 w 437"/>
                    <a:gd name="T1" fmla="*/ 0 h 250"/>
                    <a:gd name="T2" fmla="*/ 0 w 437"/>
                    <a:gd name="T3" fmla="*/ 249 h 250"/>
                    <a:gd name="T4" fmla="*/ 436 w 437"/>
                    <a:gd name="T5" fmla="*/ 249 h 250"/>
                    <a:gd name="T6" fmla="*/ 436 w 437"/>
                    <a:gd name="T7" fmla="*/ 0 h 250"/>
                    <a:gd name="T8" fmla="*/ 0 w 437"/>
                    <a:gd name="T9" fmla="*/ 0 h 250"/>
                    <a:gd name="T10" fmla="*/ 379 w 437"/>
                    <a:gd name="T11" fmla="*/ 192 h 250"/>
                    <a:gd name="T12" fmla="*/ 56 w 437"/>
                    <a:gd name="T13" fmla="*/ 192 h 250"/>
                    <a:gd name="T14" fmla="*/ 56 w 437"/>
                    <a:gd name="T15" fmla="*/ 56 h 250"/>
                    <a:gd name="T16" fmla="*/ 379 w 437"/>
                    <a:gd name="T17" fmla="*/ 56 h 250"/>
                    <a:gd name="T18" fmla="*/ 379 w 437"/>
                    <a:gd name="T19" fmla="*/ 192 h 2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37" h="250">
                      <a:moveTo>
                        <a:pt x="0" y="0"/>
                      </a:moveTo>
                      <a:lnTo>
                        <a:pt x="0" y="249"/>
                      </a:lnTo>
                      <a:lnTo>
                        <a:pt x="436" y="249"/>
                      </a:lnTo>
                      <a:lnTo>
                        <a:pt x="436" y="0"/>
                      </a:lnTo>
                      <a:lnTo>
                        <a:pt x="0" y="0"/>
                      </a:lnTo>
                      <a:close/>
                      <a:moveTo>
                        <a:pt x="379" y="192"/>
                      </a:moveTo>
                      <a:lnTo>
                        <a:pt x="56" y="192"/>
                      </a:lnTo>
                      <a:lnTo>
                        <a:pt x="56" y="56"/>
                      </a:lnTo>
                      <a:lnTo>
                        <a:pt x="379" y="56"/>
                      </a:lnTo>
                      <a:lnTo>
                        <a:pt x="379" y="19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E9E76D88-AE40-BB04-2858-72AF60903985}"/>
                  </a:ext>
                </a:extLst>
              </p:cNvPr>
              <p:cNvGrpSpPr/>
              <p:nvPr/>
            </p:nvGrpSpPr>
            <p:grpSpPr>
              <a:xfrm>
                <a:off x="6855223" y="5944144"/>
                <a:ext cx="160656" cy="144430"/>
                <a:chOff x="1751734" y="4816684"/>
                <a:chExt cx="598938" cy="538435"/>
              </a:xfrm>
              <a:solidFill>
                <a:schemeClr val="bg1"/>
              </a:solidFill>
            </p:grpSpPr>
            <p:sp>
              <p:nvSpPr>
                <p:cNvPr id="46" name="Freeform 4">
                  <a:extLst>
                    <a:ext uri="{FF2B5EF4-FFF2-40B4-BE49-F238E27FC236}">
                      <a16:creationId xmlns:a16="http://schemas.microsoft.com/office/drawing/2014/main" id="{27E5FADF-7533-17C3-F30E-976C366EBD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5276473"/>
                  <a:ext cx="598937" cy="78646"/>
                </a:xfrm>
                <a:custGeom>
                  <a:avLst/>
                  <a:gdLst>
                    <a:gd name="T0" fmla="*/ 193 w 386"/>
                    <a:gd name="T1" fmla="*/ 56 h 57"/>
                    <a:gd name="T2" fmla="*/ 0 w 386"/>
                    <a:gd name="T3" fmla="*/ 56 h 57"/>
                    <a:gd name="T4" fmla="*/ 0 w 386"/>
                    <a:gd name="T5" fmla="*/ 0 h 57"/>
                    <a:gd name="T6" fmla="*/ 385 w 386"/>
                    <a:gd name="T7" fmla="*/ 0 h 57"/>
                    <a:gd name="T8" fmla="*/ 385 w 386"/>
                    <a:gd name="T9" fmla="*/ 56 h 57"/>
                    <a:gd name="T10" fmla="*/ 193 w 386"/>
                    <a:gd name="T11" fmla="*/ 56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6" h="57">
                      <a:moveTo>
                        <a:pt x="193" y="56"/>
                      </a:moveTo>
                      <a:lnTo>
                        <a:pt x="0" y="56"/>
                      </a:lnTo>
                      <a:lnTo>
                        <a:pt x="0" y="0"/>
                      </a:lnTo>
                      <a:lnTo>
                        <a:pt x="385" y="0"/>
                      </a:lnTo>
                      <a:lnTo>
                        <a:pt x="385" y="56"/>
                      </a:lnTo>
                      <a:lnTo>
                        <a:pt x="193" y="56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7" name="Freeform 10">
                  <a:extLst>
                    <a:ext uri="{FF2B5EF4-FFF2-40B4-BE49-F238E27FC236}">
                      <a16:creationId xmlns:a16="http://schemas.microsoft.com/office/drawing/2014/main" id="{AFCEEEFD-CD8D-88AC-D291-BA5D005165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4816684"/>
                  <a:ext cx="598938" cy="344840"/>
                </a:xfrm>
                <a:custGeom>
                  <a:avLst/>
                  <a:gdLst>
                    <a:gd name="T0" fmla="*/ 0 w 437"/>
                    <a:gd name="T1" fmla="*/ 0 h 250"/>
                    <a:gd name="T2" fmla="*/ 0 w 437"/>
                    <a:gd name="T3" fmla="*/ 249 h 250"/>
                    <a:gd name="T4" fmla="*/ 436 w 437"/>
                    <a:gd name="T5" fmla="*/ 249 h 250"/>
                    <a:gd name="T6" fmla="*/ 436 w 437"/>
                    <a:gd name="T7" fmla="*/ 0 h 250"/>
                    <a:gd name="T8" fmla="*/ 0 w 437"/>
                    <a:gd name="T9" fmla="*/ 0 h 250"/>
                    <a:gd name="T10" fmla="*/ 379 w 437"/>
                    <a:gd name="T11" fmla="*/ 192 h 250"/>
                    <a:gd name="T12" fmla="*/ 56 w 437"/>
                    <a:gd name="T13" fmla="*/ 192 h 250"/>
                    <a:gd name="T14" fmla="*/ 56 w 437"/>
                    <a:gd name="T15" fmla="*/ 56 h 250"/>
                    <a:gd name="T16" fmla="*/ 379 w 437"/>
                    <a:gd name="T17" fmla="*/ 56 h 250"/>
                    <a:gd name="T18" fmla="*/ 379 w 437"/>
                    <a:gd name="T19" fmla="*/ 192 h 2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37" h="250">
                      <a:moveTo>
                        <a:pt x="0" y="0"/>
                      </a:moveTo>
                      <a:lnTo>
                        <a:pt x="0" y="249"/>
                      </a:lnTo>
                      <a:lnTo>
                        <a:pt x="436" y="249"/>
                      </a:lnTo>
                      <a:lnTo>
                        <a:pt x="436" y="0"/>
                      </a:lnTo>
                      <a:lnTo>
                        <a:pt x="0" y="0"/>
                      </a:lnTo>
                      <a:close/>
                      <a:moveTo>
                        <a:pt x="379" y="192"/>
                      </a:moveTo>
                      <a:lnTo>
                        <a:pt x="56" y="192"/>
                      </a:lnTo>
                      <a:lnTo>
                        <a:pt x="56" y="56"/>
                      </a:lnTo>
                      <a:lnTo>
                        <a:pt x="379" y="56"/>
                      </a:lnTo>
                      <a:lnTo>
                        <a:pt x="379" y="19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D106FBED-02C0-9340-9918-80AC6078FF7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164666" y="5893929"/>
              <a:ext cx="206273" cy="231641"/>
              <a:chOff x="5961063" y="3908425"/>
              <a:chExt cx="296862" cy="333375"/>
            </a:xfrm>
            <a:solidFill>
              <a:schemeClr val="bg1"/>
            </a:solidFill>
          </p:grpSpPr>
          <p:sp>
            <p:nvSpPr>
              <p:cNvPr id="26" name="Freeform 130">
                <a:extLst>
                  <a:ext uri="{FF2B5EF4-FFF2-40B4-BE49-F238E27FC236}">
                    <a16:creationId xmlns:a16="http://schemas.microsoft.com/office/drawing/2014/main" id="{BECA50ED-E329-DF86-6D94-A165C66B7D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61063" y="3908425"/>
                <a:ext cx="296862" cy="333375"/>
              </a:xfrm>
              <a:custGeom>
                <a:avLst/>
                <a:gdLst>
                  <a:gd name="T0" fmla="*/ 450 w 826"/>
                  <a:gd name="T1" fmla="*/ 926 h 927"/>
                  <a:gd name="T2" fmla="*/ 409 w 826"/>
                  <a:gd name="T3" fmla="*/ 919 h 927"/>
                  <a:gd name="T4" fmla="*/ 369 w 826"/>
                  <a:gd name="T5" fmla="*/ 926 h 927"/>
                  <a:gd name="T6" fmla="*/ 239 w 826"/>
                  <a:gd name="T7" fmla="*/ 805 h 927"/>
                  <a:gd name="T8" fmla="*/ 48 w 826"/>
                  <a:gd name="T9" fmla="*/ 548 h 927"/>
                  <a:gd name="T10" fmla="*/ 49 w 826"/>
                  <a:gd name="T11" fmla="*/ 524 h 927"/>
                  <a:gd name="T12" fmla="*/ 0 w 826"/>
                  <a:gd name="T13" fmla="*/ 369 h 927"/>
                  <a:gd name="T14" fmla="*/ 198 w 826"/>
                  <a:gd name="T15" fmla="*/ 111 h 927"/>
                  <a:gd name="T16" fmla="*/ 414 w 826"/>
                  <a:gd name="T17" fmla="*/ 0 h 927"/>
                  <a:gd name="T18" fmla="*/ 635 w 826"/>
                  <a:gd name="T19" fmla="*/ 118 h 927"/>
                  <a:gd name="T20" fmla="*/ 825 w 826"/>
                  <a:gd name="T21" fmla="*/ 373 h 927"/>
                  <a:gd name="T22" fmla="*/ 771 w 826"/>
                  <a:gd name="T23" fmla="*/ 534 h 927"/>
                  <a:gd name="T24" fmla="*/ 771 w 826"/>
                  <a:gd name="T25" fmla="*/ 551 h 927"/>
                  <a:gd name="T26" fmla="*/ 581 w 826"/>
                  <a:gd name="T27" fmla="*/ 806 h 927"/>
                  <a:gd name="T28" fmla="*/ 450 w 826"/>
                  <a:gd name="T29" fmla="*/ 926 h 927"/>
                  <a:gd name="T30" fmla="*/ 409 w 826"/>
                  <a:gd name="T31" fmla="*/ 888 h 927"/>
                  <a:gd name="T32" fmla="*/ 415 w 826"/>
                  <a:gd name="T33" fmla="*/ 889 h 927"/>
                  <a:gd name="T34" fmla="*/ 452 w 826"/>
                  <a:gd name="T35" fmla="*/ 897 h 927"/>
                  <a:gd name="T36" fmla="*/ 552 w 826"/>
                  <a:gd name="T37" fmla="*/ 796 h 927"/>
                  <a:gd name="T38" fmla="*/ 552 w 826"/>
                  <a:gd name="T39" fmla="*/ 784 h 927"/>
                  <a:gd name="T40" fmla="*/ 562 w 826"/>
                  <a:gd name="T41" fmla="*/ 782 h 927"/>
                  <a:gd name="T42" fmla="*/ 740 w 826"/>
                  <a:gd name="T43" fmla="*/ 551 h 927"/>
                  <a:gd name="T44" fmla="*/ 739 w 826"/>
                  <a:gd name="T45" fmla="*/ 531 h 927"/>
                  <a:gd name="T46" fmla="*/ 739 w 826"/>
                  <a:gd name="T47" fmla="*/ 525 h 927"/>
                  <a:gd name="T48" fmla="*/ 742 w 826"/>
                  <a:gd name="T49" fmla="*/ 521 h 927"/>
                  <a:gd name="T50" fmla="*/ 793 w 826"/>
                  <a:gd name="T51" fmla="*/ 373 h 927"/>
                  <a:gd name="T52" fmla="*/ 619 w 826"/>
                  <a:gd name="T53" fmla="*/ 145 h 927"/>
                  <a:gd name="T54" fmla="*/ 613 w 826"/>
                  <a:gd name="T55" fmla="*/ 143 h 927"/>
                  <a:gd name="T56" fmla="*/ 610 w 826"/>
                  <a:gd name="T57" fmla="*/ 139 h 927"/>
                  <a:gd name="T58" fmla="*/ 411 w 826"/>
                  <a:gd name="T59" fmla="*/ 29 h 927"/>
                  <a:gd name="T60" fmla="*/ 215 w 826"/>
                  <a:gd name="T61" fmla="*/ 132 h 927"/>
                  <a:gd name="T62" fmla="*/ 213 w 826"/>
                  <a:gd name="T63" fmla="*/ 136 h 927"/>
                  <a:gd name="T64" fmla="*/ 207 w 826"/>
                  <a:gd name="T65" fmla="*/ 137 h 927"/>
                  <a:gd name="T66" fmla="*/ 26 w 826"/>
                  <a:gd name="T67" fmla="*/ 368 h 927"/>
                  <a:gd name="T68" fmla="*/ 73 w 826"/>
                  <a:gd name="T69" fmla="*/ 509 h 927"/>
                  <a:gd name="T70" fmla="*/ 76 w 826"/>
                  <a:gd name="T71" fmla="*/ 513 h 927"/>
                  <a:gd name="T72" fmla="*/ 76 w 826"/>
                  <a:gd name="T73" fmla="*/ 519 h 927"/>
                  <a:gd name="T74" fmla="*/ 74 w 826"/>
                  <a:gd name="T75" fmla="*/ 547 h 927"/>
                  <a:gd name="T76" fmla="*/ 255 w 826"/>
                  <a:gd name="T77" fmla="*/ 777 h 927"/>
                  <a:gd name="T78" fmla="*/ 267 w 826"/>
                  <a:gd name="T79" fmla="*/ 780 h 927"/>
                  <a:gd name="T80" fmla="*/ 267 w 826"/>
                  <a:gd name="T81" fmla="*/ 793 h 927"/>
                  <a:gd name="T82" fmla="*/ 367 w 826"/>
                  <a:gd name="T83" fmla="*/ 894 h 927"/>
                  <a:gd name="T84" fmla="*/ 404 w 826"/>
                  <a:gd name="T85" fmla="*/ 886 h 927"/>
                  <a:gd name="T86" fmla="*/ 409 w 826"/>
                  <a:gd name="T87" fmla="*/ 888 h 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26" h="927">
                    <a:moveTo>
                      <a:pt x="450" y="926"/>
                    </a:moveTo>
                    <a:cubicBezTo>
                      <a:pt x="436" y="926"/>
                      <a:pt x="422" y="923"/>
                      <a:pt x="409" y="919"/>
                    </a:cubicBezTo>
                    <a:cubicBezTo>
                      <a:pt x="396" y="923"/>
                      <a:pt x="382" y="926"/>
                      <a:pt x="369" y="926"/>
                    </a:cubicBezTo>
                    <a:cubicBezTo>
                      <a:pt x="300" y="926"/>
                      <a:pt x="243" y="872"/>
                      <a:pt x="239" y="805"/>
                    </a:cubicBezTo>
                    <a:cubicBezTo>
                      <a:pt x="125" y="771"/>
                      <a:pt x="48" y="668"/>
                      <a:pt x="48" y="548"/>
                    </a:cubicBezTo>
                    <a:cubicBezTo>
                      <a:pt x="48" y="540"/>
                      <a:pt x="48" y="532"/>
                      <a:pt x="49" y="524"/>
                    </a:cubicBezTo>
                    <a:cubicBezTo>
                      <a:pt x="17" y="478"/>
                      <a:pt x="0" y="424"/>
                      <a:pt x="0" y="369"/>
                    </a:cubicBezTo>
                    <a:cubicBezTo>
                      <a:pt x="0" y="248"/>
                      <a:pt x="81" y="142"/>
                      <a:pt x="198" y="111"/>
                    </a:cubicBezTo>
                    <a:cubicBezTo>
                      <a:pt x="248" y="41"/>
                      <a:pt x="329" y="0"/>
                      <a:pt x="414" y="0"/>
                    </a:cubicBezTo>
                    <a:cubicBezTo>
                      <a:pt x="503" y="0"/>
                      <a:pt x="586" y="44"/>
                      <a:pt x="635" y="118"/>
                    </a:cubicBezTo>
                    <a:cubicBezTo>
                      <a:pt x="747" y="152"/>
                      <a:pt x="825" y="257"/>
                      <a:pt x="825" y="373"/>
                    </a:cubicBezTo>
                    <a:cubicBezTo>
                      <a:pt x="825" y="432"/>
                      <a:pt x="806" y="487"/>
                      <a:pt x="771" y="534"/>
                    </a:cubicBezTo>
                    <a:cubicBezTo>
                      <a:pt x="771" y="540"/>
                      <a:pt x="771" y="545"/>
                      <a:pt x="771" y="551"/>
                    </a:cubicBezTo>
                    <a:cubicBezTo>
                      <a:pt x="771" y="669"/>
                      <a:pt x="694" y="773"/>
                      <a:pt x="581" y="806"/>
                    </a:cubicBezTo>
                    <a:cubicBezTo>
                      <a:pt x="574" y="873"/>
                      <a:pt x="519" y="926"/>
                      <a:pt x="450" y="926"/>
                    </a:cubicBezTo>
                    <a:close/>
                    <a:moveTo>
                      <a:pt x="409" y="888"/>
                    </a:moveTo>
                    <a:lnTo>
                      <a:pt x="415" y="889"/>
                    </a:lnTo>
                    <a:cubicBezTo>
                      <a:pt x="427" y="894"/>
                      <a:pt x="438" y="897"/>
                      <a:pt x="452" y="897"/>
                    </a:cubicBezTo>
                    <a:cubicBezTo>
                      <a:pt x="507" y="897"/>
                      <a:pt x="552" y="851"/>
                      <a:pt x="552" y="796"/>
                    </a:cubicBezTo>
                    <a:lnTo>
                      <a:pt x="552" y="784"/>
                    </a:lnTo>
                    <a:lnTo>
                      <a:pt x="562" y="782"/>
                    </a:lnTo>
                    <a:cubicBezTo>
                      <a:pt x="667" y="754"/>
                      <a:pt x="740" y="659"/>
                      <a:pt x="740" y="551"/>
                    </a:cubicBezTo>
                    <a:cubicBezTo>
                      <a:pt x="740" y="544"/>
                      <a:pt x="740" y="538"/>
                      <a:pt x="739" y="531"/>
                    </a:cubicBezTo>
                    <a:lnTo>
                      <a:pt x="739" y="525"/>
                    </a:lnTo>
                    <a:lnTo>
                      <a:pt x="742" y="521"/>
                    </a:lnTo>
                    <a:cubicBezTo>
                      <a:pt x="775" y="478"/>
                      <a:pt x="793" y="427"/>
                      <a:pt x="793" y="373"/>
                    </a:cubicBezTo>
                    <a:cubicBezTo>
                      <a:pt x="793" y="267"/>
                      <a:pt x="721" y="174"/>
                      <a:pt x="619" y="145"/>
                    </a:cubicBezTo>
                    <a:lnTo>
                      <a:pt x="613" y="143"/>
                    </a:lnTo>
                    <a:lnTo>
                      <a:pt x="610" y="139"/>
                    </a:lnTo>
                    <a:cubicBezTo>
                      <a:pt x="567" y="70"/>
                      <a:pt x="492" y="29"/>
                      <a:pt x="411" y="29"/>
                    </a:cubicBezTo>
                    <a:cubicBezTo>
                      <a:pt x="334" y="29"/>
                      <a:pt x="259" y="67"/>
                      <a:pt x="215" y="132"/>
                    </a:cubicBezTo>
                    <a:lnTo>
                      <a:pt x="213" y="136"/>
                    </a:lnTo>
                    <a:lnTo>
                      <a:pt x="207" y="137"/>
                    </a:lnTo>
                    <a:cubicBezTo>
                      <a:pt x="100" y="164"/>
                      <a:pt x="26" y="258"/>
                      <a:pt x="26" y="368"/>
                    </a:cubicBezTo>
                    <a:cubicBezTo>
                      <a:pt x="26" y="419"/>
                      <a:pt x="42" y="468"/>
                      <a:pt x="73" y="509"/>
                    </a:cubicBezTo>
                    <a:lnTo>
                      <a:pt x="76" y="513"/>
                    </a:lnTo>
                    <a:lnTo>
                      <a:pt x="76" y="519"/>
                    </a:lnTo>
                    <a:cubicBezTo>
                      <a:pt x="74" y="529"/>
                      <a:pt x="74" y="538"/>
                      <a:pt x="74" y="547"/>
                    </a:cubicBezTo>
                    <a:cubicBezTo>
                      <a:pt x="74" y="656"/>
                      <a:pt x="148" y="751"/>
                      <a:pt x="255" y="777"/>
                    </a:cubicBezTo>
                    <a:lnTo>
                      <a:pt x="267" y="780"/>
                    </a:lnTo>
                    <a:lnTo>
                      <a:pt x="267" y="793"/>
                    </a:lnTo>
                    <a:cubicBezTo>
                      <a:pt x="267" y="849"/>
                      <a:pt x="312" y="894"/>
                      <a:pt x="367" y="894"/>
                    </a:cubicBezTo>
                    <a:cubicBezTo>
                      <a:pt x="379" y="894"/>
                      <a:pt x="392" y="891"/>
                      <a:pt x="404" y="886"/>
                    </a:cubicBezTo>
                    <a:lnTo>
                      <a:pt x="409" y="88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7" name="Freeform 131">
                <a:extLst>
                  <a:ext uri="{FF2B5EF4-FFF2-40B4-BE49-F238E27FC236}">
                    <a16:creationId xmlns:a16="http://schemas.microsoft.com/office/drawing/2014/main" id="{378A76C6-923D-D6FB-4909-EE73C4E84D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3625" y="3948113"/>
                <a:ext cx="42863" cy="28575"/>
              </a:xfrm>
              <a:custGeom>
                <a:avLst/>
                <a:gdLst>
                  <a:gd name="T0" fmla="*/ 29 w 119"/>
                  <a:gd name="T1" fmla="*/ 80 h 81"/>
                  <a:gd name="T2" fmla="*/ 0 w 119"/>
                  <a:gd name="T3" fmla="*/ 74 h 81"/>
                  <a:gd name="T4" fmla="*/ 118 w 119"/>
                  <a:gd name="T5" fmla="*/ 5 h 81"/>
                  <a:gd name="T6" fmla="*/ 117 w 119"/>
                  <a:gd name="T7" fmla="*/ 35 h 81"/>
                  <a:gd name="T8" fmla="*/ 29 w 119"/>
                  <a:gd name="T9" fmla="*/ 8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81">
                    <a:moveTo>
                      <a:pt x="29" y="80"/>
                    </a:moveTo>
                    <a:lnTo>
                      <a:pt x="0" y="74"/>
                    </a:lnTo>
                    <a:cubicBezTo>
                      <a:pt x="0" y="73"/>
                      <a:pt x="16" y="0"/>
                      <a:pt x="118" y="5"/>
                    </a:cubicBezTo>
                    <a:lnTo>
                      <a:pt x="117" y="35"/>
                    </a:lnTo>
                    <a:cubicBezTo>
                      <a:pt x="39" y="30"/>
                      <a:pt x="29" y="80"/>
                      <a:pt x="29" y="8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8" name="Freeform 132">
                <a:extLst>
                  <a:ext uri="{FF2B5EF4-FFF2-40B4-BE49-F238E27FC236}">
                    <a16:creationId xmlns:a16="http://schemas.microsoft.com/office/drawing/2014/main" id="{DECCC2F9-85B2-AB57-196C-F7BCA1E87B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92838" y="4051300"/>
                <a:ext cx="44450" cy="49213"/>
              </a:xfrm>
              <a:custGeom>
                <a:avLst/>
                <a:gdLst>
                  <a:gd name="T0" fmla="*/ 94 w 125"/>
                  <a:gd name="T1" fmla="*/ 134 h 135"/>
                  <a:gd name="T2" fmla="*/ 0 w 125"/>
                  <a:gd name="T3" fmla="*/ 29 h 135"/>
                  <a:gd name="T4" fmla="*/ 3 w 125"/>
                  <a:gd name="T5" fmla="*/ 0 h 135"/>
                  <a:gd name="T6" fmla="*/ 124 w 125"/>
                  <a:gd name="T7" fmla="*/ 129 h 135"/>
                  <a:gd name="T8" fmla="*/ 94 w 125"/>
                  <a:gd name="T9" fmla="*/ 134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35">
                    <a:moveTo>
                      <a:pt x="94" y="134"/>
                    </a:moveTo>
                    <a:cubicBezTo>
                      <a:pt x="84" y="38"/>
                      <a:pt x="3" y="30"/>
                      <a:pt x="0" y="29"/>
                    </a:cubicBezTo>
                    <a:lnTo>
                      <a:pt x="3" y="0"/>
                    </a:lnTo>
                    <a:cubicBezTo>
                      <a:pt x="5" y="0"/>
                      <a:pt x="111" y="10"/>
                      <a:pt x="124" y="129"/>
                    </a:cubicBezTo>
                    <a:lnTo>
                      <a:pt x="94" y="13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9" name="Freeform 133">
                <a:extLst>
                  <a:ext uri="{FF2B5EF4-FFF2-40B4-BE49-F238E27FC236}">
                    <a16:creationId xmlns:a16="http://schemas.microsoft.com/office/drawing/2014/main" id="{9BCE9C20-5AF1-F92C-D472-1B730E4F98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7913" y="4164013"/>
                <a:ext cx="12700" cy="31750"/>
              </a:xfrm>
              <a:custGeom>
                <a:avLst/>
                <a:gdLst>
                  <a:gd name="T0" fmla="*/ 33 w 37"/>
                  <a:gd name="T1" fmla="*/ 87 h 88"/>
                  <a:gd name="T2" fmla="*/ 4 w 37"/>
                  <a:gd name="T3" fmla="*/ 86 h 88"/>
                  <a:gd name="T4" fmla="*/ 0 w 37"/>
                  <a:gd name="T5" fmla="*/ 10 h 88"/>
                  <a:gd name="T6" fmla="*/ 28 w 37"/>
                  <a:gd name="T7" fmla="*/ 0 h 88"/>
                  <a:gd name="T8" fmla="*/ 33 w 37"/>
                  <a:gd name="T9" fmla="*/ 8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88">
                    <a:moveTo>
                      <a:pt x="33" y="87"/>
                    </a:moveTo>
                    <a:lnTo>
                      <a:pt x="4" y="86"/>
                    </a:lnTo>
                    <a:cubicBezTo>
                      <a:pt x="6" y="64"/>
                      <a:pt x="4" y="24"/>
                      <a:pt x="0" y="10"/>
                    </a:cubicBezTo>
                    <a:lnTo>
                      <a:pt x="28" y="0"/>
                    </a:lnTo>
                    <a:cubicBezTo>
                      <a:pt x="36" y="24"/>
                      <a:pt x="33" y="81"/>
                      <a:pt x="33" y="8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0" name="Freeform 134">
                <a:extLst>
                  <a:ext uri="{FF2B5EF4-FFF2-40B4-BE49-F238E27FC236}">
                    <a16:creationId xmlns:a16="http://schemas.microsoft.com/office/drawing/2014/main" id="{1A8FEC58-97B0-BF0C-9981-207202954B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7113" y="4092575"/>
                <a:ext cx="53975" cy="30163"/>
              </a:xfrm>
              <a:custGeom>
                <a:avLst/>
                <a:gdLst>
                  <a:gd name="T0" fmla="*/ 124 w 149"/>
                  <a:gd name="T1" fmla="*/ 81 h 82"/>
                  <a:gd name="T2" fmla="*/ 11 w 149"/>
                  <a:gd name="T3" fmla="*/ 46 h 82"/>
                  <a:gd name="T4" fmla="*/ 0 w 149"/>
                  <a:gd name="T5" fmla="*/ 18 h 82"/>
                  <a:gd name="T6" fmla="*/ 148 w 149"/>
                  <a:gd name="T7" fmla="*/ 63 h 82"/>
                  <a:gd name="T8" fmla="*/ 124 w 149"/>
                  <a:gd name="T9" fmla="*/ 81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82">
                    <a:moveTo>
                      <a:pt x="124" y="81"/>
                    </a:moveTo>
                    <a:cubicBezTo>
                      <a:pt x="81" y="21"/>
                      <a:pt x="12" y="46"/>
                      <a:pt x="11" y="46"/>
                    </a:cubicBezTo>
                    <a:lnTo>
                      <a:pt x="0" y="18"/>
                    </a:lnTo>
                    <a:cubicBezTo>
                      <a:pt x="31" y="6"/>
                      <a:pt x="102" y="0"/>
                      <a:pt x="148" y="63"/>
                    </a:cubicBezTo>
                    <a:lnTo>
                      <a:pt x="124" y="8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1" name="Freeform 135">
                <a:extLst>
                  <a:ext uri="{FF2B5EF4-FFF2-40B4-BE49-F238E27FC236}">
                    <a16:creationId xmlns:a16="http://schemas.microsoft.com/office/drawing/2014/main" id="{219147D3-08AB-220E-3F8E-E3A575F82E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0288" y="4008438"/>
                <a:ext cx="53975" cy="34925"/>
              </a:xfrm>
              <a:custGeom>
                <a:avLst/>
                <a:gdLst>
                  <a:gd name="T0" fmla="*/ 1 w 151"/>
                  <a:gd name="T1" fmla="*/ 96 h 97"/>
                  <a:gd name="T2" fmla="*/ 0 w 151"/>
                  <a:gd name="T3" fmla="*/ 67 h 97"/>
                  <a:gd name="T4" fmla="*/ 122 w 151"/>
                  <a:gd name="T5" fmla="*/ 0 h 97"/>
                  <a:gd name="T6" fmla="*/ 150 w 151"/>
                  <a:gd name="T7" fmla="*/ 8 h 97"/>
                  <a:gd name="T8" fmla="*/ 1 w 151"/>
                  <a:gd name="T9" fmla="*/ 96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1" h="97">
                    <a:moveTo>
                      <a:pt x="1" y="96"/>
                    </a:moveTo>
                    <a:lnTo>
                      <a:pt x="0" y="67"/>
                    </a:lnTo>
                    <a:cubicBezTo>
                      <a:pt x="1" y="67"/>
                      <a:pt x="107" y="63"/>
                      <a:pt x="122" y="0"/>
                    </a:cubicBezTo>
                    <a:lnTo>
                      <a:pt x="150" y="8"/>
                    </a:lnTo>
                    <a:cubicBezTo>
                      <a:pt x="131" y="92"/>
                      <a:pt x="7" y="96"/>
                      <a:pt x="1" y="9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2" name="Freeform 136">
                <a:extLst>
                  <a:ext uri="{FF2B5EF4-FFF2-40B4-BE49-F238E27FC236}">
                    <a16:creationId xmlns:a16="http://schemas.microsoft.com/office/drawing/2014/main" id="{9E006F49-BC9A-4B7C-69FC-1F68E3F2B0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5375" y="4032250"/>
                <a:ext cx="30163" cy="52388"/>
              </a:xfrm>
              <a:custGeom>
                <a:avLst/>
                <a:gdLst>
                  <a:gd name="T0" fmla="*/ 22 w 83"/>
                  <a:gd name="T1" fmla="*/ 143 h 144"/>
                  <a:gd name="T2" fmla="*/ 0 w 83"/>
                  <a:gd name="T3" fmla="*/ 122 h 144"/>
                  <a:gd name="T4" fmla="*/ 13 w 83"/>
                  <a:gd name="T5" fmla="*/ 13 h 144"/>
                  <a:gd name="T6" fmla="*/ 39 w 83"/>
                  <a:gd name="T7" fmla="*/ 0 h 144"/>
                  <a:gd name="T8" fmla="*/ 22 w 83"/>
                  <a:gd name="T9" fmla="*/ 143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144">
                    <a:moveTo>
                      <a:pt x="22" y="143"/>
                    </a:moveTo>
                    <a:lnTo>
                      <a:pt x="0" y="122"/>
                    </a:lnTo>
                    <a:cubicBezTo>
                      <a:pt x="44" y="76"/>
                      <a:pt x="13" y="16"/>
                      <a:pt x="13" y="13"/>
                    </a:cubicBezTo>
                    <a:lnTo>
                      <a:pt x="39" y="0"/>
                    </a:lnTo>
                    <a:cubicBezTo>
                      <a:pt x="41" y="3"/>
                      <a:pt x="82" y="80"/>
                      <a:pt x="22" y="14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3" name="Freeform 137">
                <a:extLst>
                  <a:ext uri="{FF2B5EF4-FFF2-40B4-BE49-F238E27FC236}">
                    <a16:creationId xmlns:a16="http://schemas.microsoft.com/office/drawing/2014/main" id="{799B08AA-47E4-FA71-BDBE-7971311BA5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3938" y="3913188"/>
                <a:ext cx="11112" cy="319087"/>
              </a:xfrm>
              <a:custGeom>
                <a:avLst/>
                <a:gdLst>
                  <a:gd name="T0" fmla="*/ 14 w 30"/>
                  <a:gd name="T1" fmla="*/ 887 h 888"/>
                  <a:gd name="T2" fmla="*/ 0 w 30"/>
                  <a:gd name="T3" fmla="*/ 887 h 888"/>
                  <a:gd name="T4" fmla="*/ 0 w 30"/>
                  <a:gd name="T5" fmla="*/ 0 h 888"/>
                  <a:gd name="T6" fmla="*/ 29 w 30"/>
                  <a:gd name="T7" fmla="*/ 0 h 888"/>
                  <a:gd name="T8" fmla="*/ 29 w 30"/>
                  <a:gd name="T9" fmla="*/ 887 h 888"/>
                  <a:gd name="T10" fmla="*/ 14 w 30"/>
                  <a:gd name="T11" fmla="*/ 887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888">
                    <a:moveTo>
                      <a:pt x="14" y="887"/>
                    </a:moveTo>
                    <a:lnTo>
                      <a:pt x="0" y="88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887"/>
                    </a:lnTo>
                    <a:lnTo>
                      <a:pt x="14" y="88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4" name="Freeform 138">
                <a:extLst>
                  <a:ext uri="{FF2B5EF4-FFF2-40B4-BE49-F238E27FC236}">
                    <a16:creationId xmlns:a16="http://schemas.microsoft.com/office/drawing/2014/main" id="{3FD64AB6-B939-2E85-CA20-B131FE1C53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2663" y="3994150"/>
                <a:ext cx="44450" cy="22225"/>
              </a:xfrm>
              <a:custGeom>
                <a:avLst/>
                <a:gdLst>
                  <a:gd name="T0" fmla="*/ 123 w 124"/>
                  <a:gd name="T1" fmla="*/ 60 h 61"/>
                  <a:gd name="T2" fmla="*/ 0 w 124"/>
                  <a:gd name="T3" fmla="*/ 60 h 61"/>
                  <a:gd name="T4" fmla="*/ 0 w 124"/>
                  <a:gd name="T5" fmla="*/ 0 h 61"/>
                  <a:gd name="T6" fmla="*/ 30 w 124"/>
                  <a:gd name="T7" fmla="*/ 0 h 61"/>
                  <a:gd name="T8" fmla="*/ 30 w 124"/>
                  <a:gd name="T9" fmla="*/ 31 h 61"/>
                  <a:gd name="T10" fmla="*/ 123 w 124"/>
                  <a:gd name="T11" fmla="*/ 31 h 61"/>
                  <a:gd name="T12" fmla="*/ 123 w 124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4" h="61">
                    <a:moveTo>
                      <a:pt x="123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123" y="31"/>
                    </a:lnTo>
                    <a:lnTo>
                      <a:pt x="123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5" name="Freeform 139">
                <a:extLst>
                  <a:ext uri="{FF2B5EF4-FFF2-40B4-BE49-F238E27FC236}">
                    <a16:creationId xmlns:a16="http://schemas.microsoft.com/office/drawing/2014/main" id="{F94E09AD-4805-4820-1D98-24282FAEED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13450" y="4046538"/>
                <a:ext cx="92075" cy="22225"/>
              </a:xfrm>
              <a:custGeom>
                <a:avLst/>
                <a:gdLst>
                  <a:gd name="T0" fmla="*/ 254 w 255"/>
                  <a:gd name="T1" fmla="*/ 60 h 61"/>
                  <a:gd name="T2" fmla="*/ 0 w 255"/>
                  <a:gd name="T3" fmla="*/ 60 h 61"/>
                  <a:gd name="T4" fmla="*/ 0 w 255"/>
                  <a:gd name="T5" fmla="*/ 0 h 61"/>
                  <a:gd name="T6" fmla="*/ 30 w 255"/>
                  <a:gd name="T7" fmla="*/ 0 h 61"/>
                  <a:gd name="T8" fmla="*/ 30 w 255"/>
                  <a:gd name="T9" fmla="*/ 31 h 61"/>
                  <a:gd name="T10" fmla="*/ 254 w 255"/>
                  <a:gd name="T11" fmla="*/ 31 h 61"/>
                  <a:gd name="T12" fmla="*/ 254 w 255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5" h="61">
                    <a:moveTo>
                      <a:pt x="254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254" y="31"/>
                    </a:lnTo>
                    <a:lnTo>
                      <a:pt x="254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6" name="Freeform 140">
                <a:extLst>
                  <a:ext uri="{FF2B5EF4-FFF2-40B4-BE49-F238E27FC236}">
                    <a16:creationId xmlns:a16="http://schemas.microsoft.com/office/drawing/2014/main" id="{91FAE31B-B5D7-B304-2C5E-4836E61376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1075" y="4064000"/>
                <a:ext cx="11113" cy="22225"/>
              </a:xfrm>
              <a:custGeom>
                <a:avLst/>
                <a:gdLst>
                  <a:gd name="T0" fmla="*/ 15 w 30"/>
                  <a:gd name="T1" fmla="*/ 61 h 62"/>
                  <a:gd name="T2" fmla="*/ 0 w 30"/>
                  <a:gd name="T3" fmla="*/ 61 h 62"/>
                  <a:gd name="T4" fmla="*/ 0 w 30"/>
                  <a:gd name="T5" fmla="*/ 0 h 62"/>
                  <a:gd name="T6" fmla="*/ 29 w 30"/>
                  <a:gd name="T7" fmla="*/ 0 h 62"/>
                  <a:gd name="T8" fmla="*/ 29 w 30"/>
                  <a:gd name="T9" fmla="*/ 61 h 62"/>
                  <a:gd name="T10" fmla="*/ 15 w 30"/>
                  <a:gd name="T11" fmla="*/ 6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2">
                    <a:moveTo>
                      <a:pt x="15" y="61"/>
                    </a:moveTo>
                    <a:lnTo>
                      <a:pt x="0" y="61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1"/>
                    </a:lnTo>
                    <a:lnTo>
                      <a:pt x="15" y="6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7" name="Freeform 141">
                <a:extLst>
                  <a:ext uri="{FF2B5EF4-FFF2-40B4-BE49-F238E27FC236}">
                    <a16:creationId xmlns:a16="http://schemas.microsoft.com/office/drawing/2014/main" id="{DFFB1721-0EAE-1A6F-3A5D-1DCDF92777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5200" y="4175125"/>
                <a:ext cx="11113" cy="19050"/>
              </a:xfrm>
              <a:custGeom>
                <a:avLst/>
                <a:gdLst>
                  <a:gd name="T0" fmla="*/ 15 w 31"/>
                  <a:gd name="T1" fmla="*/ 54 h 55"/>
                  <a:gd name="T2" fmla="*/ 0 w 31"/>
                  <a:gd name="T3" fmla="*/ 54 h 55"/>
                  <a:gd name="T4" fmla="*/ 0 w 31"/>
                  <a:gd name="T5" fmla="*/ 0 h 55"/>
                  <a:gd name="T6" fmla="*/ 30 w 31"/>
                  <a:gd name="T7" fmla="*/ 0 h 55"/>
                  <a:gd name="T8" fmla="*/ 30 w 31"/>
                  <a:gd name="T9" fmla="*/ 54 h 55"/>
                  <a:gd name="T10" fmla="*/ 15 w 31"/>
                  <a:gd name="T11" fmla="*/ 54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55">
                    <a:moveTo>
                      <a:pt x="15" y="54"/>
                    </a:moveTo>
                    <a:lnTo>
                      <a:pt x="0" y="54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54"/>
                    </a:lnTo>
                    <a:lnTo>
                      <a:pt x="15" y="5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8" name="Freeform 142">
                <a:extLst>
                  <a:ext uri="{FF2B5EF4-FFF2-40B4-BE49-F238E27FC236}">
                    <a16:creationId xmlns:a16="http://schemas.microsoft.com/office/drawing/2014/main" id="{5BBB92E4-2B4D-97C6-EA3F-BC55A27B12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83288" y="4090988"/>
                <a:ext cx="26987" cy="11112"/>
              </a:xfrm>
              <a:custGeom>
                <a:avLst/>
                <a:gdLst>
                  <a:gd name="T0" fmla="*/ 37 w 74"/>
                  <a:gd name="T1" fmla="*/ 29 h 30"/>
                  <a:gd name="T2" fmla="*/ 0 w 74"/>
                  <a:gd name="T3" fmla="*/ 29 h 30"/>
                  <a:gd name="T4" fmla="*/ 0 w 74"/>
                  <a:gd name="T5" fmla="*/ 0 h 30"/>
                  <a:gd name="T6" fmla="*/ 73 w 74"/>
                  <a:gd name="T7" fmla="*/ 0 h 30"/>
                  <a:gd name="T8" fmla="*/ 73 w 74"/>
                  <a:gd name="T9" fmla="*/ 29 h 30"/>
                  <a:gd name="T10" fmla="*/ 37 w 74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30">
                    <a:moveTo>
                      <a:pt x="37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73" y="0"/>
                    </a:lnTo>
                    <a:lnTo>
                      <a:pt x="73" y="29"/>
                    </a:lnTo>
                    <a:lnTo>
                      <a:pt x="37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9" name="Freeform 143">
                <a:extLst>
                  <a:ext uri="{FF2B5EF4-FFF2-40B4-BE49-F238E27FC236}">
                    <a16:creationId xmlns:a16="http://schemas.microsoft.com/office/drawing/2014/main" id="{24F5C868-BACC-E58E-77EF-9FDD06C4C7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9963" y="3963988"/>
                <a:ext cx="38100" cy="36512"/>
              </a:xfrm>
              <a:custGeom>
                <a:avLst/>
                <a:gdLst>
                  <a:gd name="T0" fmla="*/ 51 w 104"/>
                  <a:gd name="T1" fmla="*/ 102 h 103"/>
                  <a:gd name="T2" fmla="*/ 0 w 104"/>
                  <a:gd name="T3" fmla="*/ 51 h 103"/>
                  <a:gd name="T4" fmla="*/ 51 w 104"/>
                  <a:gd name="T5" fmla="*/ 0 h 103"/>
                  <a:gd name="T6" fmla="*/ 102 w 104"/>
                  <a:gd name="T7" fmla="*/ 51 h 103"/>
                  <a:gd name="T8" fmla="*/ 51 w 104"/>
                  <a:gd name="T9" fmla="*/ 102 h 103"/>
                  <a:gd name="T10" fmla="*/ 51 w 104"/>
                  <a:gd name="T11" fmla="*/ 28 h 103"/>
                  <a:gd name="T12" fmla="*/ 29 w 104"/>
                  <a:gd name="T13" fmla="*/ 49 h 103"/>
                  <a:gd name="T14" fmla="*/ 51 w 104"/>
                  <a:gd name="T15" fmla="*/ 71 h 103"/>
                  <a:gd name="T16" fmla="*/ 72 w 104"/>
                  <a:gd name="T17" fmla="*/ 49 h 103"/>
                  <a:gd name="T18" fmla="*/ 51 w 104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4" h="103">
                    <a:moveTo>
                      <a:pt x="51" y="102"/>
                    </a:moveTo>
                    <a:cubicBezTo>
                      <a:pt x="21" y="102"/>
                      <a:pt x="0" y="79"/>
                      <a:pt x="0" y="51"/>
                    </a:cubicBezTo>
                    <a:cubicBezTo>
                      <a:pt x="0" y="22"/>
                      <a:pt x="24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3" y="79"/>
                      <a:pt x="80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7" y="28"/>
                      <a:pt x="29" y="38"/>
                      <a:pt x="29" y="49"/>
                    </a:cubicBezTo>
                    <a:cubicBezTo>
                      <a:pt x="29" y="63"/>
                      <a:pt x="40" y="71"/>
                      <a:pt x="51" y="71"/>
                    </a:cubicBezTo>
                    <a:cubicBezTo>
                      <a:pt x="63" y="71"/>
                      <a:pt x="72" y="61"/>
                      <a:pt x="72" y="49"/>
                    </a:cubicBezTo>
                    <a:cubicBezTo>
                      <a:pt x="74" y="38"/>
                      <a:pt x="64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0" name="Freeform 144">
                <a:extLst>
                  <a:ext uri="{FF2B5EF4-FFF2-40B4-BE49-F238E27FC236}">
                    <a16:creationId xmlns:a16="http://schemas.microsoft.com/office/drawing/2014/main" id="{BD88B3A1-CC9E-6A9E-ACFB-37265484DF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99163" y="4013200"/>
                <a:ext cx="36512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49 h 103"/>
                  <a:gd name="T14" fmla="*/ 51 w 103"/>
                  <a:gd name="T15" fmla="*/ 71 h 103"/>
                  <a:gd name="T16" fmla="*/ 73 w 103"/>
                  <a:gd name="T17" fmla="*/ 49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2"/>
                      <a:pt x="23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2" y="79"/>
                      <a:pt x="79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49"/>
                    </a:cubicBezTo>
                    <a:cubicBezTo>
                      <a:pt x="29" y="62"/>
                      <a:pt x="39" y="71"/>
                      <a:pt x="51" y="71"/>
                    </a:cubicBezTo>
                    <a:cubicBezTo>
                      <a:pt x="63" y="71"/>
                      <a:pt x="73" y="61"/>
                      <a:pt x="73" y="49"/>
                    </a:cubicBezTo>
                    <a:cubicBezTo>
                      <a:pt x="73" y="38"/>
                      <a:pt x="63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1" name="Freeform 145">
                <a:extLst>
                  <a:ext uri="{FF2B5EF4-FFF2-40B4-BE49-F238E27FC236}">
                    <a16:creationId xmlns:a16="http://schemas.microsoft.com/office/drawing/2014/main" id="{3F7DEB4C-217F-F78D-F86C-372B74733B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8375" y="4079875"/>
                <a:ext cx="36513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78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50"/>
                    </a:cubicBezTo>
                    <a:cubicBezTo>
                      <a:pt x="29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2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2" name="Freeform 146">
                <a:extLst>
                  <a:ext uri="{FF2B5EF4-FFF2-40B4-BE49-F238E27FC236}">
                    <a16:creationId xmlns:a16="http://schemas.microsoft.com/office/drawing/2014/main" id="{C16F2F0D-20A8-68CA-07B3-CD0570B73D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32500" y="4141788"/>
                <a:ext cx="36513" cy="36512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30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81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30" y="38"/>
                      <a:pt x="30" y="50"/>
                    </a:cubicBezTo>
                    <a:cubicBezTo>
                      <a:pt x="30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5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3" name="Freeform 147">
                <a:extLst>
                  <a:ext uri="{FF2B5EF4-FFF2-40B4-BE49-F238E27FC236}">
                    <a16:creationId xmlns:a16="http://schemas.microsoft.com/office/drawing/2014/main" id="{0671242C-425D-2B9B-3190-869B4B3E98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0450" y="4146550"/>
                <a:ext cx="44450" cy="25400"/>
              </a:xfrm>
              <a:custGeom>
                <a:avLst/>
                <a:gdLst>
                  <a:gd name="T0" fmla="*/ 26 w 122"/>
                  <a:gd name="T1" fmla="*/ 69 h 70"/>
                  <a:gd name="T2" fmla="*/ 0 w 122"/>
                  <a:gd name="T3" fmla="*/ 66 h 70"/>
                  <a:gd name="T4" fmla="*/ 6 w 122"/>
                  <a:gd name="T5" fmla="*/ 37 h 70"/>
                  <a:gd name="T6" fmla="*/ 95 w 122"/>
                  <a:gd name="T7" fmla="*/ 0 h 70"/>
                  <a:gd name="T8" fmla="*/ 121 w 122"/>
                  <a:gd name="T9" fmla="*/ 12 h 70"/>
                  <a:gd name="T10" fmla="*/ 26 w 122"/>
                  <a:gd name="T11" fmla="*/ 6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2" h="70">
                    <a:moveTo>
                      <a:pt x="26" y="69"/>
                    </a:moveTo>
                    <a:cubicBezTo>
                      <a:pt x="16" y="69"/>
                      <a:pt x="8" y="67"/>
                      <a:pt x="0" y="66"/>
                    </a:cubicBezTo>
                    <a:lnTo>
                      <a:pt x="6" y="37"/>
                    </a:lnTo>
                    <a:cubicBezTo>
                      <a:pt x="9" y="37"/>
                      <a:pt x="73" y="50"/>
                      <a:pt x="95" y="0"/>
                    </a:cubicBezTo>
                    <a:lnTo>
                      <a:pt x="121" y="12"/>
                    </a:lnTo>
                    <a:cubicBezTo>
                      <a:pt x="102" y="57"/>
                      <a:pt x="59" y="69"/>
                      <a:pt x="26" y="69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</p:grpSp>
      </p:grp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032F7F92-6B7A-0D9C-267A-301AEC933F36}"/>
              </a:ext>
            </a:extLst>
          </p:cNvPr>
          <p:cNvSpPr/>
          <p:nvPr/>
        </p:nvSpPr>
        <p:spPr>
          <a:xfrm>
            <a:off x="6330634" y="1362427"/>
            <a:ext cx="781154" cy="226112"/>
          </a:xfrm>
          <a:prstGeom prst="roundRect">
            <a:avLst/>
          </a:prstGeom>
          <a:gradFill flip="none" rotWithShape="1">
            <a:gsLst>
              <a:gs pos="0">
                <a:schemeClr val="tx2"/>
              </a:gs>
              <a:gs pos="0">
                <a:schemeClr val="accent3"/>
              </a:gs>
              <a:gs pos="30000">
                <a:schemeClr val="accent3"/>
              </a:gs>
              <a:gs pos="70000">
                <a:schemeClr val="accent3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AI Firewall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56B8F54-11A5-6C6A-FD66-03534407C7A5}"/>
              </a:ext>
            </a:extLst>
          </p:cNvPr>
          <p:cNvGrpSpPr>
            <a:grpSpLocks noChangeAspect="1"/>
          </p:cNvGrpSpPr>
          <p:nvPr/>
        </p:nvGrpSpPr>
        <p:grpSpPr>
          <a:xfrm>
            <a:off x="9181465" y="1296147"/>
            <a:ext cx="485513" cy="491714"/>
            <a:chOff x="905303" y="2241415"/>
            <a:chExt cx="486364" cy="492575"/>
          </a:xfrm>
          <a:solidFill>
            <a:schemeClr val="accent3">
              <a:lumMod val="40000"/>
              <a:lumOff val="60000"/>
            </a:schemeClr>
          </a:solidFill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ACF6A224-E0A1-08FD-C00E-C2FBF524BB5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05303" y="2241415"/>
              <a:ext cx="430938" cy="437214"/>
              <a:chOff x="805304" y="2139960"/>
              <a:chExt cx="630936" cy="640124"/>
            </a:xfrm>
            <a:grpFill/>
          </p:grpSpPr>
          <p:sp>
            <p:nvSpPr>
              <p:cNvPr id="75" name="Freeform 172">
                <a:extLst>
                  <a:ext uri="{FF2B5EF4-FFF2-40B4-BE49-F238E27FC236}">
                    <a16:creationId xmlns:a16="http://schemas.microsoft.com/office/drawing/2014/main" id="{8CB38FB1-52BE-E0A0-ED08-2752089B60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04" y="2139960"/>
                <a:ext cx="630936" cy="199081"/>
              </a:xfrm>
              <a:custGeom>
                <a:avLst/>
                <a:gdLst>
                  <a:gd name="T0" fmla="*/ 857 w 909"/>
                  <a:gd name="T1" fmla="*/ 286 h 287"/>
                  <a:gd name="T2" fmla="*/ 51 w 909"/>
                  <a:gd name="T3" fmla="*/ 286 h 287"/>
                  <a:gd name="T4" fmla="*/ 0 w 909"/>
                  <a:gd name="T5" fmla="*/ 235 h 287"/>
                  <a:gd name="T6" fmla="*/ 0 w 909"/>
                  <a:gd name="T7" fmla="*/ 51 h 287"/>
                  <a:gd name="T8" fmla="*/ 51 w 909"/>
                  <a:gd name="T9" fmla="*/ 0 h 287"/>
                  <a:gd name="T10" fmla="*/ 857 w 909"/>
                  <a:gd name="T11" fmla="*/ 0 h 287"/>
                  <a:gd name="T12" fmla="*/ 908 w 909"/>
                  <a:gd name="T13" fmla="*/ 51 h 287"/>
                  <a:gd name="T14" fmla="*/ 908 w 909"/>
                  <a:gd name="T15" fmla="*/ 235 h 287"/>
                  <a:gd name="T16" fmla="*/ 857 w 909"/>
                  <a:gd name="T17" fmla="*/ 286 h 287"/>
                  <a:gd name="T18" fmla="*/ 51 w 909"/>
                  <a:gd name="T19" fmla="*/ 28 h 287"/>
                  <a:gd name="T20" fmla="*/ 29 w 909"/>
                  <a:gd name="T21" fmla="*/ 50 h 287"/>
                  <a:gd name="T22" fmla="*/ 29 w 909"/>
                  <a:gd name="T23" fmla="*/ 235 h 287"/>
                  <a:gd name="T24" fmla="*/ 51 w 909"/>
                  <a:gd name="T25" fmla="*/ 256 h 287"/>
                  <a:gd name="T26" fmla="*/ 857 w 909"/>
                  <a:gd name="T27" fmla="*/ 256 h 287"/>
                  <a:gd name="T28" fmla="*/ 879 w 909"/>
                  <a:gd name="T29" fmla="*/ 235 h 287"/>
                  <a:gd name="T30" fmla="*/ 879 w 909"/>
                  <a:gd name="T31" fmla="*/ 51 h 287"/>
                  <a:gd name="T32" fmla="*/ 857 w 909"/>
                  <a:gd name="T33" fmla="*/ 29 h 287"/>
                  <a:gd name="T34" fmla="*/ 51 w 909"/>
                  <a:gd name="T35" fmla="*/ 29 h 287"/>
                  <a:gd name="T36" fmla="*/ 51 w 909"/>
                  <a:gd name="T37" fmla="*/ 28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09" h="287">
                    <a:moveTo>
                      <a:pt x="857" y="286"/>
                    </a:moveTo>
                    <a:lnTo>
                      <a:pt x="51" y="286"/>
                    </a:lnTo>
                    <a:cubicBezTo>
                      <a:pt x="24" y="286"/>
                      <a:pt x="0" y="262"/>
                      <a:pt x="0" y="235"/>
                    </a:cubicBezTo>
                    <a:lnTo>
                      <a:pt x="0" y="51"/>
                    </a:lnTo>
                    <a:cubicBezTo>
                      <a:pt x="0" y="23"/>
                      <a:pt x="24" y="0"/>
                      <a:pt x="51" y="0"/>
                    </a:cubicBezTo>
                    <a:lnTo>
                      <a:pt x="857" y="0"/>
                    </a:lnTo>
                    <a:cubicBezTo>
                      <a:pt x="885" y="0"/>
                      <a:pt x="908" y="23"/>
                      <a:pt x="908" y="51"/>
                    </a:cubicBezTo>
                    <a:lnTo>
                      <a:pt x="908" y="235"/>
                    </a:lnTo>
                    <a:cubicBezTo>
                      <a:pt x="908" y="262"/>
                      <a:pt x="885" y="286"/>
                      <a:pt x="857" y="286"/>
                    </a:cubicBezTo>
                    <a:close/>
                    <a:moveTo>
                      <a:pt x="51" y="28"/>
                    </a:moveTo>
                    <a:cubicBezTo>
                      <a:pt x="40" y="28"/>
                      <a:pt x="29" y="38"/>
                      <a:pt x="29" y="50"/>
                    </a:cubicBezTo>
                    <a:lnTo>
                      <a:pt x="29" y="235"/>
                    </a:lnTo>
                    <a:cubicBezTo>
                      <a:pt x="29" y="246"/>
                      <a:pt x="40" y="256"/>
                      <a:pt x="51" y="256"/>
                    </a:cubicBezTo>
                    <a:lnTo>
                      <a:pt x="857" y="256"/>
                    </a:lnTo>
                    <a:cubicBezTo>
                      <a:pt x="869" y="256"/>
                      <a:pt x="879" y="246"/>
                      <a:pt x="879" y="235"/>
                    </a:cubicBezTo>
                    <a:lnTo>
                      <a:pt x="879" y="51"/>
                    </a:lnTo>
                    <a:cubicBezTo>
                      <a:pt x="879" y="39"/>
                      <a:pt x="869" y="29"/>
                      <a:pt x="857" y="29"/>
                    </a:cubicBezTo>
                    <a:lnTo>
                      <a:pt x="51" y="29"/>
                    </a:lnTo>
                    <a:lnTo>
                      <a:pt x="51" y="2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6" name="Freeform 173">
                <a:extLst>
                  <a:ext uri="{FF2B5EF4-FFF2-40B4-BE49-F238E27FC236}">
                    <a16:creationId xmlns:a16="http://schemas.microsoft.com/office/drawing/2014/main" id="{090B5F59-63D4-95BA-BD27-29C8D5F5BA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878" y="2228780"/>
                <a:ext cx="177642" cy="21441"/>
              </a:xfrm>
              <a:custGeom>
                <a:avLst/>
                <a:gdLst>
                  <a:gd name="T0" fmla="*/ 128 w 256"/>
                  <a:gd name="T1" fmla="*/ 29 h 30"/>
                  <a:gd name="T2" fmla="*/ 0 w 256"/>
                  <a:gd name="T3" fmla="*/ 29 h 30"/>
                  <a:gd name="T4" fmla="*/ 0 w 256"/>
                  <a:gd name="T5" fmla="*/ 0 h 30"/>
                  <a:gd name="T6" fmla="*/ 255 w 256"/>
                  <a:gd name="T7" fmla="*/ 0 h 30"/>
                  <a:gd name="T8" fmla="*/ 255 w 256"/>
                  <a:gd name="T9" fmla="*/ 29 h 30"/>
                  <a:gd name="T10" fmla="*/ 128 w 256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30">
                    <a:moveTo>
                      <a:pt x="128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255" y="0"/>
                    </a:lnTo>
                    <a:lnTo>
                      <a:pt x="255" y="29"/>
                    </a:lnTo>
                    <a:lnTo>
                      <a:pt x="128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7" name="Freeform 174">
                <a:extLst>
                  <a:ext uri="{FF2B5EF4-FFF2-40B4-BE49-F238E27FC236}">
                    <a16:creationId xmlns:a16="http://schemas.microsoft.com/office/drawing/2014/main" id="{B31E00CC-239E-7DF7-185B-D65369EF8A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6086" y="2216529"/>
                <a:ext cx="21439" cy="45943"/>
              </a:xfrm>
              <a:custGeom>
                <a:avLst/>
                <a:gdLst>
                  <a:gd name="T0" fmla="*/ 14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4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4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4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8" name="Freeform 175">
                <a:extLst>
                  <a:ext uri="{FF2B5EF4-FFF2-40B4-BE49-F238E27FC236}">
                    <a16:creationId xmlns:a16="http://schemas.microsoft.com/office/drawing/2014/main" id="{1A941957-25F1-9B4E-8982-55BB0135CD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5901" y="2216529"/>
                <a:ext cx="21441" cy="45943"/>
              </a:xfrm>
              <a:custGeom>
                <a:avLst/>
                <a:gdLst>
                  <a:gd name="T0" fmla="*/ 15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5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9" name="Freeform 176">
                <a:extLst>
                  <a:ext uri="{FF2B5EF4-FFF2-40B4-BE49-F238E27FC236}">
                    <a16:creationId xmlns:a16="http://schemas.microsoft.com/office/drawing/2014/main" id="{59AA5C72-6F90-555C-6221-E2A199BCBD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12655" y="2216529"/>
                <a:ext cx="21441" cy="45943"/>
              </a:xfrm>
              <a:custGeom>
                <a:avLst/>
                <a:gdLst>
                  <a:gd name="T0" fmla="*/ 15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5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0" name="Freeform 177">
                <a:extLst>
                  <a:ext uri="{FF2B5EF4-FFF2-40B4-BE49-F238E27FC236}">
                    <a16:creationId xmlns:a16="http://schemas.microsoft.com/office/drawing/2014/main" id="{E898AFED-F247-02DD-0A78-0F9392609A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9408" y="2216529"/>
                <a:ext cx="21441" cy="45943"/>
              </a:xfrm>
              <a:custGeom>
                <a:avLst/>
                <a:gdLst>
                  <a:gd name="T0" fmla="*/ 14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4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4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4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1" name="Freeform 178">
                <a:extLst>
                  <a:ext uri="{FF2B5EF4-FFF2-40B4-BE49-F238E27FC236}">
                    <a16:creationId xmlns:a16="http://schemas.microsoft.com/office/drawing/2014/main" id="{EFD0486D-8CBB-07B6-48B7-51A55BC68A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89226" y="2216529"/>
                <a:ext cx="21439" cy="45943"/>
              </a:xfrm>
              <a:custGeom>
                <a:avLst/>
                <a:gdLst>
                  <a:gd name="T0" fmla="*/ 15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5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2" name="Freeform 179">
                <a:extLst>
                  <a:ext uri="{FF2B5EF4-FFF2-40B4-BE49-F238E27FC236}">
                    <a16:creationId xmlns:a16="http://schemas.microsoft.com/office/drawing/2014/main" id="{BC796705-719A-4E35-BA1C-43ECC8EF6E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25979" y="2216529"/>
                <a:ext cx="21439" cy="45943"/>
              </a:xfrm>
              <a:custGeom>
                <a:avLst/>
                <a:gdLst>
                  <a:gd name="T0" fmla="*/ 15 w 31"/>
                  <a:gd name="T1" fmla="*/ 67 h 68"/>
                  <a:gd name="T2" fmla="*/ 0 w 31"/>
                  <a:gd name="T3" fmla="*/ 67 h 68"/>
                  <a:gd name="T4" fmla="*/ 0 w 31"/>
                  <a:gd name="T5" fmla="*/ 0 h 68"/>
                  <a:gd name="T6" fmla="*/ 30 w 31"/>
                  <a:gd name="T7" fmla="*/ 0 h 68"/>
                  <a:gd name="T8" fmla="*/ 30 w 31"/>
                  <a:gd name="T9" fmla="*/ 67 h 68"/>
                  <a:gd name="T10" fmla="*/ 15 w 31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3" name="Freeform 180">
                <a:extLst>
                  <a:ext uri="{FF2B5EF4-FFF2-40B4-BE49-F238E27FC236}">
                    <a16:creationId xmlns:a16="http://schemas.microsoft.com/office/drawing/2014/main" id="{ABD9D60F-E45D-C422-58E2-8FB33D4047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5795" y="2216529"/>
                <a:ext cx="21441" cy="45943"/>
              </a:xfrm>
              <a:custGeom>
                <a:avLst/>
                <a:gdLst>
                  <a:gd name="T0" fmla="*/ 14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4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4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4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4" name="Freeform 181">
                <a:extLst>
                  <a:ext uri="{FF2B5EF4-FFF2-40B4-BE49-F238E27FC236}">
                    <a16:creationId xmlns:a16="http://schemas.microsoft.com/office/drawing/2014/main" id="{AEFF6837-6D74-C812-CEE3-A3B3F4052D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09" y="2219593"/>
                <a:ext cx="36754" cy="36754"/>
              </a:xfrm>
              <a:custGeom>
                <a:avLst/>
                <a:gdLst>
                  <a:gd name="T0" fmla="*/ 26 w 53"/>
                  <a:gd name="T1" fmla="*/ 53 h 54"/>
                  <a:gd name="T2" fmla="*/ 0 w 53"/>
                  <a:gd name="T3" fmla="*/ 53 h 54"/>
                  <a:gd name="T4" fmla="*/ 0 w 53"/>
                  <a:gd name="T5" fmla="*/ 0 h 54"/>
                  <a:gd name="T6" fmla="*/ 52 w 53"/>
                  <a:gd name="T7" fmla="*/ 0 h 54"/>
                  <a:gd name="T8" fmla="*/ 52 w 53"/>
                  <a:gd name="T9" fmla="*/ 53 h 54"/>
                  <a:gd name="T10" fmla="*/ 26 w 53"/>
                  <a:gd name="T11" fmla="*/ 5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54">
                    <a:moveTo>
                      <a:pt x="26" y="53"/>
                    </a:moveTo>
                    <a:lnTo>
                      <a:pt x="0" y="53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53"/>
                    </a:lnTo>
                    <a:lnTo>
                      <a:pt x="26" y="5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5" name="Freeform 182">
                <a:extLst>
                  <a:ext uri="{FF2B5EF4-FFF2-40B4-BE49-F238E27FC236}">
                    <a16:creationId xmlns:a16="http://schemas.microsoft.com/office/drawing/2014/main" id="{010BF24E-D93A-25A8-9FA6-0DF80660A9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04" y="2360481"/>
                <a:ext cx="630936" cy="199081"/>
              </a:xfrm>
              <a:custGeom>
                <a:avLst/>
                <a:gdLst>
                  <a:gd name="T0" fmla="*/ 436 w 909"/>
                  <a:gd name="T1" fmla="*/ 285 h 286"/>
                  <a:gd name="T2" fmla="*/ 51 w 909"/>
                  <a:gd name="T3" fmla="*/ 285 h 286"/>
                  <a:gd name="T4" fmla="*/ 0 w 909"/>
                  <a:gd name="T5" fmla="*/ 234 h 286"/>
                  <a:gd name="T6" fmla="*/ 0 w 909"/>
                  <a:gd name="T7" fmla="*/ 51 h 286"/>
                  <a:gd name="T8" fmla="*/ 51 w 909"/>
                  <a:gd name="T9" fmla="*/ 0 h 286"/>
                  <a:gd name="T10" fmla="*/ 857 w 909"/>
                  <a:gd name="T11" fmla="*/ 0 h 286"/>
                  <a:gd name="T12" fmla="*/ 908 w 909"/>
                  <a:gd name="T13" fmla="*/ 51 h 286"/>
                  <a:gd name="T14" fmla="*/ 908 w 909"/>
                  <a:gd name="T15" fmla="*/ 134 h 286"/>
                  <a:gd name="T16" fmla="*/ 879 w 909"/>
                  <a:gd name="T17" fmla="*/ 134 h 286"/>
                  <a:gd name="T18" fmla="*/ 879 w 909"/>
                  <a:gd name="T19" fmla="*/ 51 h 286"/>
                  <a:gd name="T20" fmla="*/ 857 w 909"/>
                  <a:gd name="T21" fmla="*/ 29 h 286"/>
                  <a:gd name="T22" fmla="*/ 51 w 909"/>
                  <a:gd name="T23" fmla="*/ 29 h 286"/>
                  <a:gd name="T24" fmla="*/ 29 w 909"/>
                  <a:gd name="T25" fmla="*/ 51 h 286"/>
                  <a:gd name="T26" fmla="*/ 29 w 909"/>
                  <a:gd name="T27" fmla="*/ 234 h 286"/>
                  <a:gd name="T28" fmla="*/ 51 w 909"/>
                  <a:gd name="T29" fmla="*/ 256 h 286"/>
                  <a:gd name="T30" fmla="*/ 436 w 909"/>
                  <a:gd name="T31" fmla="*/ 256 h 286"/>
                  <a:gd name="T32" fmla="*/ 436 w 909"/>
                  <a:gd name="T33" fmla="*/ 285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09" h="286">
                    <a:moveTo>
                      <a:pt x="436" y="285"/>
                    </a:moveTo>
                    <a:lnTo>
                      <a:pt x="51" y="285"/>
                    </a:lnTo>
                    <a:cubicBezTo>
                      <a:pt x="24" y="285"/>
                      <a:pt x="0" y="262"/>
                      <a:pt x="0" y="234"/>
                    </a:cubicBezTo>
                    <a:lnTo>
                      <a:pt x="0" y="51"/>
                    </a:lnTo>
                    <a:cubicBezTo>
                      <a:pt x="0" y="23"/>
                      <a:pt x="24" y="0"/>
                      <a:pt x="51" y="0"/>
                    </a:cubicBezTo>
                    <a:lnTo>
                      <a:pt x="857" y="0"/>
                    </a:lnTo>
                    <a:cubicBezTo>
                      <a:pt x="885" y="0"/>
                      <a:pt x="908" y="23"/>
                      <a:pt x="908" y="51"/>
                    </a:cubicBezTo>
                    <a:lnTo>
                      <a:pt x="908" y="134"/>
                    </a:lnTo>
                    <a:lnTo>
                      <a:pt x="879" y="134"/>
                    </a:lnTo>
                    <a:lnTo>
                      <a:pt x="879" y="51"/>
                    </a:lnTo>
                    <a:cubicBezTo>
                      <a:pt x="879" y="39"/>
                      <a:pt x="869" y="29"/>
                      <a:pt x="857" y="29"/>
                    </a:cubicBezTo>
                    <a:lnTo>
                      <a:pt x="51" y="29"/>
                    </a:lnTo>
                    <a:cubicBezTo>
                      <a:pt x="40" y="29"/>
                      <a:pt x="29" y="39"/>
                      <a:pt x="29" y="51"/>
                    </a:cubicBezTo>
                    <a:lnTo>
                      <a:pt x="29" y="234"/>
                    </a:lnTo>
                    <a:cubicBezTo>
                      <a:pt x="29" y="246"/>
                      <a:pt x="40" y="256"/>
                      <a:pt x="51" y="256"/>
                    </a:cubicBezTo>
                    <a:lnTo>
                      <a:pt x="436" y="256"/>
                    </a:lnTo>
                    <a:lnTo>
                      <a:pt x="436" y="285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6" name="Freeform 183">
                <a:extLst>
                  <a:ext uri="{FF2B5EF4-FFF2-40B4-BE49-F238E27FC236}">
                    <a16:creationId xmlns:a16="http://schemas.microsoft.com/office/drawing/2014/main" id="{C9D09426-C53B-663E-4058-A10DA2352E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878" y="2449301"/>
                <a:ext cx="177642" cy="21441"/>
              </a:xfrm>
              <a:custGeom>
                <a:avLst/>
                <a:gdLst>
                  <a:gd name="T0" fmla="*/ 128 w 256"/>
                  <a:gd name="T1" fmla="*/ 29 h 30"/>
                  <a:gd name="T2" fmla="*/ 0 w 256"/>
                  <a:gd name="T3" fmla="*/ 29 h 30"/>
                  <a:gd name="T4" fmla="*/ 0 w 256"/>
                  <a:gd name="T5" fmla="*/ 0 h 30"/>
                  <a:gd name="T6" fmla="*/ 255 w 256"/>
                  <a:gd name="T7" fmla="*/ 0 h 30"/>
                  <a:gd name="T8" fmla="*/ 255 w 256"/>
                  <a:gd name="T9" fmla="*/ 29 h 30"/>
                  <a:gd name="T10" fmla="*/ 128 w 256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30">
                    <a:moveTo>
                      <a:pt x="128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255" y="0"/>
                    </a:lnTo>
                    <a:lnTo>
                      <a:pt x="255" y="29"/>
                    </a:lnTo>
                    <a:lnTo>
                      <a:pt x="128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7" name="Freeform 184">
                <a:extLst>
                  <a:ext uri="{FF2B5EF4-FFF2-40B4-BE49-F238E27FC236}">
                    <a16:creationId xmlns:a16="http://schemas.microsoft.com/office/drawing/2014/main" id="{E361ACED-851C-8D1E-02D0-A3D7952A70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09" y="2443176"/>
                <a:ext cx="36754" cy="36754"/>
              </a:xfrm>
              <a:custGeom>
                <a:avLst/>
                <a:gdLst>
                  <a:gd name="T0" fmla="*/ 26 w 53"/>
                  <a:gd name="T1" fmla="*/ 53 h 54"/>
                  <a:gd name="T2" fmla="*/ 0 w 53"/>
                  <a:gd name="T3" fmla="*/ 53 h 54"/>
                  <a:gd name="T4" fmla="*/ 0 w 53"/>
                  <a:gd name="T5" fmla="*/ 0 h 54"/>
                  <a:gd name="T6" fmla="*/ 52 w 53"/>
                  <a:gd name="T7" fmla="*/ 0 h 54"/>
                  <a:gd name="T8" fmla="*/ 52 w 53"/>
                  <a:gd name="T9" fmla="*/ 53 h 54"/>
                  <a:gd name="T10" fmla="*/ 26 w 53"/>
                  <a:gd name="T11" fmla="*/ 5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54">
                    <a:moveTo>
                      <a:pt x="26" y="53"/>
                    </a:moveTo>
                    <a:lnTo>
                      <a:pt x="0" y="53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53"/>
                    </a:lnTo>
                    <a:lnTo>
                      <a:pt x="26" y="5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8" name="Freeform 185">
                <a:extLst>
                  <a:ext uri="{FF2B5EF4-FFF2-40B4-BE49-F238E27FC236}">
                    <a16:creationId xmlns:a16="http://schemas.microsoft.com/office/drawing/2014/main" id="{47A2ED4D-8CAA-6FC7-15B9-727685C843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04" y="2581003"/>
                <a:ext cx="303216" cy="199081"/>
              </a:xfrm>
              <a:custGeom>
                <a:avLst/>
                <a:gdLst>
                  <a:gd name="T0" fmla="*/ 436 w 437"/>
                  <a:gd name="T1" fmla="*/ 286 h 287"/>
                  <a:gd name="T2" fmla="*/ 51 w 437"/>
                  <a:gd name="T3" fmla="*/ 286 h 287"/>
                  <a:gd name="T4" fmla="*/ 0 w 437"/>
                  <a:gd name="T5" fmla="*/ 235 h 287"/>
                  <a:gd name="T6" fmla="*/ 0 w 437"/>
                  <a:gd name="T7" fmla="*/ 51 h 287"/>
                  <a:gd name="T8" fmla="*/ 51 w 437"/>
                  <a:gd name="T9" fmla="*/ 0 h 287"/>
                  <a:gd name="T10" fmla="*/ 436 w 437"/>
                  <a:gd name="T11" fmla="*/ 0 h 287"/>
                  <a:gd name="T12" fmla="*/ 436 w 437"/>
                  <a:gd name="T13" fmla="*/ 30 h 287"/>
                  <a:gd name="T14" fmla="*/ 51 w 437"/>
                  <a:gd name="T15" fmla="*/ 30 h 287"/>
                  <a:gd name="T16" fmla="*/ 29 w 437"/>
                  <a:gd name="T17" fmla="*/ 51 h 287"/>
                  <a:gd name="T18" fmla="*/ 29 w 437"/>
                  <a:gd name="T19" fmla="*/ 235 h 287"/>
                  <a:gd name="T20" fmla="*/ 51 w 437"/>
                  <a:gd name="T21" fmla="*/ 257 h 287"/>
                  <a:gd name="T22" fmla="*/ 436 w 437"/>
                  <a:gd name="T23" fmla="*/ 257 h 287"/>
                  <a:gd name="T24" fmla="*/ 436 w 437"/>
                  <a:gd name="T25" fmla="*/ 286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37" h="287">
                    <a:moveTo>
                      <a:pt x="436" y="286"/>
                    </a:moveTo>
                    <a:lnTo>
                      <a:pt x="51" y="286"/>
                    </a:lnTo>
                    <a:cubicBezTo>
                      <a:pt x="24" y="286"/>
                      <a:pt x="0" y="263"/>
                      <a:pt x="0" y="235"/>
                    </a:cubicBezTo>
                    <a:lnTo>
                      <a:pt x="0" y="51"/>
                    </a:lnTo>
                    <a:cubicBezTo>
                      <a:pt x="0" y="24"/>
                      <a:pt x="24" y="0"/>
                      <a:pt x="51" y="0"/>
                    </a:cubicBezTo>
                    <a:lnTo>
                      <a:pt x="436" y="0"/>
                    </a:lnTo>
                    <a:lnTo>
                      <a:pt x="436" y="30"/>
                    </a:lnTo>
                    <a:lnTo>
                      <a:pt x="51" y="30"/>
                    </a:lnTo>
                    <a:cubicBezTo>
                      <a:pt x="40" y="30"/>
                      <a:pt x="29" y="40"/>
                      <a:pt x="29" y="51"/>
                    </a:cubicBezTo>
                    <a:lnTo>
                      <a:pt x="29" y="235"/>
                    </a:lnTo>
                    <a:cubicBezTo>
                      <a:pt x="29" y="247"/>
                      <a:pt x="40" y="257"/>
                      <a:pt x="51" y="257"/>
                    </a:cubicBezTo>
                    <a:lnTo>
                      <a:pt x="436" y="257"/>
                    </a:lnTo>
                    <a:lnTo>
                      <a:pt x="436" y="286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9" name="Freeform 186">
                <a:extLst>
                  <a:ext uri="{FF2B5EF4-FFF2-40B4-BE49-F238E27FC236}">
                    <a16:creationId xmlns:a16="http://schemas.microsoft.com/office/drawing/2014/main" id="{85E358C6-29E5-1E80-8055-648CE59B5C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878" y="2669823"/>
                <a:ext cx="177642" cy="21441"/>
              </a:xfrm>
              <a:custGeom>
                <a:avLst/>
                <a:gdLst>
                  <a:gd name="T0" fmla="*/ 128 w 256"/>
                  <a:gd name="T1" fmla="*/ 29 h 30"/>
                  <a:gd name="T2" fmla="*/ 0 w 256"/>
                  <a:gd name="T3" fmla="*/ 29 h 30"/>
                  <a:gd name="T4" fmla="*/ 0 w 256"/>
                  <a:gd name="T5" fmla="*/ 0 h 30"/>
                  <a:gd name="T6" fmla="*/ 255 w 256"/>
                  <a:gd name="T7" fmla="*/ 0 h 30"/>
                  <a:gd name="T8" fmla="*/ 255 w 256"/>
                  <a:gd name="T9" fmla="*/ 29 h 30"/>
                  <a:gd name="T10" fmla="*/ 128 w 256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30">
                    <a:moveTo>
                      <a:pt x="128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255" y="0"/>
                    </a:lnTo>
                    <a:lnTo>
                      <a:pt x="255" y="29"/>
                    </a:lnTo>
                    <a:lnTo>
                      <a:pt x="128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90" name="Freeform 187">
                <a:extLst>
                  <a:ext uri="{FF2B5EF4-FFF2-40B4-BE49-F238E27FC236}">
                    <a16:creationId xmlns:a16="http://schemas.microsoft.com/office/drawing/2014/main" id="{6D3F5E34-E6EE-4E8A-61C0-53894494B3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09" y="2663697"/>
                <a:ext cx="36754" cy="36754"/>
              </a:xfrm>
              <a:custGeom>
                <a:avLst/>
                <a:gdLst>
                  <a:gd name="T0" fmla="*/ 26 w 53"/>
                  <a:gd name="T1" fmla="*/ 52 h 53"/>
                  <a:gd name="T2" fmla="*/ 0 w 53"/>
                  <a:gd name="T3" fmla="*/ 52 h 53"/>
                  <a:gd name="T4" fmla="*/ 0 w 53"/>
                  <a:gd name="T5" fmla="*/ 0 h 53"/>
                  <a:gd name="T6" fmla="*/ 52 w 53"/>
                  <a:gd name="T7" fmla="*/ 0 h 53"/>
                  <a:gd name="T8" fmla="*/ 52 w 53"/>
                  <a:gd name="T9" fmla="*/ 52 h 53"/>
                  <a:gd name="T10" fmla="*/ 26 w 53"/>
                  <a:gd name="T11" fmla="*/ 5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53">
                    <a:moveTo>
                      <a:pt x="26" y="52"/>
                    </a:moveTo>
                    <a:lnTo>
                      <a:pt x="0" y="52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52"/>
                    </a:lnTo>
                    <a:lnTo>
                      <a:pt x="26" y="5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B3EF4227-9D0A-27D2-85A9-C915AA4095D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05435" y="2412553"/>
              <a:ext cx="286232" cy="321437"/>
              <a:chOff x="5961063" y="3908425"/>
              <a:chExt cx="296862" cy="333375"/>
            </a:xfrm>
            <a:grpFill/>
          </p:grpSpPr>
          <p:sp>
            <p:nvSpPr>
              <p:cNvPr id="57" name="Freeform 130">
                <a:extLst>
                  <a:ext uri="{FF2B5EF4-FFF2-40B4-BE49-F238E27FC236}">
                    <a16:creationId xmlns:a16="http://schemas.microsoft.com/office/drawing/2014/main" id="{7AB655AE-19EC-A3B2-7C57-A77C6F4764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61063" y="3908425"/>
                <a:ext cx="296862" cy="333375"/>
              </a:xfrm>
              <a:custGeom>
                <a:avLst/>
                <a:gdLst>
                  <a:gd name="T0" fmla="*/ 450 w 826"/>
                  <a:gd name="T1" fmla="*/ 926 h 927"/>
                  <a:gd name="T2" fmla="*/ 409 w 826"/>
                  <a:gd name="T3" fmla="*/ 919 h 927"/>
                  <a:gd name="T4" fmla="*/ 369 w 826"/>
                  <a:gd name="T5" fmla="*/ 926 h 927"/>
                  <a:gd name="T6" fmla="*/ 239 w 826"/>
                  <a:gd name="T7" fmla="*/ 805 h 927"/>
                  <a:gd name="T8" fmla="*/ 48 w 826"/>
                  <a:gd name="T9" fmla="*/ 548 h 927"/>
                  <a:gd name="T10" fmla="*/ 49 w 826"/>
                  <a:gd name="T11" fmla="*/ 524 h 927"/>
                  <a:gd name="T12" fmla="*/ 0 w 826"/>
                  <a:gd name="T13" fmla="*/ 369 h 927"/>
                  <a:gd name="T14" fmla="*/ 198 w 826"/>
                  <a:gd name="T15" fmla="*/ 111 h 927"/>
                  <a:gd name="T16" fmla="*/ 414 w 826"/>
                  <a:gd name="T17" fmla="*/ 0 h 927"/>
                  <a:gd name="T18" fmla="*/ 635 w 826"/>
                  <a:gd name="T19" fmla="*/ 118 h 927"/>
                  <a:gd name="T20" fmla="*/ 825 w 826"/>
                  <a:gd name="T21" fmla="*/ 373 h 927"/>
                  <a:gd name="T22" fmla="*/ 771 w 826"/>
                  <a:gd name="T23" fmla="*/ 534 h 927"/>
                  <a:gd name="T24" fmla="*/ 771 w 826"/>
                  <a:gd name="T25" fmla="*/ 551 h 927"/>
                  <a:gd name="T26" fmla="*/ 581 w 826"/>
                  <a:gd name="T27" fmla="*/ 806 h 927"/>
                  <a:gd name="T28" fmla="*/ 450 w 826"/>
                  <a:gd name="T29" fmla="*/ 926 h 927"/>
                  <a:gd name="T30" fmla="*/ 409 w 826"/>
                  <a:gd name="T31" fmla="*/ 888 h 927"/>
                  <a:gd name="T32" fmla="*/ 415 w 826"/>
                  <a:gd name="T33" fmla="*/ 889 h 927"/>
                  <a:gd name="T34" fmla="*/ 452 w 826"/>
                  <a:gd name="T35" fmla="*/ 897 h 927"/>
                  <a:gd name="T36" fmla="*/ 552 w 826"/>
                  <a:gd name="T37" fmla="*/ 796 h 927"/>
                  <a:gd name="T38" fmla="*/ 552 w 826"/>
                  <a:gd name="T39" fmla="*/ 784 h 927"/>
                  <a:gd name="T40" fmla="*/ 562 w 826"/>
                  <a:gd name="T41" fmla="*/ 782 h 927"/>
                  <a:gd name="T42" fmla="*/ 740 w 826"/>
                  <a:gd name="T43" fmla="*/ 551 h 927"/>
                  <a:gd name="T44" fmla="*/ 739 w 826"/>
                  <a:gd name="T45" fmla="*/ 531 h 927"/>
                  <a:gd name="T46" fmla="*/ 739 w 826"/>
                  <a:gd name="T47" fmla="*/ 525 h 927"/>
                  <a:gd name="T48" fmla="*/ 742 w 826"/>
                  <a:gd name="T49" fmla="*/ 521 h 927"/>
                  <a:gd name="T50" fmla="*/ 793 w 826"/>
                  <a:gd name="T51" fmla="*/ 373 h 927"/>
                  <a:gd name="T52" fmla="*/ 619 w 826"/>
                  <a:gd name="T53" fmla="*/ 145 h 927"/>
                  <a:gd name="T54" fmla="*/ 613 w 826"/>
                  <a:gd name="T55" fmla="*/ 143 h 927"/>
                  <a:gd name="T56" fmla="*/ 610 w 826"/>
                  <a:gd name="T57" fmla="*/ 139 h 927"/>
                  <a:gd name="T58" fmla="*/ 411 w 826"/>
                  <a:gd name="T59" fmla="*/ 29 h 927"/>
                  <a:gd name="T60" fmla="*/ 215 w 826"/>
                  <a:gd name="T61" fmla="*/ 132 h 927"/>
                  <a:gd name="T62" fmla="*/ 213 w 826"/>
                  <a:gd name="T63" fmla="*/ 136 h 927"/>
                  <a:gd name="T64" fmla="*/ 207 w 826"/>
                  <a:gd name="T65" fmla="*/ 137 h 927"/>
                  <a:gd name="T66" fmla="*/ 26 w 826"/>
                  <a:gd name="T67" fmla="*/ 368 h 927"/>
                  <a:gd name="T68" fmla="*/ 73 w 826"/>
                  <a:gd name="T69" fmla="*/ 509 h 927"/>
                  <a:gd name="T70" fmla="*/ 76 w 826"/>
                  <a:gd name="T71" fmla="*/ 513 h 927"/>
                  <a:gd name="T72" fmla="*/ 76 w 826"/>
                  <a:gd name="T73" fmla="*/ 519 h 927"/>
                  <a:gd name="T74" fmla="*/ 74 w 826"/>
                  <a:gd name="T75" fmla="*/ 547 h 927"/>
                  <a:gd name="T76" fmla="*/ 255 w 826"/>
                  <a:gd name="T77" fmla="*/ 777 h 927"/>
                  <a:gd name="T78" fmla="*/ 267 w 826"/>
                  <a:gd name="T79" fmla="*/ 780 h 927"/>
                  <a:gd name="T80" fmla="*/ 267 w 826"/>
                  <a:gd name="T81" fmla="*/ 793 h 927"/>
                  <a:gd name="T82" fmla="*/ 367 w 826"/>
                  <a:gd name="T83" fmla="*/ 894 h 927"/>
                  <a:gd name="T84" fmla="*/ 404 w 826"/>
                  <a:gd name="T85" fmla="*/ 886 h 927"/>
                  <a:gd name="T86" fmla="*/ 409 w 826"/>
                  <a:gd name="T87" fmla="*/ 888 h 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26" h="927">
                    <a:moveTo>
                      <a:pt x="450" y="926"/>
                    </a:moveTo>
                    <a:cubicBezTo>
                      <a:pt x="436" y="926"/>
                      <a:pt x="422" y="923"/>
                      <a:pt x="409" y="919"/>
                    </a:cubicBezTo>
                    <a:cubicBezTo>
                      <a:pt x="396" y="923"/>
                      <a:pt x="382" y="926"/>
                      <a:pt x="369" y="926"/>
                    </a:cubicBezTo>
                    <a:cubicBezTo>
                      <a:pt x="300" y="926"/>
                      <a:pt x="243" y="872"/>
                      <a:pt x="239" y="805"/>
                    </a:cubicBezTo>
                    <a:cubicBezTo>
                      <a:pt x="125" y="771"/>
                      <a:pt x="48" y="668"/>
                      <a:pt x="48" y="548"/>
                    </a:cubicBezTo>
                    <a:cubicBezTo>
                      <a:pt x="48" y="540"/>
                      <a:pt x="48" y="532"/>
                      <a:pt x="49" y="524"/>
                    </a:cubicBezTo>
                    <a:cubicBezTo>
                      <a:pt x="17" y="478"/>
                      <a:pt x="0" y="424"/>
                      <a:pt x="0" y="369"/>
                    </a:cubicBezTo>
                    <a:cubicBezTo>
                      <a:pt x="0" y="248"/>
                      <a:pt x="81" y="142"/>
                      <a:pt x="198" y="111"/>
                    </a:cubicBezTo>
                    <a:cubicBezTo>
                      <a:pt x="248" y="41"/>
                      <a:pt x="329" y="0"/>
                      <a:pt x="414" y="0"/>
                    </a:cubicBezTo>
                    <a:cubicBezTo>
                      <a:pt x="503" y="0"/>
                      <a:pt x="586" y="44"/>
                      <a:pt x="635" y="118"/>
                    </a:cubicBezTo>
                    <a:cubicBezTo>
                      <a:pt x="747" y="152"/>
                      <a:pt x="825" y="257"/>
                      <a:pt x="825" y="373"/>
                    </a:cubicBezTo>
                    <a:cubicBezTo>
                      <a:pt x="825" y="432"/>
                      <a:pt x="806" y="487"/>
                      <a:pt x="771" y="534"/>
                    </a:cubicBezTo>
                    <a:cubicBezTo>
                      <a:pt x="771" y="540"/>
                      <a:pt x="771" y="545"/>
                      <a:pt x="771" y="551"/>
                    </a:cubicBezTo>
                    <a:cubicBezTo>
                      <a:pt x="771" y="669"/>
                      <a:pt x="694" y="773"/>
                      <a:pt x="581" y="806"/>
                    </a:cubicBezTo>
                    <a:cubicBezTo>
                      <a:pt x="574" y="873"/>
                      <a:pt x="519" y="926"/>
                      <a:pt x="450" y="926"/>
                    </a:cubicBezTo>
                    <a:close/>
                    <a:moveTo>
                      <a:pt x="409" y="888"/>
                    </a:moveTo>
                    <a:lnTo>
                      <a:pt x="415" y="889"/>
                    </a:lnTo>
                    <a:cubicBezTo>
                      <a:pt x="427" y="894"/>
                      <a:pt x="438" y="897"/>
                      <a:pt x="452" y="897"/>
                    </a:cubicBezTo>
                    <a:cubicBezTo>
                      <a:pt x="507" y="897"/>
                      <a:pt x="552" y="851"/>
                      <a:pt x="552" y="796"/>
                    </a:cubicBezTo>
                    <a:lnTo>
                      <a:pt x="552" y="784"/>
                    </a:lnTo>
                    <a:lnTo>
                      <a:pt x="562" y="782"/>
                    </a:lnTo>
                    <a:cubicBezTo>
                      <a:pt x="667" y="754"/>
                      <a:pt x="740" y="659"/>
                      <a:pt x="740" y="551"/>
                    </a:cubicBezTo>
                    <a:cubicBezTo>
                      <a:pt x="740" y="544"/>
                      <a:pt x="740" y="538"/>
                      <a:pt x="739" y="531"/>
                    </a:cubicBezTo>
                    <a:lnTo>
                      <a:pt x="739" y="525"/>
                    </a:lnTo>
                    <a:lnTo>
                      <a:pt x="742" y="521"/>
                    </a:lnTo>
                    <a:cubicBezTo>
                      <a:pt x="775" y="478"/>
                      <a:pt x="793" y="427"/>
                      <a:pt x="793" y="373"/>
                    </a:cubicBezTo>
                    <a:cubicBezTo>
                      <a:pt x="793" y="267"/>
                      <a:pt x="721" y="174"/>
                      <a:pt x="619" y="145"/>
                    </a:cubicBezTo>
                    <a:lnTo>
                      <a:pt x="613" y="143"/>
                    </a:lnTo>
                    <a:lnTo>
                      <a:pt x="610" y="139"/>
                    </a:lnTo>
                    <a:cubicBezTo>
                      <a:pt x="567" y="70"/>
                      <a:pt x="492" y="29"/>
                      <a:pt x="411" y="29"/>
                    </a:cubicBezTo>
                    <a:cubicBezTo>
                      <a:pt x="334" y="29"/>
                      <a:pt x="259" y="67"/>
                      <a:pt x="215" y="132"/>
                    </a:cubicBezTo>
                    <a:lnTo>
                      <a:pt x="213" y="136"/>
                    </a:lnTo>
                    <a:lnTo>
                      <a:pt x="207" y="137"/>
                    </a:lnTo>
                    <a:cubicBezTo>
                      <a:pt x="100" y="164"/>
                      <a:pt x="26" y="258"/>
                      <a:pt x="26" y="368"/>
                    </a:cubicBezTo>
                    <a:cubicBezTo>
                      <a:pt x="26" y="419"/>
                      <a:pt x="42" y="468"/>
                      <a:pt x="73" y="509"/>
                    </a:cubicBezTo>
                    <a:lnTo>
                      <a:pt x="76" y="513"/>
                    </a:lnTo>
                    <a:lnTo>
                      <a:pt x="76" y="519"/>
                    </a:lnTo>
                    <a:cubicBezTo>
                      <a:pt x="74" y="529"/>
                      <a:pt x="74" y="538"/>
                      <a:pt x="74" y="547"/>
                    </a:cubicBezTo>
                    <a:cubicBezTo>
                      <a:pt x="74" y="656"/>
                      <a:pt x="148" y="751"/>
                      <a:pt x="255" y="777"/>
                    </a:cubicBezTo>
                    <a:lnTo>
                      <a:pt x="267" y="780"/>
                    </a:lnTo>
                    <a:lnTo>
                      <a:pt x="267" y="793"/>
                    </a:lnTo>
                    <a:cubicBezTo>
                      <a:pt x="267" y="849"/>
                      <a:pt x="312" y="894"/>
                      <a:pt x="367" y="894"/>
                    </a:cubicBezTo>
                    <a:cubicBezTo>
                      <a:pt x="379" y="894"/>
                      <a:pt x="392" y="891"/>
                      <a:pt x="404" y="886"/>
                    </a:cubicBezTo>
                    <a:lnTo>
                      <a:pt x="409" y="88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58" name="Freeform 131">
                <a:extLst>
                  <a:ext uri="{FF2B5EF4-FFF2-40B4-BE49-F238E27FC236}">
                    <a16:creationId xmlns:a16="http://schemas.microsoft.com/office/drawing/2014/main" id="{ADD7FC4F-3A38-F62A-2835-0BAE5BDE95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3625" y="3948113"/>
                <a:ext cx="42863" cy="28575"/>
              </a:xfrm>
              <a:custGeom>
                <a:avLst/>
                <a:gdLst>
                  <a:gd name="T0" fmla="*/ 29 w 119"/>
                  <a:gd name="T1" fmla="*/ 80 h 81"/>
                  <a:gd name="T2" fmla="*/ 0 w 119"/>
                  <a:gd name="T3" fmla="*/ 74 h 81"/>
                  <a:gd name="T4" fmla="*/ 118 w 119"/>
                  <a:gd name="T5" fmla="*/ 5 h 81"/>
                  <a:gd name="T6" fmla="*/ 117 w 119"/>
                  <a:gd name="T7" fmla="*/ 35 h 81"/>
                  <a:gd name="T8" fmla="*/ 29 w 119"/>
                  <a:gd name="T9" fmla="*/ 8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81">
                    <a:moveTo>
                      <a:pt x="29" y="80"/>
                    </a:moveTo>
                    <a:lnTo>
                      <a:pt x="0" y="74"/>
                    </a:lnTo>
                    <a:cubicBezTo>
                      <a:pt x="0" y="73"/>
                      <a:pt x="16" y="0"/>
                      <a:pt x="118" y="5"/>
                    </a:cubicBezTo>
                    <a:lnTo>
                      <a:pt x="117" y="35"/>
                    </a:lnTo>
                    <a:cubicBezTo>
                      <a:pt x="39" y="30"/>
                      <a:pt x="29" y="80"/>
                      <a:pt x="29" y="8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59" name="Freeform 132">
                <a:extLst>
                  <a:ext uri="{FF2B5EF4-FFF2-40B4-BE49-F238E27FC236}">
                    <a16:creationId xmlns:a16="http://schemas.microsoft.com/office/drawing/2014/main" id="{5A2657E0-7E31-3FD0-F813-9EFD9F5A52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92838" y="4051300"/>
                <a:ext cx="44450" cy="49213"/>
              </a:xfrm>
              <a:custGeom>
                <a:avLst/>
                <a:gdLst>
                  <a:gd name="T0" fmla="*/ 94 w 125"/>
                  <a:gd name="T1" fmla="*/ 134 h 135"/>
                  <a:gd name="T2" fmla="*/ 0 w 125"/>
                  <a:gd name="T3" fmla="*/ 29 h 135"/>
                  <a:gd name="T4" fmla="*/ 3 w 125"/>
                  <a:gd name="T5" fmla="*/ 0 h 135"/>
                  <a:gd name="T6" fmla="*/ 124 w 125"/>
                  <a:gd name="T7" fmla="*/ 129 h 135"/>
                  <a:gd name="T8" fmla="*/ 94 w 125"/>
                  <a:gd name="T9" fmla="*/ 134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35">
                    <a:moveTo>
                      <a:pt x="94" y="134"/>
                    </a:moveTo>
                    <a:cubicBezTo>
                      <a:pt x="84" y="38"/>
                      <a:pt x="3" y="30"/>
                      <a:pt x="0" y="29"/>
                    </a:cubicBezTo>
                    <a:lnTo>
                      <a:pt x="3" y="0"/>
                    </a:lnTo>
                    <a:cubicBezTo>
                      <a:pt x="5" y="0"/>
                      <a:pt x="111" y="10"/>
                      <a:pt x="124" y="129"/>
                    </a:cubicBezTo>
                    <a:lnTo>
                      <a:pt x="94" y="13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0" name="Freeform 133">
                <a:extLst>
                  <a:ext uri="{FF2B5EF4-FFF2-40B4-BE49-F238E27FC236}">
                    <a16:creationId xmlns:a16="http://schemas.microsoft.com/office/drawing/2014/main" id="{962C0F2D-7D46-359D-F9F7-E7D7D398FA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7913" y="4164013"/>
                <a:ext cx="12700" cy="31750"/>
              </a:xfrm>
              <a:custGeom>
                <a:avLst/>
                <a:gdLst>
                  <a:gd name="T0" fmla="*/ 33 w 37"/>
                  <a:gd name="T1" fmla="*/ 87 h 88"/>
                  <a:gd name="T2" fmla="*/ 4 w 37"/>
                  <a:gd name="T3" fmla="*/ 86 h 88"/>
                  <a:gd name="T4" fmla="*/ 0 w 37"/>
                  <a:gd name="T5" fmla="*/ 10 h 88"/>
                  <a:gd name="T6" fmla="*/ 28 w 37"/>
                  <a:gd name="T7" fmla="*/ 0 h 88"/>
                  <a:gd name="T8" fmla="*/ 33 w 37"/>
                  <a:gd name="T9" fmla="*/ 8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88">
                    <a:moveTo>
                      <a:pt x="33" y="87"/>
                    </a:moveTo>
                    <a:lnTo>
                      <a:pt x="4" y="86"/>
                    </a:lnTo>
                    <a:cubicBezTo>
                      <a:pt x="6" y="64"/>
                      <a:pt x="4" y="24"/>
                      <a:pt x="0" y="10"/>
                    </a:cubicBezTo>
                    <a:lnTo>
                      <a:pt x="28" y="0"/>
                    </a:lnTo>
                    <a:cubicBezTo>
                      <a:pt x="36" y="24"/>
                      <a:pt x="33" y="81"/>
                      <a:pt x="33" y="8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1" name="Freeform 134">
                <a:extLst>
                  <a:ext uri="{FF2B5EF4-FFF2-40B4-BE49-F238E27FC236}">
                    <a16:creationId xmlns:a16="http://schemas.microsoft.com/office/drawing/2014/main" id="{F00E198D-E0FB-D855-AE02-45A0BB5BCC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7113" y="4092575"/>
                <a:ext cx="53975" cy="30163"/>
              </a:xfrm>
              <a:custGeom>
                <a:avLst/>
                <a:gdLst>
                  <a:gd name="T0" fmla="*/ 124 w 149"/>
                  <a:gd name="T1" fmla="*/ 81 h 82"/>
                  <a:gd name="T2" fmla="*/ 11 w 149"/>
                  <a:gd name="T3" fmla="*/ 46 h 82"/>
                  <a:gd name="T4" fmla="*/ 0 w 149"/>
                  <a:gd name="T5" fmla="*/ 18 h 82"/>
                  <a:gd name="T6" fmla="*/ 148 w 149"/>
                  <a:gd name="T7" fmla="*/ 63 h 82"/>
                  <a:gd name="T8" fmla="*/ 124 w 149"/>
                  <a:gd name="T9" fmla="*/ 81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82">
                    <a:moveTo>
                      <a:pt x="124" y="81"/>
                    </a:moveTo>
                    <a:cubicBezTo>
                      <a:pt x="81" y="21"/>
                      <a:pt x="12" y="46"/>
                      <a:pt x="11" y="46"/>
                    </a:cubicBezTo>
                    <a:lnTo>
                      <a:pt x="0" y="18"/>
                    </a:lnTo>
                    <a:cubicBezTo>
                      <a:pt x="31" y="6"/>
                      <a:pt x="102" y="0"/>
                      <a:pt x="148" y="63"/>
                    </a:cubicBezTo>
                    <a:lnTo>
                      <a:pt x="124" y="8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2" name="Freeform 135">
                <a:extLst>
                  <a:ext uri="{FF2B5EF4-FFF2-40B4-BE49-F238E27FC236}">
                    <a16:creationId xmlns:a16="http://schemas.microsoft.com/office/drawing/2014/main" id="{51A51D16-0741-9E08-71B5-E6E4C2552E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0288" y="4008438"/>
                <a:ext cx="53975" cy="34925"/>
              </a:xfrm>
              <a:custGeom>
                <a:avLst/>
                <a:gdLst>
                  <a:gd name="T0" fmla="*/ 1 w 151"/>
                  <a:gd name="T1" fmla="*/ 96 h 97"/>
                  <a:gd name="T2" fmla="*/ 0 w 151"/>
                  <a:gd name="T3" fmla="*/ 67 h 97"/>
                  <a:gd name="T4" fmla="*/ 122 w 151"/>
                  <a:gd name="T5" fmla="*/ 0 h 97"/>
                  <a:gd name="T6" fmla="*/ 150 w 151"/>
                  <a:gd name="T7" fmla="*/ 8 h 97"/>
                  <a:gd name="T8" fmla="*/ 1 w 151"/>
                  <a:gd name="T9" fmla="*/ 96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1" h="97">
                    <a:moveTo>
                      <a:pt x="1" y="96"/>
                    </a:moveTo>
                    <a:lnTo>
                      <a:pt x="0" y="67"/>
                    </a:lnTo>
                    <a:cubicBezTo>
                      <a:pt x="1" y="67"/>
                      <a:pt x="107" y="63"/>
                      <a:pt x="122" y="0"/>
                    </a:cubicBezTo>
                    <a:lnTo>
                      <a:pt x="150" y="8"/>
                    </a:lnTo>
                    <a:cubicBezTo>
                      <a:pt x="131" y="92"/>
                      <a:pt x="7" y="96"/>
                      <a:pt x="1" y="9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3" name="Freeform 136">
                <a:extLst>
                  <a:ext uri="{FF2B5EF4-FFF2-40B4-BE49-F238E27FC236}">
                    <a16:creationId xmlns:a16="http://schemas.microsoft.com/office/drawing/2014/main" id="{6ADBB108-79F7-09FD-3D76-0D2B62836B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5375" y="4032250"/>
                <a:ext cx="30163" cy="52388"/>
              </a:xfrm>
              <a:custGeom>
                <a:avLst/>
                <a:gdLst>
                  <a:gd name="T0" fmla="*/ 22 w 83"/>
                  <a:gd name="T1" fmla="*/ 143 h 144"/>
                  <a:gd name="T2" fmla="*/ 0 w 83"/>
                  <a:gd name="T3" fmla="*/ 122 h 144"/>
                  <a:gd name="T4" fmla="*/ 13 w 83"/>
                  <a:gd name="T5" fmla="*/ 13 h 144"/>
                  <a:gd name="T6" fmla="*/ 39 w 83"/>
                  <a:gd name="T7" fmla="*/ 0 h 144"/>
                  <a:gd name="T8" fmla="*/ 22 w 83"/>
                  <a:gd name="T9" fmla="*/ 143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144">
                    <a:moveTo>
                      <a:pt x="22" y="143"/>
                    </a:moveTo>
                    <a:lnTo>
                      <a:pt x="0" y="122"/>
                    </a:lnTo>
                    <a:cubicBezTo>
                      <a:pt x="44" y="76"/>
                      <a:pt x="13" y="16"/>
                      <a:pt x="13" y="13"/>
                    </a:cubicBezTo>
                    <a:lnTo>
                      <a:pt x="39" y="0"/>
                    </a:lnTo>
                    <a:cubicBezTo>
                      <a:pt x="41" y="3"/>
                      <a:pt x="82" y="80"/>
                      <a:pt x="22" y="14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4" name="Freeform 137">
                <a:extLst>
                  <a:ext uri="{FF2B5EF4-FFF2-40B4-BE49-F238E27FC236}">
                    <a16:creationId xmlns:a16="http://schemas.microsoft.com/office/drawing/2014/main" id="{B1AB67C3-3C6B-1088-BF59-C1AB31BE3B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3938" y="3913188"/>
                <a:ext cx="11112" cy="319087"/>
              </a:xfrm>
              <a:custGeom>
                <a:avLst/>
                <a:gdLst>
                  <a:gd name="T0" fmla="*/ 14 w 30"/>
                  <a:gd name="T1" fmla="*/ 887 h 888"/>
                  <a:gd name="T2" fmla="*/ 0 w 30"/>
                  <a:gd name="T3" fmla="*/ 887 h 888"/>
                  <a:gd name="T4" fmla="*/ 0 w 30"/>
                  <a:gd name="T5" fmla="*/ 0 h 888"/>
                  <a:gd name="T6" fmla="*/ 29 w 30"/>
                  <a:gd name="T7" fmla="*/ 0 h 888"/>
                  <a:gd name="T8" fmla="*/ 29 w 30"/>
                  <a:gd name="T9" fmla="*/ 887 h 888"/>
                  <a:gd name="T10" fmla="*/ 14 w 30"/>
                  <a:gd name="T11" fmla="*/ 887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888">
                    <a:moveTo>
                      <a:pt x="14" y="887"/>
                    </a:moveTo>
                    <a:lnTo>
                      <a:pt x="0" y="88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887"/>
                    </a:lnTo>
                    <a:lnTo>
                      <a:pt x="14" y="88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5" name="Freeform 138">
                <a:extLst>
                  <a:ext uri="{FF2B5EF4-FFF2-40B4-BE49-F238E27FC236}">
                    <a16:creationId xmlns:a16="http://schemas.microsoft.com/office/drawing/2014/main" id="{63EF41E0-6B00-5489-F2A6-13FA82FEAA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2663" y="3994150"/>
                <a:ext cx="44450" cy="22225"/>
              </a:xfrm>
              <a:custGeom>
                <a:avLst/>
                <a:gdLst>
                  <a:gd name="T0" fmla="*/ 123 w 124"/>
                  <a:gd name="T1" fmla="*/ 60 h 61"/>
                  <a:gd name="T2" fmla="*/ 0 w 124"/>
                  <a:gd name="T3" fmla="*/ 60 h 61"/>
                  <a:gd name="T4" fmla="*/ 0 w 124"/>
                  <a:gd name="T5" fmla="*/ 0 h 61"/>
                  <a:gd name="T6" fmla="*/ 30 w 124"/>
                  <a:gd name="T7" fmla="*/ 0 h 61"/>
                  <a:gd name="T8" fmla="*/ 30 w 124"/>
                  <a:gd name="T9" fmla="*/ 31 h 61"/>
                  <a:gd name="T10" fmla="*/ 123 w 124"/>
                  <a:gd name="T11" fmla="*/ 31 h 61"/>
                  <a:gd name="T12" fmla="*/ 123 w 124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4" h="61">
                    <a:moveTo>
                      <a:pt x="123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123" y="31"/>
                    </a:lnTo>
                    <a:lnTo>
                      <a:pt x="123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6" name="Freeform 139">
                <a:extLst>
                  <a:ext uri="{FF2B5EF4-FFF2-40B4-BE49-F238E27FC236}">
                    <a16:creationId xmlns:a16="http://schemas.microsoft.com/office/drawing/2014/main" id="{F91F8D8E-4CD5-F271-525D-541630C207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13450" y="4046538"/>
                <a:ext cx="92075" cy="22225"/>
              </a:xfrm>
              <a:custGeom>
                <a:avLst/>
                <a:gdLst>
                  <a:gd name="T0" fmla="*/ 254 w 255"/>
                  <a:gd name="T1" fmla="*/ 60 h 61"/>
                  <a:gd name="T2" fmla="*/ 0 w 255"/>
                  <a:gd name="T3" fmla="*/ 60 h 61"/>
                  <a:gd name="T4" fmla="*/ 0 w 255"/>
                  <a:gd name="T5" fmla="*/ 0 h 61"/>
                  <a:gd name="T6" fmla="*/ 30 w 255"/>
                  <a:gd name="T7" fmla="*/ 0 h 61"/>
                  <a:gd name="T8" fmla="*/ 30 w 255"/>
                  <a:gd name="T9" fmla="*/ 31 h 61"/>
                  <a:gd name="T10" fmla="*/ 254 w 255"/>
                  <a:gd name="T11" fmla="*/ 31 h 61"/>
                  <a:gd name="T12" fmla="*/ 254 w 255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5" h="61">
                    <a:moveTo>
                      <a:pt x="254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254" y="31"/>
                    </a:lnTo>
                    <a:lnTo>
                      <a:pt x="254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7" name="Freeform 140">
                <a:extLst>
                  <a:ext uri="{FF2B5EF4-FFF2-40B4-BE49-F238E27FC236}">
                    <a16:creationId xmlns:a16="http://schemas.microsoft.com/office/drawing/2014/main" id="{C9598DA9-6B8B-D4D7-137F-6D72ECCA9E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1075" y="4064000"/>
                <a:ext cx="11113" cy="22225"/>
              </a:xfrm>
              <a:custGeom>
                <a:avLst/>
                <a:gdLst>
                  <a:gd name="T0" fmla="*/ 15 w 30"/>
                  <a:gd name="T1" fmla="*/ 61 h 62"/>
                  <a:gd name="T2" fmla="*/ 0 w 30"/>
                  <a:gd name="T3" fmla="*/ 61 h 62"/>
                  <a:gd name="T4" fmla="*/ 0 w 30"/>
                  <a:gd name="T5" fmla="*/ 0 h 62"/>
                  <a:gd name="T6" fmla="*/ 29 w 30"/>
                  <a:gd name="T7" fmla="*/ 0 h 62"/>
                  <a:gd name="T8" fmla="*/ 29 w 30"/>
                  <a:gd name="T9" fmla="*/ 61 h 62"/>
                  <a:gd name="T10" fmla="*/ 15 w 30"/>
                  <a:gd name="T11" fmla="*/ 6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2">
                    <a:moveTo>
                      <a:pt x="15" y="61"/>
                    </a:moveTo>
                    <a:lnTo>
                      <a:pt x="0" y="61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1"/>
                    </a:lnTo>
                    <a:lnTo>
                      <a:pt x="15" y="6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8" name="Freeform 141">
                <a:extLst>
                  <a:ext uri="{FF2B5EF4-FFF2-40B4-BE49-F238E27FC236}">
                    <a16:creationId xmlns:a16="http://schemas.microsoft.com/office/drawing/2014/main" id="{6D293D81-AF46-59F9-BAC0-06A15935BD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5200" y="4175125"/>
                <a:ext cx="11113" cy="19050"/>
              </a:xfrm>
              <a:custGeom>
                <a:avLst/>
                <a:gdLst>
                  <a:gd name="T0" fmla="*/ 15 w 31"/>
                  <a:gd name="T1" fmla="*/ 54 h 55"/>
                  <a:gd name="T2" fmla="*/ 0 w 31"/>
                  <a:gd name="T3" fmla="*/ 54 h 55"/>
                  <a:gd name="T4" fmla="*/ 0 w 31"/>
                  <a:gd name="T5" fmla="*/ 0 h 55"/>
                  <a:gd name="T6" fmla="*/ 30 w 31"/>
                  <a:gd name="T7" fmla="*/ 0 h 55"/>
                  <a:gd name="T8" fmla="*/ 30 w 31"/>
                  <a:gd name="T9" fmla="*/ 54 h 55"/>
                  <a:gd name="T10" fmla="*/ 15 w 31"/>
                  <a:gd name="T11" fmla="*/ 54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55">
                    <a:moveTo>
                      <a:pt x="15" y="54"/>
                    </a:moveTo>
                    <a:lnTo>
                      <a:pt x="0" y="54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54"/>
                    </a:lnTo>
                    <a:lnTo>
                      <a:pt x="15" y="5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9" name="Freeform 142">
                <a:extLst>
                  <a:ext uri="{FF2B5EF4-FFF2-40B4-BE49-F238E27FC236}">
                    <a16:creationId xmlns:a16="http://schemas.microsoft.com/office/drawing/2014/main" id="{D64499D7-1282-76D2-AA5C-DF93A02294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83288" y="4090988"/>
                <a:ext cx="26987" cy="11112"/>
              </a:xfrm>
              <a:custGeom>
                <a:avLst/>
                <a:gdLst>
                  <a:gd name="T0" fmla="*/ 37 w 74"/>
                  <a:gd name="T1" fmla="*/ 29 h 30"/>
                  <a:gd name="T2" fmla="*/ 0 w 74"/>
                  <a:gd name="T3" fmla="*/ 29 h 30"/>
                  <a:gd name="T4" fmla="*/ 0 w 74"/>
                  <a:gd name="T5" fmla="*/ 0 h 30"/>
                  <a:gd name="T6" fmla="*/ 73 w 74"/>
                  <a:gd name="T7" fmla="*/ 0 h 30"/>
                  <a:gd name="T8" fmla="*/ 73 w 74"/>
                  <a:gd name="T9" fmla="*/ 29 h 30"/>
                  <a:gd name="T10" fmla="*/ 37 w 74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30">
                    <a:moveTo>
                      <a:pt x="37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73" y="0"/>
                    </a:lnTo>
                    <a:lnTo>
                      <a:pt x="73" y="29"/>
                    </a:lnTo>
                    <a:lnTo>
                      <a:pt x="37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0" name="Freeform 143">
                <a:extLst>
                  <a:ext uri="{FF2B5EF4-FFF2-40B4-BE49-F238E27FC236}">
                    <a16:creationId xmlns:a16="http://schemas.microsoft.com/office/drawing/2014/main" id="{EA9F696B-E1B9-630F-9088-4A8788F36A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9963" y="3963988"/>
                <a:ext cx="38100" cy="36512"/>
              </a:xfrm>
              <a:custGeom>
                <a:avLst/>
                <a:gdLst>
                  <a:gd name="T0" fmla="*/ 51 w 104"/>
                  <a:gd name="T1" fmla="*/ 102 h 103"/>
                  <a:gd name="T2" fmla="*/ 0 w 104"/>
                  <a:gd name="T3" fmla="*/ 51 h 103"/>
                  <a:gd name="T4" fmla="*/ 51 w 104"/>
                  <a:gd name="T5" fmla="*/ 0 h 103"/>
                  <a:gd name="T6" fmla="*/ 102 w 104"/>
                  <a:gd name="T7" fmla="*/ 51 h 103"/>
                  <a:gd name="T8" fmla="*/ 51 w 104"/>
                  <a:gd name="T9" fmla="*/ 102 h 103"/>
                  <a:gd name="T10" fmla="*/ 51 w 104"/>
                  <a:gd name="T11" fmla="*/ 28 h 103"/>
                  <a:gd name="T12" fmla="*/ 29 w 104"/>
                  <a:gd name="T13" fmla="*/ 49 h 103"/>
                  <a:gd name="T14" fmla="*/ 51 w 104"/>
                  <a:gd name="T15" fmla="*/ 71 h 103"/>
                  <a:gd name="T16" fmla="*/ 72 w 104"/>
                  <a:gd name="T17" fmla="*/ 49 h 103"/>
                  <a:gd name="T18" fmla="*/ 51 w 104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4" h="103">
                    <a:moveTo>
                      <a:pt x="51" y="102"/>
                    </a:moveTo>
                    <a:cubicBezTo>
                      <a:pt x="21" y="102"/>
                      <a:pt x="0" y="79"/>
                      <a:pt x="0" y="51"/>
                    </a:cubicBezTo>
                    <a:cubicBezTo>
                      <a:pt x="0" y="22"/>
                      <a:pt x="24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3" y="79"/>
                      <a:pt x="80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7" y="28"/>
                      <a:pt x="29" y="38"/>
                      <a:pt x="29" y="49"/>
                    </a:cubicBezTo>
                    <a:cubicBezTo>
                      <a:pt x="29" y="63"/>
                      <a:pt x="40" y="71"/>
                      <a:pt x="51" y="71"/>
                    </a:cubicBezTo>
                    <a:cubicBezTo>
                      <a:pt x="63" y="71"/>
                      <a:pt x="72" y="61"/>
                      <a:pt x="72" y="49"/>
                    </a:cubicBezTo>
                    <a:cubicBezTo>
                      <a:pt x="74" y="38"/>
                      <a:pt x="64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1" name="Freeform 144">
                <a:extLst>
                  <a:ext uri="{FF2B5EF4-FFF2-40B4-BE49-F238E27FC236}">
                    <a16:creationId xmlns:a16="http://schemas.microsoft.com/office/drawing/2014/main" id="{FBCDE7C4-B5E3-C59B-AC5E-03DE47BE5E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99163" y="4013200"/>
                <a:ext cx="36512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49 h 103"/>
                  <a:gd name="T14" fmla="*/ 51 w 103"/>
                  <a:gd name="T15" fmla="*/ 71 h 103"/>
                  <a:gd name="T16" fmla="*/ 73 w 103"/>
                  <a:gd name="T17" fmla="*/ 49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2"/>
                      <a:pt x="23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2" y="79"/>
                      <a:pt x="79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49"/>
                    </a:cubicBezTo>
                    <a:cubicBezTo>
                      <a:pt x="29" y="62"/>
                      <a:pt x="39" y="71"/>
                      <a:pt x="51" y="71"/>
                    </a:cubicBezTo>
                    <a:cubicBezTo>
                      <a:pt x="63" y="71"/>
                      <a:pt x="73" y="61"/>
                      <a:pt x="73" y="49"/>
                    </a:cubicBezTo>
                    <a:cubicBezTo>
                      <a:pt x="73" y="38"/>
                      <a:pt x="63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2" name="Freeform 145">
                <a:extLst>
                  <a:ext uri="{FF2B5EF4-FFF2-40B4-BE49-F238E27FC236}">
                    <a16:creationId xmlns:a16="http://schemas.microsoft.com/office/drawing/2014/main" id="{D7EF5F1C-A365-717A-33CD-34F1CFE664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8375" y="4079875"/>
                <a:ext cx="36513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78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50"/>
                    </a:cubicBezTo>
                    <a:cubicBezTo>
                      <a:pt x="29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2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3" name="Freeform 146">
                <a:extLst>
                  <a:ext uri="{FF2B5EF4-FFF2-40B4-BE49-F238E27FC236}">
                    <a16:creationId xmlns:a16="http://schemas.microsoft.com/office/drawing/2014/main" id="{8A8CC035-F399-64E2-6022-25F2A19F6B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32500" y="4141788"/>
                <a:ext cx="36513" cy="36512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30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81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30" y="38"/>
                      <a:pt x="30" y="50"/>
                    </a:cubicBezTo>
                    <a:cubicBezTo>
                      <a:pt x="30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5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4" name="Freeform 147">
                <a:extLst>
                  <a:ext uri="{FF2B5EF4-FFF2-40B4-BE49-F238E27FC236}">
                    <a16:creationId xmlns:a16="http://schemas.microsoft.com/office/drawing/2014/main" id="{3DB21661-03F3-A25C-C38C-8F43CFC260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0450" y="4146550"/>
                <a:ext cx="44450" cy="25400"/>
              </a:xfrm>
              <a:custGeom>
                <a:avLst/>
                <a:gdLst>
                  <a:gd name="T0" fmla="*/ 26 w 122"/>
                  <a:gd name="T1" fmla="*/ 69 h 70"/>
                  <a:gd name="T2" fmla="*/ 0 w 122"/>
                  <a:gd name="T3" fmla="*/ 66 h 70"/>
                  <a:gd name="T4" fmla="*/ 6 w 122"/>
                  <a:gd name="T5" fmla="*/ 37 h 70"/>
                  <a:gd name="T6" fmla="*/ 95 w 122"/>
                  <a:gd name="T7" fmla="*/ 0 h 70"/>
                  <a:gd name="T8" fmla="*/ 121 w 122"/>
                  <a:gd name="T9" fmla="*/ 12 h 70"/>
                  <a:gd name="T10" fmla="*/ 26 w 122"/>
                  <a:gd name="T11" fmla="*/ 6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2" h="70">
                    <a:moveTo>
                      <a:pt x="26" y="69"/>
                    </a:moveTo>
                    <a:cubicBezTo>
                      <a:pt x="16" y="69"/>
                      <a:pt x="8" y="67"/>
                      <a:pt x="0" y="66"/>
                    </a:cubicBezTo>
                    <a:lnTo>
                      <a:pt x="6" y="37"/>
                    </a:lnTo>
                    <a:cubicBezTo>
                      <a:pt x="9" y="37"/>
                      <a:pt x="73" y="50"/>
                      <a:pt x="95" y="0"/>
                    </a:cubicBezTo>
                    <a:lnTo>
                      <a:pt x="121" y="12"/>
                    </a:lnTo>
                    <a:cubicBezTo>
                      <a:pt x="102" y="57"/>
                      <a:pt x="59" y="69"/>
                      <a:pt x="26" y="69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</p:grp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E926058D-421B-3DB1-79B5-463183A61450}"/>
              </a:ext>
            </a:extLst>
          </p:cNvPr>
          <p:cNvSpPr txBox="1"/>
          <p:nvPr/>
        </p:nvSpPr>
        <p:spPr>
          <a:xfrm>
            <a:off x="9100311" y="1738171"/>
            <a:ext cx="682112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Target LLM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2D7C3929-C539-CC2A-966E-CCF07FD3DCDB}"/>
              </a:ext>
            </a:extLst>
          </p:cNvPr>
          <p:cNvSpPr txBox="1"/>
          <p:nvPr/>
        </p:nvSpPr>
        <p:spPr>
          <a:xfrm>
            <a:off x="2418063" y="1677531"/>
            <a:ext cx="682112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AI Apps/</a:t>
            </a:r>
          </a:p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Users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E0650069-9883-510F-22CC-44836F7774F0}"/>
              </a:ext>
            </a:extLst>
          </p:cNvPr>
          <p:cNvSpPr txBox="1"/>
          <p:nvPr/>
        </p:nvSpPr>
        <p:spPr>
          <a:xfrm>
            <a:off x="6112750" y="1573027"/>
            <a:ext cx="1263998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Embedded AI-FW Pods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18927043-A811-1648-0044-E41A979EE5DB}"/>
              </a:ext>
            </a:extLst>
          </p:cNvPr>
          <p:cNvSpPr txBox="1"/>
          <p:nvPr/>
        </p:nvSpPr>
        <p:spPr>
          <a:xfrm>
            <a:off x="4949084" y="1572792"/>
            <a:ext cx="98399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Proxy (ADC/SSLi)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44A1A7D0-596B-55EE-17EB-37EBF401A061}"/>
              </a:ext>
            </a:extLst>
          </p:cNvPr>
          <p:cNvSpPr txBox="1"/>
          <p:nvPr/>
        </p:nvSpPr>
        <p:spPr>
          <a:xfrm>
            <a:off x="3675196" y="1740671"/>
            <a:ext cx="879605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AI app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274992FC-ED50-B3FA-A25C-2EBD7949B231}"/>
              </a:ext>
            </a:extLst>
          </p:cNvPr>
          <p:cNvCxnSpPr>
            <a:cxnSpLocks/>
          </p:cNvCxnSpPr>
          <p:nvPr/>
        </p:nvCxnSpPr>
        <p:spPr>
          <a:xfrm>
            <a:off x="2766009" y="2053106"/>
            <a:ext cx="0" cy="2674620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8EF44D0B-A942-B5B2-0592-149AA9F8C288}"/>
              </a:ext>
            </a:extLst>
          </p:cNvPr>
          <p:cNvCxnSpPr>
            <a:cxnSpLocks/>
          </p:cNvCxnSpPr>
          <p:nvPr/>
        </p:nvCxnSpPr>
        <p:spPr>
          <a:xfrm>
            <a:off x="4101081" y="2053106"/>
            <a:ext cx="0" cy="2674620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A01BF525-8B9B-3FA7-0F86-4DC531185EE7}"/>
              </a:ext>
            </a:extLst>
          </p:cNvPr>
          <p:cNvCxnSpPr>
            <a:cxnSpLocks/>
          </p:cNvCxnSpPr>
          <p:nvPr/>
        </p:nvCxnSpPr>
        <p:spPr>
          <a:xfrm>
            <a:off x="6771225" y="2744571"/>
            <a:ext cx="0" cy="1983157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5492D6F2-4E96-C856-7077-ECE57CECA881}"/>
              </a:ext>
            </a:extLst>
          </p:cNvPr>
          <p:cNvCxnSpPr>
            <a:cxnSpLocks/>
          </p:cNvCxnSpPr>
          <p:nvPr/>
        </p:nvCxnSpPr>
        <p:spPr>
          <a:xfrm>
            <a:off x="5436153" y="2053106"/>
            <a:ext cx="0" cy="2674620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CB1AC3F8-2B8D-ED75-61E2-0E119304DBB1}"/>
              </a:ext>
            </a:extLst>
          </p:cNvPr>
          <p:cNvCxnSpPr>
            <a:cxnSpLocks/>
          </p:cNvCxnSpPr>
          <p:nvPr/>
        </p:nvCxnSpPr>
        <p:spPr>
          <a:xfrm>
            <a:off x="9441367" y="2053106"/>
            <a:ext cx="0" cy="2674620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3F8F6915-E2E0-8ADE-E41A-FDB4CC34B9A5}"/>
              </a:ext>
            </a:extLst>
          </p:cNvPr>
          <p:cNvCxnSpPr/>
          <p:nvPr/>
        </p:nvCxnSpPr>
        <p:spPr>
          <a:xfrm>
            <a:off x="2892154" y="2275258"/>
            <a:ext cx="1028117" cy="0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9D5F14B3-EBC5-2F11-7D8C-480725BF8BC9}"/>
              </a:ext>
            </a:extLst>
          </p:cNvPr>
          <p:cNvSpPr txBox="1"/>
          <p:nvPr/>
        </p:nvSpPr>
        <p:spPr>
          <a:xfrm>
            <a:off x="2875800" y="2095224"/>
            <a:ext cx="96756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Prompt (HTTP/API)</a:t>
            </a:r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5E1DC524-2C56-085C-8598-84863AAA73B7}"/>
              </a:ext>
            </a:extLst>
          </p:cNvPr>
          <p:cNvCxnSpPr/>
          <p:nvPr/>
        </p:nvCxnSpPr>
        <p:spPr>
          <a:xfrm>
            <a:off x="4227961" y="2283233"/>
            <a:ext cx="1028117" cy="0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FB1A549C-043B-2765-1412-75D5E20F6D6E}"/>
              </a:ext>
            </a:extLst>
          </p:cNvPr>
          <p:cNvSpPr/>
          <p:nvPr/>
        </p:nvSpPr>
        <p:spPr>
          <a:xfrm>
            <a:off x="7719878" y="1373625"/>
            <a:ext cx="710140" cy="23860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SAML </a:t>
            </a:r>
            <a:r>
              <a:rPr lang="en-US" sz="825" err="1">
                <a:solidFill>
                  <a:srgbClr val="FFFFFF"/>
                </a:solidFill>
                <a:latin typeface="Calibri" panose="020F0502020204030204"/>
              </a:rPr>
              <a:t>idP</a:t>
            </a:r>
            <a:endParaRPr lang="en-US" sz="825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86C4AFC1-A5DB-0F34-5166-A6B80AF8FDB7}"/>
              </a:ext>
            </a:extLst>
          </p:cNvPr>
          <p:cNvSpPr txBox="1"/>
          <p:nvPr/>
        </p:nvSpPr>
        <p:spPr>
          <a:xfrm>
            <a:off x="7775608" y="1626430"/>
            <a:ext cx="66086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Auth</a:t>
            </a:r>
          </a:p>
        </p:txBody>
      </p:sp>
      <p:sp>
        <p:nvSpPr>
          <p:cNvPr id="96" name="Title 95">
            <a:extLst>
              <a:ext uri="{FF2B5EF4-FFF2-40B4-BE49-F238E27FC236}">
                <a16:creationId xmlns:a16="http://schemas.microsoft.com/office/drawing/2014/main" id="{66A06FEE-EAAE-A267-9041-8A5A88C87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Flujo</a:t>
            </a:r>
            <a:r>
              <a:rPr lang="en-US" dirty="0"/>
              <a:t> de </a:t>
            </a:r>
            <a:r>
              <a:rPr lang="en-US" dirty="0" err="1"/>
              <a:t>tráfico</a:t>
            </a:r>
            <a:r>
              <a:rPr lang="en-US" dirty="0"/>
              <a:t> y </a:t>
            </a:r>
            <a:r>
              <a:rPr lang="en-US" dirty="0" err="1"/>
              <a:t>transacciones</a:t>
            </a:r>
            <a:r>
              <a:rPr lang="en-US" dirty="0"/>
              <a:t> con hardware A10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B91D7D4-AB75-380F-4C02-C2B84EA10D4D}"/>
              </a:ext>
            </a:extLst>
          </p:cNvPr>
          <p:cNvSpPr txBox="1"/>
          <p:nvPr/>
        </p:nvSpPr>
        <p:spPr>
          <a:xfrm>
            <a:off x="4247484" y="2085450"/>
            <a:ext cx="96756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Prompt (HTTP/API)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89988137-81DB-A9C3-51C0-C7B4FF91841E}"/>
              </a:ext>
            </a:extLst>
          </p:cNvPr>
          <p:cNvSpPr txBox="1"/>
          <p:nvPr/>
        </p:nvSpPr>
        <p:spPr>
          <a:xfrm>
            <a:off x="5511000" y="1752386"/>
            <a:ext cx="1259371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A10 AI Firewall Hardware 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9C8DE81A-C846-B9A5-EB39-0B7DA269E3A8}"/>
              </a:ext>
            </a:extLst>
          </p:cNvPr>
          <p:cNvSpPr txBox="1"/>
          <p:nvPr/>
        </p:nvSpPr>
        <p:spPr>
          <a:xfrm>
            <a:off x="6372561" y="4995717"/>
            <a:ext cx="3771895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66">
              <a:defRPr/>
            </a:pP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^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Opcional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para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el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caso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de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uso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forward proxy y/o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políticas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customizadas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basadas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en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grupos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.</a:t>
            </a:r>
          </a:p>
        </p:txBody>
      </p:sp>
      <p:pic>
        <p:nvPicPr>
          <p:cNvPr id="110" name="Imagen 8">
            <a:extLst>
              <a:ext uri="{FF2B5EF4-FFF2-40B4-BE49-F238E27FC236}">
                <a16:creationId xmlns:a16="http://schemas.microsoft.com/office/drawing/2014/main" id="{C6A333E9-6D3B-7EAD-2F98-177F8B3610D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57510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86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B774D-5277-DE93-1A8A-13D18B532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B307895E-DD83-3666-0921-0162CB75B1B9}"/>
              </a:ext>
            </a:extLst>
          </p:cNvPr>
          <p:cNvSpPr/>
          <p:nvPr/>
        </p:nvSpPr>
        <p:spPr>
          <a:xfrm>
            <a:off x="4909351" y="1270860"/>
            <a:ext cx="2373298" cy="498139"/>
          </a:xfrm>
          <a:prstGeom prst="roundRect">
            <a:avLst/>
          </a:prstGeom>
          <a:solidFill>
            <a:schemeClr val="tx1">
              <a:alpha val="1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838F7D88-C844-472C-E56B-F33E14111E01}"/>
              </a:ext>
            </a:extLst>
          </p:cNvPr>
          <p:cNvCxnSpPr>
            <a:cxnSpLocks/>
          </p:cNvCxnSpPr>
          <p:nvPr/>
        </p:nvCxnSpPr>
        <p:spPr>
          <a:xfrm>
            <a:off x="5904780" y="1477179"/>
            <a:ext cx="480060" cy="0"/>
          </a:xfrm>
          <a:prstGeom prst="line">
            <a:avLst/>
          </a:prstGeom>
          <a:ln w="63500" cap="rnd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8F8FC8B7-70C4-2FA1-669D-AB0CA1720CF9}"/>
              </a:ext>
            </a:extLst>
          </p:cNvPr>
          <p:cNvGrpSpPr>
            <a:grpSpLocks noChangeAspect="1"/>
          </p:cNvGrpSpPr>
          <p:nvPr/>
        </p:nvGrpSpPr>
        <p:grpSpPr>
          <a:xfrm>
            <a:off x="2564119" y="1342324"/>
            <a:ext cx="417311" cy="325448"/>
            <a:chOff x="3366252" y="4912380"/>
            <a:chExt cx="814647" cy="635316"/>
          </a:xfrm>
          <a:solidFill>
            <a:schemeClr val="bg1">
              <a:lumMod val="95000"/>
            </a:schemeClr>
          </a:solidFill>
        </p:grpSpPr>
        <p:sp>
          <p:nvSpPr>
            <p:cNvPr id="3" name="Freeform 32">
              <a:extLst>
                <a:ext uri="{FF2B5EF4-FFF2-40B4-BE49-F238E27FC236}">
                  <a16:creationId xmlns:a16="http://schemas.microsoft.com/office/drawing/2014/main" id="{08B6E9FD-B5A5-63F8-CDFE-981E0EEC43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7925" y="4912380"/>
              <a:ext cx="231303" cy="299155"/>
            </a:xfrm>
            <a:custGeom>
              <a:avLst/>
              <a:gdLst>
                <a:gd name="T0" fmla="*/ 165 w 331"/>
                <a:gd name="T1" fmla="*/ 427 h 428"/>
                <a:gd name="T2" fmla="*/ 23 w 331"/>
                <a:gd name="T3" fmla="*/ 318 h 428"/>
                <a:gd name="T4" fmla="*/ 3 w 331"/>
                <a:gd name="T5" fmla="*/ 164 h 428"/>
                <a:gd name="T6" fmla="*/ 45 w 331"/>
                <a:gd name="T7" fmla="*/ 54 h 428"/>
                <a:gd name="T8" fmla="*/ 165 w 331"/>
                <a:gd name="T9" fmla="*/ 0 h 428"/>
                <a:gd name="T10" fmla="*/ 284 w 331"/>
                <a:gd name="T11" fmla="*/ 54 h 428"/>
                <a:gd name="T12" fmla="*/ 327 w 331"/>
                <a:gd name="T13" fmla="*/ 164 h 428"/>
                <a:gd name="T14" fmla="*/ 306 w 331"/>
                <a:gd name="T15" fmla="*/ 318 h 428"/>
                <a:gd name="T16" fmla="*/ 165 w 331"/>
                <a:gd name="T17" fmla="*/ 427 h 428"/>
                <a:gd name="T18" fmla="*/ 165 w 331"/>
                <a:gd name="T19" fmla="*/ 29 h 428"/>
                <a:gd name="T20" fmla="*/ 67 w 331"/>
                <a:gd name="T21" fmla="*/ 73 h 428"/>
                <a:gd name="T22" fmla="*/ 32 w 331"/>
                <a:gd name="T23" fmla="*/ 161 h 428"/>
                <a:gd name="T24" fmla="*/ 53 w 331"/>
                <a:gd name="T25" fmla="*/ 311 h 428"/>
                <a:gd name="T26" fmla="*/ 165 w 331"/>
                <a:gd name="T27" fmla="*/ 397 h 428"/>
                <a:gd name="T28" fmla="*/ 277 w 331"/>
                <a:gd name="T29" fmla="*/ 309 h 428"/>
                <a:gd name="T30" fmla="*/ 297 w 331"/>
                <a:gd name="T31" fmla="*/ 159 h 428"/>
                <a:gd name="T32" fmla="*/ 263 w 331"/>
                <a:gd name="T33" fmla="*/ 72 h 428"/>
                <a:gd name="T34" fmla="*/ 165 w 331"/>
                <a:gd name="T35" fmla="*/ 29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1" h="428">
                  <a:moveTo>
                    <a:pt x="165" y="427"/>
                  </a:moveTo>
                  <a:cubicBezTo>
                    <a:pt x="98" y="427"/>
                    <a:pt x="41" y="382"/>
                    <a:pt x="23" y="318"/>
                  </a:cubicBezTo>
                  <a:cubicBezTo>
                    <a:pt x="22" y="314"/>
                    <a:pt x="7" y="238"/>
                    <a:pt x="3" y="164"/>
                  </a:cubicBezTo>
                  <a:cubicBezTo>
                    <a:pt x="0" y="126"/>
                    <a:pt x="16" y="85"/>
                    <a:pt x="45" y="54"/>
                  </a:cubicBezTo>
                  <a:cubicBezTo>
                    <a:pt x="77" y="21"/>
                    <a:pt x="121" y="0"/>
                    <a:pt x="165" y="0"/>
                  </a:cubicBezTo>
                  <a:cubicBezTo>
                    <a:pt x="209" y="0"/>
                    <a:pt x="252" y="19"/>
                    <a:pt x="284" y="54"/>
                  </a:cubicBezTo>
                  <a:cubicBezTo>
                    <a:pt x="314" y="85"/>
                    <a:pt x="330" y="126"/>
                    <a:pt x="327" y="164"/>
                  </a:cubicBezTo>
                  <a:cubicBezTo>
                    <a:pt x="322" y="238"/>
                    <a:pt x="306" y="315"/>
                    <a:pt x="306" y="318"/>
                  </a:cubicBezTo>
                  <a:cubicBezTo>
                    <a:pt x="290" y="382"/>
                    <a:pt x="232" y="427"/>
                    <a:pt x="165" y="427"/>
                  </a:cubicBezTo>
                  <a:close/>
                  <a:moveTo>
                    <a:pt x="165" y="29"/>
                  </a:moveTo>
                  <a:cubicBezTo>
                    <a:pt x="128" y="29"/>
                    <a:pt x="93" y="45"/>
                    <a:pt x="67" y="73"/>
                  </a:cubicBezTo>
                  <a:cubicBezTo>
                    <a:pt x="44" y="98"/>
                    <a:pt x="31" y="130"/>
                    <a:pt x="32" y="161"/>
                  </a:cubicBezTo>
                  <a:cubicBezTo>
                    <a:pt x="37" y="233"/>
                    <a:pt x="53" y="309"/>
                    <a:pt x="53" y="311"/>
                  </a:cubicBezTo>
                  <a:cubicBezTo>
                    <a:pt x="66" y="362"/>
                    <a:pt x="113" y="397"/>
                    <a:pt x="165" y="397"/>
                  </a:cubicBezTo>
                  <a:cubicBezTo>
                    <a:pt x="218" y="397"/>
                    <a:pt x="264" y="360"/>
                    <a:pt x="277" y="309"/>
                  </a:cubicBezTo>
                  <a:cubicBezTo>
                    <a:pt x="277" y="309"/>
                    <a:pt x="293" y="232"/>
                    <a:pt x="297" y="159"/>
                  </a:cubicBezTo>
                  <a:cubicBezTo>
                    <a:pt x="299" y="129"/>
                    <a:pt x="287" y="96"/>
                    <a:pt x="263" y="72"/>
                  </a:cubicBezTo>
                  <a:cubicBezTo>
                    <a:pt x="238" y="45"/>
                    <a:pt x="201" y="29"/>
                    <a:pt x="165" y="29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4" name="Freeform 33">
              <a:extLst>
                <a:ext uri="{FF2B5EF4-FFF2-40B4-BE49-F238E27FC236}">
                  <a16:creationId xmlns:a16="http://schemas.microsoft.com/office/drawing/2014/main" id="{BC8B9161-C6DC-5662-418E-0CF6A64A9B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2318" y="5208450"/>
              <a:ext cx="425600" cy="280650"/>
            </a:xfrm>
            <a:custGeom>
              <a:avLst/>
              <a:gdLst>
                <a:gd name="T0" fmla="*/ 560 w 609"/>
                <a:gd name="T1" fmla="*/ 401 h 402"/>
                <a:gd name="T2" fmla="*/ 483 w 609"/>
                <a:gd name="T3" fmla="*/ 401 h 402"/>
                <a:gd name="T4" fmla="*/ 483 w 609"/>
                <a:gd name="T5" fmla="*/ 372 h 402"/>
                <a:gd name="T6" fmla="*/ 560 w 609"/>
                <a:gd name="T7" fmla="*/ 372 h 402"/>
                <a:gd name="T8" fmla="*/ 579 w 609"/>
                <a:gd name="T9" fmla="*/ 353 h 402"/>
                <a:gd name="T10" fmla="*/ 579 w 609"/>
                <a:gd name="T11" fmla="*/ 205 h 402"/>
                <a:gd name="T12" fmla="*/ 424 w 609"/>
                <a:gd name="T13" fmla="*/ 31 h 402"/>
                <a:gd name="T14" fmla="*/ 306 w 609"/>
                <a:gd name="T15" fmla="*/ 82 h 402"/>
                <a:gd name="T16" fmla="*/ 188 w 609"/>
                <a:gd name="T17" fmla="*/ 30 h 402"/>
                <a:gd name="T18" fmla="*/ 29 w 609"/>
                <a:gd name="T19" fmla="*/ 205 h 402"/>
                <a:gd name="T20" fmla="*/ 29 w 609"/>
                <a:gd name="T21" fmla="*/ 353 h 402"/>
                <a:gd name="T22" fmla="*/ 48 w 609"/>
                <a:gd name="T23" fmla="*/ 372 h 402"/>
                <a:gd name="T24" fmla="*/ 125 w 609"/>
                <a:gd name="T25" fmla="*/ 372 h 402"/>
                <a:gd name="T26" fmla="*/ 125 w 609"/>
                <a:gd name="T27" fmla="*/ 401 h 402"/>
                <a:gd name="T28" fmla="*/ 48 w 609"/>
                <a:gd name="T29" fmla="*/ 401 h 402"/>
                <a:gd name="T30" fmla="*/ 0 w 609"/>
                <a:gd name="T31" fmla="*/ 353 h 402"/>
                <a:gd name="T32" fmla="*/ 0 w 609"/>
                <a:gd name="T33" fmla="*/ 205 h 402"/>
                <a:gd name="T34" fmla="*/ 194 w 609"/>
                <a:gd name="T35" fmla="*/ 0 h 402"/>
                <a:gd name="T36" fmla="*/ 201 w 609"/>
                <a:gd name="T37" fmla="*/ 0 h 402"/>
                <a:gd name="T38" fmla="*/ 206 w 609"/>
                <a:gd name="T39" fmla="*/ 6 h 402"/>
                <a:gd name="T40" fmla="*/ 308 w 609"/>
                <a:gd name="T41" fmla="*/ 53 h 402"/>
                <a:gd name="T42" fmla="*/ 408 w 609"/>
                <a:gd name="T43" fmla="*/ 6 h 402"/>
                <a:gd name="T44" fmla="*/ 413 w 609"/>
                <a:gd name="T45" fmla="*/ 0 h 402"/>
                <a:gd name="T46" fmla="*/ 420 w 609"/>
                <a:gd name="T47" fmla="*/ 0 h 402"/>
                <a:gd name="T48" fmla="*/ 608 w 609"/>
                <a:gd name="T49" fmla="*/ 205 h 402"/>
                <a:gd name="T50" fmla="*/ 608 w 609"/>
                <a:gd name="T51" fmla="*/ 353 h 402"/>
                <a:gd name="T52" fmla="*/ 560 w 609"/>
                <a:gd name="T53" fmla="*/ 401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09" h="402">
                  <a:moveTo>
                    <a:pt x="560" y="401"/>
                  </a:moveTo>
                  <a:lnTo>
                    <a:pt x="483" y="401"/>
                  </a:lnTo>
                  <a:lnTo>
                    <a:pt x="483" y="372"/>
                  </a:lnTo>
                  <a:lnTo>
                    <a:pt x="560" y="372"/>
                  </a:lnTo>
                  <a:cubicBezTo>
                    <a:pt x="570" y="372"/>
                    <a:pt x="579" y="363"/>
                    <a:pt x="579" y="353"/>
                  </a:cubicBezTo>
                  <a:lnTo>
                    <a:pt x="579" y="205"/>
                  </a:lnTo>
                  <a:cubicBezTo>
                    <a:pt x="579" y="116"/>
                    <a:pt x="512" y="41"/>
                    <a:pt x="424" y="31"/>
                  </a:cubicBezTo>
                  <a:cubicBezTo>
                    <a:pt x="394" y="63"/>
                    <a:pt x="351" y="82"/>
                    <a:pt x="306" y="82"/>
                  </a:cubicBezTo>
                  <a:cubicBezTo>
                    <a:pt x="261" y="82"/>
                    <a:pt x="219" y="63"/>
                    <a:pt x="188" y="30"/>
                  </a:cubicBezTo>
                  <a:cubicBezTo>
                    <a:pt x="98" y="38"/>
                    <a:pt x="29" y="113"/>
                    <a:pt x="29" y="205"/>
                  </a:cubicBezTo>
                  <a:lnTo>
                    <a:pt x="29" y="353"/>
                  </a:lnTo>
                  <a:cubicBezTo>
                    <a:pt x="29" y="363"/>
                    <a:pt x="38" y="372"/>
                    <a:pt x="48" y="372"/>
                  </a:cubicBezTo>
                  <a:lnTo>
                    <a:pt x="125" y="372"/>
                  </a:lnTo>
                  <a:lnTo>
                    <a:pt x="125" y="401"/>
                  </a:lnTo>
                  <a:lnTo>
                    <a:pt x="48" y="401"/>
                  </a:lnTo>
                  <a:cubicBezTo>
                    <a:pt x="22" y="401"/>
                    <a:pt x="0" y="379"/>
                    <a:pt x="0" y="353"/>
                  </a:cubicBezTo>
                  <a:lnTo>
                    <a:pt x="0" y="205"/>
                  </a:lnTo>
                  <a:cubicBezTo>
                    <a:pt x="0" y="95"/>
                    <a:pt x="85" y="6"/>
                    <a:pt x="194" y="0"/>
                  </a:cubicBezTo>
                  <a:lnTo>
                    <a:pt x="201" y="0"/>
                  </a:lnTo>
                  <a:lnTo>
                    <a:pt x="206" y="6"/>
                  </a:lnTo>
                  <a:cubicBezTo>
                    <a:pt x="230" y="37"/>
                    <a:pt x="269" y="53"/>
                    <a:pt x="308" y="53"/>
                  </a:cubicBezTo>
                  <a:cubicBezTo>
                    <a:pt x="348" y="53"/>
                    <a:pt x="383" y="35"/>
                    <a:pt x="408" y="6"/>
                  </a:cubicBezTo>
                  <a:lnTo>
                    <a:pt x="413" y="0"/>
                  </a:lnTo>
                  <a:lnTo>
                    <a:pt x="420" y="0"/>
                  </a:lnTo>
                  <a:cubicBezTo>
                    <a:pt x="525" y="9"/>
                    <a:pt x="608" y="98"/>
                    <a:pt x="608" y="205"/>
                  </a:cubicBezTo>
                  <a:lnTo>
                    <a:pt x="608" y="353"/>
                  </a:lnTo>
                  <a:cubicBezTo>
                    <a:pt x="606" y="379"/>
                    <a:pt x="586" y="401"/>
                    <a:pt x="560" y="40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5" name="Freeform 34">
              <a:extLst>
                <a:ext uri="{FF2B5EF4-FFF2-40B4-BE49-F238E27FC236}">
                  <a16:creationId xmlns:a16="http://schemas.microsoft.com/office/drawing/2014/main" id="{AF778E49-6416-75FB-588E-8F9C5D3F41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9420" y="5359569"/>
              <a:ext cx="271397" cy="188127"/>
            </a:xfrm>
            <a:custGeom>
              <a:avLst/>
              <a:gdLst>
                <a:gd name="T0" fmla="*/ 344 w 386"/>
                <a:gd name="T1" fmla="*/ 267 h 268"/>
                <a:gd name="T2" fmla="*/ 41 w 386"/>
                <a:gd name="T3" fmla="*/ 267 h 268"/>
                <a:gd name="T4" fmla="*/ 0 w 386"/>
                <a:gd name="T5" fmla="*/ 226 h 268"/>
                <a:gd name="T6" fmla="*/ 0 w 386"/>
                <a:gd name="T7" fmla="*/ 41 h 268"/>
                <a:gd name="T8" fmla="*/ 41 w 386"/>
                <a:gd name="T9" fmla="*/ 0 h 268"/>
                <a:gd name="T10" fmla="*/ 344 w 386"/>
                <a:gd name="T11" fmla="*/ 0 h 268"/>
                <a:gd name="T12" fmla="*/ 385 w 386"/>
                <a:gd name="T13" fmla="*/ 41 h 268"/>
                <a:gd name="T14" fmla="*/ 385 w 386"/>
                <a:gd name="T15" fmla="*/ 226 h 268"/>
                <a:gd name="T16" fmla="*/ 344 w 386"/>
                <a:gd name="T17" fmla="*/ 267 h 268"/>
                <a:gd name="T18" fmla="*/ 39 w 386"/>
                <a:gd name="T19" fmla="*/ 28 h 268"/>
                <a:gd name="T20" fmla="*/ 28 w 386"/>
                <a:gd name="T21" fmla="*/ 40 h 268"/>
                <a:gd name="T22" fmla="*/ 28 w 386"/>
                <a:gd name="T23" fmla="*/ 225 h 268"/>
                <a:gd name="T24" fmla="*/ 39 w 386"/>
                <a:gd name="T25" fmla="*/ 236 h 268"/>
                <a:gd name="T26" fmla="*/ 342 w 386"/>
                <a:gd name="T27" fmla="*/ 236 h 268"/>
                <a:gd name="T28" fmla="*/ 354 w 386"/>
                <a:gd name="T29" fmla="*/ 225 h 268"/>
                <a:gd name="T30" fmla="*/ 354 w 386"/>
                <a:gd name="T31" fmla="*/ 40 h 268"/>
                <a:gd name="T32" fmla="*/ 342 w 386"/>
                <a:gd name="T33" fmla="*/ 28 h 268"/>
                <a:gd name="T34" fmla="*/ 39 w 386"/>
                <a:gd name="T35" fmla="*/ 2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86" h="268">
                  <a:moveTo>
                    <a:pt x="344" y="267"/>
                  </a:moveTo>
                  <a:lnTo>
                    <a:pt x="41" y="267"/>
                  </a:lnTo>
                  <a:cubicBezTo>
                    <a:pt x="17" y="267"/>
                    <a:pt x="0" y="248"/>
                    <a:pt x="0" y="226"/>
                  </a:cubicBezTo>
                  <a:lnTo>
                    <a:pt x="0" y="41"/>
                  </a:lnTo>
                  <a:cubicBezTo>
                    <a:pt x="0" y="18"/>
                    <a:pt x="19" y="0"/>
                    <a:pt x="41" y="0"/>
                  </a:cubicBezTo>
                  <a:lnTo>
                    <a:pt x="344" y="0"/>
                  </a:lnTo>
                  <a:cubicBezTo>
                    <a:pt x="367" y="0"/>
                    <a:pt x="385" y="19"/>
                    <a:pt x="385" y="41"/>
                  </a:cubicBezTo>
                  <a:lnTo>
                    <a:pt x="385" y="226"/>
                  </a:lnTo>
                  <a:cubicBezTo>
                    <a:pt x="385" y="249"/>
                    <a:pt x="366" y="267"/>
                    <a:pt x="344" y="267"/>
                  </a:cubicBezTo>
                  <a:close/>
                  <a:moveTo>
                    <a:pt x="39" y="28"/>
                  </a:moveTo>
                  <a:cubicBezTo>
                    <a:pt x="32" y="28"/>
                    <a:pt x="28" y="34"/>
                    <a:pt x="28" y="40"/>
                  </a:cubicBezTo>
                  <a:lnTo>
                    <a:pt x="28" y="225"/>
                  </a:lnTo>
                  <a:cubicBezTo>
                    <a:pt x="28" y="232"/>
                    <a:pt x="33" y="236"/>
                    <a:pt x="39" y="236"/>
                  </a:cubicBezTo>
                  <a:lnTo>
                    <a:pt x="342" y="236"/>
                  </a:lnTo>
                  <a:cubicBezTo>
                    <a:pt x="350" y="236"/>
                    <a:pt x="354" y="230"/>
                    <a:pt x="354" y="225"/>
                  </a:cubicBezTo>
                  <a:lnTo>
                    <a:pt x="354" y="40"/>
                  </a:lnTo>
                  <a:cubicBezTo>
                    <a:pt x="354" y="32"/>
                    <a:pt x="348" y="28"/>
                    <a:pt x="342" y="28"/>
                  </a:cubicBezTo>
                  <a:lnTo>
                    <a:pt x="39" y="28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6" name="Freeform 35">
              <a:extLst>
                <a:ext uri="{FF2B5EF4-FFF2-40B4-BE49-F238E27FC236}">
                  <a16:creationId xmlns:a16="http://schemas.microsoft.com/office/drawing/2014/main" id="{72351A39-6B45-1CA4-BCE9-E733B86C41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3576" y="5471031"/>
              <a:ext cx="104858" cy="19625"/>
            </a:xfrm>
            <a:custGeom>
              <a:avLst/>
              <a:gdLst>
                <a:gd name="T0" fmla="*/ 75 w 151"/>
                <a:gd name="T1" fmla="*/ 29 h 30"/>
                <a:gd name="T2" fmla="*/ 0 w 151"/>
                <a:gd name="T3" fmla="*/ 29 h 30"/>
                <a:gd name="T4" fmla="*/ 0 w 151"/>
                <a:gd name="T5" fmla="*/ 0 h 30"/>
                <a:gd name="T6" fmla="*/ 150 w 151"/>
                <a:gd name="T7" fmla="*/ 0 h 30"/>
                <a:gd name="T8" fmla="*/ 150 w 151"/>
                <a:gd name="T9" fmla="*/ 29 h 30"/>
                <a:gd name="T10" fmla="*/ 75 w 151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1" h="30">
                  <a:moveTo>
                    <a:pt x="75" y="29"/>
                  </a:moveTo>
                  <a:lnTo>
                    <a:pt x="0" y="29"/>
                  </a:lnTo>
                  <a:lnTo>
                    <a:pt x="0" y="0"/>
                  </a:lnTo>
                  <a:lnTo>
                    <a:pt x="150" y="0"/>
                  </a:lnTo>
                  <a:lnTo>
                    <a:pt x="150" y="29"/>
                  </a:lnTo>
                  <a:lnTo>
                    <a:pt x="75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7" name="Freeform 38">
              <a:extLst>
                <a:ext uri="{FF2B5EF4-FFF2-40B4-BE49-F238E27FC236}">
                  <a16:creationId xmlns:a16="http://schemas.microsoft.com/office/drawing/2014/main" id="{F592B8D1-4DB0-DAC2-BFD0-5CB20029BF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1296" y="5424152"/>
              <a:ext cx="58596" cy="49345"/>
            </a:xfrm>
            <a:custGeom>
              <a:avLst/>
              <a:gdLst>
                <a:gd name="T0" fmla="*/ 10 w 84"/>
                <a:gd name="T1" fmla="*/ 70 h 71"/>
                <a:gd name="T2" fmla="*/ 0 w 84"/>
                <a:gd name="T3" fmla="*/ 51 h 71"/>
                <a:gd name="T4" fmla="*/ 32 w 84"/>
                <a:gd name="T5" fmla="*/ 33 h 71"/>
                <a:gd name="T6" fmla="*/ 0 w 84"/>
                <a:gd name="T7" fmla="*/ 19 h 71"/>
                <a:gd name="T8" fmla="*/ 10 w 84"/>
                <a:gd name="T9" fmla="*/ 0 h 71"/>
                <a:gd name="T10" fmla="*/ 83 w 84"/>
                <a:gd name="T11" fmla="*/ 33 h 71"/>
                <a:gd name="T12" fmla="*/ 10 w 84"/>
                <a:gd name="T13" fmla="*/ 7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71">
                  <a:moveTo>
                    <a:pt x="10" y="70"/>
                  </a:moveTo>
                  <a:lnTo>
                    <a:pt x="0" y="51"/>
                  </a:lnTo>
                  <a:lnTo>
                    <a:pt x="32" y="33"/>
                  </a:lnTo>
                  <a:lnTo>
                    <a:pt x="0" y="19"/>
                  </a:lnTo>
                  <a:lnTo>
                    <a:pt x="10" y="0"/>
                  </a:lnTo>
                  <a:lnTo>
                    <a:pt x="83" y="33"/>
                  </a:lnTo>
                  <a:lnTo>
                    <a:pt x="10" y="7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AD4B06C-435A-52BB-73FB-13458F0DD29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366252" y="5014715"/>
              <a:ext cx="814647" cy="456316"/>
              <a:chOff x="4478338" y="3663950"/>
              <a:chExt cx="461962" cy="258763"/>
            </a:xfrm>
            <a:grpFill/>
          </p:grpSpPr>
          <p:sp>
            <p:nvSpPr>
              <p:cNvPr id="9" name="Freeform 45">
                <a:extLst>
                  <a:ext uri="{FF2B5EF4-FFF2-40B4-BE49-F238E27FC236}">
                    <a16:creationId xmlns:a16="http://schemas.microsoft.com/office/drawing/2014/main" id="{A2E9A2B2-31BF-9287-27D0-AF4A0D2303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22788" y="3663950"/>
                <a:ext cx="104775" cy="134938"/>
              </a:xfrm>
              <a:custGeom>
                <a:avLst/>
                <a:gdLst>
                  <a:gd name="T0" fmla="*/ 144 w 289"/>
                  <a:gd name="T1" fmla="*/ 374 h 375"/>
                  <a:gd name="T2" fmla="*/ 20 w 289"/>
                  <a:gd name="T3" fmla="*/ 279 h 375"/>
                  <a:gd name="T4" fmla="*/ 1 w 289"/>
                  <a:gd name="T5" fmla="*/ 143 h 375"/>
                  <a:gd name="T6" fmla="*/ 39 w 289"/>
                  <a:gd name="T7" fmla="*/ 47 h 375"/>
                  <a:gd name="T8" fmla="*/ 144 w 289"/>
                  <a:gd name="T9" fmla="*/ 0 h 375"/>
                  <a:gd name="T10" fmla="*/ 249 w 289"/>
                  <a:gd name="T11" fmla="*/ 47 h 375"/>
                  <a:gd name="T12" fmla="*/ 287 w 289"/>
                  <a:gd name="T13" fmla="*/ 143 h 375"/>
                  <a:gd name="T14" fmla="*/ 270 w 289"/>
                  <a:gd name="T15" fmla="*/ 277 h 375"/>
                  <a:gd name="T16" fmla="*/ 144 w 289"/>
                  <a:gd name="T17" fmla="*/ 374 h 375"/>
                  <a:gd name="T18" fmla="*/ 144 w 289"/>
                  <a:gd name="T19" fmla="*/ 30 h 375"/>
                  <a:gd name="T20" fmla="*/ 60 w 289"/>
                  <a:gd name="T21" fmla="*/ 67 h 375"/>
                  <a:gd name="T22" fmla="*/ 30 w 289"/>
                  <a:gd name="T23" fmla="*/ 142 h 375"/>
                  <a:gd name="T24" fmla="*/ 48 w 289"/>
                  <a:gd name="T25" fmla="*/ 272 h 375"/>
                  <a:gd name="T26" fmla="*/ 144 w 289"/>
                  <a:gd name="T27" fmla="*/ 346 h 375"/>
                  <a:gd name="T28" fmla="*/ 240 w 289"/>
                  <a:gd name="T29" fmla="*/ 272 h 375"/>
                  <a:gd name="T30" fmla="*/ 240 w 289"/>
                  <a:gd name="T31" fmla="*/ 272 h 375"/>
                  <a:gd name="T32" fmla="*/ 258 w 289"/>
                  <a:gd name="T33" fmla="*/ 142 h 375"/>
                  <a:gd name="T34" fmla="*/ 229 w 289"/>
                  <a:gd name="T35" fmla="*/ 67 h 375"/>
                  <a:gd name="T36" fmla="*/ 144 w 289"/>
                  <a:gd name="T37" fmla="*/ 3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9" h="375">
                    <a:moveTo>
                      <a:pt x="144" y="374"/>
                    </a:moveTo>
                    <a:cubicBezTo>
                      <a:pt x="86" y="374"/>
                      <a:pt x="35" y="336"/>
                      <a:pt x="20" y="279"/>
                    </a:cubicBezTo>
                    <a:cubicBezTo>
                      <a:pt x="19" y="276"/>
                      <a:pt x="6" y="209"/>
                      <a:pt x="1" y="143"/>
                    </a:cubicBezTo>
                    <a:cubicBezTo>
                      <a:pt x="0" y="110"/>
                      <a:pt x="13" y="75"/>
                      <a:pt x="39" y="47"/>
                    </a:cubicBezTo>
                    <a:cubicBezTo>
                      <a:pt x="67" y="18"/>
                      <a:pt x="106" y="0"/>
                      <a:pt x="144" y="0"/>
                    </a:cubicBezTo>
                    <a:cubicBezTo>
                      <a:pt x="184" y="0"/>
                      <a:pt x="221" y="18"/>
                      <a:pt x="249" y="47"/>
                    </a:cubicBezTo>
                    <a:cubicBezTo>
                      <a:pt x="275" y="75"/>
                      <a:pt x="288" y="110"/>
                      <a:pt x="287" y="143"/>
                    </a:cubicBezTo>
                    <a:cubicBezTo>
                      <a:pt x="283" y="207"/>
                      <a:pt x="270" y="274"/>
                      <a:pt x="270" y="277"/>
                    </a:cubicBezTo>
                    <a:cubicBezTo>
                      <a:pt x="253" y="336"/>
                      <a:pt x="202" y="374"/>
                      <a:pt x="144" y="374"/>
                    </a:cubicBezTo>
                    <a:close/>
                    <a:moveTo>
                      <a:pt x="144" y="30"/>
                    </a:moveTo>
                    <a:cubicBezTo>
                      <a:pt x="114" y="30"/>
                      <a:pt x="83" y="43"/>
                      <a:pt x="60" y="67"/>
                    </a:cubicBezTo>
                    <a:cubicBezTo>
                      <a:pt x="39" y="89"/>
                      <a:pt x="29" y="117"/>
                      <a:pt x="30" y="142"/>
                    </a:cubicBezTo>
                    <a:cubicBezTo>
                      <a:pt x="35" y="204"/>
                      <a:pt x="48" y="272"/>
                      <a:pt x="48" y="272"/>
                    </a:cubicBezTo>
                    <a:cubicBezTo>
                      <a:pt x="60" y="315"/>
                      <a:pt x="99" y="346"/>
                      <a:pt x="144" y="346"/>
                    </a:cubicBezTo>
                    <a:cubicBezTo>
                      <a:pt x="189" y="346"/>
                      <a:pt x="229" y="315"/>
                      <a:pt x="240" y="272"/>
                    </a:cubicBezTo>
                    <a:lnTo>
                      <a:pt x="240" y="272"/>
                    </a:lnTo>
                    <a:cubicBezTo>
                      <a:pt x="240" y="272"/>
                      <a:pt x="253" y="204"/>
                      <a:pt x="258" y="142"/>
                    </a:cubicBezTo>
                    <a:cubicBezTo>
                      <a:pt x="259" y="116"/>
                      <a:pt x="249" y="89"/>
                      <a:pt x="229" y="67"/>
                    </a:cubicBezTo>
                    <a:cubicBezTo>
                      <a:pt x="205" y="43"/>
                      <a:pt x="175" y="30"/>
                      <a:pt x="14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0" name="Freeform 46">
                <a:extLst>
                  <a:ext uri="{FF2B5EF4-FFF2-40B4-BE49-F238E27FC236}">
                    <a16:creationId xmlns:a16="http://schemas.microsoft.com/office/drawing/2014/main" id="{C797395A-5D87-F639-BC10-2907C23A98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78338" y="3795713"/>
                <a:ext cx="98425" cy="127000"/>
              </a:xfrm>
              <a:custGeom>
                <a:avLst/>
                <a:gdLst>
                  <a:gd name="T0" fmla="*/ 270 w 273"/>
                  <a:gd name="T1" fmla="*/ 351 h 352"/>
                  <a:gd name="T2" fmla="*/ 44 w 273"/>
                  <a:gd name="T3" fmla="*/ 351 h 352"/>
                  <a:gd name="T4" fmla="*/ 0 w 273"/>
                  <a:gd name="T5" fmla="*/ 307 h 352"/>
                  <a:gd name="T6" fmla="*/ 0 w 273"/>
                  <a:gd name="T7" fmla="*/ 179 h 352"/>
                  <a:gd name="T8" fmla="*/ 171 w 273"/>
                  <a:gd name="T9" fmla="*/ 0 h 352"/>
                  <a:gd name="T10" fmla="*/ 178 w 273"/>
                  <a:gd name="T11" fmla="*/ 0 h 352"/>
                  <a:gd name="T12" fmla="*/ 183 w 273"/>
                  <a:gd name="T13" fmla="*/ 6 h 352"/>
                  <a:gd name="T14" fmla="*/ 270 w 273"/>
                  <a:gd name="T15" fmla="*/ 46 h 352"/>
                  <a:gd name="T16" fmla="*/ 270 w 273"/>
                  <a:gd name="T17" fmla="*/ 75 h 352"/>
                  <a:gd name="T18" fmla="*/ 167 w 273"/>
                  <a:gd name="T19" fmla="*/ 30 h 352"/>
                  <a:gd name="T20" fmla="*/ 31 w 273"/>
                  <a:gd name="T21" fmla="*/ 180 h 352"/>
                  <a:gd name="T22" fmla="*/ 31 w 273"/>
                  <a:gd name="T23" fmla="*/ 309 h 352"/>
                  <a:gd name="T24" fmla="*/ 46 w 273"/>
                  <a:gd name="T25" fmla="*/ 323 h 352"/>
                  <a:gd name="T26" fmla="*/ 272 w 273"/>
                  <a:gd name="T27" fmla="*/ 323 h 352"/>
                  <a:gd name="T28" fmla="*/ 272 w 273"/>
                  <a:gd name="T29" fmla="*/ 351 h 352"/>
                  <a:gd name="T30" fmla="*/ 270 w 273"/>
                  <a:gd name="T31" fmla="*/ 351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3" h="352">
                    <a:moveTo>
                      <a:pt x="270" y="351"/>
                    </a:moveTo>
                    <a:lnTo>
                      <a:pt x="44" y="351"/>
                    </a:lnTo>
                    <a:cubicBezTo>
                      <a:pt x="21" y="351"/>
                      <a:pt x="0" y="332"/>
                      <a:pt x="0" y="307"/>
                    </a:cubicBezTo>
                    <a:lnTo>
                      <a:pt x="0" y="179"/>
                    </a:lnTo>
                    <a:cubicBezTo>
                      <a:pt x="0" y="83"/>
                      <a:pt x="75" y="4"/>
                      <a:pt x="171" y="0"/>
                    </a:cubicBezTo>
                    <a:lnTo>
                      <a:pt x="178" y="0"/>
                    </a:lnTo>
                    <a:lnTo>
                      <a:pt x="183" y="6"/>
                    </a:lnTo>
                    <a:cubicBezTo>
                      <a:pt x="205" y="32"/>
                      <a:pt x="237" y="46"/>
                      <a:pt x="270" y="46"/>
                    </a:cubicBezTo>
                    <a:lnTo>
                      <a:pt x="270" y="75"/>
                    </a:lnTo>
                    <a:cubicBezTo>
                      <a:pt x="231" y="75"/>
                      <a:pt x="193" y="59"/>
                      <a:pt x="167" y="30"/>
                    </a:cubicBezTo>
                    <a:cubicBezTo>
                      <a:pt x="89" y="38"/>
                      <a:pt x="31" y="102"/>
                      <a:pt x="31" y="180"/>
                    </a:cubicBezTo>
                    <a:lnTo>
                      <a:pt x="31" y="309"/>
                    </a:lnTo>
                    <a:cubicBezTo>
                      <a:pt x="31" y="316"/>
                      <a:pt x="37" y="323"/>
                      <a:pt x="46" y="323"/>
                    </a:cubicBezTo>
                    <a:lnTo>
                      <a:pt x="272" y="323"/>
                    </a:lnTo>
                    <a:lnTo>
                      <a:pt x="272" y="351"/>
                    </a:lnTo>
                    <a:lnTo>
                      <a:pt x="270" y="35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1" name="Freeform 47">
                <a:extLst>
                  <a:ext uri="{FF2B5EF4-FFF2-40B4-BE49-F238E27FC236}">
                    <a16:creationId xmlns:a16="http://schemas.microsoft.com/office/drawing/2014/main" id="{2240FE3E-BE6F-7963-0167-CA4C430B42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91075" y="3663950"/>
                <a:ext cx="104775" cy="134938"/>
              </a:xfrm>
              <a:custGeom>
                <a:avLst/>
                <a:gdLst>
                  <a:gd name="T0" fmla="*/ 144 w 289"/>
                  <a:gd name="T1" fmla="*/ 374 h 375"/>
                  <a:gd name="T2" fmla="*/ 20 w 289"/>
                  <a:gd name="T3" fmla="*/ 279 h 375"/>
                  <a:gd name="T4" fmla="*/ 1 w 289"/>
                  <a:gd name="T5" fmla="*/ 143 h 375"/>
                  <a:gd name="T6" fmla="*/ 39 w 289"/>
                  <a:gd name="T7" fmla="*/ 47 h 375"/>
                  <a:gd name="T8" fmla="*/ 144 w 289"/>
                  <a:gd name="T9" fmla="*/ 0 h 375"/>
                  <a:gd name="T10" fmla="*/ 249 w 289"/>
                  <a:gd name="T11" fmla="*/ 47 h 375"/>
                  <a:gd name="T12" fmla="*/ 287 w 289"/>
                  <a:gd name="T13" fmla="*/ 143 h 375"/>
                  <a:gd name="T14" fmla="*/ 269 w 289"/>
                  <a:gd name="T15" fmla="*/ 277 h 375"/>
                  <a:gd name="T16" fmla="*/ 144 w 289"/>
                  <a:gd name="T17" fmla="*/ 374 h 375"/>
                  <a:gd name="T18" fmla="*/ 144 w 289"/>
                  <a:gd name="T19" fmla="*/ 30 h 375"/>
                  <a:gd name="T20" fmla="*/ 59 w 289"/>
                  <a:gd name="T21" fmla="*/ 67 h 375"/>
                  <a:gd name="T22" fmla="*/ 30 w 289"/>
                  <a:gd name="T23" fmla="*/ 142 h 375"/>
                  <a:gd name="T24" fmla="*/ 48 w 289"/>
                  <a:gd name="T25" fmla="*/ 272 h 375"/>
                  <a:gd name="T26" fmla="*/ 144 w 289"/>
                  <a:gd name="T27" fmla="*/ 346 h 375"/>
                  <a:gd name="T28" fmla="*/ 240 w 289"/>
                  <a:gd name="T29" fmla="*/ 272 h 375"/>
                  <a:gd name="T30" fmla="*/ 240 w 289"/>
                  <a:gd name="T31" fmla="*/ 272 h 375"/>
                  <a:gd name="T32" fmla="*/ 258 w 289"/>
                  <a:gd name="T33" fmla="*/ 142 h 375"/>
                  <a:gd name="T34" fmla="*/ 229 w 289"/>
                  <a:gd name="T35" fmla="*/ 67 h 375"/>
                  <a:gd name="T36" fmla="*/ 144 w 289"/>
                  <a:gd name="T37" fmla="*/ 3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9" h="375">
                    <a:moveTo>
                      <a:pt x="144" y="374"/>
                    </a:moveTo>
                    <a:cubicBezTo>
                      <a:pt x="86" y="374"/>
                      <a:pt x="35" y="336"/>
                      <a:pt x="20" y="279"/>
                    </a:cubicBezTo>
                    <a:cubicBezTo>
                      <a:pt x="19" y="276"/>
                      <a:pt x="6" y="209"/>
                      <a:pt x="1" y="143"/>
                    </a:cubicBezTo>
                    <a:cubicBezTo>
                      <a:pt x="0" y="110"/>
                      <a:pt x="13" y="75"/>
                      <a:pt x="39" y="47"/>
                    </a:cubicBezTo>
                    <a:cubicBezTo>
                      <a:pt x="67" y="18"/>
                      <a:pt x="106" y="0"/>
                      <a:pt x="144" y="0"/>
                    </a:cubicBezTo>
                    <a:cubicBezTo>
                      <a:pt x="183" y="0"/>
                      <a:pt x="221" y="18"/>
                      <a:pt x="249" y="47"/>
                    </a:cubicBezTo>
                    <a:cubicBezTo>
                      <a:pt x="275" y="75"/>
                      <a:pt x="288" y="110"/>
                      <a:pt x="287" y="143"/>
                    </a:cubicBezTo>
                    <a:cubicBezTo>
                      <a:pt x="282" y="207"/>
                      <a:pt x="269" y="274"/>
                      <a:pt x="269" y="277"/>
                    </a:cubicBezTo>
                    <a:cubicBezTo>
                      <a:pt x="255" y="336"/>
                      <a:pt x="204" y="374"/>
                      <a:pt x="144" y="374"/>
                    </a:cubicBezTo>
                    <a:close/>
                    <a:moveTo>
                      <a:pt x="144" y="30"/>
                    </a:moveTo>
                    <a:cubicBezTo>
                      <a:pt x="113" y="30"/>
                      <a:pt x="83" y="43"/>
                      <a:pt x="59" y="67"/>
                    </a:cubicBezTo>
                    <a:cubicBezTo>
                      <a:pt x="39" y="89"/>
                      <a:pt x="29" y="117"/>
                      <a:pt x="30" y="142"/>
                    </a:cubicBezTo>
                    <a:cubicBezTo>
                      <a:pt x="35" y="204"/>
                      <a:pt x="48" y="272"/>
                      <a:pt x="48" y="272"/>
                    </a:cubicBezTo>
                    <a:cubicBezTo>
                      <a:pt x="59" y="315"/>
                      <a:pt x="99" y="346"/>
                      <a:pt x="144" y="346"/>
                    </a:cubicBezTo>
                    <a:cubicBezTo>
                      <a:pt x="189" y="346"/>
                      <a:pt x="229" y="315"/>
                      <a:pt x="240" y="272"/>
                    </a:cubicBezTo>
                    <a:lnTo>
                      <a:pt x="240" y="272"/>
                    </a:lnTo>
                    <a:cubicBezTo>
                      <a:pt x="240" y="272"/>
                      <a:pt x="253" y="204"/>
                      <a:pt x="258" y="142"/>
                    </a:cubicBezTo>
                    <a:cubicBezTo>
                      <a:pt x="259" y="116"/>
                      <a:pt x="249" y="89"/>
                      <a:pt x="229" y="67"/>
                    </a:cubicBezTo>
                    <a:cubicBezTo>
                      <a:pt x="207" y="43"/>
                      <a:pt x="176" y="30"/>
                      <a:pt x="14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2" name="Freeform 48">
                <a:extLst>
                  <a:ext uri="{FF2B5EF4-FFF2-40B4-BE49-F238E27FC236}">
                    <a16:creationId xmlns:a16="http://schemas.microsoft.com/office/drawing/2014/main" id="{25180BFC-8DE5-5A84-C092-A6BAC037D5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5050" y="3795713"/>
                <a:ext cx="95250" cy="127000"/>
              </a:xfrm>
              <a:custGeom>
                <a:avLst/>
                <a:gdLst>
                  <a:gd name="T0" fmla="*/ 220 w 264"/>
                  <a:gd name="T1" fmla="*/ 353 h 354"/>
                  <a:gd name="T2" fmla="*/ 0 w 264"/>
                  <a:gd name="T3" fmla="*/ 353 h 354"/>
                  <a:gd name="T4" fmla="*/ 0 w 264"/>
                  <a:gd name="T5" fmla="*/ 324 h 354"/>
                  <a:gd name="T6" fmla="*/ 220 w 264"/>
                  <a:gd name="T7" fmla="*/ 324 h 354"/>
                  <a:gd name="T8" fmla="*/ 235 w 264"/>
                  <a:gd name="T9" fmla="*/ 309 h 354"/>
                  <a:gd name="T10" fmla="*/ 235 w 264"/>
                  <a:gd name="T11" fmla="*/ 181 h 354"/>
                  <a:gd name="T12" fmla="*/ 104 w 264"/>
                  <a:gd name="T13" fmla="*/ 31 h 354"/>
                  <a:gd name="T14" fmla="*/ 0 w 264"/>
                  <a:gd name="T15" fmla="*/ 76 h 354"/>
                  <a:gd name="T16" fmla="*/ 0 w 264"/>
                  <a:gd name="T17" fmla="*/ 47 h 354"/>
                  <a:gd name="T18" fmla="*/ 86 w 264"/>
                  <a:gd name="T19" fmla="*/ 6 h 354"/>
                  <a:gd name="T20" fmla="*/ 91 w 264"/>
                  <a:gd name="T21" fmla="*/ 0 h 354"/>
                  <a:gd name="T22" fmla="*/ 98 w 264"/>
                  <a:gd name="T23" fmla="*/ 0 h 354"/>
                  <a:gd name="T24" fmla="*/ 263 w 264"/>
                  <a:gd name="T25" fmla="*/ 180 h 354"/>
                  <a:gd name="T26" fmla="*/ 263 w 264"/>
                  <a:gd name="T27" fmla="*/ 308 h 354"/>
                  <a:gd name="T28" fmla="*/ 220 w 264"/>
                  <a:gd name="T29" fmla="*/ 353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64" h="354">
                    <a:moveTo>
                      <a:pt x="220" y="353"/>
                    </a:moveTo>
                    <a:lnTo>
                      <a:pt x="0" y="353"/>
                    </a:lnTo>
                    <a:lnTo>
                      <a:pt x="0" y="324"/>
                    </a:lnTo>
                    <a:lnTo>
                      <a:pt x="220" y="324"/>
                    </a:lnTo>
                    <a:cubicBezTo>
                      <a:pt x="228" y="324"/>
                      <a:pt x="235" y="318"/>
                      <a:pt x="235" y="309"/>
                    </a:cubicBezTo>
                    <a:lnTo>
                      <a:pt x="235" y="181"/>
                    </a:lnTo>
                    <a:cubicBezTo>
                      <a:pt x="235" y="105"/>
                      <a:pt x="178" y="41"/>
                      <a:pt x="104" y="31"/>
                    </a:cubicBezTo>
                    <a:cubicBezTo>
                      <a:pt x="78" y="59"/>
                      <a:pt x="40" y="76"/>
                      <a:pt x="0" y="76"/>
                    </a:cubicBezTo>
                    <a:lnTo>
                      <a:pt x="0" y="47"/>
                    </a:lnTo>
                    <a:cubicBezTo>
                      <a:pt x="34" y="47"/>
                      <a:pt x="66" y="32"/>
                      <a:pt x="86" y="6"/>
                    </a:cubicBezTo>
                    <a:lnTo>
                      <a:pt x="91" y="0"/>
                    </a:lnTo>
                    <a:lnTo>
                      <a:pt x="98" y="0"/>
                    </a:lnTo>
                    <a:cubicBezTo>
                      <a:pt x="191" y="8"/>
                      <a:pt x="263" y="86"/>
                      <a:pt x="263" y="180"/>
                    </a:cubicBezTo>
                    <a:lnTo>
                      <a:pt x="263" y="308"/>
                    </a:lnTo>
                    <a:cubicBezTo>
                      <a:pt x="263" y="334"/>
                      <a:pt x="244" y="353"/>
                      <a:pt x="220" y="35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5999A62-F20E-CB8C-1AC1-22C18DFAEF93}"/>
              </a:ext>
            </a:extLst>
          </p:cNvPr>
          <p:cNvGrpSpPr>
            <a:grpSpLocks noChangeAspect="1"/>
          </p:cNvGrpSpPr>
          <p:nvPr/>
        </p:nvGrpSpPr>
        <p:grpSpPr>
          <a:xfrm>
            <a:off x="3936356" y="1371753"/>
            <a:ext cx="309152" cy="309152"/>
            <a:chOff x="3867150" y="3498850"/>
            <a:chExt cx="325438" cy="325438"/>
          </a:xfrm>
          <a:solidFill>
            <a:schemeClr val="bg1">
              <a:lumMod val="95000"/>
            </a:schemeClr>
          </a:solidFill>
        </p:grpSpPr>
        <p:sp>
          <p:nvSpPr>
            <p:cNvPr id="14" name="Freeform 94">
              <a:extLst>
                <a:ext uri="{FF2B5EF4-FFF2-40B4-BE49-F238E27FC236}">
                  <a16:creationId xmlns:a16="http://schemas.microsoft.com/office/drawing/2014/main" id="{FAD2076A-892C-4D09-CAB9-13BE57062D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5888" y="3616325"/>
              <a:ext cx="66675" cy="76200"/>
            </a:xfrm>
            <a:custGeom>
              <a:avLst/>
              <a:gdLst>
                <a:gd name="T0" fmla="*/ 132 w 187"/>
                <a:gd name="T1" fmla="*/ 161 h 210"/>
                <a:gd name="T2" fmla="*/ 51 w 187"/>
                <a:gd name="T3" fmla="*/ 161 h 210"/>
                <a:gd name="T4" fmla="*/ 35 w 187"/>
                <a:gd name="T5" fmla="*/ 209 h 210"/>
                <a:gd name="T6" fmla="*/ 0 w 187"/>
                <a:gd name="T7" fmla="*/ 209 h 210"/>
                <a:gd name="T8" fmla="*/ 77 w 187"/>
                <a:gd name="T9" fmla="*/ 0 h 210"/>
                <a:gd name="T10" fmla="*/ 111 w 187"/>
                <a:gd name="T11" fmla="*/ 0 h 210"/>
                <a:gd name="T12" fmla="*/ 186 w 187"/>
                <a:gd name="T13" fmla="*/ 209 h 210"/>
                <a:gd name="T14" fmla="*/ 148 w 187"/>
                <a:gd name="T15" fmla="*/ 209 h 210"/>
                <a:gd name="T16" fmla="*/ 132 w 187"/>
                <a:gd name="T17" fmla="*/ 161 h 210"/>
                <a:gd name="T18" fmla="*/ 61 w 187"/>
                <a:gd name="T19" fmla="*/ 131 h 210"/>
                <a:gd name="T20" fmla="*/ 122 w 187"/>
                <a:gd name="T21" fmla="*/ 131 h 210"/>
                <a:gd name="T22" fmla="*/ 92 w 187"/>
                <a:gd name="T23" fmla="*/ 43 h 210"/>
                <a:gd name="T24" fmla="*/ 90 w 187"/>
                <a:gd name="T25" fmla="*/ 43 h 210"/>
                <a:gd name="T26" fmla="*/ 61 w 187"/>
                <a:gd name="T27" fmla="*/ 131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7" h="210">
                  <a:moveTo>
                    <a:pt x="132" y="161"/>
                  </a:moveTo>
                  <a:lnTo>
                    <a:pt x="51" y="161"/>
                  </a:lnTo>
                  <a:lnTo>
                    <a:pt x="35" y="209"/>
                  </a:lnTo>
                  <a:lnTo>
                    <a:pt x="0" y="209"/>
                  </a:lnTo>
                  <a:lnTo>
                    <a:pt x="77" y="0"/>
                  </a:lnTo>
                  <a:lnTo>
                    <a:pt x="111" y="0"/>
                  </a:lnTo>
                  <a:lnTo>
                    <a:pt x="186" y="209"/>
                  </a:lnTo>
                  <a:lnTo>
                    <a:pt x="148" y="209"/>
                  </a:lnTo>
                  <a:lnTo>
                    <a:pt x="132" y="161"/>
                  </a:lnTo>
                  <a:close/>
                  <a:moveTo>
                    <a:pt x="61" y="131"/>
                  </a:moveTo>
                  <a:lnTo>
                    <a:pt x="122" y="131"/>
                  </a:lnTo>
                  <a:lnTo>
                    <a:pt x="92" y="43"/>
                  </a:lnTo>
                  <a:lnTo>
                    <a:pt x="90" y="43"/>
                  </a:lnTo>
                  <a:lnTo>
                    <a:pt x="61" y="13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15" name="Freeform 95">
              <a:extLst>
                <a:ext uri="{FF2B5EF4-FFF2-40B4-BE49-F238E27FC236}">
                  <a16:creationId xmlns:a16="http://schemas.microsoft.com/office/drawing/2014/main" id="{A7B6091F-E42F-7636-80C9-CBBCC211DC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3675" y="3616325"/>
              <a:ext cx="55563" cy="76200"/>
            </a:xfrm>
            <a:custGeom>
              <a:avLst/>
              <a:gdLst>
                <a:gd name="T0" fmla="*/ 35 w 156"/>
                <a:gd name="T1" fmla="*/ 130 h 210"/>
                <a:gd name="T2" fmla="*/ 35 w 156"/>
                <a:gd name="T3" fmla="*/ 209 h 210"/>
                <a:gd name="T4" fmla="*/ 0 w 156"/>
                <a:gd name="T5" fmla="*/ 209 h 210"/>
                <a:gd name="T6" fmla="*/ 0 w 156"/>
                <a:gd name="T7" fmla="*/ 0 h 210"/>
                <a:gd name="T8" fmla="*/ 82 w 156"/>
                <a:gd name="T9" fmla="*/ 0 h 210"/>
                <a:gd name="T10" fmla="*/ 136 w 156"/>
                <a:gd name="T11" fmla="*/ 18 h 210"/>
                <a:gd name="T12" fmla="*/ 155 w 156"/>
                <a:gd name="T13" fmla="*/ 64 h 210"/>
                <a:gd name="T14" fmla="*/ 136 w 156"/>
                <a:gd name="T15" fmla="*/ 111 h 210"/>
                <a:gd name="T16" fmla="*/ 82 w 156"/>
                <a:gd name="T17" fmla="*/ 129 h 210"/>
                <a:gd name="T18" fmla="*/ 35 w 156"/>
                <a:gd name="T19" fmla="*/ 129 h 210"/>
                <a:gd name="T20" fmla="*/ 35 w 156"/>
                <a:gd name="T21" fmla="*/ 130 h 210"/>
                <a:gd name="T22" fmla="*/ 35 w 156"/>
                <a:gd name="T23" fmla="*/ 102 h 210"/>
                <a:gd name="T24" fmla="*/ 82 w 156"/>
                <a:gd name="T25" fmla="*/ 102 h 210"/>
                <a:gd name="T26" fmla="*/ 111 w 156"/>
                <a:gd name="T27" fmla="*/ 92 h 210"/>
                <a:gd name="T28" fmla="*/ 121 w 156"/>
                <a:gd name="T29" fmla="*/ 66 h 210"/>
                <a:gd name="T30" fmla="*/ 111 w 156"/>
                <a:gd name="T31" fmla="*/ 40 h 210"/>
                <a:gd name="T32" fmla="*/ 82 w 156"/>
                <a:gd name="T33" fmla="*/ 29 h 210"/>
                <a:gd name="T34" fmla="*/ 35 w 156"/>
                <a:gd name="T35" fmla="*/ 29 h 210"/>
                <a:gd name="T36" fmla="*/ 35 w 156"/>
                <a:gd name="T37" fmla="*/ 102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6" h="210">
                  <a:moveTo>
                    <a:pt x="35" y="130"/>
                  </a:moveTo>
                  <a:lnTo>
                    <a:pt x="35" y="209"/>
                  </a:lnTo>
                  <a:lnTo>
                    <a:pt x="0" y="209"/>
                  </a:lnTo>
                  <a:lnTo>
                    <a:pt x="0" y="0"/>
                  </a:lnTo>
                  <a:lnTo>
                    <a:pt x="82" y="0"/>
                  </a:lnTo>
                  <a:cubicBezTo>
                    <a:pt x="105" y="0"/>
                    <a:pt x="123" y="6"/>
                    <a:pt x="136" y="18"/>
                  </a:cubicBezTo>
                  <a:cubicBezTo>
                    <a:pt x="149" y="29"/>
                    <a:pt x="155" y="45"/>
                    <a:pt x="155" y="64"/>
                  </a:cubicBezTo>
                  <a:cubicBezTo>
                    <a:pt x="155" y="83"/>
                    <a:pt x="149" y="99"/>
                    <a:pt x="136" y="111"/>
                  </a:cubicBezTo>
                  <a:cubicBezTo>
                    <a:pt x="123" y="123"/>
                    <a:pt x="105" y="129"/>
                    <a:pt x="82" y="129"/>
                  </a:cubicBezTo>
                  <a:lnTo>
                    <a:pt x="35" y="129"/>
                  </a:lnTo>
                  <a:lnTo>
                    <a:pt x="35" y="130"/>
                  </a:lnTo>
                  <a:close/>
                  <a:moveTo>
                    <a:pt x="35" y="102"/>
                  </a:moveTo>
                  <a:lnTo>
                    <a:pt x="82" y="102"/>
                  </a:lnTo>
                  <a:cubicBezTo>
                    <a:pt x="95" y="102"/>
                    <a:pt x="104" y="99"/>
                    <a:pt x="111" y="92"/>
                  </a:cubicBezTo>
                  <a:cubicBezTo>
                    <a:pt x="117" y="85"/>
                    <a:pt x="121" y="76"/>
                    <a:pt x="121" y="66"/>
                  </a:cubicBezTo>
                  <a:cubicBezTo>
                    <a:pt x="121" y="56"/>
                    <a:pt x="119" y="47"/>
                    <a:pt x="111" y="40"/>
                  </a:cubicBezTo>
                  <a:cubicBezTo>
                    <a:pt x="105" y="32"/>
                    <a:pt x="95" y="29"/>
                    <a:pt x="82" y="29"/>
                  </a:cubicBezTo>
                  <a:lnTo>
                    <a:pt x="35" y="29"/>
                  </a:lnTo>
                  <a:lnTo>
                    <a:pt x="35" y="10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16" name="Freeform 96">
              <a:extLst>
                <a:ext uri="{FF2B5EF4-FFF2-40B4-BE49-F238E27FC236}">
                  <a16:creationId xmlns:a16="http://schemas.microsoft.com/office/drawing/2014/main" id="{9AC114A9-96B7-B32F-48B4-C2433F634F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3525" y="3616325"/>
              <a:ext cx="55563" cy="76200"/>
            </a:xfrm>
            <a:custGeom>
              <a:avLst/>
              <a:gdLst>
                <a:gd name="T0" fmla="*/ 35 w 155"/>
                <a:gd name="T1" fmla="*/ 130 h 210"/>
                <a:gd name="T2" fmla="*/ 35 w 155"/>
                <a:gd name="T3" fmla="*/ 209 h 210"/>
                <a:gd name="T4" fmla="*/ 0 w 155"/>
                <a:gd name="T5" fmla="*/ 209 h 210"/>
                <a:gd name="T6" fmla="*/ 0 w 155"/>
                <a:gd name="T7" fmla="*/ 0 h 210"/>
                <a:gd name="T8" fmla="*/ 81 w 155"/>
                <a:gd name="T9" fmla="*/ 0 h 210"/>
                <a:gd name="T10" fmla="*/ 135 w 155"/>
                <a:gd name="T11" fmla="*/ 18 h 210"/>
                <a:gd name="T12" fmla="*/ 154 w 155"/>
                <a:gd name="T13" fmla="*/ 64 h 210"/>
                <a:gd name="T14" fmla="*/ 135 w 155"/>
                <a:gd name="T15" fmla="*/ 111 h 210"/>
                <a:gd name="T16" fmla="*/ 81 w 155"/>
                <a:gd name="T17" fmla="*/ 129 h 210"/>
                <a:gd name="T18" fmla="*/ 35 w 155"/>
                <a:gd name="T19" fmla="*/ 129 h 210"/>
                <a:gd name="T20" fmla="*/ 35 w 155"/>
                <a:gd name="T21" fmla="*/ 130 h 210"/>
                <a:gd name="T22" fmla="*/ 35 w 155"/>
                <a:gd name="T23" fmla="*/ 102 h 210"/>
                <a:gd name="T24" fmla="*/ 81 w 155"/>
                <a:gd name="T25" fmla="*/ 102 h 210"/>
                <a:gd name="T26" fmla="*/ 111 w 155"/>
                <a:gd name="T27" fmla="*/ 92 h 210"/>
                <a:gd name="T28" fmla="*/ 121 w 155"/>
                <a:gd name="T29" fmla="*/ 66 h 210"/>
                <a:gd name="T30" fmla="*/ 111 w 155"/>
                <a:gd name="T31" fmla="*/ 40 h 210"/>
                <a:gd name="T32" fmla="*/ 81 w 155"/>
                <a:gd name="T33" fmla="*/ 29 h 210"/>
                <a:gd name="T34" fmla="*/ 35 w 155"/>
                <a:gd name="T35" fmla="*/ 29 h 210"/>
                <a:gd name="T36" fmla="*/ 35 w 155"/>
                <a:gd name="T37" fmla="*/ 102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5" h="210">
                  <a:moveTo>
                    <a:pt x="35" y="130"/>
                  </a:moveTo>
                  <a:lnTo>
                    <a:pt x="35" y="209"/>
                  </a:lnTo>
                  <a:lnTo>
                    <a:pt x="0" y="209"/>
                  </a:lnTo>
                  <a:lnTo>
                    <a:pt x="0" y="0"/>
                  </a:lnTo>
                  <a:lnTo>
                    <a:pt x="81" y="0"/>
                  </a:lnTo>
                  <a:cubicBezTo>
                    <a:pt x="105" y="0"/>
                    <a:pt x="122" y="6"/>
                    <a:pt x="135" y="18"/>
                  </a:cubicBezTo>
                  <a:cubicBezTo>
                    <a:pt x="148" y="29"/>
                    <a:pt x="154" y="45"/>
                    <a:pt x="154" y="64"/>
                  </a:cubicBezTo>
                  <a:cubicBezTo>
                    <a:pt x="154" y="83"/>
                    <a:pt x="148" y="99"/>
                    <a:pt x="135" y="111"/>
                  </a:cubicBezTo>
                  <a:cubicBezTo>
                    <a:pt x="122" y="123"/>
                    <a:pt x="105" y="129"/>
                    <a:pt x="81" y="129"/>
                  </a:cubicBezTo>
                  <a:lnTo>
                    <a:pt x="35" y="129"/>
                  </a:lnTo>
                  <a:lnTo>
                    <a:pt x="35" y="130"/>
                  </a:lnTo>
                  <a:close/>
                  <a:moveTo>
                    <a:pt x="35" y="102"/>
                  </a:moveTo>
                  <a:lnTo>
                    <a:pt x="81" y="102"/>
                  </a:lnTo>
                  <a:cubicBezTo>
                    <a:pt x="95" y="102"/>
                    <a:pt x="103" y="99"/>
                    <a:pt x="111" y="92"/>
                  </a:cubicBezTo>
                  <a:cubicBezTo>
                    <a:pt x="118" y="85"/>
                    <a:pt x="121" y="76"/>
                    <a:pt x="121" y="66"/>
                  </a:cubicBezTo>
                  <a:cubicBezTo>
                    <a:pt x="121" y="56"/>
                    <a:pt x="118" y="47"/>
                    <a:pt x="111" y="40"/>
                  </a:cubicBezTo>
                  <a:cubicBezTo>
                    <a:pt x="103" y="32"/>
                    <a:pt x="95" y="29"/>
                    <a:pt x="81" y="29"/>
                  </a:cubicBezTo>
                  <a:lnTo>
                    <a:pt x="35" y="29"/>
                  </a:lnTo>
                  <a:lnTo>
                    <a:pt x="35" y="10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17" name="Freeform 97">
              <a:extLst>
                <a:ext uri="{FF2B5EF4-FFF2-40B4-BE49-F238E27FC236}">
                  <a16:creationId xmlns:a16="http://schemas.microsoft.com/office/drawing/2014/main" id="{F40178FA-7E08-A769-8BB9-D904EC5C77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7150" y="3498850"/>
              <a:ext cx="325438" cy="325438"/>
            </a:xfrm>
            <a:custGeom>
              <a:avLst/>
              <a:gdLst>
                <a:gd name="T0" fmla="*/ 853 w 905"/>
                <a:gd name="T1" fmla="*/ 902 h 903"/>
                <a:gd name="T2" fmla="*/ 51 w 905"/>
                <a:gd name="T3" fmla="*/ 902 h 903"/>
                <a:gd name="T4" fmla="*/ 0 w 905"/>
                <a:gd name="T5" fmla="*/ 851 h 903"/>
                <a:gd name="T6" fmla="*/ 0 w 905"/>
                <a:gd name="T7" fmla="*/ 51 h 903"/>
                <a:gd name="T8" fmla="*/ 51 w 905"/>
                <a:gd name="T9" fmla="*/ 0 h 903"/>
                <a:gd name="T10" fmla="*/ 853 w 905"/>
                <a:gd name="T11" fmla="*/ 0 h 903"/>
                <a:gd name="T12" fmla="*/ 904 w 905"/>
                <a:gd name="T13" fmla="*/ 51 h 903"/>
                <a:gd name="T14" fmla="*/ 904 w 905"/>
                <a:gd name="T15" fmla="*/ 851 h 903"/>
                <a:gd name="T16" fmla="*/ 853 w 905"/>
                <a:gd name="T17" fmla="*/ 902 h 903"/>
                <a:gd name="T18" fmla="*/ 51 w 905"/>
                <a:gd name="T19" fmla="*/ 29 h 903"/>
                <a:gd name="T20" fmla="*/ 29 w 905"/>
                <a:gd name="T21" fmla="*/ 51 h 903"/>
                <a:gd name="T22" fmla="*/ 29 w 905"/>
                <a:gd name="T23" fmla="*/ 851 h 903"/>
                <a:gd name="T24" fmla="*/ 51 w 905"/>
                <a:gd name="T25" fmla="*/ 873 h 903"/>
                <a:gd name="T26" fmla="*/ 853 w 905"/>
                <a:gd name="T27" fmla="*/ 873 h 903"/>
                <a:gd name="T28" fmla="*/ 874 w 905"/>
                <a:gd name="T29" fmla="*/ 851 h 903"/>
                <a:gd name="T30" fmla="*/ 874 w 905"/>
                <a:gd name="T31" fmla="*/ 51 h 903"/>
                <a:gd name="T32" fmla="*/ 853 w 905"/>
                <a:gd name="T33" fmla="*/ 29 h 903"/>
                <a:gd name="T34" fmla="*/ 51 w 905"/>
                <a:gd name="T35" fmla="*/ 29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5" h="903">
                  <a:moveTo>
                    <a:pt x="853" y="902"/>
                  </a:moveTo>
                  <a:lnTo>
                    <a:pt x="51" y="902"/>
                  </a:lnTo>
                  <a:cubicBezTo>
                    <a:pt x="23" y="902"/>
                    <a:pt x="0" y="879"/>
                    <a:pt x="0" y="851"/>
                  </a:cubicBezTo>
                  <a:lnTo>
                    <a:pt x="0" y="51"/>
                  </a:lnTo>
                  <a:cubicBezTo>
                    <a:pt x="0" y="23"/>
                    <a:pt x="23" y="0"/>
                    <a:pt x="51" y="0"/>
                  </a:cubicBezTo>
                  <a:lnTo>
                    <a:pt x="853" y="0"/>
                  </a:lnTo>
                  <a:cubicBezTo>
                    <a:pt x="880" y="0"/>
                    <a:pt x="904" y="23"/>
                    <a:pt x="904" y="51"/>
                  </a:cubicBezTo>
                  <a:lnTo>
                    <a:pt x="904" y="851"/>
                  </a:lnTo>
                  <a:cubicBezTo>
                    <a:pt x="904" y="881"/>
                    <a:pt x="880" y="902"/>
                    <a:pt x="853" y="902"/>
                  </a:cubicBezTo>
                  <a:close/>
                  <a:moveTo>
                    <a:pt x="51" y="29"/>
                  </a:moveTo>
                  <a:cubicBezTo>
                    <a:pt x="39" y="29"/>
                    <a:pt x="29" y="39"/>
                    <a:pt x="29" y="51"/>
                  </a:cubicBezTo>
                  <a:lnTo>
                    <a:pt x="29" y="851"/>
                  </a:lnTo>
                  <a:cubicBezTo>
                    <a:pt x="29" y="863"/>
                    <a:pt x="39" y="873"/>
                    <a:pt x="51" y="873"/>
                  </a:cubicBezTo>
                  <a:lnTo>
                    <a:pt x="853" y="873"/>
                  </a:lnTo>
                  <a:cubicBezTo>
                    <a:pt x="864" y="873"/>
                    <a:pt x="874" y="863"/>
                    <a:pt x="874" y="851"/>
                  </a:cubicBezTo>
                  <a:lnTo>
                    <a:pt x="874" y="51"/>
                  </a:lnTo>
                  <a:cubicBezTo>
                    <a:pt x="874" y="39"/>
                    <a:pt x="864" y="29"/>
                    <a:pt x="853" y="29"/>
                  </a:cubicBezTo>
                  <a:lnTo>
                    <a:pt x="51" y="2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5438153-FA68-7632-561C-3087BFB5EE22}"/>
              </a:ext>
            </a:extLst>
          </p:cNvPr>
          <p:cNvGrpSpPr>
            <a:grpSpLocks noChangeAspect="1"/>
          </p:cNvGrpSpPr>
          <p:nvPr/>
        </p:nvGrpSpPr>
        <p:grpSpPr>
          <a:xfrm>
            <a:off x="4992267" y="1354778"/>
            <a:ext cx="918015" cy="244804"/>
            <a:chOff x="6145510" y="5818855"/>
            <a:chExt cx="1481063" cy="394950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EEC1191-DCA7-888C-2970-1D22CC607A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1243" y="5831197"/>
              <a:ext cx="1329159" cy="370266"/>
            </a:xfrm>
            <a:custGeom>
              <a:avLst/>
              <a:gdLst>
                <a:gd name="T0" fmla="*/ 3014 w 3085"/>
                <a:gd name="T1" fmla="*/ 859 h 860"/>
                <a:gd name="T2" fmla="*/ 70 w 3085"/>
                <a:gd name="T3" fmla="*/ 859 h 860"/>
                <a:gd name="T4" fmla="*/ 0 w 3085"/>
                <a:gd name="T5" fmla="*/ 788 h 860"/>
                <a:gd name="T6" fmla="*/ 0 w 3085"/>
                <a:gd name="T7" fmla="*/ 70 h 860"/>
                <a:gd name="T8" fmla="*/ 70 w 3085"/>
                <a:gd name="T9" fmla="*/ 0 h 860"/>
                <a:gd name="T10" fmla="*/ 3014 w 3085"/>
                <a:gd name="T11" fmla="*/ 0 h 860"/>
                <a:gd name="T12" fmla="*/ 3084 w 3085"/>
                <a:gd name="T13" fmla="*/ 70 h 860"/>
                <a:gd name="T14" fmla="*/ 3084 w 3085"/>
                <a:gd name="T15" fmla="*/ 788 h 860"/>
                <a:gd name="T16" fmla="*/ 3014 w 3085"/>
                <a:gd name="T17" fmla="*/ 85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5" h="860">
                  <a:moveTo>
                    <a:pt x="3014" y="859"/>
                  </a:moveTo>
                  <a:lnTo>
                    <a:pt x="70" y="859"/>
                  </a:lnTo>
                  <a:cubicBezTo>
                    <a:pt x="31" y="859"/>
                    <a:pt x="0" y="827"/>
                    <a:pt x="0" y="788"/>
                  </a:cubicBezTo>
                  <a:lnTo>
                    <a:pt x="0" y="70"/>
                  </a:lnTo>
                  <a:cubicBezTo>
                    <a:pt x="0" y="32"/>
                    <a:pt x="31" y="0"/>
                    <a:pt x="70" y="0"/>
                  </a:cubicBezTo>
                  <a:lnTo>
                    <a:pt x="3014" y="0"/>
                  </a:lnTo>
                  <a:cubicBezTo>
                    <a:pt x="3053" y="0"/>
                    <a:pt x="3084" y="32"/>
                    <a:pt x="3084" y="70"/>
                  </a:cubicBezTo>
                  <a:lnTo>
                    <a:pt x="3084" y="788"/>
                  </a:lnTo>
                  <a:cubicBezTo>
                    <a:pt x="3084" y="827"/>
                    <a:pt x="3053" y="859"/>
                    <a:pt x="3014" y="859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0" name="Freeform 1">
              <a:extLst>
                <a:ext uri="{FF2B5EF4-FFF2-40B4-BE49-F238E27FC236}">
                  <a16:creationId xmlns:a16="http://schemas.microsoft.com/office/drawing/2014/main" id="{77DB1E07-5F78-76EB-BBAA-5DF6E74C6D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5510" y="5881515"/>
              <a:ext cx="68357" cy="269629"/>
            </a:xfrm>
            <a:custGeom>
              <a:avLst/>
              <a:gdLst>
                <a:gd name="T0" fmla="*/ 98 w 159"/>
                <a:gd name="T1" fmla="*/ 625 h 626"/>
                <a:gd name="T2" fmla="*/ 0 w 159"/>
                <a:gd name="T3" fmla="*/ 539 h 626"/>
                <a:gd name="T4" fmla="*/ 0 w 159"/>
                <a:gd name="T5" fmla="*/ 87 h 626"/>
                <a:gd name="T6" fmla="*/ 98 w 159"/>
                <a:gd name="T7" fmla="*/ 0 h 626"/>
                <a:gd name="T8" fmla="*/ 158 w 159"/>
                <a:gd name="T9" fmla="*/ 0 h 626"/>
                <a:gd name="T10" fmla="*/ 158 w 159"/>
                <a:gd name="T11" fmla="*/ 57 h 626"/>
                <a:gd name="T12" fmla="*/ 98 w 159"/>
                <a:gd name="T13" fmla="*/ 57 h 626"/>
                <a:gd name="T14" fmla="*/ 56 w 159"/>
                <a:gd name="T15" fmla="*/ 87 h 626"/>
                <a:gd name="T16" fmla="*/ 56 w 159"/>
                <a:gd name="T17" fmla="*/ 539 h 626"/>
                <a:gd name="T18" fmla="*/ 98 w 159"/>
                <a:gd name="T19" fmla="*/ 569 h 626"/>
                <a:gd name="T20" fmla="*/ 158 w 159"/>
                <a:gd name="T21" fmla="*/ 569 h 626"/>
                <a:gd name="T22" fmla="*/ 158 w 159"/>
                <a:gd name="T23" fmla="*/ 625 h 626"/>
                <a:gd name="T24" fmla="*/ 98 w 159"/>
                <a:gd name="T25" fmla="*/ 625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" h="626">
                  <a:moveTo>
                    <a:pt x="98" y="625"/>
                  </a:moveTo>
                  <a:cubicBezTo>
                    <a:pt x="44" y="625"/>
                    <a:pt x="0" y="586"/>
                    <a:pt x="0" y="539"/>
                  </a:cubicBezTo>
                  <a:lnTo>
                    <a:pt x="0" y="87"/>
                  </a:lnTo>
                  <a:cubicBezTo>
                    <a:pt x="0" y="39"/>
                    <a:pt x="44" y="0"/>
                    <a:pt x="98" y="0"/>
                  </a:cubicBezTo>
                  <a:lnTo>
                    <a:pt x="158" y="0"/>
                  </a:lnTo>
                  <a:lnTo>
                    <a:pt x="158" y="57"/>
                  </a:lnTo>
                  <a:lnTo>
                    <a:pt x="98" y="57"/>
                  </a:lnTo>
                  <a:cubicBezTo>
                    <a:pt x="76" y="57"/>
                    <a:pt x="56" y="71"/>
                    <a:pt x="56" y="87"/>
                  </a:cubicBezTo>
                  <a:lnTo>
                    <a:pt x="56" y="539"/>
                  </a:lnTo>
                  <a:cubicBezTo>
                    <a:pt x="56" y="554"/>
                    <a:pt x="76" y="569"/>
                    <a:pt x="98" y="569"/>
                  </a:cubicBezTo>
                  <a:lnTo>
                    <a:pt x="158" y="569"/>
                  </a:lnTo>
                  <a:lnTo>
                    <a:pt x="158" y="625"/>
                  </a:lnTo>
                  <a:lnTo>
                    <a:pt x="98" y="625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1" name="Freeform 2">
              <a:extLst>
                <a:ext uri="{FF2B5EF4-FFF2-40B4-BE49-F238E27FC236}">
                  <a16:creationId xmlns:a16="http://schemas.microsoft.com/office/drawing/2014/main" id="{195A7814-9290-1F1C-C0E7-10DF1295A9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6823" y="5881515"/>
              <a:ext cx="79750" cy="269629"/>
            </a:xfrm>
            <a:custGeom>
              <a:avLst/>
              <a:gdLst>
                <a:gd name="T0" fmla="*/ 85 w 184"/>
                <a:gd name="T1" fmla="*/ 625 h 626"/>
                <a:gd name="T2" fmla="*/ 0 w 184"/>
                <a:gd name="T3" fmla="*/ 625 h 626"/>
                <a:gd name="T4" fmla="*/ 0 w 184"/>
                <a:gd name="T5" fmla="*/ 569 h 626"/>
                <a:gd name="T6" fmla="*/ 85 w 184"/>
                <a:gd name="T7" fmla="*/ 569 h 626"/>
                <a:gd name="T8" fmla="*/ 127 w 184"/>
                <a:gd name="T9" fmla="*/ 539 h 626"/>
                <a:gd name="T10" fmla="*/ 127 w 184"/>
                <a:gd name="T11" fmla="*/ 87 h 626"/>
                <a:gd name="T12" fmla="*/ 85 w 184"/>
                <a:gd name="T13" fmla="*/ 57 h 626"/>
                <a:gd name="T14" fmla="*/ 0 w 184"/>
                <a:gd name="T15" fmla="*/ 57 h 626"/>
                <a:gd name="T16" fmla="*/ 0 w 184"/>
                <a:gd name="T17" fmla="*/ 0 h 626"/>
                <a:gd name="T18" fmla="*/ 85 w 184"/>
                <a:gd name="T19" fmla="*/ 0 h 626"/>
                <a:gd name="T20" fmla="*/ 183 w 184"/>
                <a:gd name="T21" fmla="*/ 87 h 626"/>
                <a:gd name="T22" fmla="*/ 183 w 184"/>
                <a:gd name="T23" fmla="*/ 539 h 626"/>
                <a:gd name="T24" fmla="*/ 85 w 184"/>
                <a:gd name="T25" fmla="*/ 625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4" h="626">
                  <a:moveTo>
                    <a:pt x="85" y="625"/>
                  </a:moveTo>
                  <a:lnTo>
                    <a:pt x="0" y="625"/>
                  </a:lnTo>
                  <a:lnTo>
                    <a:pt x="0" y="569"/>
                  </a:lnTo>
                  <a:lnTo>
                    <a:pt x="85" y="569"/>
                  </a:lnTo>
                  <a:cubicBezTo>
                    <a:pt x="107" y="569"/>
                    <a:pt x="127" y="555"/>
                    <a:pt x="127" y="539"/>
                  </a:cubicBezTo>
                  <a:lnTo>
                    <a:pt x="127" y="87"/>
                  </a:lnTo>
                  <a:cubicBezTo>
                    <a:pt x="127" y="71"/>
                    <a:pt x="107" y="57"/>
                    <a:pt x="85" y="57"/>
                  </a:cubicBezTo>
                  <a:lnTo>
                    <a:pt x="0" y="57"/>
                  </a:lnTo>
                  <a:lnTo>
                    <a:pt x="0" y="0"/>
                  </a:lnTo>
                  <a:lnTo>
                    <a:pt x="85" y="0"/>
                  </a:lnTo>
                  <a:cubicBezTo>
                    <a:pt x="139" y="0"/>
                    <a:pt x="183" y="39"/>
                    <a:pt x="183" y="87"/>
                  </a:cubicBezTo>
                  <a:lnTo>
                    <a:pt x="183" y="539"/>
                  </a:lnTo>
                  <a:cubicBezTo>
                    <a:pt x="183" y="586"/>
                    <a:pt x="139" y="625"/>
                    <a:pt x="85" y="625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2" name="Freeform 3">
              <a:extLst>
                <a:ext uri="{FF2B5EF4-FFF2-40B4-BE49-F238E27FC236}">
                  <a16:creationId xmlns:a16="http://schemas.microsoft.com/office/drawing/2014/main" id="{D52A5803-D163-2AF0-E4FC-15614AAAAE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4373" y="5818855"/>
              <a:ext cx="1353843" cy="394950"/>
            </a:xfrm>
            <a:custGeom>
              <a:avLst/>
              <a:gdLst>
                <a:gd name="T0" fmla="*/ 3042 w 3142"/>
                <a:gd name="T1" fmla="*/ 0 h 917"/>
                <a:gd name="T2" fmla="*/ 99 w 3142"/>
                <a:gd name="T3" fmla="*/ 0 h 917"/>
                <a:gd name="T4" fmla="*/ 0 w 3142"/>
                <a:gd name="T5" fmla="*/ 99 h 917"/>
                <a:gd name="T6" fmla="*/ 0 w 3142"/>
                <a:gd name="T7" fmla="*/ 817 h 917"/>
                <a:gd name="T8" fmla="*/ 99 w 3142"/>
                <a:gd name="T9" fmla="*/ 916 h 917"/>
                <a:gd name="T10" fmla="*/ 3042 w 3142"/>
                <a:gd name="T11" fmla="*/ 916 h 917"/>
                <a:gd name="T12" fmla="*/ 3141 w 3142"/>
                <a:gd name="T13" fmla="*/ 817 h 917"/>
                <a:gd name="T14" fmla="*/ 3141 w 3142"/>
                <a:gd name="T15" fmla="*/ 99 h 917"/>
                <a:gd name="T16" fmla="*/ 3042 w 3142"/>
                <a:gd name="T17" fmla="*/ 0 h 917"/>
                <a:gd name="T18" fmla="*/ 3085 w 3142"/>
                <a:gd name="T19" fmla="*/ 817 h 917"/>
                <a:gd name="T20" fmla="*/ 3042 w 3142"/>
                <a:gd name="T21" fmla="*/ 859 h 917"/>
                <a:gd name="T22" fmla="*/ 99 w 3142"/>
                <a:gd name="T23" fmla="*/ 859 h 917"/>
                <a:gd name="T24" fmla="*/ 57 w 3142"/>
                <a:gd name="T25" fmla="*/ 817 h 917"/>
                <a:gd name="T26" fmla="*/ 57 w 3142"/>
                <a:gd name="T27" fmla="*/ 99 h 917"/>
                <a:gd name="T28" fmla="*/ 99 w 3142"/>
                <a:gd name="T29" fmla="*/ 56 h 917"/>
                <a:gd name="T30" fmla="*/ 3042 w 3142"/>
                <a:gd name="T31" fmla="*/ 56 h 917"/>
                <a:gd name="T32" fmla="*/ 3085 w 3142"/>
                <a:gd name="T33" fmla="*/ 99 h 917"/>
                <a:gd name="T34" fmla="*/ 3085 w 3142"/>
                <a:gd name="T35" fmla="*/ 817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42" h="917">
                  <a:moveTo>
                    <a:pt x="3042" y="0"/>
                  </a:moveTo>
                  <a:lnTo>
                    <a:pt x="99" y="0"/>
                  </a:lnTo>
                  <a:cubicBezTo>
                    <a:pt x="45" y="0"/>
                    <a:pt x="0" y="44"/>
                    <a:pt x="0" y="99"/>
                  </a:cubicBezTo>
                  <a:lnTo>
                    <a:pt x="0" y="817"/>
                  </a:lnTo>
                  <a:cubicBezTo>
                    <a:pt x="0" y="872"/>
                    <a:pt x="45" y="916"/>
                    <a:pt x="99" y="916"/>
                  </a:cubicBezTo>
                  <a:lnTo>
                    <a:pt x="3042" y="916"/>
                  </a:lnTo>
                  <a:cubicBezTo>
                    <a:pt x="3097" y="916"/>
                    <a:pt x="3141" y="872"/>
                    <a:pt x="3141" y="817"/>
                  </a:cubicBezTo>
                  <a:lnTo>
                    <a:pt x="3141" y="99"/>
                  </a:lnTo>
                  <a:cubicBezTo>
                    <a:pt x="3141" y="44"/>
                    <a:pt x="3097" y="0"/>
                    <a:pt x="3042" y="0"/>
                  </a:cubicBezTo>
                  <a:close/>
                  <a:moveTo>
                    <a:pt x="3085" y="817"/>
                  </a:moveTo>
                  <a:cubicBezTo>
                    <a:pt x="3085" y="841"/>
                    <a:pt x="3066" y="859"/>
                    <a:pt x="3042" y="859"/>
                  </a:cubicBezTo>
                  <a:lnTo>
                    <a:pt x="99" y="859"/>
                  </a:lnTo>
                  <a:cubicBezTo>
                    <a:pt x="76" y="859"/>
                    <a:pt x="57" y="841"/>
                    <a:pt x="57" y="817"/>
                  </a:cubicBezTo>
                  <a:lnTo>
                    <a:pt x="57" y="99"/>
                  </a:lnTo>
                  <a:cubicBezTo>
                    <a:pt x="57" y="75"/>
                    <a:pt x="76" y="56"/>
                    <a:pt x="99" y="56"/>
                  </a:cubicBezTo>
                  <a:lnTo>
                    <a:pt x="3042" y="56"/>
                  </a:lnTo>
                  <a:cubicBezTo>
                    <a:pt x="3066" y="56"/>
                    <a:pt x="3085" y="75"/>
                    <a:pt x="3085" y="99"/>
                  </a:cubicBezTo>
                  <a:lnTo>
                    <a:pt x="3085" y="81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2D75AAC6-F5D7-E2EC-036D-AB422C420CEA}"/>
                </a:ext>
              </a:extLst>
            </p:cNvPr>
            <p:cNvGrpSpPr/>
            <p:nvPr/>
          </p:nvGrpSpPr>
          <p:grpSpPr>
            <a:xfrm>
              <a:off x="6288805" y="5966767"/>
              <a:ext cx="268293" cy="99125"/>
              <a:chOff x="686738" y="637460"/>
              <a:chExt cx="950700" cy="351253"/>
            </a:xfrm>
            <a:solidFill>
              <a:schemeClr val="bg1"/>
            </a:solidFill>
          </p:grpSpPr>
          <p:sp>
            <p:nvSpPr>
              <p:cNvPr id="50" name="Freeform 41">
                <a:extLst>
                  <a:ext uri="{FF2B5EF4-FFF2-40B4-BE49-F238E27FC236}">
                    <a16:creationId xmlns:a16="http://schemas.microsoft.com/office/drawing/2014/main" id="{2E892FA7-B3C3-534E-7F2D-3CA0A3BC343E}"/>
                  </a:ext>
                </a:extLst>
              </p:cNvPr>
              <p:cNvSpPr/>
              <p:nvPr/>
            </p:nvSpPr>
            <p:spPr>
              <a:xfrm>
                <a:off x="686738" y="637460"/>
                <a:ext cx="536861" cy="350950"/>
              </a:xfrm>
              <a:custGeom>
                <a:avLst/>
                <a:gdLst>
                  <a:gd name="connsiteX0" fmla="*/ 1280732 w 1864709"/>
                  <a:gd name="connsiteY0" fmla="*/ 1218975 h 1218974"/>
                  <a:gd name="connsiteX1" fmla="*/ 1864709 w 1864709"/>
                  <a:gd name="connsiteY1" fmla="*/ 1218975 h 1218974"/>
                  <a:gd name="connsiteX2" fmla="*/ 1277303 w 1864709"/>
                  <a:gd name="connsiteY2" fmla="*/ 0 h 1218974"/>
                  <a:gd name="connsiteX3" fmla="*/ 642842 w 1864709"/>
                  <a:gd name="connsiteY3" fmla="*/ 0 h 1218974"/>
                  <a:gd name="connsiteX4" fmla="*/ 0 w 1864709"/>
                  <a:gd name="connsiteY4" fmla="*/ 1218975 h 1218974"/>
                  <a:gd name="connsiteX5" fmla="*/ 336709 w 1864709"/>
                  <a:gd name="connsiteY5" fmla="*/ 1218975 h 1218974"/>
                  <a:gd name="connsiteX6" fmla="*/ 510159 w 1864709"/>
                  <a:gd name="connsiteY6" fmla="*/ 891052 h 1218974"/>
                  <a:gd name="connsiteX7" fmla="*/ 1123760 w 1864709"/>
                  <a:gd name="connsiteY7" fmla="*/ 891052 h 1218974"/>
                  <a:gd name="connsiteX8" fmla="*/ 1280732 w 1864709"/>
                  <a:gd name="connsiteY8" fmla="*/ 1218975 h 1218974"/>
                  <a:gd name="connsiteX9" fmla="*/ 1025366 w 1864709"/>
                  <a:gd name="connsiteY9" fmla="*/ 686183 h 1218974"/>
                  <a:gd name="connsiteX10" fmla="*/ 618268 w 1864709"/>
                  <a:gd name="connsiteY10" fmla="*/ 686467 h 1218974"/>
                  <a:gd name="connsiteX11" fmla="*/ 831818 w 1864709"/>
                  <a:gd name="connsiteY11" fmla="*/ 282797 h 1218974"/>
                  <a:gd name="connsiteX12" fmla="*/ 1025366 w 1864709"/>
                  <a:gd name="connsiteY12" fmla="*/ 686183 h 1218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64709" h="1218974">
                    <a:moveTo>
                      <a:pt x="1280732" y="1218975"/>
                    </a:moveTo>
                    <a:lnTo>
                      <a:pt x="1864709" y="1218975"/>
                    </a:lnTo>
                    <a:lnTo>
                      <a:pt x="1277303" y="0"/>
                    </a:lnTo>
                    <a:lnTo>
                      <a:pt x="642842" y="0"/>
                    </a:lnTo>
                    <a:lnTo>
                      <a:pt x="0" y="1218975"/>
                    </a:lnTo>
                    <a:lnTo>
                      <a:pt x="336709" y="1218975"/>
                    </a:lnTo>
                    <a:lnTo>
                      <a:pt x="510159" y="891052"/>
                    </a:lnTo>
                    <a:lnTo>
                      <a:pt x="1123760" y="891052"/>
                    </a:lnTo>
                    <a:lnTo>
                      <a:pt x="1280732" y="1218975"/>
                    </a:lnTo>
                    <a:close/>
                    <a:moveTo>
                      <a:pt x="1025366" y="686183"/>
                    </a:moveTo>
                    <a:lnTo>
                      <a:pt x="618268" y="686467"/>
                    </a:lnTo>
                    <a:lnTo>
                      <a:pt x="831818" y="282797"/>
                    </a:lnTo>
                    <a:lnTo>
                      <a:pt x="1025366" y="68618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51" name="Freeform 42">
                <a:extLst>
                  <a:ext uri="{FF2B5EF4-FFF2-40B4-BE49-F238E27FC236}">
                    <a16:creationId xmlns:a16="http://schemas.microsoft.com/office/drawing/2014/main" id="{F38C957E-BE8C-A5E7-80F5-A8AB6CBB280F}"/>
                  </a:ext>
                </a:extLst>
              </p:cNvPr>
              <p:cNvSpPr/>
              <p:nvPr/>
            </p:nvSpPr>
            <p:spPr>
              <a:xfrm>
                <a:off x="1354625" y="637487"/>
                <a:ext cx="282813" cy="351226"/>
              </a:xfrm>
              <a:custGeom>
                <a:avLst/>
                <a:gdLst>
                  <a:gd name="connsiteX0" fmla="*/ 952410 w 982310"/>
                  <a:gd name="connsiteY0" fmla="*/ 160122 h 1219933"/>
                  <a:gd name="connsiteX1" fmla="*/ 952410 w 982310"/>
                  <a:gd name="connsiteY1" fmla="*/ 160122 h 1219933"/>
                  <a:gd name="connsiteX2" fmla="*/ 750290 w 982310"/>
                  <a:gd name="connsiteY2" fmla="*/ 474 h 1219933"/>
                  <a:gd name="connsiteX3" fmla="*/ 490257 w 982310"/>
                  <a:gd name="connsiteY3" fmla="*/ 0 h 1219933"/>
                  <a:gd name="connsiteX4" fmla="*/ 232035 w 982310"/>
                  <a:gd name="connsiteY4" fmla="*/ 474 h 1219933"/>
                  <a:gd name="connsiteX5" fmla="*/ 30295 w 982310"/>
                  <a:gd name="connsiteY5" fmla="*/ 158890 h 1219933"/>
                  <a:gd name="connsiteX6" fmla="*/ 30200 w 982310"/>
                  <a:gd name="connsiteY6" fmla="*/ 158890 h 1219933"/>
                  <a:gd name="connsiteX7" fmla="*/ 101 w 982310"/>
                  <a:gd name="connsiteY7" fmla="*/ 609961 h 1219933"/>
                  <a:gd name="connsiteX8" fmla="*/ 30200 w 982310"/>
                  <a:gd name="connsiteY8" fmla="*/ 1061033 h 1219933"/>
                  <a:gd name="connsiteX9" fmla="*/ 30295 w 982310"/>
                  <a:gd name="connsiteY9" fmla="*/ 1061033 h 1219933"/>
                  <a:gd name="connsiteX10" fmla="*/ 232035 w 982310"/>
                  <a:gd name="connsiteY10" fmla="*/ 1219449 h 1219933"/>
                  <a:gd name="connsiteX11" fmla="*/ 490257 w 982310"/>
                  <a:gd name="connsiteY11" fmla="*/ 1219923 h 1219933"/>
                  <a:gd name="connsiteX12" fmla="*/ 750290 w 982310"/>
                  <a:gd name="connsiteY12" fmla="*/ 1219449 h 1219933"/>
                  <a:gd name="connsiteX13" fmla="*/ 952315 w 982310"/>
                  <a:gd name="connsiteY13" fmla="*/ 1059801 h 1219933"/>
                  <a:gd name="connsiteX14" fmla="*/ 952410 w 982310"/>
                  <a:gd name="connsiteY14" fmla="*/ 1059801 h 1219933"/>
                  <a:gd name="connsiteX15" fmla="*/ 982224 w 982310"/>
                  <a:gd name="connsiteY15" fmla="*/ 609961 h 1219933"/>
                  <a:gd name="connsiteX16" fmla="*/ 952410 w 982310"/>
                  <a:gd name="connsiteY16" fmla="*/ 160122 h 1219933"/>
                  <a:gd name="connsiteX17" fmla="*/ 626465 w 982310"/>
                  <a:gd name="connsiteY17" fmla="*/ 952200 h 1219933"/>
                  <a:gd name="connsiteX18" fmla="*/ 556361 w 982310"/>
                  <a:gd name="connsiteY18" fmla="*/ 1021690 h 1219933"/>
                  <a:gd name="connsiteX19" fmla="*/ 426059 w 982310"/>
                  <a:gd name="connsiteY19" fmla="*/ 1021690 h 1219933"/>
                  <a:gd name="connsiteX20" fmla="*/ 355955 w 982310"/>
                  <a:gd name="connsiteY20" fmla="*/ 952200 h 1219933"/>
                  <a:gd name="connsiteX21" fmla="*/ 355955 w 982310"/>
                  <a:gd name="connsiteY21" fmla="*/ 270283 h 1219933"/>
                  <a:gd name="connsiteX22" fmla="*/ 426059 w 982310"/>
                  <a:gd name="connsiteY22" fmla="*/ 200982 h 1219933"/>
                  <a:gd name="connsiteX23" fmla="*/ 556361 w 982310"/>
                  <a:gd name="connsiteY23" fmla="*/ 200982 h 1219933"/>
                  <a:gd name="connsiteX24" fmla="*/ 626465 w 982310"/>
                  <a:gd name="connsiteY24" fmla="*/ 270283 h 1219933"/>
                  <a:gd name="connsiteX25" fmla="*/ 626465 w 982310"/>
                  <a:gd name="connsiteY25" fmla="*/ 952200 h 1219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82310" h="1219933">
                    <a:moveTo>
                      <a:pt x="952410" y="160122"/>
                    </a:moveTo>
                    <a:lnTo>
                      <a:pt x="952410" y="160122"/>
                    </a:lnTo>
                    <a:cubicBezTo>
                      <a:pt x="930979" y="68637"/>
                      <a:pt x="848683" y="474"/>
                      <a:pt x="750290" y="474"/>
                    </a:cubicBezTo>
                    <a:cubicBezTo>
                      <a:pt x="750290" y="474"/>
                      <a:pt x="735240" y="0"/>
                      <a:pt x="490257" y="0"/>
                    </a:cubicBezTo>
                    <a:cubicBezTo>
                      <a:pt x="246703" y="0"/>
                      <a:pt x="232035" y="474"/>
                      <a:pt x="232035" y="474"/>
                    </a:cubicBezTo>
                    <a:cubicBezTo>
                      <a:pt x="134118" y="474"/>
                      <a:pt x="52203" y="68068"/>
                      <a:pt x="30295" y="158890"/>
                    </a:cubicBezTo>
                    <a:lnTo>
                      <a:pt x="30200" y="158890"/>
                    </a:lnTo>
                    <a:cubicBezTo>
                      <a:pt x="7435" y="245634"/>
                      <a:pt x="-1042" y="429267"/>
                      <a:pt x="101" y="609961"/>
                    </a:cubicBezTo>
                    <a:cubicBezTo>
                      <a:pt x="-1042" y="790656"/>
                      <a:pt x="7435" y="974289"/>
                      <a:pt x="30200" y="1061033"/>
                    </a:cubicBezTo>
                    <a:lnTo>
                      <a:pt x="30295" y="1061033"/>
                    </a:lnTo>
                    <a:cubicBezTo>
                      <a:pt x="52107" y="1151854"/>
                      <a:pt x="134023" y="1219449"/>
                      <a:pt x="232035" y="1219449"/>
                    </a:cubicBezTo>
                    <a:cubicBezTo>
                      <a:pt x="232035" y="1219449"/>
                      <a:pt x="246703" y="1220018"/>
                      <a:pt x="490257" y="1219923"/>
                    </a:cubicBezTo>
                    <a:cubicBezTo>
                      <a:pt x="735240" y="1219923"/>
                      <a:pt x="750290" y="1219449"/>
                      <a:pt x="750290" y="1219449"/>
                    </a:cubicBezTo>
                    <a:cubicBezTo>
                      <a:pt x="848683" y="1219449"/>
                      <a:pt x="930979" y="1151191"/>
                      <a:pt x="952315" y="1059801"/>
                    </a:cubicBezTo>
                    <a:lnTo>
                      <a:pt x="952410" y="1059801"/>
                    </a:lnTo>
                    <a:cubicBezTo>
                      <a:pt x="974985" y="972582"/>
                      <a:pt x="983271" y="789897"/>
                      <a:pt x="982224" y="609961"/>
                    </a:cubicBezTo>
                    <a:cubicBezTo>
                      <a:pt x="983271" y="430120"/>
                      <a:pt x="974985" y="247435"/>
                      <a:pt x="952410" y="160122"/>
                    </a:cubicBezTo>
                    <a:close/>
                    <a:moveTo>
                      <a:pt x="626465" y="952200"/>
                    </a:moveTo>
                    <a:cubicBezTo>
                      <a:pt x="626465" y="990595"/>
                      <a:pt x="595032" y="1021690"/>
                      <a:pt x="556361" y="1021690"/>
                    </a:cubicBezTo>
                    <a:lnTo>
                      <a:pt x="426059" y="1021690"/>
                    </a:lnTo>
                    <a:cubicBezTo>
                      <a:pt x="387197" y="1021690"/>
                      <a:pt x="355955" y="990689"/>
                      <a:pt x="355955" y="952200"/>
                    </a:cubicBezTo>
                    <a:lnTo>
                      <a:pt x="355955" y="270283"/>
                    </a:lnTo>
                    <a:cubicBezTo>
                      <a:pt x="355955" y="231983"/>
                      <a:pt x="387292" y="200982"/>
                      <a:pt x="426059" y="200982"/>
                    </a:cubicBezTo>
                    <a:lnTo>
                      <a:pt x="556361" y="200982"/>
                    </a:lnTo>
                    <a:cubicBezTo>
                      <a:pt x="595032" y="200982"/>
                      <a:pt x="626465" y="231983"/>
                      <a:pt x="626465" y="270283"/>
                    </a:cubicBezTo>
                    <a:lnTo>
                      <a:pt x="626465" y="9522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52" name="Freeform 43">
                <a:extLst>
                  <a:ext uri="{FF2B5EF4-FFF2-40B4-BE49-F238E27FC236}">
                    <a16:creationId xmlns:a16="http://schemas.microsoft.com/office/drawing/2014/main" id="{97B8D8E6-DE34-352F-F003-8BF0E103A61E}"/>
                  </a:ext>
                </a:extLst>
              </p:cNvPr>
              <p:cNvSpPr/>
              <p:nvPr/>
            </p:nvSpPr>
            <p:spPr>
              <a:xfrm>
                <a:off x="1157592" y="637460"/>
                <a:ext cx="167829" cy="350922"/>
              </a:xfrm>
              <a:custGeom>
                <a:avLst/>
                <a:gdLst>
                  <a:gd name="connsiteX0" fmla="*/ 582930 w 582929"/>
                  <a:gd name="connsiteY0" fmla="*/ 1218880 h 1218879"/>
                  <a:gd name="connsiteX1" fmla="*/ 233934 w 582929"/>
                  <a:gd name="connsiteY1" fmla="*/ 1218880 h 1218879"/>
                  <a:gd name="connsiteX2" fmla="*/ 233934 w 582929"/>
                  <a:gd name="connsiteY2" fmla="*/ 419218 h 1218879"/>
                  <a:gd name="connsiteX3" fmla="*/ 0 w 582929"/>
                  <a:gd name="connsiteY3" fmla="*/ 419218 h 1218879"/>
                  <a:gd name="connsiteX4" fmla="*/ 0 w 582929"/>
                  <a:gd name="connsiteY4" fmla="*/ 202783 h 1218879"/>
                  <a:gd name="connsiteX5" fmla="*/ 376142 w 582929"/>
                  <a:gd name="connsiteY5" fmla="*/ 0 h 1218879"/>
                  <a:gd name="connsiteX6" fmla="*/ 582930 w 582929"/>
                  <a:gd name="connsiteY6" fmla="*/ 0 h 121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2929" h="1218879">
                    <a:moveTo>
                      <a:pt x="582930" y="1218880"/>
                    </a:moveTo>
                    <a:lnTo>
                      <a:pt x="233934" y="1218880"/>
                    </a:lnTo>
                    <a:lnTo>
                      <a:pt x="233934" y="419218"/>
                    </a:lnTo>
                    <a:lnTo>
                      <a:pt x="0" y="419218"/>
                    </a:lnTo>
                    <a:lnTo>
                      <a:pt x="0" y="202783"/>
                    </a:lnTo>
                    <a:lnTo>
                      <a:pt x="376142" y="0"/>
                    </a:lnTo>
                    <a:lnTo>
                      <a:pt x="58293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13F2A2E3-F6D9-60EF-18F3-420CA337A854}"/>
                </a:ext>
              </a:extLst>
            </p:cNvPr>
            <p:cNvGrpSpPr/>
            <p:nvPr/>
          </p:nvGrpSpPr>
          <p:grpSpPr>
            <a:xfrm>
              <a:off x="6642028" y="5944144"/>
              <a:ext cx="373851" cy="144430"/>
              <a:chOff x="6642028" y="5944144"/>
              <a:chExt cx="373851" cy="144430"/>
            </a:xfrm>
          </p:grpSpPr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AB670865-FF5C-FF77-C472-80F77FBE2DDC}"/>
                  </a:ext>
                </a:extLst>
              </p:cNvPr>
              <p:cNvGrpSpPr/>
              <p:nvPr/>
            </p:nvGrpSpPr>
            <p:grpSpPr>
              <a:xfrm>
                <a:off x="6642028" y="5944144"/>
                <a:ext cx="160656" cy="144430"/>
                <a:chOff x="1751734" y="4816684"/>
                <a:chExt cx="598938" cy="538435"/>
              </a:xfrm>
              <a:solidFill>
                <a:schemeClr val="bg1"/>
              </a:solidFill>
            </p:grpSpPr>
            <p:sp>
              <p:nvSpPr>
                <p:cNvPr id="48" name="Freeform 4">
                  <a:extLst>
                    <a:ext uri="{FF2B5EF4-FFF2-40B4-BE49-F238E27FC236}">
                      <a16:creationId xmlns:a16="http://schemas.microsoft.com/office/drawing/2014/main" id="{4DE21D0E-AA51-F049-4179-F61D6891CD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5276473"/>
                  <a:ext cx="598937" cy="78646"/>
                </a:xfrm>
                <a:custGeom>
                  <a:avLst/>
                  <a:gdLst>
                    <a:gd name="T0" fmla="*/ 193 w 386"/>
                    <a:gd name="T1" fmla="*/ 56 h 57"/>
                    <a:gd name="T2" fmla="*/ 0 w 386"/>
                    <a:gd name="T3" fmla="*/ 56 h 57"/>
                    <a:gd name="T4" fmla="*/ 0 w 386"/>
                    <a:gd name="T5" fmla="*/ 0 h 57"/>
                    <a:gd name="T6" fmla="*/ 385 w 386"/>
                    <a:gd name="T7" fmla="*/ 0 h 57"/>
                    <a:gd name="T8" fmla="*/ 385 w 386"/>
                    <a:gd name="T9" fmla="*/ 56 h 57"/>
                    <a:gd name="T10" fmla="*/ 193 w 386"/>
                    <a:gd name="T11" fmla="*/ 56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6" h="57">
                      <a:moveTo>
                        <a:pt x="193" y="56"/>
                      </a:moveTo>
                      <a:lnTo>
                        <a:pt x="0" y="56"/>
                      </a:lnTo>
                      <a:lnTo>
                        <a:pt x="0" y="0"/>
                      </a:lnTo>
                      <a:lnTo>
                        <a:pt x="385" y="0"/>
                      </a:lnTo>
                      <a:lnTo>
                        <a:pt x="385" y="56"/>
                      </a:lnTo>
                      <a:lnTo>
                        <a:pt x="193" y="56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9" name="Freeform 10">
                  <a:extLst>
                    <a:ext uri="{FF2B5EF4-FFF2-40B4-BE49-F238E27FC236}">
                      <a16:creationId xmlns:a16="http://schemas.microsoft.com/office/drawing/2014/main" id="{299C8843-210A-5322-3EC6-D344FA7540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4816684"/>
                  <a:ext cx="598938" cy="344840"/>
                </a:xfrm>
                <a:custGeom>
                  <a:avLst/>
                  <a:gdLst>
                    <a:gd name="T0" fmla="*/ 0 w 437"/>
                    <a:gd name="T1" fmla="*/ 0 h 250"/>
                    <a:gd name="T2" fmla="*/ 0 w 437"/>
                    <a:gd name="T3" fmla="*/ 249 h 250"/>
                    <a:gd name="T4" fmla="*/ 436 w 437"/>
                    <a:gd name="T5" fmla="*/ 249 h 250"/>
                    <a:gd name="T6" fmla="*/ 436 w 437"/>
                    <a:gd name="T7" fmla="*/ 0 h 250"/>
                    <a:gd name="T8" fmla="*/ 0 w 437"/>
                    <a:gd name="T9" fmla="*/ 0 h 250"/>
                    <a:gd name="T10" fmla="*/ 379 w 437"/>
                    <a:gd name="T11" fmla="*/ 192 h 250"/>
                    <a:gd name="T12" fmla="*/ 56 w 437"/>
                    <a:gd name="T13" fmla="*/ 192 h 250"/>
                    <a:gd name="T14" fmla="*/ 56 w 437"/>
                    <a:gd name="T15" fmla="*/ 56 h 250"/>
                    <a:gd name="T16" fmla="*/ 379 w 437"/>
                    <a:gd name="T17" fmla="*/ 56 h 250"/>
                    <a:gd name="T18" fmla="*/ 379 w 437"/>
                    <a:gd name="T19" fmla="*/ 192 h 2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37" h="250">
                      <a:moveTo>
                        <a:pt x="0" y="0"/>
                      </a:moveTo>
                      <a:lnTo>
                        <a:pt x="0" y="249"/>
                      </a:lnTo>
                      <a:lnTo>
                        <a:pt x="436" y="249"/>
                      </a:lnTo>
                      <a:lnTo>
                        <a:pt x="436" y="0"/>
                      </a:lnTo>
                      <a:lnTo>
                        <a:pt x="0" y="0"/>
                      </a:lnTo>
                      <a:close/>
                      <a:moveTo>
                        <a:pt x="379" y="192"/>
                      </a:moveTo>
                      <a:lnTo>
                        <a:pt x="56" y="192"/>
                      </a:lnTo>
                      <a:lnTo>
                        <a:pt x="56" y="56"/>
                      </a:lnTo>
                      <a:lnTo>
                        <a:pt x="379" y="56"/>
                      </a:lnTo>
                      <a:lnTo>
                        <a:pt x="379" y="19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D8DA093F-4EFE-3467-2D17-2659F985FEB4}"/>
                  </a:ext>
                </a:extLst>
              </p:cNvPr>
              <p:cNvGrpSpPr/>
              <p:nvPr/>
            </p:nvGrpSpPr>
            <p:grpSpPr>
              <a:xfrm>
                <a:off x="6855223" y="5944144"/>
                <a:ext cx="160656" cy="144430"/>
                <a:chOff x="1751734" y="4816684"/>
                <a:chExt cx="598938" cy="538435"/>
              </a:xfrm>
              <a:solidFill>
                <a:schemeClr val="bg1"/>
              </a:solidFill>
            </p:grpSpPr>
            <p:sp>
              <p:nvSpPr>
                <p:cNvPr id="46" name="Freeform 4">
                  <a:extLst>
                    <a:ext uri="{FF2B5EF4-FFF2-40B4-BE49-F238E27FC236}">
                      <a16:creationId xmlns:a16="http://schemas.microsoft.com/office/drawing/2014/main" id="{1FE2677A-10E6-97EC-7377-C5584D63C6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5276473"/>
                  <a:ext cx="598937" cy="78646"/>
                </a:xfrm>
                <a:custGeom>
                  <a:avLst/>
                  <a:gdLst>
                    <a:gd name="T0" fmla="*/ 193 w 386"/>
                    <a:gd name="T1" fmla="*/ 56 h 57"/>
                    <a:gd name="T2" fmla="*/ 0 w 386"/>
                    <a:gd name="T3" fmla="*/ 56 h 57"/>
                    <a:gd name="T4" fmla="*/ 0 w 386"/>
                    <a:gd name="T5" fmla="*/ 0 h 57"/>
                    <a:gd name="T6" fmla="*/ 385 w 386"/>
                    <a:gd name="T7" fmla="*/ 0 h 57"/>
                    <a:gd name="T8" fmla="*/ 385 w 386"/>
                    <a:gd name="T9" fmla="*/ 56 h 57"/>
                    <a:gd name="T10" fmla="*/ 193 w 386"/>
                    <a:gd name="T11" fmla="*/ 56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6" h="57">
                      <a:moveTo>
                        <a:pt x="193" y="56"/>
                      </a:moveTo>
                      <a:lnTo>
                        <a:pt x="0" y="56"/>
                      </a:lnTo>
                      <a:lnTo>
                        <a:pt x="0" y="0"/>
                      </a:lnTo>
                      <a:lnTo>
                        <a:pt x="385" y="0"/>
                      </a:lnTo>
                      <a:lnTo>
                        <a:pt x="385" y="56"/>
                      </a:lnTo>
                      <a:lnTo>
                        <a:pt x="193" y="56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7" name="Freeform 10">
                  <a:extLst>
                    <a:ext uri="{FF2B5EF4-FFF2-40B4-BE49-F238E27FC236}">
                      <a16:creationId xmlns:a16="http://schemas.microsoft.com/office/drawing/2014/main" id="{17DD05C8-3B72-1C2B-210E-67BFCD4F36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4816684"/>
                  <a:ext cx="598938" cy="344840"/>
                </a:xfrm>
                <a:custGeom>
                  <a:avLst/>
                  <a:gdLst>
                    <a:gd name="T0" fmla="*/ 0 w 437"/>
                    <a:gd name="T1" fmla="*/ 0 h 250"/>
                    <a:gd name="T2" fmla="*/ 0 w 437"/>
                    <a:gd name="T3" fmla="*/ 249 h 250"/>
                    <a:gd name="T4" fmla="*/ 436 w 437"/>
                    <a:gd name="T5" fmla="*/ 249 h 250"/>
                    <a:gd name="T6" fmla="*/ 436 w 437"/>
                    <a:gd name="T7" fmla="*/ 0 h 250"/>
                    <a:gd name="T8" fmla="*/ 0 w 437"/>
                    <a:gd name="T9" fmla="*/ 0 h 250"/>
                    <a:gd name="T10" fmla="*/ 379 w 437"/>
                    <a:gd name="T11" fmla="*/ 192 h 250"/>
                    <a:gd name="T12" fmla="*/ 56 w 437"/>
                    <a:gd name="T13" fmla="*/ 192 h 250"/>
                    <a:gd name="T14" fmla="*/ 56 w 437"/>
                    <a:gd name="T15" fmla="*/ 56 h 250"/>
                    <a:gd name="T16" fmla="*/ 379 w 437"/>
                    <a:gd name="T17" fmla="*/ 56 h 250"/>
                    <a:gd name="T18" fmla="*/ 379 w 437"/>
                    <a:gd name="T19" fmla="*/ 192 h 2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37" h="250">
                      <a:moveTo>
                        <a:pt x="0" y="0"/>
                      </a:moveTo>
                      <a:lnTo>
                        <a:pt x="0" y="249"/>
                      </a:lnTo>
                      <a:lnTo>
                        <a:pt x="436" y="249"/>
                      </a:lnTo>
                      <a:lnTo>
                        <a:pt x="436" y="0"/>
                      </a:lnTo>
                      <a:lnTo>
                        <a:pt x="0" y="0"/>
                      </a:lnTo>
                      <a:close/>
                      <a:moveTo>
                        <a:pt x="379" y="192"/>
                      </a:moveTo>
                      <a:lnTo>
                        <a:pt x="56" y="192"/>
                      </a:lnTo>
                      <a:lnTo>
                        <a:pt x="56" y="56"/>
                      </a:lnTo>
                      <a:lnTo>
                        <a:pt x="379" y="56"/>
                      </a:lnTo>
                      <a:lnTo>
                        <a:pt x="379" y="19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76DD186-2347-14DB-3B54-1B39DD7D0E4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164666" y="5893929"/>
              <a:ext cx="206273" cy="231641"/>
              <a:chOff x="5961063" y="3908425"/>
              <a:chExt cx="296862" cy="333375"/>
            </a:xfrm>
            <a:solidFill>
              <a:schemeClr val="bg1"/>
            </a:solidFill>
          </p:grpSpPr>
          <p:sp>
            <p:nvSpPr>
              <p:cNvPr id="26" name="Freeform 130">
                <a:extLst>
                  <a:ext uri="{FF2B5EF4-FFF2-40B4-BE49-F238E27FC236}">
                    <a16:creationId xmlns:a16="http://schemas.microsoft.com/office/drawing/2014/main" id="{D3B9C7D3-5023-3E3B-9C7C-BB82D22D5E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61063" y="3908425"/>
                <a:ext cx="296862" cy="333375"/>
              </a:xfrm>
              <a:custGeom>
                <a:avLst/>
                <a:gdLst>
                  <a:gd name="T0" fmla="*/ 450 w 826"/>
                  <a:gd name="T1" fmla="*/ 926 h 927"/>
                  <a:gd name="T2" fmla="*/ 409 w 826"/>
                  <a:gd name="T3" fmla="*/ 919 h 927"/>
                  <a:gd name="T4" fmla="*/ 369 w 826"/>
                  <a:gd name="T5" fmla="*/ 926 h 927"/>
                  <a:gd name="T6" fmla="*/ 239 w 826"/>
                  <a:gd name="T7" fmla="*/ 805 h 927"/>
                  <a:gd name="T8" fmla="*/ 48 w 826"/>
                  <a:gd name="T9" fmla="*/ 548 h 927"/>
                  <a:gd name="T10" fmla="*/ 49 w 826"/>
                  <a:gd name="T11" fmla="*/ 524 h 927"/>
                  <a:gd name="T12" fmla="*/ 0 w 826"/>
                  <a:gd name="T13" fmla="*/ 369 h 927"/>
                  <a:gd name="T14" fmla="*/ 198 w 826"/>
                  <a:gd name="T15" fmla="*/ 111 h 927"/>
                  <a:gd name="T16" fmla="*/ 414 w 826"/>
                  <a:gd name="T17" fmla="*/ 0 h 927"/>
                  <a:gd name="T18" fmla="*/ 635 w 826"/>
                  <a:gd name="T19" fmla="*/ 118 h 927"/>
                  <a:gd name="T20" fmla="*/ 825 w 826"/>
                  <a:gd name="T21" fmla="*/ 373 h 927"/>
                  <a:gd name="T22" fmla="*/ 771 w 826"/>
                  <a:gd name="T23" fmla="*/ 534 h 927"/>
                  <a:gd name="T24" fmla="*/ 771 w 826"/>
                  <a:gd name="T25" fmla="*/ 551 h 927"/>
                  <a:gd name="T26" fmla="*/ 581 w 826"/>
                  <a:gd name="T27" fmla="*/ 806 h 927"/>
                  <a:gd name="T28" fmla="*/ 450 w 826"/>
                  <a:gd name="T29" fmla="*/ 926 h 927"/>
                  <a:gd name="T30" fmla="*/ 409 w 826"/>
                  <a:gd name="T31" fmla="*/ 888 h 927"/>
                  <a:gd name="T32" fmla="*/ 415 w 826"/>
                  <a:gd name="T33" fmla="*/ 889 h 927"/>
                  <a:gd name="T34" fmla="*/ 452 w 826"/>
                  <a:gd name="T35" fmla="*/ 897 h 927"/>
                  <a:gd name="T36" fmla="*/ 552 w 826"/>
                  <a:gd name="T37" fmla="*/ 796 h 927"/>
                  <a:gd name="T38" fmla="*/ 552 w 826"/>
                  <a:gd name="T39" fmla="*/ 784 h 927"/>
                  <a:gd name="T40" fmla="*/ 562 w 826"/>
                  <a:gd name="T41" fmla="*/ 782 h 927"/>
                  <a:gd name="T42" fmla="*/ 740 w 826"/>
                  <a:gd name="T43" fmla="*/ 551 h 927"/>
                  <a:gd name="T44" fmla="*/ 739 w 826"/>
                  <a:gd name="T45" fmla="*/ 531 h 927"/>
                  <a:gd name="T46" fmla="*/ 739 w 826"/>
                  <a:gd name="T47" fmla="*/ 525 h 927"/>
                  <a:gd name="T48" fmla="*/ 742 w 826"/>
                  <a:gd name="T49" fmla="*/ 521 h 927"/>
                  <a:gd name="T50" fmla="*/ 793 w 826"/>
                  <a:gd name="T51" fmla="*/ 373 h 927"/>
                  <a:gd name="T52" fmla="*/ 619 w 826"/>
                  <a:gd name="T53" fmla="*/ 145 h 927"/>
                  <a:gd name="T54" fmla="*/ 613 w 826"/>
                  <a:gd name="T55" fmla="*/ 143 h 927"/>
                  <a:gd name="T56" fmla="*/ 610 w 826"/>
                  <a:gd name="T57" fmla="*/ 139 h 927"/>
                  <a:gd name="T58" fmla="*/ 411 w 826"/>
                  <a:gd name="T59" fmla="*/ 29 h 927"/>
                  <a:gd name="T60" fmla="*/ 215 w 826"/>
                  <a:gd name="T61" fmla="*/ 132 h 927"/>
                  <a:gd name="T62" fmla="*/ 213 w 826"/>
                  <a:gd name="T63" fmla="*/ 136 h 927"/>
                  <a:gd name="T64" fmla="*/ 207 w 826"/>
                  <a:gd name="T65" fmla="*/ 137 h 927"/>
                  <a:gd name="T66" fmla="*/ 26 w 826"/>
                  <a:gd name="T67" fmla="*/ 368 h 927"/>
                  <a:gd name="T68" fmla="*/ 73 w 826"/>
                  <a:gd name="T69" fmla="*/ 509 h 927"/>
                  <a:gd name="T70" fmla="*/ 76 w 826"/>
                  <a:gd name="T71" fmla="*/ 513 h 927"/>
                  <a:gd name="T72" fmla="*/ 76 w 826"/>
                  <a:gd name="T73" fmla="*/ 519 h 927"/>
                  <a:gd name="T74" fmla="*/ 74 w 826"/>
                  <a:gd name="T75" fmla="*/ 547 h 927"/>
                  <a:gd name="T76" fmla="*/ 255 w 826"/>
                  <a:gd name="T77" fmla="*/ 777 h 927"/>
                  <a:gd name="T78" fmla="*/ 267 w 826"/>
                  <a:gd name="T79" fmla="*/ 780 h 927"/>
                  <a:gd name="T80" fmla="*/ 267 w 826"/>
                  <a:gd name="T81" fmla="*/ 793 h 927"/>
                  <a:gd name="T82" fmla="*/ 367 w 826"/>
                  <a:gd name="T83" fmla="*/ 894 h 927"/>
                  <a:gd name="T84" fmla="*/ 404 w 826"/>
                  <a:gd name="T85" fmla="*/ 886 h 927"/>
                  <a:gd name="T86" fmla="*/ 409 w 826"/>
                  <a:gd name="T87" fmla="*/ 888 h 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26" h="927">
                    <a:moveTo>
                      <a:pt x="450" y="926"/>
                    </a:moveTo>
                    <a:cubicBezTo>
                      <a:pt x="436" y="926"/>
                      <a:pt x="422" y="923"/>
                      <a:pt x="409" y="919"/>
                    </a:cubicBezTo>
                    <a:cubicBezTo>
                      <a:pt x="396" y="923"/>
                      <a:pt x="382" y="926"/>
                      <a:pt x="369" y="926"/>
                    </a:cubicBezTo>
                    <a:cubicBezTo>
                      <a:pt x="300" y="926"/>
                      <a:pt x="243" y="872"/>
                      <a:pt x="239" y="805"/>
                    </a:cubicBezTo>
                    <a:cubicBezTo>
                      <a:pt x="125" y="771"/>
                      <a:pt x="48" y="668"/>
                      <a:pt x="48" y="548"/>
                    </a:cubicBezTo>
                    <a:cubicBezTo>
                      <a:pt x="48" y="540"/>
                      <a:pt x="48" y="532"/>
                      <a:pt x="49" y="524"/>
                    </a:cubicBezTo>
                    <a:cubicBezTo>
                      <a:pt x="17" y="478"/>
                      <a:pt x="0" y="424"/>
                      <a:pt x="0" y="369"/>
                    </a:cubicBezTo>
                    <a:cubicBezTo>
                      <a:pt x="0" y="248"/>
                      <a:pt x="81" y="142"/>
                      <a:pt x="198" y="111"/>
                    </a:cubicBezTo>
                    <a:cubicBezTo>
                      <a:pt x="248" y="41"/>
                      <a:pt x="329" y="0"/>
                      <a:pt x="414" y="0"/>
                    </a:cubicBezTo>
                    <a:cubicBezTo>
                      <a:pt x="503" y="0"/>
                      <a:pt x="586" y="44"/>
                      <a:pt x="635" y="118"/>
                    </a:cubicBezTo>
                    <a:cubicBezTo>
                      <a:pt x="747" y="152"/>
                      <a:pt x="825" y="257"/>
                      <a:pt x="825" y="373"/>
                    </a:cubicBezTo>
                    <a:cubicBezTo>
                      <a:pt x="825" y="432"/>
                      <a:pt x="806" y="487"/>
                      <a:pt x="771" y="534"/>
                    </a:cubicBezTo>
                    <a:cubicBezTo>
                      <a:pt x="771" y="540"/>
                      <a:pt x="771" y="545"/>
                      <a:pt x="771" y="551"/>
                    </a:cubicBezTo>
                    <a:cubicBezTo>
                      <a:pt x="771" y="669"/>
                      <a:pt x="694" y="773"/>
                      <a:pt x="581" y="806"/>
                    </a:cubicBezTo>
                    <a:cubicBezTo>
                      <a:pt x="574" y="873"/>
                      <a:pt x="519" y="926"/>
                      <a:pt x="450" y="926"/>
                    </a:cubicBezTo>
                    <a:close/>
                    <a:moveTo>
                      <a:pt x="409" y="888"/>
                    </a:moveTo>
                    <a:lnTo>
                      <a:pt x="415" y="889"/>
                    </a:lnTo>
                    <a:cubicBezTo>
                      <a:pt x="427" y="894"/>
                      <a:pt x="438" y="897"/>
                      <a:pt x="452" y="897"/>
                    </a:cubicBezTo>
                    <a:cubicBezTo>
                      <a:pt x="507" y="897"/>
                      <a:pt x="552" y="851"/>
                      <a:pt x="552" y="796"/>
                    </a:cubicBezTo>
                    <a:lnTo>
                      <a:pt x="552" y="784"/>
                    </a:lnTo>
                    <a:lnTo>
                      <a:pt x="562" y="782"/>
                    </a:lnTo>
                    <a:cubicBezTo>
                      <a:pt x="667" y="754"/>
                      <a:pt x="740" y="659"/>
                      <a:pt x="740" y="551"/>
                    </a:cubicBezTo>
                    <a:cubicBezTo>
                      <a:pt x="740" y="544"/>
                      <a:pt x="740" y="538"/>
                      <a:pt x="739" y="531"/>
                    </a:cubicBezTo>
                    <a:lnTo>
                      <a:pt x="739" y="525"/>
                    </a:lnTo>
                    <a:lnTo>
                      <a:pt x="742" y="521"/>
                    </a:lnTo>
                    <a:cubicBezTo>
                      <a:pt x="775" y="478"/>
                      <a:pt x="793" y="427"/>
                      <a:pt x="793" y="373"/>
                    </a:cubicBezTo>
                    <a:cubicBezTo>
                      <a:pt x="793" y="267"/>
                      <a:pt x="721" y="174"/>
                      <a:pt x="619" y="145"/>
                    </a:cubicBezTo>
                    <a:lnTo>
                      <a:pt x="613" y="143"/>
                    </a:lnTo>
                    <a:lnTo>
                      <a:pt x="610" y="139"/>
                    </a:lnTo>
                    <a:cubicBezTo>
                      <a:pt x="567" y="70"/>
                      <a:pt x="492" y="29"/>
                      <a:pt x="411" y="29"/>
                    </a:cubicBezTo>
                    <a:cubicBezTo>
                      <a:pt x="334" y="29"/>
                      <a:pt x="259" y="67"/>
                      <a:pt x="215" y="132"/>
                    </a:cubicBezTo>
                    <a:lnTo>
                      <a:pt x="213" y="136"/>
                    </a:lnTo>
                    <a:lnTo>
                      <a:pt x="207" y="137"/>
                    </a:lnTo>
                    <a:cubicBezTo>
                      <a:pt x="100" y="164"/>
                      <a:pt x="26" y="258"/>
                      <a:pt x="26" y="368"/>
                    </a:cubicBezTo>
                    <a:cubicBezTo>
                      <a:pt x="26" y="419"/>
                      <a:pt x="42" y="468"/>
                      <a:pt x="73" y="509"/>
                    </a:cubicBezTo>
                    <a:lnTo>
                      <a:pt x="76" y="513"/>
                    </a:lnTo>
                    <a:lnTo>
                      <a:pt x="76" y="519"/>
                    </a:lnTo>
                    <a:cubicBezTo>
                      <a:pt x="74" y="529"/>
                      <a:pt x="74" y="538"/>
                      <a:pt x="74" y="547"/>
                    </a:cubicBezTo>
                    <a:cubicBezTo>
                      <a:pt x="74" y="656"/>
                      <a:pt x="148" y="751"/>
                      <a:pt x="255" y="777"/>
                    </a:cubicBezTo>
                    <a:lnTo>
                      <a:pt x="267" y="780"/>
                    </a:lnTo>
                    <a:lnTo>
                      <a:pt x="267" y="793"/>
                    </a:lnTo>
                    <a:cubicBezTo>
                      <a:pt x="267" y="849"/>
                      <a:pt x="312" y="894"/>
                      <a:pt x="367" y="894"/>
                    </a:cubicBezTo>
                    <a:cubicBezTo>
                      <a:pt x="379" y="894"/>
                      <a:pt x="392" y="891"/>
                      <a:pt x="404" y="886"/>
                    </a:cubicBezTo>
                    <a:lnTo>
                      <a:pt x="409" y="88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7" name="Freeform 131">
                <a:extLst>
                  <a:ext uri="{FF2B5EF4-FFF2-40B4-BE49-F238E27FC236}">
                    <a16:creationId xmlns:a16="http://schemas.microsoft.com/office/drawing/2014/main" id="{BE5AF448-1E6F-C092-8F34-EB98A1B49E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3625" y="3948113"/>
                <a:ext cx="42863" cy="28575"/>
              </a:xfrm>
              <a:custGeom>
                <a:avLst/>
                <a:gdLst>
                  <a:gd name="T0" fmla="*/ 29 w 119"/>
                  <a:gd name="T1" fmla="*/ 80 h 81"/>
                  <a:gd name="T2" fmla="*/ 0 w 119"/>
                  <a:gd name="T3" fmla="*/ 74 h 81"/>
                  <a:gd name="T4" fmla="*/ 118 w 119"/>
                  <a:gd name="T5" fmla="*/ 5 h 81"/>
                  <a:gd name="T6" fmla="*/ 117 w 119"/>
                  <a:gd name="T7" fmla="*/ 35 h 81"/>
                  <a:gd name="T8" fmla="*/ 29 w 119"/>
                  <a:gd name="T9" fmla="*/ 8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81">
                    <a:moveTo>
                      <a:pt x="29" y="80"/>
                    </a:moveTo>
                    <a:lnTo>
                      <a:pt x="0" y="74"/>
                    </a:lnTo>
                    <a:cubicBezTo>
                      <a:pt x="0" y="73"/>
                      <a:pt x="16" y="0"/>
                      <a:pt x="118" y="5"/>
                    </a:cubicBezTo>
                    <a:lnTo>
                      <a:pt x="117" y="35"/>
                    </a:lnTo>
                    <a:cubicBezTo>
                      <a:pt x="39" y="30"/>
                      <a:pt x="29" y="80"/>
                      <a:pt x="29" y="8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8" name="Freeform 132">
                <a:extLst>
                  <a:ext uri="{FF2B5EF4-FFF2-40B4-BE49-F238E27FC236}">
                    <a16:creationId xmlns:a16="http://schemas.microsoft.com/office/drawing/2014/main" id="{B2CE6A27-4A88-A059-8D0E-91156F95C8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92838" y="4051300"/>
                <a:ext cx="44450" cy="49213"/>
              </a:xfrm>
              <a:custGeom>
                <a:avLst/>
                <a:gdLst>
                  <a:gd name="T0" fmla="*/ 94 w 125"/>
                  <a:gd name="T1" fmla="*/ 134 h 135"/>
                  <a:gd name="T2" fmla="*/ 0 w 125"/>
                  <a:gd name="T3" fmla="*/ 29 h 135"/>
                  <a:gd name="T4" fmla="*/ 3 w 125"/>
                  <a:gd name="T5" fmla="*/ 0 h 135"/>
                  <a:gd name="T6" fmla="*/ 124 w 125"/>
                  <a:gd name="T7" fmla="*/ 129 h 135"/>
                  <a:gd name="T8" fmla="*/ 94 w 125"/>
                  <a:gd name="T9" fmla="*/ 134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35">
                    <a:moveTo>
                      <a:pt x="94" y="134"/>
                    </a:moveTo>
                    <a:cubicBezTo>
                      <a:pt x="84" y="38"/>
                      <a:pt x="3" y="30"/>
                      <a:pt x="0" y="29"/>
                    </a:cubicBezTo>
                    <a:lnTo>
                      <a:pt x="3" y="0"/>
                    </a:lnTo>
                    <a:cubicBezTo>
                      <a:pt x="5" y="0"/>
                      <a:pt x="111" y="10"/>
                      <a:pt x="124" y="129"/>
                    </a:cubicBezTo>
                    <a:lnTo>
                      <a:pt x="94" y="13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9" name="Freeform 133">
                <a:extLst>
                  <a:ext uri="{FF2B5EF4-FFF2-40B4-BE49-F238E27FC236}">
                    <a16:creationId xmlns:a16="http://schemas.microsoft.com/office/drawing/2014/main" id="{914AF104-1042-AE37-BDCA-6CB092E287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7913" y="4164013"/>
                <a:ext cx="12700" cy="31750"/>
              </a:xfrm>
              <a:custGeom>
                <a:avLst/>
                <a:gdLst>
                  <a:gd name="T0" fmla="*/ 33 w 37"/>
                  <a:gd name="T1" fmla="*/ 87 h 88"/>
                  <a:gd name="T2" fmla="*/ 4 w 37"/>
                  <a:gd name="T3" fmla="*/ 86 h 88"/>
                  <a:gd name="T4" fmla="*/ 0 w 37"/>
                  <a:gd name="T5" fmla="*/ 10 h 88"/>
                  <a:gd name="T6" fmla="*/ 28 w 37"/>
                  <a:gd name="T7" fmla="*/ 0 h 88"/>
                  <a:gd name="T8" fmla="*/ 33 w 37"/>
                  <a:gd name="T9" fmla="*/ 8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88">
                    <a:moveTo>
                      <a:pt x="33" y="87"/>
                    </a:moveTo>
                    <a:lnTo>
                      <a:pt x="4" y="86"/>
                    </a:lnTo>
                    <a:cubicBezTo>
                      <a:pt x="6" y="64"/>
                      <a:pt x="4" y="24"/>
                      <a:pt x="0" y="10"/>
                    </a:cubicBezTo>
                    <a:lnTo>
                      <a:pt x="28" y="0"/>
                    </a:lnTo>
                    <a:cubicBezTo>
                      <a:pt x="36" y="24"/>
                      <a:pt x="33" y="81"/>
                      <a:pt x="33" y="8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0" name="Freeform 134">
                <a:extLst>
                  <a:ext uri="{FF2B5EF4-FFF2-40B4-BE49-F238E27FC236}">
                    <a16:creationId xmlns:a16="http://schemas.microsoft.com/office/drawing/2014/main" id="{BB34BE38-5943-0ED8-6F2B-47BC3DDC2A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7113" y="4092575"/>
                <a:ext cx="53975" cy="30163"/>
              </a:xfrm>
              <a:custGeom>
                <a:avLst/>
                <a:gdLst>
                  <a:gd name="T0" fmla="*/ 124 w 149"/>
                  <a:gd name="T1" fmla="*/ 81 h 82"/>
                  <a:gd name="T2" fmla="*/ 11 w 149"/>
                  <a:gd name="T3" fmla="*/ 46 h 82"/>
                  <a:gd name="T4" fmla="*/ 0 w 149"/>
                  <a:gd name="T5" fmla="*/ 18 h 82"/>
                  <a:gd name="T6" fmla="*/ 148 w 149"/>
                  <a:gd name="T7" fmla="*/ 63 h 82"/>
                  <a:gd name="T8" fmla="*/ 124 w 149"/>
                  <a:gd name="T9" fmla="*/ 81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82">
                    <a:moveTo>
                      <a:pt x="124" y="81"/>
                    </a:moveTo>
                    <a:cubicBezTo>
                      <a:pt x="81" y="21"/>
                      <a:pt x="12" y="46"/>
                      <a:pt x="11" y="46"/>
                    </a:cubicBezTo>
                    <a:lnTo>
                      <a:pt x="0" y="18"/>
                    </a:lnTo>
                    <a:cubicBezTo>
                      <a:pt x="31" y="6"/>
                      <a:pt x="102" y="0"/>
                      <a:pt x="148" y="63"/>
                    </a:cubicBezTo>
                    <a:lnTo>
                      <a:pt x="124" y="8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1" name="Freeform 135">
                <a:extLst>
                  <a:ext uri="{FF2B5EF4-FFF2-40B4-BE49-F238E27FC236}">
                    <a16:creationId xmlns:a16="http://schemas.microsoft.com/office/drawing/2014/main" id="{FE7688B4-B4A2-2369-1D2E-020645B981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0288" y="4008438"/>
                <a:ext cx="53975" cy="34925"/>
              </a:xfrm>
              <a:custGeom>
                <a:avLst/>
                <a:gdLst>
                  <a:gd name="T0" fmla="*/ 1 w 151"/>
                  <a:gd name="T1" fmla="*/ 96 h 97"/>
                  <a:gd name="T2" fmla="*/ 0 w 151"/>
                  <a:gd name="T3" fmla="*/ 67 h 97"/>
                  <a:gd name="T4" fmla="*/ 122 w 151"/>
                  <a:gd name="T5" fmla="*/ 0 h 97"/>
                  <a:gd name="T6" fmla="*/ 150 w 151"/>
                  <a:gd name="T7" fmla="*/ 8 h 97"/>
                  <a:gd name="T8" fmla="*/ 1 w 151"/>
                  <a:gd name="T9" fmla="*/ 96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1" h="97">
                    <a:moveTo>
                      <a:pt x="1" y="96"/>
                    </a:moveTo>
                    <a:lnTo>
                      <a:pt x="0" y="67"/>
                    </a:lnTo>
                    <a:cubicBezTo>
                      <a:pt x="1" y="67"/>
                      <a:pt x="107" y="63"/>
                      <a:pt x="122" y="0"/>
                    </a:cubicBezTo>
                    <a:lnTo>
                      <a:pt x="150" y="8"/>
                    </a:lnTo>
                    <a:cubicBezTo>
                      <a:pt x="131" y="92"/>
                      <a:pt x="7" y="96"/>
                      <a:pt x="1" y="9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2" name="Freeform 136">
                <a:extLst>
                  <a:ext uri="{FF2B5EF4-FFF2-40B4-BE49-F238E27FC236}">
                    <a16:creationId xmlns:a16="http://schemas.microsoft.com/office/drawing/2014/main" id="{DFF444A5-4D09-2108-5282-912E52EC92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5375" y="4032250"/>
                <a:ext cx="30163" cy="52388"/>
              </a:xfrm>
              <a:custGeom>
                <a:avLst/>
                <a:gdLst>
                  <a:gd name="T0" fmla="*/ 22 w 83"/>
                  <a:gd name="T1" fmla="*/ 143 h 144"/>
                  <a:gd name="T2" fmla="*/ 0 w 83"/>
                  <a:gd name="T3" fmla="*/ 122 h 144"/>
                  <a:gd name="T4" fmla="*/ 13 w 83"/>
                  <a:gd name="T5" fmla="*/ 13 h 144"/>
                  <a:gd name="T6" fmla="*/ 39 w 83"/>
                  <a:gd name="T7" fmla="*/ 0 h 144"/>
                  <a:gd name="T8" fmla="*/ 22 w 83"/>
                  <a:gd name="T9" fmla="*/ 143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144">
                    <a:moveTo>
                      <a:pt x="22" y="143"/>
                    </a:moveTo>
                    <a:lnTo>
                      <a:pt x="0" y="122"/>
                    </a:lnTo>
                    <a:cubicBezTo>
                      <a:pt x="44" y="76"/>
                      <a:pt x="13" y="16"/>
                      <a:pt x="13" y="13"/>
                    </a:cubicBezTo>
                    <a:lnTo>
                      <a:pt x="39" y="0"/>
                    </a:lnTo>
                    <a:cubicBezTo>
                      <a:pt x="41" y="3"/>
                      <a:pt x="82" y="80"/>
                      <a:pt x="22" y="14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3" name="Freeform 137">
                <a:extLst>
                  <a:ext uri="{FF2B5EF4-FFF2-40B4-BE49-F238E27FC236}">
                    <a16:creationId xmlns:a16="http://schemas.microsoft.com/office/drawing/2014/main" id="{2E87784E-98C5-D8F8-3FF8-2C5E493B1A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3938" y="3913188"/>
                <a:ext cx="11112" cy="319087"/>
              </a:xfrm>
              <a:custGeom>
                <a:avLst/>
                <a:gdLst>
                  <a:gd name="T0" fmla="*/ 14 w 30"/>
                  <a:gd name="T1" fmla="*/ 887 h 888"/>
                  <a:gd name="T2" fmla="*/ 0 w 30"/>
                  <a:gd name="T3" fmla="*/ 887 h 888"/>
                  <a:gd name="T4" fmla="*/ 0 w 30"/>
                  <a:gd name="T5" fmla="*/ 0 h 888"/>
                  <a:gd name="T6" fmla="*/ 29 w 30"/>
                  <a:gd name="T7" fmla="*/ 0 h 888"/>
                  <a:gd name="T8" fmla="*/ 29 w 30"/>
                  <a:gd name="T9" fmla="*/ 887 h 888"/>
                  <a:gd name="T10" fmla="*/ 14 w 30"/>
                  <a:gd name="T11" fmla="*/ 887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888">
                    <a:moveTo>
                      <a:pt x="14" y="887"/>
                    </a:moveTo>
                    <a:lnTo>
                      <a:pt x="0" y="88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887"/>
                    </a:lnTo>
                    <a:lnTo>
                      <a:pt x="14" y="88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4" name="Freeform 138">
                <a:extLst>
                  <a:ext uri="{FF2B5EF4-FFF2-40B4-BE49-F238E27FC236}">
                    <a16:creationId xmlns:a16="http://schemas.microsoft.com/office/drawing/2014/main" id="{EF8EB182-7026-B13E-B13D-7FA666E9A7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2663" y="3994150"/>
                <a:ext cx="44450" cy="22225"/>
              </a:xfrm>
              <a:custGeom>
                <a:avLst/>
                <a:gdLst>
                  <a:gd name="T0" fmla="*/ 123 w 124"/>
                  <a:gd name="T1" fmla="*/ 60 h 61"/>
                  <a:gd name="T2" fmla="*/ 0 w 124"/>
                  <a:gd name="T3" fmla="*/ 60 h 61"/>
                  <a:gd name="T4" fmla="*/ 0 w 124"/>
                  <a:gd name="T5" fmla="*/ 0 h 61"/>
                  <a:gd name="T6" fmla="*/ 30 w 124"/>
                  <a:gd name="T7" fmla="*/ 0 h 61"/>
                  <a:gd name="T8" fmla="*/ 30 w 124"/>
                  <a:gd name="T9" fmla="*/ 31 h 61"/>
                  <a:gd name="T10" fmla="*/ 123 w 124"/>
                  <a:gd name="T11" fmla="*/ 31 h 61"/>
                  <a:gd name="T12" fmla="*/ 123 w 124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4" h="61">
                    <a:moveTo>
                      <a:pt x="123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123" y="31"/>
                    </a:lnTo>
                    <a:lnTo>
                      <a:pt x="123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5" name="Freeform 139">
                <a:extLst>
                  <a:ext uri="{FF2B5EF4-FFF2-40B4-BE49-F238E27FC236}">
                    <a16:creationId xmlns:a16="http://schemas.microsoft.com/office/drawing/2014/main" id="{51F76F2C-6B3D-2852-A200-C7BE9D911A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13450" y="4046538"/>
                <a:ext cx="92075" cy="22225"/>
              </a:xfrm>
              <a:custGeom>
                <a:avLst/>
                <a:gdLst>
                  <a:gd name="T0" fmla="*/ 254 w 255"/>
                  <a:gd name="T1" fmla="*/ 60 h 61"/>
                  <a:gd name="T2" fmla="*/ 0 w 255"/>
                  <a:gd name="T3" fmla="*/ 60 h 61"/>
                  <a:gd name="T4" fmla="*/ 0 w 255"/>
                  <a:gd name="T5" fmla="*/ 0 h 61"/>
                  <a:gd name="T6" fmla="*/ 30 w 255"/>
                  <a:gd name="T7" fmla="*/ 0 h 61"/>
                  <a:gd name="T8" fmla="*/ 30 w 255"/>
                  <a:gd name="T9" fmla="*/ 31 h 61"/>
                  <a:gd name="T10" fmla="*/ 254 w 255"/>
                  <a:gd name="T11" fmla="*/ 31 h 61"/>
                  <a:gd name="T12" fmla="*/ 254 w 255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5" h="61">
                    <a:moveTo>
                      <a:pt x="254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254" y="31"/>
                    </a:lnTo>
                    <a:lnTo>
                      <a:pt x="254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6" name="Freeform 140">
                <a:extLst>
                  <a:ext uri="{FF2B5EF4-FFF2-40B4-BE49-F238E27FC236}">
                    <a16:creationId xmlns:a16="http://schemas.microsoft.com/office/drawing/2014/main" id="{0FA4317A-6566-322B-595A-94982BF249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1075" y="4064000"/>
                <a:ext cx="11113" cy="22225"/>
              </a:xfrm>
              <a:custGeom>
                <a:avLst/>
                <a:gdLst>
                  <a:gd name="T0" fmla="*/ 15 w 30"/>
                  <a:gd name="T1" fmla="*/ 61 h 62"/>
                  <a:gd name="T2" fmla="*/ 0 w 30"/>
                  <a:gd name="T3" fmla="*/ 61 h 62"/>
                  <a:gd name="T4" fmla="*/ 0 w 30"/>
                  <a:gd name="T5" fmla="*/ 0 h 62"/>
                  <a:gd name="T6" fmla="*/ 29 w 30"/>
                  <a:gd name="T7" fmla="*/ 0 h 62"/>
                  <a:gd name="T8" fmla="*/ 29 w 30"/>
                  <a:gd name="T9" fmla="*/ 61 h 62"/>
                  <a:gd name="T10" fmla="*/ 15 w 30"/>
                  <a:gd name="T11" fmla="*/ 6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2">
                    <a:moveTo>
                      <a:pt x="15" y="61"/>
                    </a:moveTo>
                    <a:lnTo>
                      <a:pt x="0" y="61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1"/>
                    </a:lnTo>
                    <a:lnTo>
                      <a:pt x="15" y="6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7" name="Freeform 141">
                <a:extLst>
                  <a:ext uri="{FF2B5EF4-FFF2-40B4-BE49-F238E27FC236}">
                    <a16:creationId xmlns:a16="http://schemas.microsoft.com/office/drawing/2014/main" id="{7122224A-6D80-E7DF-AE13-D33044C9CB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5200" y="4175125"/>
                <a:ext cx="11113" cy="19050"/>
              </a:xfrm>
              <a:custGeom>
                <a:avLst/>
                <a:gdLst>
                  <a:gd name="T0" fmla="*/ 15 w 31"/>
                  <a:gd name="T1" fmla="*/ 54 h 55"/>
                  <a:gd name="T2" fmla="*/ 0 w 31"/>
                  <a:gd name="T3" fmla="*/ 54 h 55"/>
                  <a:gd name="T4" fmla="*/ 0 w 31"/>
                  <a:gd name="T5" fmla="*/ 0 h 55"/>
                  <a:gd name="T6" fmla="*/ 30 w 31"/>
                  <a:gd name="T7" fmla="*/ 0 h 55"/>
                  <a:gd name="T8" fmla="*/ 30 w 31"/>
                  <a:gd name="T9" fmla="*/ 54 h 55"/>
                  <a:gd name="T10" fmla="*/ 15 w 31"/>
                  <a:gd name="T11" fmla="*/ 54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55">
                    <a:moveTo>
                      <a:pt x="15" y="54"/>
                    </a:moveTo>
                    <a:lnTo>
                      <a:pt x="0" y="54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54"/>
                    </a:lnTo>
                    <a:lnTo>
                      <a:pt x="15" y="5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8" name="Freeform 142">
                <a:extLst>
                  <a:ext uri="{FF2B5EF4-FFF2-40B4-BE49-F238E27FC236}">
                    <a16:creationId xmlns:a16="http://schemas.microsoft.com/office/drawing/2014/main" id="{426B900F-D7BF-9F3A-E1A7-A204CB209E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83288" y="4090988"/>
                <a:ext cx="26987" cy="11112"/>
              </a:xfrm>
              <a:custGeom>
                <a:avLst/>
                <a:gdLst>
                  <a:gd name="T0" fmla="*/ 37 w 74"/>
                  <a:gd name="T1" fmla="*/ 29 h 30"/>
                  <a:gd name="T2" fmla="*/ 0 w 74"/>
                  <a:gd name="T3" fmla="*/ 29 h 30"/>
                  <a:gd name="T4" fmla="*/ 0 w 74"/>
                  <a:gd name="T5" fmla="*/ 0 h 30"/>
                  <a:gd name="T6" fmla="*/ 73 w 74"/>
                  <a:gd name="T7" fmla="*/ 0 h 30"/>
                  <a:gd name="T8" fmla="*/ 73 w 74"/>
                  <a:gd name="T9" fmla="*/ 29 h 30"/>
                  <a:gd name="T10" fmla="*/ 37 w 74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30">
                    <a:moveTo>
                      <a:pt x="37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73" y="0"/>
                    </a:lnTo>
                    <a:lnTo>
                      <a:pt x="73" y="29"/>
                    </a:lnTo>
                    <a:lnTo>
                      <a:pt x="37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9" name="Freeform 143">
                <a:extLst>
                  <a:ext uri="{FF2B5EF4-FFF2-40B4-BE49-F238E27FC236}">
                    <a16:creationId xmlns:a16="http://schemas.microsoft.com/office/drawing/2014/main" id="{E80344BA-2616-F924-85DD-A75B25BDBF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9963" y="3963988"/>
                <a:ext cx="38100" cy="36512"/>
              </a:xfrm>
              <a:custGeom>
                <a:avLst/>
                <a:gdLst>
                  <a:gd name="T0" fmla="*/ 51 w 104"/>
                  <a:gd name="T1" fmla="*/ 102 h 103"/>
                  <a:gd name="T2" fmla="*/ 0 w 104"/>
                  <a:gd name="T3" fmla="*/ 51 h 103"/>
                  <a:gd name="T4" fmla="*/ 51 w 104"/>
                  <a:gd name="T5" fmla="*/ 0 h 103"/>
                  <a:gd name="T6" fmla="*/ 102 w 104"/>
                  <a:gd name="T7" fmla="*/ 51 h 103"/>
                  <a:gd name="T8" fmla="*/ 51 w 104"/>
                  <a:gd name="T9" fmla="*/ 102 h 103"/>
                  <a:gd name="T10" fmla="*/ 51 w 104"/>
                  <a:gd name="T11" fmla="*/ 28 h 103"/>
                  <a:gd name="T12" fmla="*/ 29 w 104"/>
                  <a:gd name="T13" fmla="*/ 49 h 103"/>
                  <a:gd name="T14" fmla="*/ 51 w 104"/>
                  <a:gd name="T15" fmla="*/ 71 h 103"/>
                  <a:gd name="T16" fmla="*/ 72 w 104"/>
                  <a:gd name="T17" fmla="*/ 49 h 103"/>
                  <a:gd name="T18" fmla="*/ 51 w 104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4" h="103">
                    <a:moveTo>
                      <a:pt x="51" y="102"/>
                    </a:moveTo>
                    <a:cubicBezTo>
                      <a:pt x="21" y="102"/>
                      <a:pt x="0" y="79"/>
                      <a:pt x="0" y="51"/>
                    </a:cubicBezTo>
                    <a:cubicBezTo>
                      <a:pt x="0" y="22"/>
                      <a:pt x="24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3" y="79"/>
                      <a:pt x="80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7" y="28"/>
                      <a:pt x="29" y="38"/>
                      <a:pt x="29" y="49"/>
                    </a:cubicBezTo>
                    <a:cubicBezTo>
                      <a:pt x="29" y="63"/>
                      <a:pt x="40" y="71"/>
                      <a:pt x="51" y="71"/>
                    </a:cubicBezTo>
                    <a:cubicBezTo>
                      <a:pt x="63" y="71"/>
                      <a:pt x="72" y="61"/>
                      <a:pt x="72" y="49"/>
                    </a:cubicBezTo>
                    <a:cubicBezTo>
                      <a:pt x="74" y="38"/>
                      <a:pt x="64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0" name="Freeform 144">
                <a:extLst>
                  <a:ext uri="{FF2B5EF4-FFF2-40B4-BE49-F238E27FC236}">
                    <a16:creationId xmlns:a16="http://schemas.microsoft.com/office/drawing/2014/main" id="{F726792D-24FF-D9D7-EB3C-701BDEE49E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99163" y="4013200"/>
                <a:ext cx="36512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49 h 103"/>
                  <a:gd name="T14" fmla="*/ 51 w 103"/>
                  <a:gd name="T15" fmla="*/ 71 h 103"/>
                  <a:gd name="T16" fmla="*/ 73 w 103"/>
                  <a:gd name="T17" fmla="*/ 49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2"/>
                      <a:pt x="23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2" y="79"/>
                      <a:pt x="79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49"/>
                    </a:cubicBezTo>
                    <a:cubicBezTo>
                      <a:pt x="29" y="62"/>
                      <a:pt x="39" y="71"/>
                      <a:pt x="51" y="71"/>
                    </a:cubicBezTo>
                    <a:cubicBezTo>
                      <a:pt x="63" y="71"/>
                      <a:pt x="73" y="61"/>
                      <a:pt x="73" y="49"/>
                    </a:cubicBezTo>
                    <a:cubicBezTo>
                      <a:pt x="73" y="38"/>
                      <a:pt x="63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1" name="Freeform 145">
                <a:extLst>
                  <a:ext uri="{FF2B5EF4-FFF2-40B4-BE49-F238E27FC236}">
                    <a16:creationId xmlns:a16="http://schemas.microsoft.com/office/drawing/2014/main" id="{66FADF34-F41A-9808-BBEB-0A55B542BE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8375" y="4079875"/>
                <a:ext cx="36513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78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50"/>
                    </a:cubicBezTo>
                    <a:cubicBezTo>
                      <a:pt x="29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2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2" name="Freeform 146">
                <a:extLst>
                  <a:ext uri="{FF2B5EF4-FFF2-40B4-BE49-F238E27FC236}">
                    <a16:creationId xmlns:a16="http://schemas.microsoft.com/office/drawing/2014/main" id="{108CFF1E-1C4B-6425-A2BB-8D815FEA99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32500" y="4141788"/>
                <a:ext cx="36513" cy="36512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30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81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30" y="38"/>
                      <a:pt x="30" y="50"/>
                    </a:cubicBezTo>
                    <a:cubicBezTo>
                      <a:pt x="30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5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3" name="Freeform 147">
                <a:extLst>
                  <a:ext uri="{FF2B5EF4-FFF2-40B4-BE49-F238E27FC236}">
                    <a16:creationId xmlns:a16="http://schemas.microsoft.com/office/drawing/2014/main" id="{1D3D42BE-582E-0040-1A21-C62EA9A5EF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0450" y="4146550"/>
                <a:ext cx="44450" cy="25400"/>
              </a:xfrm>
              <a:custGeom>
                <a:avLst/>
                <a:gdLst>
                  <a:gd name="T0" fmla="*/ 26 w 122"/>
                  <a:gd name="T1" fmla="*/ 69 h 70"/>
                  <a:gd name="T2" fmla="*/ 0 w 122"/>
                  <a:gd name="T3" fmla="*/ 66 h 70"/>
                  <a:gd name="T4" fmla="*/ 6 w 122"/>
                  <a:gd name="T5" fmla="*/ 37 h 70"/>
                  <a:gd name="T6" fmla="*/ 95 w 122"/>
                  <a:gd name="T7" fmla="*/ 0 h 70"/>
                  <a:gd name="T8" fmla="*/ 121 w 122"/>
                  <a:gd name="T9" fmla="*/ 12 h 70"/>
                  <a:gd name="T10" fmla="*/ 26 w 122"/>
                  <a:gd name="T11" fmla="*/ 6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2" h="70">
                    <a:moveTo>
                      <a:pt x="26" y="69"/>
                    </a:moveTo>
                    <a:cubicBezTo>
                      <a:pt x="16" y="69"/>
                      <a:pt x="8" y="67"/>
                      <a:pt x="0" y="66"/>
                    </a:cubicBezTo>
                    <a:lnTo>
                      <a:pt x="6" y="37"/>
                    </a:lnTo>
                    <a:cubicBezTo>
                      <a:pt x="9" y="37"/>
                      <a:pt x="73" y="50"/>
                      <a:pt x="95" y="0"/>
                    </a:cubicBezTo>
                    <a:lnTo>
                      <a:pt x="121" y="12"/>
                    </a:lnTo>
                    <a:cubicBezTo>
                      <a:pt x="102" y="57"/>
                      <a:pt x="59" y="69"/>
                      <a:pt x="26" y="69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</p:grpSp>
      </p:grp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D08E1951-0512-98BA-638A-563B0507A51B}"/>
              </a:ext>
            </a:extLst>
          </p:cNvPr>
          <p:cNvSpPr/>
          <p:nvPr/>
        </p:nvSpPr>
        <p:spPr>
          <a:xfrm>
            <a:off x="6330634" y="1362427"/>
            <a:ext cx="781154" cy="226112"/>
          </a:xfrm>
          <a:prstGeom prst="roundRect">
            <a:avLst/>
          </a:prstGeom>
          <a:gradFill flip="none" rotWithShape="1">
            <a:gsLst>
              <a:gs pos="0">
                <a:schemeClr val="tx2"/>
              </a:gs>
              <a:gs pos="0">
                <a:schemeClr val="accent3"/>
              </a:gs>
              <a:gs pos="30000">
                <a:schemeClr val="accent3"/>
              </a:gs>
              <a:gs pos="70000">
                <a:schemeClr val="accent3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AI Firewall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1387A25-8D05-7430-253E-EF844E202342}"/>
              </a:ext>
            </a:extLst>
          </p:cNvPr>
          <p:cNvGrpSpPr>
            <a:grpSpLocks noChangeAspect="1"/>
          </p:cNvGrpSpPr>
          <p:nvPr/>
        </p:nvGrpSpPr>
        <p:grpSpPr>
          <a:xfrm>
            <a:off x="9181465" y="1296147"/>
            <a:ext cx="485513" cy="491714"/>
            <a:chOff x="905303" y="2241415"/>
            <a:chExt cx="486364" cy="492575"/>
          </a:xfrm>
          <a:solidFill>
            <a:schemeClr val="accent3">
              <a:lumMod val="40000"/>
              <a:lumOff val="60000"/>
            </a:schemeClr>
          </a:solidFill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D5B8A1A1-9658-5C72-2269-6969A86F48D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05303" y="2241415"/>
              <a:ext cx="430938" cy="437214"/>
              <a:chOff x="805304" y="2139960"/>
              <a:chExt cx="630936" cy="640124"/>
            </a:xfrm>
            <a:grpFill/>
          </p:grpSpPr>
          <p:sp>
            <p:nvSpPr>
              <p:cNvPr id="75" name="Freeform 172">
                <a:extLst>
                  <a:ext uri="{FF2B5EF4-FFF2-40B4-BE49-F238E27FC236}">
                    <a16:creationId xmlns:a16="http://schemas.microsoft.com/office/drawing/2014/main" id="{5290926E-E752-33E0-4AFA-7162960117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04" y="2139960"/>
                <a:ext cx="630936" cy="199081"/>
              </a:xfrm>
              <a:custGeom>
                <a:avLst/>
                <a:gdLst>
                  <a:gd name="T0" fmla="*/ 857 w 909"/>
                  <a:gd name="T1" fmla="*/ 286 h 287"/>
                  <a:gd name="T2" fmla="*/ 51 w 909"/>
                  <a:gd name="T3" fmla="*/ 286 h 287"/>
                  <a:gd name="T4" fmla="*/ 0 w 909"/>
                  <a:gd name="T5" fmla="*/ 235 h 287"/>
                  <a:gd name="T6" fmla="*/ 0 w 909"/>
                  <a:gd name="T7" fmla="*/ 51 h 287"/>
                  <a:gd name="T8" fmla="*/ 51 w 909"/>
                  <a:gd name="T9" fmla="*/ 0 h 287"/>
                  <a:gd name="T10" fmla="*/ 857 w 909"/>
                  <a:gd name="T11" fmla="*/ 0 h 287"/>
                  <a:gd name="T12" fmla="*/ 908 w 909"/>
                  <a:gd name="T13" fmla="*/ 51 h 287"/>
                  <a:gd name="T14" fmla="*/ 908 w 909"/>
                  <a:gd name="T15" fmla="*/ 235 h 287"/>
                  <a:gd name="T16" fmla="*/ 857 w 909"/>
                  <a:gd name="T17" fmla="*/ 286 h 287"/>
                  <a:gd name="T18" fmla="*/ 51 w 909"/>
                  <a:gd name="T19" fmla="*/ 28 h 287"/>
                  <a:gd name="T20" fmla="*/ 29 w 909"/>
                  <a:gd name="T21" fmla="*/ 50 h 287"/>
                  <a:gd name="T22" fmla="*/ 29 w 909"/>
                  <a:gd name="T23" fmla="*/ 235 h 287"/>
                  <a:gd name="T24" fmla="*/ 51 w 909"/>
                  <a:gd name="T25" fmla="*/ 256 h 287"/>
                  <a:gd name="T26" fmla="*/ 857 w 909"/>
                  <a:gd name="T27" fmla="*/ 256 h 287"/>
                  <a:gd name="T28" fmla="*/ 879 w 909"/>
                  <a:gd name="T29" fmla="*/ 235 h 287"/>
                  <a:gd name="T30" fmla="*/ 879 w 909"/>
                  <a:gd name="T31" fmla="*/ 51 h 287"/>
                  <a:gd name="T32" fmla="*/ 857 w 909"/>
                  <a:gd name="T33" fmla="*/ 29 h 287"/>
                  <a:gd name="T34" fmla="*/ 51 w 909"/>
                  <a:gd name="T35" fmla="*/ 29 h 287"/>
                  <a:gd name="T36" fmla="*/ 51 w 909"/>
                  <a:gd name="T37" fmla="*/ 28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09" h="287">
                    <a:moveTo>
                      <a:pt x="857" y="286"/>
                    </a:moveTo>
                    <a:lnTo>
                      <a:pt x="51" y="286"/>
                    </a:lnTo>
                    <a:cubicBezTo>
                      <a:pt x="24" y="286"/>
                      <a:pt x="0" y="262"/>
                      <a:pt x="0" y="235"/>
                    </a:cubicBezTo>
                    <a:lnTo>
                      <a:pt x="0" y="51"/>
                    </a:lnTo>
                    <a:cubicBezTo>
                      <a:pt x="0" y="23"/>
                      <a:pt x="24" y="0"/>
                      <a:pt x="51" y="0"/>
                    </a:cubicBezTo>
                    <a:lnTo>
                      <a:pt x="857" y="0"/>
                    </a:lnTo>
                    <a:cubicBezTo>
                      <a:pt x="885" y="0"/>
                      <a:pt x="908" y="23"/>
                      <a:pt x="908" y="51"/>
                    </a:cubicBezTo>
                    <a:lnTo>
                      <a:pt x="908" y="235"/>
                    </a:lnTo>
                    <a:cubicBezTo>
                      <a:pt x="908" y="262"/>
                      <a:pt x="885" y="286"/>
                      <a:pt x="857" y="286"/>
                    </a:cubicBezTo>
                    <a:close/>
                    <a:moveTo>
                      <a:pt x="51" y="28"/>
                    </a:moveTo>
                    <a:cubicBezTo>
                      <a:pt x="40" y="28"/>
                      <a:pt x="29" y="38"/>
                      <a:pt x="29" y="50"/>
                    </a:cubicBezTo>
                    <a:lnTo>
                      <a:pt x="29" y="235"/>
                    </a:lnTo>
                    <a:cubicBezTo>
                      <a:pt x="29" y="246"/>
                      <a:pt x="40" y="256"/>
                      <a:pt x="51" y="256"/>
                    </a:cubicBezTo>
                    <a:lnTo>
                      <a:pt x="857" y="256"/>
                    </a:lnTo>
                    <a:cubicBezTo>
                      <a:pt x="869" y="256"/>
                      <a:pt x="879" y="246"/>
                      <a:pt x="879" y="235"/>
                    </a:cubicBezTo>
                    <a:lnTo>
                      <a:pt x="879" y="51"/>
                    </a:lnTo>
                    <a:cubicBezTo>
                      <a:pt x="879" y="39"/>
                      <a:pt x="869" y="29"/>
                      <a:pt x="857" y="29"/>
                    </a:cubicBezTo>
                    <a:lnTo>
                      <a:pt x="51" y="29"/>
                    </a:lnTo>
                    <a:lnTo>
                      <a:pt x="51" y="2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6" name="Freeform 173">
                <a:extLst>
                  <a:ext uri="{FF2B5EF4-FFF2-40B4-BE49-F238E27FC236}">
                    <a16:creationId xmlns:a16="http://schemas.microsoft.com/office/drawing/2014/main" id="{343CB43C-D64D-8F16-F3C2-6AF65609B1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878" y="2228780"/>
                <a:ext cx="177642" cy="21441"/>
              </a:xfrm>
              <a:custGeom>
                <a:avLst/>
                <a:gdLst>
                  <a:gd name="T0" fmla="*/ 128 w 256"/>
                  <a:gd name="T1" fmla="*/ 29 h 30"/>
                  <a:gd name="T2" fmla="*/ 0 w 256"/>
                  <a:gd name="T3" fmla="*/ 29 h 30"/>
                  <a:gd name="T4" fmla="*/ 0 w 256"/>
                  <a:gd name="T5" fmla="*/ 0 h 30"/>
                  <a:gd name="T6" fmla="*/ 255 w 256"/>
                  <a:gd name="T7" fmla="*/ 0 h 30"/>
                  <a:gd name="T8" fmla="*/ 255 w 256"/>
                  <a:gd name="T9" fmla="*/ 29 h 30"/>
                  <a:gd name="T10" fmla="*/ 128 w 256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30">
                    <a:moveTo>
                      <a:pt x="128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255" y="0"/>
                    </a:lnTo>
                    <a:lnTo>
                      <a:pt x="255" y="29"/>
                    </a:lnTo>
                    <a:lnTo>
                      <a:pt x="128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7" name="Freeform 174">
                <a:extLst>
                  <a:ext uri="{FF2B5EF4-FFF2-40B4-BE49-F238E27FC236}">
                    <a16:creationId xmlns:a16="http://schemas.microsoft.com/office/drawing/2014/main" id="{DDB25CF1-7769-F515-0A82-8A78F9768C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6086" y="2216529"/>
                <a:ext cx="21439" cy="45943"/>
              </a:xfrm>
              <a:custGeom>
                <a:avLst/>
                <a:gdLst>
                  <a:gd name="T0" fmla="*/ 14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4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4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4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8" name="Freeform 175">
                <a:extLst>
                  <a:ext uri="{FF2B5EF4-FFF2-40B4-BE49-F238E27FC236}">
                    <a16:creationId xmlns:a16="http://schemas.microsoft.com/office/drawing/2014/main" id="{7858D0AC-E77D-ABE2-EEBB-53A6B07E9D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5901" y="2216529"/>
                <a:ext cx="21441" cy="45943"/>
              </a:xfrm>
              <a:custGeom>
                <a:avLst/>
                <a:gdLst>
                  <a:gd name="T0" fmla="*/ 15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5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9" name="Freeform 176">
                <a:extLst>
                  <a:ext uri="{FF2B5EF4-FFF2-40B4-BE49-F238E27FC236}">
                    <a16:creationId xmlns:a16="http://schemas.microsoft.com/office/drawing/2014/main" id="{66706E90-2C18-C2AD-E56D-87174C0E0E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12655" y="2216529"/>
                <a:ext cx="21441" cy="45943"/>
              </a:xfrm>
              <a:custGeom>
                <a:avLst/>
                <a:gdLst>
                  <a:gd name="T0" fmla="*/ 15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5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0" name="Freeform 177">
                <a:extLst>
                  <a:ext uri="{FF2B5EF4-FFF2-40B4-BE49-F238E27FC236}">
                    <a16:creationId xmlns:a16="http://schemas.microsoft.com/office/drawing/2014/main" id="{BA61A803-E381-054D-023A-1D54D12241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9408" y="2216529"/>
                <a:ext cx="21441" cy="45943"/>
              </a:xfrm>
              <a:custGeom>
                <a:avLst/>
                <a:gdLst>
                  <a:gd name="T0" fmla="*/ 14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4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4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4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1" name="Freeform 178">
                <a:extLst>
                  <a:ext uri="{FF2B5EF4-FFF2-40B4-BE49-F238E27FC236}">
                    <a16:creationId xmlns:a16="http://schemas.microsoft.com/office/drawing/2014/main" id="{A1FB5BE0-EEB1-C497-D2EA-A521932F5C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89226" y="2216529"/>
                <a:ext cx="21439" cy="45943"/>
              </a:xfrm>
              <a:custGeom>
                <a:avLst/>
                <a:gdLst>
                  <a:gd name="T0" fmla="*/ 15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5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2" name="Freeform 179">
                <a:extLst>
                  <a:ext uri="{FF2B5EF4-FFF2-40B4-BE49-F238E27FC236}">
                    <a16:creationId xmlns:a16="http://schemas.microsoft.com/office/drawing/2014/main" id="{E5C5DDFE-7952-3F9A-AD03-48ACE7349B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25979" y="2216529"/>
                <a:ext cx="21439" cy="45943"/>
              </a:xfrm>
              <a:custGeom>
                <a:avLst/>
                <a:gdLst>
                  <a:gd name="T0" fmla="*/ 15 w 31"/>
                  <a:gd name="T1" fmla="*/ 67 h 68"/>
                  <a:gd name="T2" fmla="*/ 0 w 31"/>
                  <a:gd name="T3" fmla="*/ 67 h 68"/>
                  <a:gd name="T4" fmla="*/ 0 w 31"/>
                  <a:gd name="T5" fmla="*/ 0 h 68"/>
                  <a:gd name="T6" fmla="*/ 30 w 31"/>
                  <a:gd name="T7" fmla="*/ 0 h 68"/>
                  <a:gd name="T8" fmla="*/ 30 w 31"/>
                  <a:gd name="T9" fmla="*/ 67 h 68"/>
                  <a:gd name="T10" fmla="*/ 15 w 31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3" name="Freeform 180">
                <a:extLst>
                  <a:ext uri="{FF2B5EF4-FFF2-40B4-BE49-F238E27FC236}">
                    <a16:creationId xmlns:a16="http://schemas.microsoft.com/office/drawing/2014/main" id="{3DDD6517-B3E5-E363-AC72-87B488BBDE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5795" y="2216529"/>
                <a:ext cx="21441" cy="45943"/>
              </a:xfrm>
              <a:custGeom>
                <a:avLst/>
                <a:gdLst>
                  <a:gd name="T0" fmla="*/ 14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4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4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4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4" name="Freeform 181">
                <a:extLst>
                  <a:ext uri="{FF2B5EF4-FFF2-40B4-BE49-F238E27FC236}">
                    <a16:creationId xmlns:a16="http://schemas.microsoft.com/office/drawing/2014/main" id="{1F9EB1DA-E777-2D5F-7353-118DBB06AA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09" y="2219593"/>
                <a:ext cx="36754" cy="36754"/>
              </a:xfrm>
              <a:custGeom>
                <a:avLst/>
                <a:gdLst>
                  <a:gd name="T0" fmla="*/ 26 w 53"/>
                  <a:gd name="T1" fmla="*/ 53 h 54"/>
                  <a:gd name="T2" fmla="*/ 0 w 53"/>
                  <a:gd name="T3" fmla="*/ 53 h 54"/>
                  <a:gd name="T4" fmla="*/ 0 w 53"/>
                  <a:gd name="T5" fmla="*/ 0 h 54"/>
                  <a:gd name="T6" fmla="*/ 52 w 53"/>
                  <a:gd name="T7" fmla="*/ 0 h 54"/>
                  <a:gd name="T8" fmla="*/ 52 w 53"/>
                  <a:gd name="T9" fmla="*/ 53 h 54"/>
                  <a:gd name="T10" fmla="*/ 26 w 53"/>
                  <a:gd name="T11" fmla="*/ 5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54">
                    <a:moveTo>
                      <a:pt x="26" y="53"/>
                    </a:moveTo>
                    <a:lnTo>
                      <a:pt x="0" y="53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53"/>
                    </a:lnTo>
                    <a:lnTo>
                      <a:pt x="26" y="5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5" name="Freeform 182">
                <a:extLst>
                  <a:ext uri="{FF2B5EF4-FFF2-40B4-BE49-F238E27FC236}">
                    <a16:creationId xmlns:a16="http://schemas.microsoft.com/office/drawing/2014/main" id="{719ABF94-35D8-92AF-2809-CB6AF961EF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04" y="2360481"/>
                <a:ext cx="630936" cy="199081"/>
              </a:xfrm>
              <a:custGeom>
                <a:avLst/>
                <a:gdLst>
                  <a:gd name="T0" fmla="*/ 436 w 909"/>
                  <a:gd name="T1" fmla="*/ 285 h 286"/>
                  <a:gd name="T2" fmla="*/ 51 w 909"/>
                  <a:gd name="T3" fmla="*/ 285 h 286"/>
                  <a:gd name="T4" fmla="*/ 0 w 909"/>
                  <a:gd name="T5" fmla="*/ 234 h 286"/>
                  <a:gd name="T6" fmla="*/ 0 w 909"/>
                  <a:gd name="T7" fmla="*/ 51 h 286"/>
                  <a:gd name="T8" fmla="*/ 51 w 909"/>
                  <a:gd name="T9" fmla="*/ 0 h 286"/>
                  <a:gd name="T10" fmla="*/ 857 w 909"/>
                  <a:gd name="T11" fmla="*/ 0 h 286"/>
                  <a:gd name="T12" fmla="*/ 908 w 909"/>
                  <a:gd name="T13" fmla="*/ 51 h 286"/>
                  <a:gd name="T14" fmla="*/ 908 w 909"/>
                  <a:gd name="T15" fmla="*/ 134 h 286"/>
                  <a:gd name="T16" fmla="*/ 879 w 909"/>
                  <a:gd name="T17" fmla="*/ 134 h 286"/>
                  <a:gd name="T18" fmla="*/ 879 w 909"/>
                  <a:gd name="T19" fmla="*/ 51 h 286"/>
                  <a:gd name="T20" fmla="*/ 857 w 909"/>
                  <a:gd name="T21" fmla="*/ 29 h 286"/>
                  <a:gd name="T22" fmla="*/ 51 w 909"/>
                  <a:gd name="T23" fmla="*/ 29 h 286"/>
                  <a:gd name="T24" fmla="*/ 29 w 909"/>
                  <a:gd name="T25" fmla="*/ 51 h 286"/>
                  <a:gd name="T26" fmla="*/ 29 w 909"/>
                  <a:gd name="T27" fmla="*/ 234 h 286"/>
                  <a:gd name="T28" fmla="*/ 51 w 909"/>
                  <a:gd name="T29" fmla="*/ 256 h 286"/>
                  <a:gd name="T30" fmla="*/ 436 w 909"/>
                  <a:gd name="T31" fmla="*/ 256 h 286"/>
                  <a:gd name="T32" fmla="*/ 436 w 909"/>
                  <a:gd name="T33" fmla="*/ 285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09" h="286">
                    <a:moveTo>
                      <a:pt x="436" y="285"/>
                    </a:moveTo>
                    <a:lnTo>
                      <a:pt x="51" y="285"/>
                    </a:lnTo>
                    <a:cubicBezTo>
                      <a:pt x="24" y="285"/>
                      <a:pt x="0" y="262"/>
                      <a:pt x="0" y="234"/>
                    </a:cubicBezTo>
                    <a:lnTo>
                      <a:pt x="0" y="51"/>
                    </a:lnTo>
                    <a:cubicBezTo>
                      <a:pt x="0" y="23"/>
                      <a:pt x="24" y="0"/>
                      <a:pt x="51" y="0"/>
                    </a:cubicBezTo>
                    <a:lnTo>
                      <a:pt x="857" y="0"/>
                    </a:lnTo>
                    <a:cubicBezTo>
                      <a:pt x="885" y="0"/>
                      <a:pt x="908" y="23"/>
                      <a:pt x="908" y="51"/>
                    </a:cubicBezTo>
                    <a:lnTo>
                      <a:pt x="908" y="134"/>
                    </a:lnTo>
                    <a:lnTo>
                      <a:pt x="879" y="134"/>
                    </a:lnTo>
                    <a:lnTo>
                      <a:pt x="879" y="51"/>
                    </a:lnTo>
                    <a:cubicBezTo>
                      <a:pt x="879" y="39"/>
                      <a:pt x="869" y="29"/>
                      <a:pt x="857" y="29"/>
                    </a:cubicBezTo>
                    <a:lnTo>
                      <a:pt x="51" y="29"/>
                    </a:lnTo>
                    <a:cubicBezTo>
                      <a:pt x="40" y="29"/>
                      <a:pt x="29" y="39"/>
                      <a:pt x="29" y="51"/>
                    </a:cubicBezTo>
                    <a:lnTo>
                      <a:pt x="29" y="234"/>
                    </a:lnTo>
                    <a:cubicBezTo>
                      <a:pt x="29" y="246"/>
                      <a:pt x="40" y="256"/>
                      <a:pt x="51" y="256"/>
                    </a:cubicBezTo>
                    <a:lnTo>
                      <a:pt x="436" y="256"/>
                    </a:lnTo>
                    <a:lnTo>
                      <a:pt x="436" y="285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6" name="Freeform 183">
                <a:extLst>
                  <a:ext uri="{FF2B5EF4-FFF2-40B4-BE49-F238E27FC236}">
                    <a16:creationId xmlns:a16="http://schemas.microsoft.com/office/drawing/2014/main" id="{3165A068-2B07-5FE5-99EB-4D4A572F9C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878" y="2449301"/>
                <a:ext cx="177642" cy="21441"/>
              </a:xfrm>
              <a:custGeom>
                <a:avLst/>
                <a:gdLst>
                  <a:gd name="T0" fmla="*/ 128 w 256"/>
                  <a:gd name="T1" fmla="*/ 29 h 30"/>
                  <a:gd name="T2" fmla="*/ 0 w 256"/>
                  <a:gd name="T3" fmla="*/ 29 h 30"/>
                  <a:gd name="T4" fmla="*/ 0 w 256"/>
                  <a:gd name="T5" fmla="*/ 0 h 30"/>
                  <a:gd name="T6" fmla="*/ 255 w 256"/>
                  <a:gd name="T7" fmla="*/ 0 h 30"/>
                  <a:gd name="T8" fmla="*/ 255 w 256"/>
                  <a:gd name="T9" fmla="*/ 29 h 30"/>
                  <a:gd name="T10" fmla="*/ 128 w 256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30">
                    <a:moveTo>
                      <a:pt x="128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255" y="0"/>
                    </a:lnTo>
                    <a:lnTo>
                      <a:pt x="255" y="29"/>
                    </a:lnTo>
                    <a:lnTo>
                      <a:pt x="128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7" name="Freeform 184">
                <a:extLst>
                  <a:ext uri="{FF2B5EF4-FFF2-40B4-BE49-F238E27FC236}">
                    <a16:creationId xmlns:a16="http://schemas.microsoft.com/office/drawing/2014/main" id="{BF1A2A82-E0AE-BAA1-E92B-589DB0C90E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09" y="2443176"/>
                <a:ext cx="36754" cy="36754"/>
              </a:xfrm>
              <a:custGeom>
                <a:avLst/>
                <a:gdLst>
                  <a:gd name="T0" fmla="*/ 26 w 53"/>
                  <a:gd name="T1" fmla="*/ 53 h 54"/>
                  <a:gd name="T2" fmla="*/ 0 w 53"/>
                  <a:gd name="T3" fmla="*/ 53 h 54"/>
                  <a:gd name="T4" fmla="*/ 0 w 53"/>
                  <a:gd name="T5" fmla="*/ 0 h 54"/>
                  <a:gd name="T6" fmla="*/ 52 w 53"/>
                  <a:gd name="T7" fmla="*/ 0 h 54"/>
                  <a:gd name="T8" fmla="*/ 52 w 53"/>
                  <a:gd name="T9" fmla="*/ 53 h 54"/>
                  <a:gd name="T10" fmla="*/ 26 w 53"/>
                  <a:gd name="T11" fmla="*/ 5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54">
                    <a:moveTo>
                      <a:pt x="26" y="53"/>
                    </a:moveTo>
                    <a:lnTo>
                      <a:pt x="0" y="53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53"/>
                    </a:lnTo>
                    <a:lnTo>
                      <a:pt x="26" y="5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8" name="Freeform 185">
                <a:extLst>
                  <a:ext uri="{FF2B5EF4-FFF2-40B4-BE49-F238E27FC236}">
                    <a16:creationId xmlns:a16="http://schemas.microsoft.com/office/drawing/2014/main" id="{65DF89F8-A770-504F-5080-FEAC9347FA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04" y="2581003"/>
                <a:ext cx="303216" cy="199081"/>
              </a:xfrm>
              <a:custGeom>
                <a:avLst/>
                <a:gdLst>
                  <a:gd name="T0" fmla="*/ 436 w 437"/>
                  <a:gd name="T1" fmla="*/ 286 h 287"/>
                  <a:gd name="T2" fmla="*/ 51 w 437"/>
                  <a:gd name="T3" fmla="*/ 286 h 287"/>
                  <a:gd name="T4" fmla="*/ 0 w 437"/>
                  <a:gd name="T5" fmla="*/ 235 h 287"/>
                  <a:gd name="T6" fmla="*/ 0 w 437"/>
                  <a:gd name="T7" fmla="*/ 51 h 287"/>
                  <a:gd name="T8" fmla="*/ 51 w 437"/>
                  <a:gd name="T9" fmla="*/ 0 h 287"/>
                  <a:gd name="T10" fmla="*/ 436 w 437"/>
                  <a:gd name="T11" fmla="*/ 0 h 287"/>
                  <a:gd name="T12" fmla="*/ 436 w 437"/>
                  <a:gd name="T13" fmla="*/ 30 h 287"/>
                  <a:gd name="T14" fmla="*/ 51 w 437"/>
                  <a:gd name="T15" fmla="*/ 30 h 287"/>
                  <a:gd name="T16" fmla="*/ 29 w 437"/>
                  <a:gd name="T17" fmla="*/ 51 h 287"/>
                  <a:gd name="T18" fmla="*/ 29 w 437"/>
                  <a:gd name="T19" fmla="*/ 235 h 287"/>
                  <a:gd name="T20" fmla="*/ 51 w 437"/>
                  <a:gd name="T21" fmla="*/ 257 h 287"/>
                  <a:gd name="T22" fmla="*/ 436 w 437"/>
                  <a:gd name="T23" fmla="*/ 257 h 287"/>
                  <a:gd name="T24" fmla="*/ 436 w 437"/>
                  <a:gd name="T25" fmla="*/ 286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37" h="287">
                    <a:moveTo>
                      <a:pt x="436" y="286"/>
                    </a:moveTo>
                    <a:lnTo>
                      <a:pt x="51" y="286"/>
                    </a:lnTo>
                    <a:cubicBezTo>
                      <a:pt x="24" y="286"/>
                      <a:pt x="0" y="263"/>
                      <a:pt x="0" y="235"/>
                    </a:cubicBezTo>
                    <a:lnTo>
                      <a:pt x="0" y="51"/>
                    </a:lnTo>
                    <a:cubicBezTo>
                      <a:pt x="0" y="24"/>
                      <a:pt x="24" y="0"/>
                      <a:pt x="51" y="0"/>
                    </a:cubicBezTo>
                    <a:lnTo>
                      <a:pt x="436" y="0"/>
                    </a:lnTo>
                    <a:lnTo>
                      <a:pt x="436" y="30"/>
                    </a:lnTo>
                    <a:lnTo>
                      <a:pt x="51" y="30"/>
                    </a:lnTo>
                    <a:cubicBezTo>
                      <a:pt x="40" y="30"/>
                      <a:pt x="29" y="40"/>
                      <a:pt x="29" y="51"/>
                    </a:cubicBezTo>
                    <a:lnTo>
                      <a:pt x="29" y="235"/>
                    </a:lnTo>
                    <a:cubicBezTo>
                      <a:pt x="29" y="247"/>
                      <a:pt x="40" y="257"/>
                      <a:pt x="51" y="257"/>
                    </a:cubicBezTo>
                    <a:lnTo>
                      <a:pt x="436" y="257"/>
                    </a:lnTo>
                    <a:lnTo>
                      <a:pt x="436" y="286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9" name="Freeform 186">
                <a:extLst>
                  <a:ext uri="{FF2B5EF4-FFF2-40B4-BE49-F238E27FC236}">
                    <a16:creationId xmlns:a16="http://schemas.microsoft.com/office/drawing/2014/main" id="{CEEDA3B0-8A4D-F6D2-35C3-E69CF6B7F4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878" y="2669823"/>
                <a:ext cx="177642" cy="21441"/>
              </a:xfrm>
              <a:custGeom>
                <a:avLst/>
                <a:gdLst>
                  <a:gd name="T0" fmla="*/ 128 w 256"/>
                  <a:gd name="T1" fmla="*/ 29 h 30"/>
                  <a:gd name="T2" fmla="*/ 0 w 256"/>
                  <a:gd name="T3" fmla="*/ 29 h 30"/>
                  <a:gd name="T4" fmla="*/ 0 w 256"/>
                  <a:gd name="T5" fmla="*/ 0 h 30"/>
                  <a:gd name="T6" fmla="*/ 255 w 256"/>
                  <a:gd name="T7" fmla="*/ 0 h 30"/>
                  <a:gd name="T8" fmla="*/ 255 w 256"/>
                  <a:gd name="T9" fmla="*/ 29 h 30"/>
                  <a:gd name="T10" fmla="*/ 128 w 256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30">
                    <a:moveTo>
                      <a:pt x="128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255" y="0"/>
                    </a:lnTo>
                    <a:lnTo>
                      <a:pt x="255" y="29"/>
                    </a:lnTo>
                    <a:lnTo>
                      <a:pt x="128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90" name="Freeform 187">
                <a:extLst>
                  <a:ext uri="{FF2B5EF4-FFF2-40B4-BE49-F238E27FC236}">
                    <a16:creationId xmlns:a16="http://schemas.microsoft.com/office/drawing/2014/main" id="{9504847A-79BA-0251-9E08-2C06F2B9AE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09" y="2663697"/>
                <a:ext cx="36754" cy="36754"/>
              </a:xfrm>
              <a:custGeom>
                <a:avLst/>
                <a:gdLst>
                  <a:gd name="T0" fmla="*/ 26 w 53"/>
                  <a:gd name="T1" fmla="*/ 52 h 53"/>
                  <a:gd name="T2" fmla="*/ 0 w 53"/>
                  <a:gd name="T3" fmla="*/ 52 h 53"/>
                  <a:gd name="T4" fmla="*/ 0 w 53"/>
                  <a:gd name="T5" fmla="*/ 0 h 53"/>
                  <a:gd name="T6" fmla="*/ 52 w 53"/>
                  <a:gd name="T7" fmla="*/ 0 h 53"/>
                  <a:gd name="T8" fmla="*/ 52 w 53"/>
                  <a:gd name="T9" fmla="*/ 52 h 53"/>
                  <a:gd name="T10" fmla="*/ 26 w 53"/>
                  <a:gd name="T11" fmla="*/ 5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53">
                    <a:moveTo>
                      <a:pt x="26" y="52"/>
                    </a:moveTo>
                    <a:lnTo>
                      <a:pt x="0" y="52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52"/>
                    </a:lnTo>
                    <a:lnTo>
                      <a:pt x="26" y="5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C9AD798-6DC2-667A-1F07-3E5487B8D8C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05435" y="2412553"/>
              <a:ext cx="286232" cy="321437"/>
              <a:chOff x="5961063" y="3908425"/>
              <a:chExt cx="296862" cy="333375"/>
            </a:xfrm>
            <a:grpFill/>
          </p:grpSpPr>
          <p:sp>
            <p:nvSpPr>
              <p:cNvPr id="57" name="Freeform 130">
                <a:extLst>
                  <a:ext uri="{FF2B5EF4-FFF2-40B4-BE49-F238E27FC236}">
                    <a16:creationId xmlns:a16="http://schemas.microsoft.com/office/drawing/2014/main" id="{0020830B-8D57-F9CE-35FA-87010C4B32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61063" y="3908425"/>
                <a:ext cx="296862" cy="333375"/>
              </a:xfrm>
              <a:custGeom>
                <a:avLst/>
                <a:gdLst>
                  <a:gd name="T0" fmla="*/ 450 w 826"/>
                  <a:gd name="T1" fmla="*/ 926 h 927"/>
                  <a:gd name="T2" fmla="*/ 409 w 826"/>
                  <a:gd name="T3" fmla="*/ 919 h 927"/>
                  <a:gd name="T4" fmla="*/ 369 w 826"/>
                  <a:gd name="T5" fmla="*/ 926 h 927"/>
                  <a:gd name="T6" fmla="*/ 239 w 826"/>
                  <a:gd name="T7" fmla="*/ 805 h 927"/>
                  <a:gd name="T8" fmla="*/ 48 w 826"/>
                  <a:gd name="T9" fmla="*/ 548 h 927"/>
                  <a:gd name="T10" fmla="*/ 49 w 826"/>
                  <a:gd name="T11" fmla="*/ 524 h 927"/>
                  <a:gd name="T12" fmla="*/ 0 w 826"/>
                  <a:gd name="T13" fmla="*/ 369 h 927"/>
                  <a:gd name="T14" fmla="*/ 198 w 826"/>
                  <a:gd name="T15" fmla="*/ 111 h 927"/>
                  <a:gd name="T16" fmla="*/ 414 w 826"/>
                  <a:gd name="T17" fmla="*/ 0 h 927"/>
                  <a:gd name="T18" fmla="*/ 635 w 826"/>
                  <a:gd name="T19" fmla="*/ 118 h 927"/>
                  <a:gd name="T20" fmla="*/ 825 w 826"/>
                  <a:gd name="T21" fmla="*/ 373 h 927"/>
                  <a:gd name="T22" fmla="*/ 771 w 826"/>
                  <a:gd name="T23" fmla="*/ 534 h 927"/>
                  <a:gd name="T24" fmla="*/ 771 w 826"/>
                  <a:gd name="T25" fmla="*/ 551 h 927"/>
                  <a:gd name="T26" fmla="*/ 581 w 826"/>
                  <a:gd name="T27" fmla="*/ 806 h 927"/>
                  <a:gd name="T28" fmla="*/ 450 w 826"/>
                  <a:gd name="T29" fmla="*/ 926 h 927"/>
                  <a:gd name="T30" fmla="*/ 409 w 826"/>
                  <a:gd name="T31" fmla="*/ 888 h 927"/>
                  <a:gd name="T32" fmla="*/ 415 w 826"/>
                  <a:gd name="T33" fmla="*/ 889 h 927"/>
                  <a:gd name="T34" fmla="*/ 452 w 826"/>
                  <a:gd name="T35" fmla="*/ 897 h 927"/>
                  <a:gd name="T36" fmla="*/ 552 w 826"/>
                  <a:gd name="T37" fmla="*/ 796 h 927"/>
                  <a:gd name="T38" fmla="*/ 552 w 826"/>
                  <a:gd name="T39" fmla="*/ 784 h 927"/>
                  <a:gd name="T40" fmla="*/ 562 w 826"/>
                  <a:gd name="T41" fmla="*/ 782 h 927"/>
                  <a:gd name="T42" fmla="*/ 740 w 826"/>
                  <a:gd name="T43" fmla="*/ 551 h 927"/>
                  <a:gd name="T44" fmla="*/ 739 w 826"/>
                  <a:gd name="T45" fmla="*/ 531 h 927"/>
                  <a:gd name="T46" fmla="*/ 739 w 826"/>
                  <a:gd name="T47" fmla="*/ 525 h 927"/>
                  <a:gd name="T48" fmla="*/ 742 w 826"/>
                  <a:gd name="T49" fmla="*/ 521 h 927"/>
                  <a:gd name="T50" fmla="*/ 793 w 826"/>
                  <a:gd name="T51" fmla="*/ 373 h 927"/>
                  <a:gd name="T52" fmla="*/ 619 w 826"/>
                  <a:gd name="T53" fmla="*/ 145 h 927"/>
                  <a:gd name="T54" fmla="*/ 613 w 826"/>
                  <a:gd name="T55" fmla="*/ 143 h 927"/>
                  <a:gd name="T56" fmla="*/ 610 w 826"/>
                  <a:gd name="T57" fmla="*/ 139 h 927"/>
                  <a:gd name="T58" fmla="*/ 411 w 826"/>
                  <a:gd name="T59" fmla="*/ 29 h 927"/>
                  <a:gd name="T60" fmla="*/ 215 w 826"/>
                  <a:gd name="T61" fmla="*/ 132 h 927"/>
                  <a:gd name="T62" fmla="*/ 213 w 826"/>
                  <a:gd name="T63" fmla="*/ 136 h 927"/>
                  <a:gd name="T64" fmla="*/ 207 w 826"/>
                  <a:gd name="T65" fmla="*/ 137 h 927"/>
                  <a:gd name="T66" fmla="*/ 26 w 826"/>
                  <a:gd name="T67" fmla="*/ 368 h 927"/>
                  <a:gd name="T68" fmla="*/ 73 w 826"/>
                  <a:gd name="T69" fmla="*/ 509 h 927"/>
                  <a:gd name="T70" fmla="*/ 76 w 826"/>
                  <a:gd name="T71" fmla="*/ 513 h 927"/>
                  <a:gd name="T72" fmla="*/ 76 w 826"/>
                  <a:gd name="T73" fmla="*/ 519 h 927"/>
                  <a:gd name="T74" fmla="*/ 74 w 826"/>
                  <a:gd name="T75" fmla="*/ 547 h 927"/>
                  <a:gd name="T76" fmla="*/ 255 w 826"/>
                  <a:gd name="T77" fmla="*/ 777 h 927"/>
                  <a:gd name="T78" fmla="*/ 267 w 826"/>
                  <a:gd name="T79" fmla="*/ 780 h 927"/>
                  <a:gd name="T80" fmla="*/ 267 w 826"/>
                  <a:gd name="T81" fmla="*/ 793 h 927"/>
                  <a:gd name="T82" fmla="*/ 367 w 826"/>
                  <a:gd name="T83" fmla="*/ 894 h 927"/>
                  <a:gd name="T84" fmla="*/ 404 w 826"/>
                  <a:gd name="T85" fmla="*/ 886 h 927"/>
                  <a:gd name="T86" fmla="*/ 409 w 826"/>
                  <a:gd name="T87" fmla="*/ 888 h 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26" h="927">
                    <a:moveTo>
                      <a:pt x="450" y="926"/>
                    </a:moveTo>
                    <a:cubicBezTo>
                      <a:pt x="436" y="926"/>
                      <a:pt x="422" y="923"/>
                      <a:pt x="409" y="919"/>
                    </a:cubicBezTo>
                    <a:cubicBezTo>
                      <a:pt x="396" y="923"/>
                      <a:pt x="382" y="926"/>
                      <a:pt x="369" y="926"/>
                    </a:cubicBezTo>
                    <a:cubicBezTo>
                      <a:pt x="300" y="926"/>
                      <a:pt x="243" y="872"/>
                      <a:pt x="239" y="805"/>
                    </a:cubicBezTo>
                    <a:cubicBezTo>
                      <a:pt x="125" y="771"/>
                      <a:pt x="48" y="668"/>
                      <a:pt x="48" y="548"/>
                    </a:cubicBezTo>
                    <a:cubicBezTo>
                      <a:pt x="48" y="540"/>
                      <a:pt x="48" y="532"/>
                      <a:pt x="49" y="524"/>
                    </a:cubicBezTo>
                    <a:cubicBezTo>
                      <a:pt x="17" y="478"/>
                      <a:pt x="0" y="424"/>
                      <a:pt x="0" y="369"/>
                    </a:cubicBezTo>
                    <a:cubicBezTo>
                      <a:pt x="0" y="248"/>
                      <a:pt x="81" y="142"/>
                      <a:pt x="198" y="111"/>
                    </a:cubicBezTo>
                    <a:cubicBezTo>
                      <a:pt x="248" y="41"/>
                      <a:pt x="329" y="0"/>
                      <a:pt x="414" y="0"/>
                    </a:cubicBezTo>
                    <a:cubicBezTo>
                      <a:pt x="503" y="0"/>
                      <a:pt x="586" y="44"/>
                      <a:pt x="635" y="118"/>
                    </a:cubicBezTo>
                    <a:cubicBezTo>
                      <a:pt x="747" y="152"/>
                      <a:pt x="825" y="257"/>
                      <a:pt x="825" y="373"/>
                    </a:cubicBezTo>
                    <a:cubicBezTo>
                      <a:pt x="825" y="432"/>
                      <a:pt x="806" y="487"/>
                      <a:pt x="771" y="534"/>
                    </a:cubicBezTo>
                    <a:cubicBezTo>
                      <a:pt x="771" y="540"/>
                      <a:pt x="771" y="545"/>
                      <a:pt x="771" y="551"/>
                    </a:cubicBezTo>
                    <a:cubicBezTo>
                      <a:pt x="771" y="669"/>
                      <a:pt x="694" y="773"/>
                      <a:pt x="581" y="806"/>
                    </a:cubicBezTo>
                    <a:cubicBezTo>
                      <a:pt x="574" y="873"/>
                      <a:pt x="519" y="926"/>
                      <a:pt x="450" y="926"/>
                    </a:cubicBezTo>
                    <a:close/>
                    <a:moveTo>
                      <a:pt x="409" y="888"/>
                    </a:moveTo>
                    <a:lnTo>
                      <a:pt x="415" y="889"/>
                    </a:lnTo>
                    <a:cubicBezTo>
                      <a:pt x="427" y="894"/>
                      <a:pt x="438" y="897"/>
                      <a:pt x="452" y="897"/>
                    </a:cubicBezTo>
                    <a:cubicBezTo>
                      <a:pt x="507" y="897"/>
                      <a:pt x="552" y="851"/>
                      <a:pt x="552" y="796"/>
                    </a:cubicBezTo>
                    <a:lnTo>
                      <a:pt x="552" y="784"/>
                    </a:lnTo>
                    <a:lnTo>
                      <a:pt x="562" y="782"/>
                    </a:lnTo>
                    <a:cubicBezTo>
                      <a:pt x="667" y="754"/>
                      <a:pt x="740" y="659"/>
                      <a:pt x="740" y="551"/>
                    </a:cubicBezTo>
                    <a:cubicBezTo>
                      <a:pt x="740" y="544"/>
                      <a:pt x="740" y="538"/>
                      <a:pt x="739" y="531"/>
                    </a:cubicBezTo>
                    <a:lnTo>
                      <a:pt x="739" y="525"/>
                    </a:lnTo>
                    <a:lnTo>
                      <a:pt x="742" y="521"/>
                    </a:lnTo>
                    <a:cubicBezTo>
                      <a:pt x="775" y="478"/>
                      <a:pt x="793" y="427"/>
                      <a:pt x="793" y="373"/>
                    </a:cubicBezTo>
                    <a:cubicBezTo>
                      <a:pt x="793" y="267"/>
                      <a:pt x="721" y="174"/>
                      <a:pt x="619" y="145"/>
                    </a:cubicBezTo>
                    <a:lnTo>
                      <a:pt x="613" y="143"/>
                    </a:lnTo>
                    <a:lnTo>
                      <a:pt x="610" y="139"/>
                    </a:lnTo>
                    <a:cubicBezTo>
                      <a:pt x="567" y="70"/>
                      <a:pt x="492" y="29"/>
                      <a:pt x="411" y="29"/>
                    </a:cubicBezTo>
                    <a:cubicBezTo>
                      <a:pt x="334" y="29"/>
                      <a:pt x="259" y="67"/>
                      <a:pt x="215" y="132"/>
                    </a:cubicBezTo>
                    <a:lnTo>
                      <a:pt x="213" y="136"/>
                    </a:lnTo>
                    <a:lnTo>
                      <a:pt x="207" y="137"/>
                    </a:lnTo>
                    <a:cubicBezTo>
                      <a:pt x="100" y="164"/>
                      <a:pt x="26" y="258"/>
                      <a:pt x="26" y="368"/>
                    </a:cubicBezTo>
                    <a:cubicBezTo>
                      <a:pt x="26" y="419"/>
                      <a:pt x="42" y="468"/>
                      <a:pt x="73" y="509"/>
                    </a:cubicBezTo>
                    <a:lnTo>
                      <a:pt x="76" y="513"/>
                    </a:lnTo>
                    <a:lnTo>
                      <a:pt x="76" y="519"/>
                    </a:lnTo>
                    <a:cubicBezTo>
                      <a:pt x="74" y="529"/>
                      <a:pt x="74" y="538"/>
                      <a:pt x="74" y="547"/>
                    </a:cubicBezTo>
                    <a:cubicBezTo>
                      <a:pt x="74" y="656"/>
                      <a:pt x="148" y="751"/>
                      <a:pt x="255" y="777"/>
                    </a:cubicBezTo>
                    <a:lnTo>
                      <a:pt x="267" y="780"/>
                    </a:lnTo>
                    <a:lnTo>
                      <a:pt x="267" y="793"/>
                    </a:lnTo>
                    <a:cubicBezTo>
                      <a:pt x="267" y="849"/>
                      <a:pt x="312" y="894"/>
                      <a:pt x="367" y="894"/>
                    </a:cubicBezTo>
                    <a:cubicBezTo>
                      <a:pt x="379" y="894"/>
                      <a:pt x="392" y="891"/>
                      <a:pt x="404" y="886"/>
                    </a:cubicBezTo>
                    <a:lnTo>
                      <a:pt x="409" y="88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58" name="Freeform 131">
                <a:extLst>
                  <a:ext uri="{FF2B5EF4-FFF2-40B4-BE49-F238E27FC236}">
                    <a16:creationId xmlns:a16="http://schemas.microsoft.com/office/drawing/2014/main" id="{6C371672-8E6F-0209-3582-BC3503650D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3625" y="3948113"/>
                <a:ext cx="42863" cy="28575"/>
              </a:xfrm>
              <a:custGeom>
                <a:avLst/>
                <a:gdLst>
                  <a:gd name="T0" fmla="*/ 29 w 119"/>
                  <a:gd name="T1" fmla="*/ 80 h 81"/>
                  <a:gd name="T2" fmla="*/ 0 w 119"/>
                  <a:gd name="T3" fmla="*/ 74 h 81"/>
                  <a:gd name="T4" fmla="*/ 118 w 119"/>
                  <a:gd name="T5" fmla="*/ 5 h 81"/>
                  <a:gd name="T6" fmla="*/ 117 w 119"/>
                  <a:gd name="T7" fmla="*/ 35 h 81"/>
                  <a:gd name="T8" fmla="*/ 29 w 119"/>
                  <a:gd name="T9" fmla="*/ 8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81">
                    <a:moveTo>
                      <a:pt x="29" y="80"/>
                    </a:moveTo>
                    <a:lnTo>
                      <a:pt x="0" y="74"/>
                    </a:lnTo>
                    <a:cubicBezTo>
                      <a:pt x="0" y="73"/>
                      <a:pt x="16" y="0"/>
                      <a:pt x="118" y="5"/>
                    </a:cubicBezTo>
                    <a:lnTo>
                      <a:pt x="117" y="35"/>
                    </a:lnTo>
                    <a:cubicBezTo>
                      <a:pt x="39" y="30"/>
                      <a:pt x="29" y="80"/>
                      <a:pt x="29" y="8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59" name="Freeform 132">
                <a:extLst>
                  <a:ext uri="{FF2B5EF4-FFF2-40B4-BE49-F238E27FC236}">
                    <a16:creationId xmlns:a16="http://schemas.microsoft.com/office/drawing/2014/main" id="{9FAD46B6-3D23-3EFC-C531-B13B312D60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92838" y="4051300"/>
                <a:ext cx="44450" cy="49213"/>
              </a:xfrm>
              <a:custGeom>
                <a:avLst/>
                <a:gdLst>
                  <a:gd name="T0" fmla="*/ 94 w 125"/>
                  <a:gd name="T1" fmla="*/ 134 h 135"/>
                  <a:gd name="T2" fmla="*/ 0 w 125"/>
                  <a:gd name="T3" fmla="*/ 29 h 135"/>
                  <a:gd name="T4" fmla="*/ 3 w 125"/>
                  <a:gd name="T5" fmla="*/ 0 h 135"/>
                  <a:gd name="T6" fmla="*/ 124 w 125"/>
                  <a:gd name="T7" fmla="*/ 129 h 135"/>
                  <a:gd name="T8" fmla="*/ 94 w 125"/>
                  <a:gd name="T9" fmla="*/ 134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35">
                    <a:moveTo>
                      <a:pt x="94" y="134"/>
                    </a:moveTo>
                    <a:cubicBezTo>
                      <a:pt x="84" y="38"/>
                      <a:pt x="3" y="30"/>
                      <a:pt x="0" y="29"/>
                    </a:cubicBezTo>
                    <a:lnTo>
                      <a:pt x="3" y="0"/>
                    </a:lnTo>
                    <a:cubicBezTo>
                      <a:pt x="5" y="0"/>
                      <a:pt x="111" y="10"/>
                      <a:pt x="124" y="129"/>
                    </a:cubicBezTo>
                    <a:lnTo>
                      <a:pt x="94" y="13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0" name="Freeform 133">
                <a:extLst>
                  <a:ext uri="{FF2B5EF4-FFF2-40B4-BE49-F238E27FC236}">
                    <a16:creationId xmlns:a16="http://schemas.microsoft.com/office/drawing/2014/main" id="{A4708BBD-EA07-A9A6-8C3F-EAF005D385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7913" y="4164013"/>
                <a:ext cx="12700" cy="31750"/>
              </a:xfrm>
              <a:custGeom>
                <a:avLst/>
                <a:gdLst>
                  <a:gd name="T0" fmla="*/ 33 w 37"/>
                  <a:gd name="T1" fmla="*/ 87 h 88"/>
                  <a:gd name="T2" fmla="*/ 4 w 37"/>
                  <a:gd name="T3" fmla="*/ 86 h 88"/>
                  <a:gd name="T4" fmla="*/ 0 w 37"/>
                  <a:gd name="T5" fmla="*/ 10 h 88"/>
                  <a:gd name="T6" fmla="*/ 28 w 37"/>
                  <a:gd name="T7" fmla="*/ 0 h 88"/>
                  <a:gd name="T8" fmla="*/ 33 w 37"/>
                  <a:gd name="T9" fmla="*/ 8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88">
                    <a:moveTo>
                      <a:pt x="33" y="87"/>
                    </a:moveTo>
                    <a:lnTo>
                      <a:pt x="4" y="86"/>
                    </a:lnTo>
                    <a:cubicBezTo>
                      <a:pt x="6" y="64"/>
                      <a:pt x="4" y="24"/>
                      <a:pt x="0" y="10"/>
                    </a:cubicBezTo>
                    <a:lnTo>
                      <a:pt x="28" y="0"/>
                    </a:lnTo>
                    <a:cubicBezTo>
                      <a:pt x="36" y="24"/>
                      <a:pt x="33" y="81"/>
                      <a:pt x="33" y="8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1" name="Freeform 134">
                <a:extLst>
                  <a:ext uri="{FF2B5EF4-FFF2-40B4-BE49-F238E27FC236}">
                    <a16:creationId xmlns:a16="http://schemas.microsoft.com/office/drawing/2014/main" id="{558AC907-6C75-1DB8-18CE-A6AF6E9B1B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7113" y="4092575"/>
                <a:ext cx="53975" cy="30163"/>
              </a:xfrm>
              <a:custGeom>
                <a:avLst/>
                <a:gdLst>
                  <a:gd name="T0" fmla="*/ 124 w 149"/>
                  <a:gd name="T1" fmla="*/ 81 h 82"/>
                  <a:gd name="T2" fmla="*/ 11 w 149"/>
                  <a:gd name="T3" fmla="*/ 46 h 82"/>
                  <a:gd name="T4" fmla="*/ 0 w 149"/>
                  <a:gd name="T5" fmla="*/ 18 h 82"/>
                  <a:gd name="T6" fmla="*/ 148 w 149"/>
                  <a:gd name="T7" fmla="*/ 63 h 82"/>
                  <a:gd name="T8" fmla="*/ 124 w 149"/>
                  <a:gd name="T9" fmla="*/ 81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82">
                    <a:moveTo>
                      <a:pt x="124" y="81"/>
                    </a:moveTo>
                    <a:cubicBezTo>
                      <a:pt x="81" y="21"/>
                      <a:pt x="12" y="46"/>
                      <a:pt x="11" y="46"/>
                    </a:cubicBezTo>
                    <a:lnTo>
                      <a:pt x="0" y="18"/>
                    </a:lnTo>
                    <a:cubicBezTo>
                      <a:pt x="31" y="6"/>
                      <a:pt x="102" y="0"/>
                      <a:pt x="148" y="63"/>
                    </a:cubicBezTo>
                    <a:lnTo>
                      <a:pt x="124" y="8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2" name="Freeform 135">
                <a:extLst>
                  <a:ext uri="{FF2B5EF4-FFF2-40B4-BE49-F238E27FC236}">
                    <a16:creationId xmlns:a16="http://schemas.microsoft.com/office/drawing/2014/main" id="{21B4C211-DB23-BEC7-C76E-DA8FCE8F66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0288" y="4008438"/>
                <a:ext cx="53975" cy="34925"/>
              </a:xfrm>
              <a:custGeom>
                <a:avLst/>
                <a:gdLst>
                  <a:gd name="T0" fmla="*/ 1 w 151"/>
                  <a:gd name="T1" fmla="*/ 96 h 97"/>
                  <a:gd name="T2" fmla="*/ 0 w 151"/>
                  <a:gd name="T3" fmla="*/ 67 h 97"/>
                  <a:gd name="T4" fmla="*/ 122 w 151"/>
                  <a:gd name="T5" fmla="*/ 0 h 97"/>
                  <a:gd name="T6" fmla="*/ 150 w 151"/>
                  <a:gd name="T7" fmla="*/ 8 h 97"/>
                  <a:gd name="T8" fmla="*/ 1 w 151"/>
                  <a:gd name="T9" fmla="*/ 96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1" h="97">
                    <a:moveTo>
                      <a:pt x="1" y="96"/>
                    </a:moveTo>
                    <a:lnTo>
                      <a:pt x="0" y="67"/>
                    </a:lnTo>
                    <a:cubicBezTo>
                      <a:pt x="1" y="67"/>
                      <a:pt x="107" y="63"/>
                      <a:pt x="122" y="0"/>
                    </a:cubicBezTo>
                    <a:lnTo>
                      <a:pt x="150" y="8"/>
                    </a:lnTo>
                    <a:cubicBezTo>
                      <a:pt x="131" y="92"/>
                      <a:pt x="7" y="96"/>
                      <a:pt x="1" y="9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3" name="Freeform 136">
                <a:extLst>
                  <a:ext uri="{FF2B5EF4-FFF2-40B4-BE49-F238E27FC236}">
                    <a16:creationId xmlns:a16="http://schemas.microsoft.com/office/drawing/2014/main" id="{52BEB074-3733-1B18-E138-2ADA10245B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5375" y="4032250"/>
                <a:ext cx="30163" cy="52388"/>
              </a:xfrm>
              <a:custGeom>
                <a:avLst/>
                <a:gdLst>
                  <a:gd name="T0" fmla="*/ 22 w 83"/>
                  <a:gd name="T1" fmla="*/ 143 h 144"/>
                  <a:gd name="T2" fmla="*/ 0 w 83"/>
                  <a:gd name="T3" fmla="*/ 122 h 144"/>
                  <a:gd name="T4" fmla="*/ 13 w 83"/>
                  <a:gd name="T5" fmla="*/ 13 h 144"/>
                  <a:gd name="T6" fmla="*/ 39 w 83"/>
                  <a:gd name="T7" fmla="*/ 0 h 144"/>
                  <a:gd name="T8" fmla="*/ 22 w 83"/>
                  <a:gd name="T9" fmla="*/ 143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144">
                    <a:moveTo>
                      <a:pt x="22" y="143"/>
                    </a:moveTo>
                    <a:lnTo>
                      <a:pt x="0" y="122"/>
                    </a:lnTo>
                    <a:cubicBezTo>
                      <a:pt x="44" y="76"/>
                      <a:pt x="13" y="16"/>
                      <a:pt x="13" y="13"/>
                    </a:cubicBezTo>
                    <a:lnTo>
                      <a:pt x="39" y="0"/>
                    </a:lnTo>
                    <a:cubicBezTo>
                      <a:pt x="41" y="3"/>
                      <a:pt x="82" y="80"/>
                      <a:pt x="22" y="14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4" name="Freeform 137">
                <a:extLst>
                  <a:ext uri="{FF2B5EF4-FFF2-40B4-BE49-F238E27FC236}">
                    <a16:creationId xmlns:a16="http://schemas.microsoft.com/office/drawing/2014/main" id="{9A3F51FB-F173-7561-B3AD-ADEDCD009B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3938" y="3913188"/>
                <a:ext cx="11112" cy="319087"/>
              </a:xfrm>
              <a:custGeom>
                <a:avLst/>
                <a:gdLst>
                  <a:gd name="T0" fmla="*/ 14 w 30"/>
                  <a:gd name="T1" fmla="*/ 887 h 888"/>
                  <a:gd name="T2" fmla="*/ 0 w 30"/>
                  <a:gd name="T3" fmla="*/ 887 h 888"/>
                  <a:gd name="T4" fmla="*/ 0 w 30"/>
                  <a:gd name="T5" fmla="*/ 0 h 888"/>
                  <a:gd name="T6" fmla="*/ 29 w 30"/>
                  <a:gd name="T7" fmla="*/ 0 h 888"/>
                  <a:gd name="T8" fmla="*/ 29 w 30"/>
                  <a:gd name="T9" fmla="*/ 887 h 888"/>
                  <a:gd name="T10" fmla="*/ 14 w 30"/>
                  <a:gd name="T11" fmla="*/ 887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888">
                    <a:moveTo>
                      <a:pt x="14" y="887"/>
                    </a:moveTo>
                    <a:lnTo>
                      <a:pt x="0" y="88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887"/>
                    </a:lnTo>
                    <a:lnTo>
                      <a:pt x="14" y="88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5" name="Freeform 138">
                <a:extLst>
                  <a:ext uri="{FF2B5EF4-FFF2-40B4-BE49-F238E27FC236}">
                    <a16:creationId xmlns:a16="http://schemas.microsoft.com/office/drawing/2014/main" id="{35708CC9-09B2-287A-4B06-EC4F205C54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2663" y="3994150"/>
                <a:ext cx="44450" cy="22225"/>
              </a:xfrm>
              <a:custGeom>
                <a:avLst/>
                <a:gdLst>
                  <a:gd name="T0" fmla="*/ 123 w 124"/>
                  <a:gd name="T1" fmla="*/ 60 h 61"/>
                  <a:gd name="T2" fmla="*/ 0 w 124"/>
                  <a:gd name="T3" fmla="*/ 60 h 61"/>
                  <a:gd name="T4" fmla="*/ 0 w 124"/>
                  <a:gd name="T5" fmla="*/ 0 h 61"/>
                  <a:gd name="T6" fmla="*/ 30 w 124"/>
                  <a:gd name="T7" fmla="*/ 0 h 61"/>
                  <a:gd name="T8" fmla="*/ 30 w 124"/>
                  <a:gd name="T9" fmla="*/ 31 h 61"/>
                  <a:gd name="T10" fmla="*/ 123 w 124"/>
                  <a:gd name="T11" fmla="*/ 31 h 61"/>
                  <a:gd name="T12" fmla="*/ 123 w 124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4" h="61">
                    <a:moveTo>
                      <a:pt x="123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123" y="31"/>
                    </a:lnTo>
                    <a:lnTo>
                      <a:pt x="123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6" name="Freeform 139">
                <a:extLst>
                  <a:ext uri="{FF2B5EF4-FFF2-40B4-BE49-F238E27FC236}">
                    <a16:creationId xmlns:a16="http://schemas.microsoft.com/office/drawing/2014/main" id="{631C7E1E-E6AD-489F-3BCE-C128B3BFDB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13450" y="4046538"/>
                <a:ext cx="92075" cy="22225"/>
              </a:xfrm>
              <a:custGeom>
                <a:avLst/>
                <a:gdLst>
                  <a:gd name="T0" fmla="*/ 254 w 255"/>
                  <a:gd name="T1" fmla="*/ 60 h 61"/>
                  <a:gd name="T2" fmla="*/ 0 w 255"/>
                  <a:gd name="T3" fmla="*/ 60 h 61"/>
                  <a:gd name="T4" fmla="*/ 0 w 255"/>
                  <a:gd name="T5" fmla="*/ 0 h 61"/>
                  <a:gd name="T6" fmla="*/ 30 w 255"/>
                  <a:gd name="T7" fmla="*/ 0 h 61"/>
                  <a:gd name="T8" fmla="*/ 30 w 255"/>
                  <a:gd name="T9" fmla="*/ 31 h 61"/>
                  <a:gd name="T10" fmla="*/ 254 w 255"/>
                  <a:gd name="T11" fmla="*/ 31 h 61"/>
                  <a:gd name="T12" fmla="*/ 254 w 255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5" h="61">
                    <a:moveTo>
                      <a:pt x="254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254" y="31"/>
                    </a:lnTo>
                    <a:lnTo>
                      <a:pt x="254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7" name="Freeform 140">
                <a:extLst>
                  <a:ext uri="{FF2B5EF4-FFF2-40B4-BE49-F238E27FC236}">
                    <a16:creationId xmlns:a16="http://schemas.microsoft.com/office/drawing/2014/main" id="{74A6D82A-DFDF-8B34-97A3-B2DEA0E68E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1075" y="4064000"/>
                <a:ext cx="11113" cy="22225"/>
              </a:xfrm>
              <a:custGeom>
                <a:avLst/>
                <a:gdLst>
                  <a:gd name="T0" fmla="*/ 15 w 30"/>
                  <a:gd name="T1" fmla="*/ 61 h 62"/>
                  <a:gd name="T2" fmla="*/ 0 w 30"/>
                  <a:gd name="T3" fmla="*/ 61 h 62"/>
                  <a:gd name="T4" fmla="*/ 0 w 30"/>
                  <a:gd name="T5" fmla="*/ 0 h 62"/>
                  <a:gd name="T6" fmla="*/ 29 w 30"/>
                  <a:gd name="T7" fmla="*/ 0 h 62"/>
                  <a:gd name="T8" fmla="*/ 29 w 30"/>
                  <a:gd name="T9" fmla="*/ 61 h 62"/>
                  <a:gd name="T10" fmla="*/ 15 w 30"/>
                  <a:gd name="T11" fmla="*/ 6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2">
                    <a:moveTo>
                      <a:pt x="15" y="61"/>
                    </a:moveTo>
                    <a:lnTo>
                      <a:pt x="0" y="61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1"/>
                    </a:lnTo>
                    <a:lnTo>
                      <a:pt x="15" y="6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8" name="Freeform 141">
                <a:extLst>
                  <a:ext uri="{FF2B5EF4-FFF2-40B4-BE49-F238E27FC236}">
                    <a16:creationId xmlns:a16="http://schemas.microsoft.com/office/drawing/2014/main" id="{119048B1-98C0-82EA-D020-823504C313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5200" y="4175125"/>
                <a:ext cx="11113" cy="19050"/>
              </a:xfrm>
              <a:custGeom>
                <a:avLst/>
                <a:gdLst>
                  <a:gd name="T0" fmla="*/ 15 w 31"/>
                  <a:gd name="T1" fmla="*/ 54 h 55"/>
                  <a:gd name="T2" fmla="*/ 0 w 31"/>
                  <a:gd name="T3" fmla="*/ 54 h 55"/>
                  <a:gd name="T4" fmla="*/ 0 w 31"/>
                  <a:gd name="T5" fmla="*/ 0 h 55"/>
                  <a:gd name="T6" fmla="*/ 30 w 31"/>
                  <a:gd name="T7" fmla="*/ 0 h 55"/>
                  <a:gd name="T8" fmla="*/ 30 w 31"/>
                  <a:gd name="T9" fmla="*/ 54 h 55"/>
                  <a:gd name="T10" fmla="*/ 15 w 31"/>
                  <a:gd name="T11" fmla="*/ 54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55">
                    <a:moveTo>
                      <a:pt x="15" y="54"/>
                    </a:moveTo>
                    <a:lnTo>
                      <a:pt x="0" y="54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54"/>
                    </a:lnTo>
                    <a:lnTo>
                      <a:pt x="15" y="5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9" name="Freeform 142">
                <a:extLst>
                  <a:ext uri="{FF2B5EF4-FFF2-40B4-BE49-F238E27FC236}">
                    <a16:creationId xmlns:a16="http://schemas.microsoft.com/office/drawing/2014/main" id="{79245C24-6780-3C5E-0B3A-1CEFBB4707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83288" y="4090988"/>
                <a:ext cx="26987" cy="11112"/>
              </a:xfrm>
              <a:custGeom>
                <a:avLst/>
                <a:gdLst>
                  <a:gd name="T0" fmla="*/ 37 w 74"/>
                  <a:gd name="T1" fmla="*/ 29 h 30"/>
                  <a:gd name="T2" fmla="*/ 0 w 74"/>
                  <a:gd name="T3" fmla="*/ 29 h 30"/>
                  <a:gd name="T4" fmla="*/ 0 w 74"/>
                  <a:gd name="T5" fmla="*/ 0 h 30"/>
                  <a:gd name="T6" fmla="*/ 73 w 74"/>
                  <a:gd name="T7" fmla="*/ 0 h 30"/>
                  <a:gd name="T8" fmla="*/ 73 w 74"/>
                  <a:gd name="T9" fmla="*/ 29 h 30"/>
                  <a:gd name="T10" fmla="*/ 37 w 74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30">
                    <a:moveTo>
                      <a:pt x="37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73" y="0"/>
                    </a:lnTo>
                    <a:lnTo>
                      <a:pt x="73" y="29"/>
                    </a:lnTo>
                    <a:lnTo>
                      <a:pt x="37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0" name="Freeform 143">
                <a:extLst>
                  <a:ext uri="{FF2B5EF4-FFF2-40B4-BE49-F238E27FC236}">
                    <a16:creationId xmlns:a16="http://schemas.microsoft.com/office/drawing/2014/main" id="{849E126C-43C1-5641-03BB-F235FAFDF8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9963" y="3963988"/>
                <a:ext cx="38100" cy="36512"/>
              </a:xfrm>
              <a:custGeom>
                <a:avLst/>
                <a:gdLst>
                  <a:gd name="T0" fmla="*/ 51 w 104"/>
                  <a:gd name="T1" fmla="*/ 102 h 103"/>
                  <a:gd name="T2" fmla="*/ 0 w 104"/>
                  <a:gd name="T3" fmla="*/ 51 h 103"/>
                  <a:gd name="T4" fmla="*/ 51 w 104"/>
                  <a:gd name="T5" fmla="*/ 0 h 103"/>
                  <a:gd name="T6" fmla="*/ 102 w 104"/>
                  <a:gd name="T7" fmla="*/ 51 h 103"/>
                  <a:gd name="T8" fmla="*/ 51 w 104"/>
                  <a:gd name="T9" fmla="*/ 102 h 103"/>
                  <a:gd name="T10" fmla="*/ 51 w 104"/>
                  <a:gd name="T11" fmla="*/ 28 h 103"/>
                  <a:gd name="T12" fmla="*/ 29 w 104"/>
                  <a:gd name="T13" fmla="*/ 49 h 103"/>
                  <a:gd name="T14" fmla="*/ 51 w 104"/>
                  <a:gd name="T15" fmla="*/ 71 h 103"/>
                  <a:gd name="T16" fmla="*/ 72 w 104"/>
                  <a:gd name="T17" fmla="*/ 49 h 103"/>
                  <a:gd name="T18" fmla="*/ 51 w 104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4" h="103">
                    <a:moveTo>
                      <a:pt x="51" y="102"/>
                    </a:moveTo>
                    <a:cubicBezTo>
                      <a:pt x="21" y="102"/>
                      <a:pt x="0" y="79"/>
                      <a:pt x="0" y="51"/>
                    </a:cubicBezTo>
                    <a:cubicBezTo>
                      <a:pt x="0" y="22"/>
                      <a:pt x="24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3" y="79"/>
                      <a:pt x="80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7" y="28"/>
                      <a:pt x="29" y="38"/>
                      <a:pt x="29" y="49"/>
                    </a:cubicBezTo>
                    <a:cubicBezTo>
                      <a:pt x="29" y="63"/>
                      <a:pt x="40" y="71"/>
                      <a:pt x="51" y="71"/>
                    </a:cubicBezTo>
                    <a:cubicBezTo>
                      <a:pt x="63" y="71"/>
                      <a:pt x="72" y="61"/>
                      <a:pt x="72" y="49"/>
                    </a:cubicBezTo>
                    <a:cubicBezTo>
                      <a:pt x="74" y="38"/>
                      <a:pt x="64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1" name="Freeform 144">
                <a:extLst>
                  <a:ext uri="{FF2B5EF4-FFF2-40B4-BE49-F238E27FC236}">
                    <a16:creationId xmlns:a16="http://schemas.microsoft.com/office/drawing/2014/main" id="{72AE3610-3462-C679-7F38-3F12185AC4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99163" y="4013200"/>
                <a:ext cx="36512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49 h 103"/>
                  <a:gd name="T14" fmla="*/ 51 w 103"/>
                  <a:gd name="T15" fmla="*/ 71 h 103"/>
                  <a:gd name="T16" fmla="*/ 73 w 103"/>
                  <a:gd name="T17" fmla="*/ 49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2"/>
                      <a:pt x="23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2" y="79"/>
                      <a:pt x="79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49"/>
                    </a:cubicBezTo>
                    <a:cubicBezTo>
                      <a:pt x="29" y="62"/>
                      <a:pt x="39" y="71"/>
                      <a:pt x="51" y="71"/>
                    </a:cubicBezTo>
                    <a:cubicBezTo>
                      <a:pt x="63" y="71"/>
                      <a:pt x="73" y="61"/>
                      <a:pt x="73" y="49"/>
                    </a:cubicBezTo>
                    <a:cubicBezTo>
                      <a:pt x="73" y="38"/>
                      <a:pt x="63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2" name="Freeform 145">
                <a:extLst>
                  <a:ext uri="{FF2B5EF4-FFF2-40B4-BE49-F238E27FC236}">
                    <a16:creationId xmlns:a16="http://schemas.microsoft.com/office/drawing/2014/main" id="{6AC21D2A-E00E-902F-C124-941430DE06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8375" y="4079875"/>
                <a:ext cx="36513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78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50"/>
                    </a:cubicBezTo>
                    <a:cubicBezTo>
                      <a:pt x="29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2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3" name="Freeform 146">
                <a:extLst>
                  <a:ext uri="{FF2B5EF4-FFF2-40B4-BE49-F238E27FC236}">
                    <a16:creationId xmlns:a16="http://schemas.microsoft.com/office/drawing/2014/main" id="{C7DF6BCE-2D7C-BB66-B063-07FBC3D4C6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32500" y="4141788"/>
                <a:ext cx="36513" cy="36512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30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81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30" y="38"/>
                      <a:pt x="30" y="50"/>
                    </a:cubicBezTo>
                    <a:cubicBezTo>
                      <a:pt x="30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5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4" name="Freeform 147">
                <a:extLst>
                  <a:ext uri="{FF2B5EF4-FFF2-40B4-BE49-F238E27FC236}">
                    <a16:creationId xmlns:a16="http://schemas.microsoft.com/office/drawing/2014/main" id="{854A56D5-E651-B1AF-2264-CF053C96C1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0450" y="4146550"/>
                <a:ext cx="44450" cy="25400"/>
              </a:xfrm>
              <a:custGeom>
                <a:avLst/>
                <a:gdLst>
                  <a:gd name="T0" fmla="*/ 26 w 122"/>
                  <a:gd name="T1" fmla="*/ 69 h 70"/>
                  <a:gd name="T2" fmla="*/ 0 w 122"/>
                  <a:gd name="T3" fmla="*/ 66 h 70"/>
                  <a:gd name="T4" fmla="*/ 6 w 122"/>
                  <a:gd name="T5" fmla="*/ 37 h 70"/>
                  <a:gd name="T6" fmla="*/ 95 w 122"/>
                  <a:gd name="T7" fmla="*/ 0 h 70"/>
                  <a:gd name="T8" fmla="*/ 121 w 122"/>
                  <a:gd name="T9" fmla="*/ 12 h 70"/>
                  <a:gd name="T10" fmla="*/ 26 w 122"/>
                  <a:gd name="T11" fmla="*/ 6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2" h="70">
                    <a:moveTo>
                      <a:pt x="26" y="69"/>
                    </a:moveTo>
                    <a:cubicBezTo>
                      <a:pt x="16" y="69"/>
                      <a:pt x="8" y="67"/>
                      <a:pt x="0" y="66"/>
                    </a:cubicBezTo>
                    <a:lnTo>
                      <a:pt x="6" y="37"/>
                    </a:lnTo>
                    <a:cubicBezTo>
                      <a:pt x="9" y="37"/>
                      <a:pt x="73" y="50"/>
                      <a:pt x="95" y="0"/>
                    </a:cubicBezTo>
                    <a:lnTo>
                      <a:pt x="121" y="12"/>
                    </a:lnTo>
                    <a:cubicBezTo>
                      <a:pt x="102" y="57"/>
                      <a:pt x="59" y="69"/>
                      <a:pt x="26" y="69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</p:grp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92BAA7BF-5520-F957-46AC-59D8C6359C4F}"/>
              </a:ext>
            </a:extLst>
          </p:cNvPr>
          <p:cNvSpPr txBox="1"/>
          <p:nvPr/>
        </p:nvSpPr>
        <p:spPr>
          <a:xfrm>
            <a:off x="9100311" y="1738171"/>
            <a:ext cx="682112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Target LLM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7D495F26-8E95-B903-E093-08CD6F73A027}"/>
              </a:ext>
            </a:extLst>
          </p:cNvPr>
          <p:cNvSpPr txBox="1"/>
          <p:nvPr/>
        </p:nvSpPr>
        <p:spPr>
          <a:xfrm>
            <a:off x="2418063" y="1677531"/>
            <a:ext cx="682112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AI Apps/</a:t>
            </a:r>
          </a:p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Users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30776F70-CABA-B57F-5408-8AC1BD6F82BE}"/>
              </a:ext>
            </a:extLst>
          </p:cNvPr>
          <p:cNvSpPr txBox="1"/>
          <p:nvPr/>
        </p:nvSpPr>
        <p:spPr>
          <a:xfrm>
            <a:off x="6112750" y="1573027"/>
            <a:ext cx="1263998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Embedded AI-FW Pods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49E42B83-08CF-970D-2099-F3CE447DEFD2}"/>
              </a:ext>
            </a:extLst>
          </p:cNvPr>
          <p:cNvSpPr txBox="1"/>
          <p:nvPr/>
        </p:nvSpPr>
        <p:spPr>
          <a:xfrm>
            <a:off x="4949084" y="1572792"/>
            <a:ext cx="98399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Proxy (ADC/SSLi)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6F5C6402-4379-4B03-67EF-46009210B890}"/>
              </a:ext>
            </a:extLst>
          </p:cNvPr>
          <p:cNvSpPr txBox="1"/>
          <p:nvPr/>
        </p:nvSpPr>
        <p:spPr>
          <a:xfrm>
            <a:off x="3675196" y="1740671"/>
            <a:ext cx="879605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AI app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3763E19E-5FD5-C7AC-C9C5-F402043F459C}"/>
              </a:ext>
            </a:extLst>
          </p:cNvPr>
          <p:cNvCxnSpPr>
            <a:cxnSpLocks/>
          </p:cNvCxnSpPr>
          <p:nvPr/>
        </p:nvCxnSpPr>
        <p:spPr>
          <a:xfrm>
            <a:off x="2766009" y="2053106"/>
            <a:ext cx="0" cy="2674620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18022199-3754-0E63-3111-9D1F4562E5EA}"/>
              </a:ext>
            </a:extLst>
          </p:cNvPr>
          <p:cNvCxnSpPr>
            <a:cxnSpLocks/>
          </p:cNvCxnSpPr>
          <p:nvPr/>
        </p:nvCxnSpPr>
        <p:spPr>
          <a:xfrm>
            <a:off x="4101081" y="2053106"/>
            <a:ext cx="0" cy="2674620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F2309C96-FFEE-A344-CB80-6413F38ACE2C}"/>
              </a:ext>
            </a:extLst>
          </p:cNvPr>
          <p:cNvCxnSpPr>
            <a:cxnSpLocks/>
          </p:cNvCxnSpPr>
          <p:nvPr/>
        </p:nvCxnSpPr>
        <p:spPr>
          <a:xfrm>
            <a:off x="6771225" y="2744571"/>
            <a:ext cx="0" cy="1983157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4ECD618B-E9DC-6013-1653-898EF5E367E6}"/>
              </a:ext>
            </a:extLst>
          </p:cNvPr>
          <p:cNvCxnSpPr>
            <a:cxnSpLocks/>
          </p:cNvCxnSpPr>
          <p:nvPr/>
        </p:nvCxnSpPr>
        <p:spPr>
          <a:xfrm>
            <a:off x="5436153" y="2053106"/>
            <a:ext cx="0" cy="2674620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A6C9BC8-7B95-61A9-AF87-719EA5A8D5CD}"/>
              </a:ext>
            </a:extLst>
          </p:cNvPr>
          <p:cNvCxnSpPr>
            <a:cxnSpLocks/>
          </p:cNvCxnSpPr>
          <p:nvPr/>
        </p:nvCxnSpPr>
        <p:spPr>
          <a:xfrm>
            <a:off x="9441367" y="2053106"/>
            <a:ext cx="0" cy="2674620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8C24BA63-4C18-8A98-1777-74F344759C0C}"/>
              </a:ext>
            </a:extLst>
          </p:cNvPr>
          <p:cNvCxnSpPr/>
          <p:nvPr/>
        </p:nvCxnSpPr>
        <p:spPr>
          <a:xfrm>
            <a:off x="2892154" y="2275258"/>
            <a:ext cx="1028117" cy="0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D441900C-4245-63C6-5D3E-FB8D2E8ABA42}"/>
              </a:ext>
            </a:extLst>
          </p:cNvPr>
          <p:cNvSpPr txBox="1"/>
          <p:nvPr/>
        </p:nvSpPr>
        <p:spPr>
          <a:xfrm>
            <a:off x="2875800" y="2095224"/>
            <a:ext cx="96756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Prompt (HTTP/API)</a:t>
            </a:r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E489762A-F18D-A449-A455-EB321620DCE8}"/>
              </a:ext>
            </a:extLst>
          </p:cNvPr>
          <p:cNvCxnSpPr/>
          <p:nvPr/>
        </p:nvCxnSpPr>
        <p:spPr>
          <a:xfrm>
            <a:off x="4227961" y="2283233"/>
            <a:ext cx="1028117" cy="0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B07217F0-C562-C187-C6A8-FBF65E28FEEF}"/>
              </a:ext>
            </a:extLst>
          </p:cNvPr>
          <p:cNvCxnSpPr>
            <a:cxnSpLocks/>
          </p:cNvCxnSpPr>
          <p:nvPr/>
        </p:nvCxnSpPr>
        <p:spPr>
          <a:xfrm>
            <a:off x="5532884" y="2336572"/>
            <a:ext cx="2468880" cy="0"/>
          </a:xfrm>
          <a:prstGeom prst="straightConnector1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B14615E6-072F-1056-A9BC-5C339E5BBD85}"/>
              </a:ext>
            </a:extLst>
          </p:cNvPr>
          <p:cNvSpPr/>
          <p:nvPr/>
        </p:nvSpPr>
        <p:spPr>
          <a:xfrm>
            <a:off x="7719878" y="1373625"/>
            <a:ext cx="710140" cy="23860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SAML </a:t>
            </a:r>
            <a:r>
              <a:rPr lang="en-US" sz="825" err="1">
                <a:solidFill>
                  <a:srgbClr val="FFFFFF"/>
                </a:solidFill>
                <a:latin typeface="Calibri" panose="020F0502020204030204"/>
              </a:rPr>
              <a:t>idP</a:t>
            </a:r>
            <a:endParaRPr lang="en-US" sz="825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AC2D12C1-876C-A45C-9E09-94B10B9DF63C}"/>
              </a:ext>
            </a:extLst>
          </p:cNvPr>
          <p:cNvSpPr txBox="1"/>
          <p:nvPr/>
        </p:nvSpPr>
        <p:spPr>
          <a:xfrm>
            <a:off x="7775608" y="1626430"/>
            <a:ext cx="66086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Auth</a:t>
            </a:r>
          </a:p>
        </p:txBody>
      </p: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F8A6A7A5-34DC-8C26-EE10-845C1378488E}"/>
              </a:ext>
            </a:extLst>
          </p:cNvPr>
          <p:cNvCxnSpPr>
            <a:cxnSpLocks/>
          </p:cNvCxnSpPr>
          <p:nvPr/>
        </p:nvCxnSpPr>
        <p:spPr>
          <a:xfrm>
            <a:off x="8106297" y="1967986"/>
            <a:ext cx="0" cy="776585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4D146591-8CE1-B259-7E57-3E452EE9F976}"/>
              </a:ext>
            </a:extLst>
          </p:cNvPr>
          <p:cNvCxnSpPr>
            <a:cxnSpLocks/>
          </p:cNvCxnSpPr>
          <p:nvPr/>
        </p:nvCxnSpPr>
        <p:spPr>
          <a:xfrm>
            <a:off x="5532884" y="2514668"/>
            <a:ext cx="2468880" cy="0"/>
          </a:xfrm>
          <a:prstGeom prst="straightConnector1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id="{F1F290E8-0B36-F6C5-C99C-B93F7878FFDF}"/>
              </a:ext>
            </a:extLst>
          </p:cNvPr>
          <p:cNvSpPr txBox="1"/>
          <p:nvPr/>
        </p:nvSpPr>
        <p:spPr>
          <a:xfrm>
            <a:off x="6416139" y="2120057"/>
            <a:ext cx="98399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dirty="0">
                <a:solidFill>
                  <a:srgbClr val="FFFFFF"/>
                </a:solidFill>
                <a:latin typeface="Calibri" panose="020F0502020204030204"/>
              </a:rPr>
              <a:t>SAML auth (req)^  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D2FA992E-11A2-D97D-0FEC-5398E6F77343}"/>
              </a:ext>
            </a:extLst>
          </p:cNvPr>
          <p:cNvSpPr txBox="1"/>
          <p:nvPr/>
        </p:nvSpPr>
        <p:spPr>
          <a:xfrm>
            <a:off x="6436145" y="2331232"/>
            <a:ext cx="98399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SAML auth (resp)^  </a:t>
            </a:r>
          </a:p>
        </p:txBody>
      </p:sp>
      <p:sp>
        <p:nvSpPr>
          <p:cNvPr id="96" name="Title 95">
            <a:extLst>
              <a:ext uri="{FF2B5EF4-FFF2-40B4-BE49-F238E27FC236}">
                <a16:creationId xmlns:a16="http://schemas.microsoft.com/office/drawing/2014/main" id="{262D5FDA-F8D3-377F-7E8C-EAB485F97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Flujo</a:t>
            </a:r>
            <a:r>
              <a:rPr lang="en-US" dirty="0"/>
              <a:t> de </a:t>
            </a:r>
            <a:r>
              <a:rPr lang="en-US" dirty="0" err="1"/>
              <a:t>tráfico</a:t>
            </a:r>
            <a:r>
              <a:rPr lang="en-US" dirty="0"/>
              <a:t> y </a:t>
            </a:r>
            <a:r>
              <a:rPr lang="en-US" dirty="0" err="1"/>
              <a:t>transacciones</a:t>
            </a:r>
            <a:r>
              <a:rPr lang="en-US" dirty="0"/>
              <a:t> con hardware A10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58F987F7-2A5B-640C-20DF-9C549187B69C}"/>
              </a:ext>
            </a:extLst>
          </p:cNvPr>
          <p:cNvSpPr txBox="1"/>
          <p:nvPr/>
        </p:nvSpPr>
        <p:spPr>
          <a:xfrm>
            <a:off x="4247484" y="2085450"/>
            <a:ext cx="96756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Prompt (HTTP/API)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258BA944-E7AE-22E0-ED65-C7FE2DB9277B}"/>
              </a:ext>
            </a:extLst>
          </p:cNvPr>
          <p:cNvSpPr txBox="1"/>
          <p:nvPr/>
        </p:nvSpPr>
        <p:spPr>
          <a:xfrm>
            <a:off x="5511000" y="1752386"/>
            <a:ext cx="1259371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A10 AI Firewall Hardware 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533A168E-CE02-5FBA-16B3-25AC98A97129}"/>
              </a:ext>
            </a:extLst>
          </p:cNvPr>
          <p:cNvSpPr txBox="1"/>
          <p:nvPr/>
        </p:nvSpPr>
        <p:spPr>
          <a:xfrm>
            <a:off x="6372561" y="4995717"/>
            <a:ext cx="3771895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66">
              <a:defRPr/>
            </a:pP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^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Opcional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para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el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caso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de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uso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forward proxy y/o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políticas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customizadas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basadas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en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grupos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.</a:t>
            </a:r>
          </a:p>
        </p:txBody>
      </p:sp>
      <p:pic>
        <p:nvPicPr>
          <p:cNvPr id="116" name="Imagen 8">
            <a:extLst>
              <a:ext uri="{FF2B5EF4-FFF2-40B4-BE49-F238E27FC236}">
                <a16:creationId xmlns:a16="http://schemas.microsoft.com/office/drawing/2014/main" id="{CC3DBA66-A29F-4212-3F06-2E07CC977B4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57510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0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7BB41-8859-D6E9-7606-AE97D49D1D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399DC160-FB34-DA1E-F937-6D06E20CB347}"/>
              </a:ext>
            </a:extLst>
          </p:cNvPr>
          <p:cNvSpPr/>
          <p:nvPr/>
        </p:nvSpPr>
        <p:spPr>
          <a:xfrm>
            <a:off x="4909351" y="1270860"/>
            <a:ext cx="2373298" cy="498139"/>
          </a:xfrm>
          <a:prstGeom prst="roundRect">
            <a:avLst/>
          </a:prstGeom>
          <a:solidFill>
            <a:schemeClr val="tx1">
              <a:alpha val="1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57C499AA-2C60-7298-39D8-64B0E9C13D28}"/>
              </a:ext>
            </a:extLst>
          </p:cNvPr>
          <p:cNvCxnSpPr>
            <a:cxnSpLocks/>
          </p:cNvCxnSpPr>
          <p:nvPr/>
        </p:nvCxnSpPr>
        <p:spPr>
          <a:xfrm>
            <a:off x="5904780" y="1477179"/>
            <a:ext cx="480060" cy="0"/>
          </a:xfrm>
          <a:prstGeom prst="line">
            <a:avLst/>
          </a:prstGeom>
          <a:ln w="63500" cap="rnd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AC2AB497-1E7E-3DAD-EF15-A2D71875C85D}"/>
              </a:ext>
            </a:extLst>
          </p:cNvPr>
          <p:cNvGrpSpPr>
            <a:grpSpLocks noChangeAspect="1"/>
          </p:cNvGrpSpPr>
          <p:nvPr/>
        </p:nvGrpSpPr>
        <p:grpSpPr>
          <a:xfrm>
            <a:off x="2564119" y="1342324"/>
            <a:ext cx="417311" cy="325448"/>
            <a:chOff x="3366252" y="4912380"/>
            <a:chExt cx="814647" cy="635316"/>
          </a:xfrm>
          <a:solidFill>
            <a:schemeClr val="bg1">
              <a:lumMod val="95000"/>
            </a:schemeClr>
          </a:solidFill>
        </p:grpSpPr>
        <p:sp>
          <p:nvSpPr>
            <p:cNvPr id="3" name="Freeform 32">
              <a:extLst>
                <a:ext uri="{FF2B5EF4-FFF2-40B4-BE49-F238E27FC236}">
                  <a16:creationId xmlns:a16="http://schemas.microsoft.com/office/drawing/2014/main" id="{497BC480-DD56-E703-5D4C-258C71A8E2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7925" y="4912380"/>
              <a:ext cx="231303" cy="299155"/>
            </a:xfrm>
            <a:custGeom>
              <a:avLst/>
              <a:gdLst>
                <a:gd name="T0" fmla="*/ 165 w 331"/>
                <a:gd name="T1" fmla="*/ 427 h 428"/>
                <a:gd name="T2" fmla="*/ 23 w 331"/>
                <a:gd name="T3" fmla="*/ 318 h 428"/>
                <a:gd name="T4" fmla="*/ 3 w 331"/>
                <a:gd name="T5" fmla="*/ 164 h 428"/>
                <a:gd name="T6" fmla="*/ 45 w 331"/>
                <a:gd name="T7" fmla="*/ 54 h 428"/>
                <a:gd name="T8" fmla="*/ 165 w 331"/>
                <a:gd name="T9" fmla="*/ 0 h 428"/>
                <a:gd name="T10" fmla="*/ 284 w 331"/>
                <a:gd name="T11" fmla="*/ 54 h 428"/>
                <a:gd name="T12" fmla="*/ 327 w 331"/>
                <a:gd name="T13" fmla="*/ 164 h 428"/>
                <a:gd name="T14" fmla="*/ 306 w 331"/>
                <a:gd name="T15" fmla="*/ 318 h 428"/>
                <a:gd name="T16" fmla="*/ 165 w 331"/>
                <a:gd name="T17" fmla="*/ 427 h 428"/>
                <a:gd name="T18" fmla="*/ 165 w 331"/>
                <a:gd name="T19" fmla="*/ 29 h 428"/>
                <a:gd name="T20" fmla="*/ 67 w 331"/>
                <a:gd name="T21" fmla="*/ 73 h 428"/>
                <a:gd name="T22" fmla="*/ 32 w 331"/>
                <a:gd name="T23" fmla="*/ 161 h 428"/>
                <a:gd name="T24" fmla="*/ 53 w 331"/>
                <a:gd name="T25" fmla="*/ 311 h 428"/>
                <a:gd name="T26" fmla="*/ 165 w 331"/>
                <a:gd name="T27" fmla="*/ 397 h 428"/>
                <a:gd name="T28" fmla="*/ 277 w 331"/>
                <a:gd name="T29" fmla="*/ 309 h 428"/>
                <a:gd name="T30" fmla="*/ 297 w 331"/>
                <a:gd name="T31" fmla="*/ 159 h 428"/>
                <a:gd name="T32" fmla="*/ 263 w 331"/>
                <a:gd name="T33" fmla="*/ 72 h 428"/>
                <a:gd name="T34" fmla="*/ 165 w 331"/>
                <a:gd name="T35" fmla="*/ 29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1" h="428">
                  <a:moveTo>
                    <a:pt x="165" y="427"/>
                  </a:moveTo>
                  <a:cubicBezTo>
                    <a:pt x="98" y="427"/>
                    <a:pt x="41" y="382"/>
                    <a:pt x="23" y="318"/>
                  </a:cubicBezTo>
                  <a:cubicBezTo>
                    <a:pt x="22" y="314"/>
                    <a:pt x="7" y="238"/>
                    <a:pt x="3" y="164"/>
                  </a:cubicBezTo>
                  <a:cubicBezTo>
                    <a:pt x="0" y="126"/>
                    <a:pt x="16" y="85"/>
                    <a:pt x="45" y="54"/>
                  </a:cubicBezTo>
                  <a:cubicBezTo>
                    <a:pt x="77" y="21"/>
                    <a:pt x="121" y="0"/>
                    <a:pt x="165" y="0"/>
                  </a:cubicBezTo>
                  <a:cubicBezTo>
                    <a:pt x="209" y="0"/>
                    <a:pt x="252" y="19"/>
                    <a:pt x="284" y="54"/>
                  </a:cubicBezTo>
                  <a:cubicBezTo>
                    <a:pt x="314" y="85"/>
                    <a:pt x="330" y="126"/>
                    <a:pt x="327" y="164"/>
                  </a:cubicBezTo>
                  <a:cubicBezTo>
                    <a:pt x="322" y="238"/>
                    <a:pt x="306" y="315"/>
                    <a:pt x="306" y="318"/>
                  </a:cubicBezTo>
                  <a:cubicBezTo>
                    <a:pt x="290" y="382"/>
                    <a:pt x="232" y="427"/>
                    <a:pt x="165" y="427"/>
                  </a:cubicBezTo>
                  <a:close/>
                  <a:moveTo>
                    <a:pt x="165" y="29"/>
                  </a:moveTo>
                  <a:cubicBezTo>
                    <a:pt x="128" y="29"/>
                    <a:pt x="93" y="45"/>
                    <a:pt x="67" y="73"/>
                  </a:cubicBezTo>
                  <a:cubicBezTo>
                    <a:pt x="44" y="98"/>
                    <a:pt x="31" y="130"/>
                    <a:pt x="32" y="161"/>
                  </a:cubicBezTo>
                  <a:cubicBezTo>
                    <a:pt x="37" y="233"/>
                    <a:pt x="53" y="309"/>
                    <a:pt x="53" y="311"/>
                  </a:cubicBezTo>
                  <a:cubicBezTo>
                    <a:pt x="66" y="362"/>
                    <a:pt x="113" y="397"/>
                    <a:pt x="165" y="397"/>
                  </a:cubicBezTo>
                  <a:cubicBezTo>
                    <a:pt x="218" y="397"/>
                    <a:pt x="264" y="360"/>
                    <a:pt x="277" y="309"/>
                  </a:cubicBezTo>
                  <a:cubicBezTo>
                    <a:pt x="277" y="309"/>
                    <a:pt x="293" y="232"/>
                    <a:pt x="297" y="159"/>
                  </a:cubicBezTo>
                  <a:cubicBezTo>
                    <a:pt x="299" y="129"/>
                    <a:pt x="287" y="96"/>
                    <a:pt x="263" y="72"/>
                  </a:cubicBezTo>
                  <a:cubicBezTo>
                    <a:pt x="238" y="45"/>
                    <a:pt x="201" y="29"/>
                    <a:pt x="165" y="29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4" name="Freeform 33">
              <a:extLst>
                <a:ext uri="{FF2B5EF4-FFF2-40B4-BE49-F238E27FC236}">
                  <a16:creationId xmlns:a16="http://schemas.microsoft.com/office/drawing/2014/main" id="{3E861329-0B17-0E9A-E13D-2C0D221639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2318" y="5208450"/>
              <a:ext cx="425600" cy="280650"/>
            </a:xfrm>
            <a:custGeom>
              <a:avLst/>
              <a:gdLst>
                <a:gd name="T0" fmla="*/ 560 w 609"/>
                <a:gd name="T1" fmla="*/ 401 h 402"/>
                <a:gd name="T2" fmla="*/ 483 w 609"/>
                <a:gd name="T3" fmla="*/ 401 h 402"/>
                <a:gd name="T4" fmla="*/ 483 w 609"/>
                <a:gd name="T5" fmla="*/ 372 h 402"/>
                <a:gd name="T6" fmla="*/ 560 w 609"/>
                <a:gd name="T7" fmla="*/ 372 h 402"/>
                <a:gd name="T8" fmla="*/ 579 w 609"/>
                <a:gd name="T9" fmla="*/ 353 h 402"/>
                <a:gd name="T10" fmla="*/ 579 w 609"/>
                <a:gd name="T11" fmla="*/ 205 h 402"/>
                <a:gd name="T12" fmla="*/ 424 w 609"/>
                <a:gd name="T13" fmla="*/ 31 h 402"/>
                <a:gd name="T14" fmla="*/ 306 w 609"/>
                <a:gd name="T15" fmla="*/ 82 h 402"/>
                <a:gd name="T16" fmla="*/ 188 w 609"/>
                <a:gd name="T17" fmla="*/ 30 h 402"/>
                <a:gd name="T18" fmla="*/ 29 w 609"/>
                <a:gd name="T19" fmla="*/ 205 h 402"/>
                <a:gd name="T20" fmla="*/ 29 w 609"/>
                <a:gd name="T21" fmla="*/ 353 h 402"/>
                <a:gd name="T22" fmla="*/ 48 w 609"/>
                <a:gd name="T23" fmla="*/ 372 h 402"/>
                <a:gd name="T24" fmla="*/ 125 w 609"/>
                <a:gd name="T25" fmla="*/ 372 h 402"/>
                <a:gd name="T26" fmla="*/ 125 w 609"/>
                <a:gd name="T27" fmla="*/ 401 h 402"/>
                <a:gd name="T28" fmla="*/ 48 w 609"/>
                <a:gd name="T29" fmla="*/ 401 h 402"/>
                <a:gd name="T30" fmla="*/ 0 w 609"/>
                <a:gd name="T31" fmla="*/ 353 h 402"/>
                <a:gd name="T32" fmla="*/ 0 w 609"/>
                <a:gd name="T33" fmla="*/ 205 h 402"/>
                <a:gd name="T34" fmla="*/ 194 w 609"/>
                <a:gd name="T35" fmla="*/ 0 h 402"/>
                <a:gd name="T36" fmla="*/ 201 w 609"/>
                <a:gd name="T37" fmla="*/ 0 h 402"/>
                <a:gd name="T38" fmla="*/ 206 w 609"/>
                <a:gd name="T39" fmla="*/ 6 h 402"/>
                <a:gd name="T40" fmla="*/ 308 w 609"/>
                <a:gd name="T41" fmla="*/ 53 h 402"/>
                <a:gd name="T42" fmla="*/ 408 w 609"/>
                <a:gd name="T43" fmla="*/ 6 h 402"/>
                <a:gd name="T44" fmla="*/ 413 w 609"/>
                <a:gd name="T45" fmla="*/ 0 h 402"/>
                <a:gd name="T46" fmla="*/ 420 w 609"/>
                <a:gd name="T47" fmla="*/ 0 h 402"/>
                <a:gd name="T48" fmla="*/ 608 w 609"/>
                <a:gd name="T49" fmla="*/ 205 h 402"/>
                <a:gd name="T50" fmla="*/ 608 w 609"/>
                <a:gd name="T51" fmla="*/ 353 h 402"/>
                <a:gd name="T52" fmla="*/ 560 w 609"/>
                <a:gd name="T53" fmla="*/ 401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09" h="402">
                  <a:moveTo>
                    <a:pt x="560" y="401"/>
                  </a:moveTo>
                  <a:lnTo>
                    <a:pt x="483" y="401"/>
                  </a:lnTo>
                  <a:lnTo>
                    <a:pt x="483" y="372"/>
                  </a:lnTo>
                  <a:lnTo>
                    <a:pt x="560" y="372"/>
                  </a:lnTo>
                  <a:cubicBezTo>
                    <a:pt x="570" y="372"/>
                    <a:pt x="579" y="363"/>
                    <a:pt x="579" y="353"/>
                  </a:cubicBezTo>
                  <a:lnTo>
                    <a:pt x="579" y="205"/>
                  </a:lnTo>
                  <a:cubicBezTo>
                    <a:pt x="579" y="116"/>
                    <a:pt x="512" y="41"/>
                    <a:pt x="424" y="31"/>
                  </a:cubicBezTo>
                  <a:cubicBezTo>
                    <a:pt x="394" y="63"/>
                    <a:pt x="351" y="82"/>
                    <a:pt x="306" y="82"/>
                  </a:cubicBezTo>
                  <a:cubicBezTo>
                    <a:pt x="261" y="82"/>
                    <a:pt x="219" y="63"/>
                    <a:pt x="188" y="30"/>
                  </a:cubicBezTo>
                  <a:cubicBezTo>
                    <a:pt x="98" y="38"/>
                    <a:pt x="29" y="113"/>
                    <a:pt x="29" y="205"/>
                  </a:cubicBezTo>
                  <a:lnTo>
                    <a:pt x="29" y="353"/>
                  </a:lnTo>
                  <a:cubicBezTo>
                    <a:pt x="29" y="363"/>
                    <a:pt x="38" y="372"/>
                    <a:pt x="48" y="372"/>
                  </a:cubicBezTo>
                  <a:lnTo>
                    <a:pt x="125" y="372"/>
                  </a:lnTo>
                  <a:lnTo>
                    <a:pt x="125" y="401"/>
                  </a:lnTo>
                  <a:lnTo>
                    <a:pt x="48" y="401"/>
                  </a:lnTo>
                  <a:cubicBezTo>
                    <a:pt x="22" y="401"/>
                    <a:pt x="0" y="379"/>
                    <a:pt x="0" y="353"/>
                  </a:cubicBezTo>
                  <a:lnTo>
                    <a:pt x="0" y="205"/>
                  </a:lnTo>
                  <a:cubicBezTo>
                    <a:pt x="0" y="95"/>
                    <a:pt x="85" y="6"/>
                    <a:pt x="194" y="0"/>
                  </a:cubicBezTo>
                  <a:lnTo>
                    <a:pt x="201" y="0"/>
                  </a:lnTo>
                  <a:lnTo>
                    <a:pt x="206" y="6"/>
                  </a:lnTo>
                  <a:cubicBezTo>
                    <a:pt x="230" y="37"/>
                    <a:pt x="269" y="53"/>
                    <a:pt x="308" y="53"/>
                  </a:cubicBezTo>
                  <a:cubicBezTo>
                    <a:pt x="348" y="53"/>
                    <a:pt x="383" y="35"/>
                    <a:pt x="408" y="6"/>
                  </a:cubicBezTo>
                  <a:lnTo>
                    <a:pt x="413" y="0"/>
                  </a:lnTo>
                  <a:lnTo>
                    <a:pt x="420" y="0"/>
                  </a:lnTo>
                  <a:cubicBezTo>
                    <a:pt x="525" y="9"/>
                    <a:pt x="608" y="98"/>
                    <a:pt x="608" y="205"/>
                  </a:cubicBezTo>
                  <a:lnTo>
                    <a:pt x="608" y="353"/>
                  </a:lnTo>
                  <a:cubicBezTo>
                    <a:pt x="606" y="379"/>
                    <a:pt x="586" y="401"/>
                    <a:pt x="560" y="40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5" name="Freeform 34">
              <a:extLst>
                <a:ext uri="{FF2B5EF4-FFF2-40B4-BE49-F238E27FC236}">
                  <a16:creationId xmlns:a16="http://schemas.microsoft.com/office/drawing/2014/main" id="{17C561B6-D033-6E82-9919-F535277069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9420" y="5359569"/>
              <a:ext cx="271397" cy="188127"/>
            </a:xfrm>
            <a:custGeom>
              <a:avLst/>
              <a:gdLst>
                <a:gd name="T0" fmla="*/ 344 w 386"/>
                <a:gd name="T1" fmla="*/ 267 h 268"/>
                <a:gd name="T2" fmla="*/ 41 w 386"/>
                <a:gd name="T3" fmla="*/ 267 h 268"/>
                <a:gd name="T4" fmla="*/ 0 w 386"/>
                <a:gd name="T5" fmla="*/ 226 h 268"/>
                <a:gd name="T6" fmla="*/ 0 w 386"/>
                <a:gd name="T7" fmla="*/ 41 h 268"/>
                <a:gd name="T8" fmla="*/ 41 w 386"/>
                <a:gd name="T9" fmla="*/ 0 h 268"/>
                <a:gd name="T10" fmla="*/ 344 w 386"/>
                <a:gd name="T11" fmla="*/ 0 h 268"/>
                <a:gd name="T12" fmla="*/ 385 w 386"/>
                <a:gd name="T13" fmla="*/ 41 h 268"/>
                <a:gd name="T14" fmla="*/ 385 w 386"/>
                <a:gd name="T15" fmla="*/ 226 h 268"/>
                <a:gd name="T16" fmla="*/ 344 w 386"/>
                <a:gd name="T17" fmla="*/ 267 h 268"/>
                <a:gd name="T18" fmla="*/ 39 w 386"/>
                <a:gd name="T19" fmla="*/ 28 h 268"/>
                <a:gd name="T20" fmla="*/ 28 w 386"/>
                <a:gd name="T21" fmla="*/ 40 h 268"/>
                <a:gd name="T22" fmla="*/ 28 w 386"/>
                <a:gd name="T23" fmla="*/ 225 h 268"/>
                <a:gd name="T24" fmla="*/ 39 w 386"/>
                <a:gd name="T25" fmla="*/ 236 h 268"/>
                <a:gd name="T26" fmla="*/ 342 w 386"/>
                <a:gd name="T27" fmla="*/ 236 h 268"/>
                <a:gd name="T28" fmla="*/ 354 w 386"/>
                <a:gd name="T29" fmla="*/ 225 h 268"/>
                <a:gd name="T30" fmla="*/ 354 w 386"/>
                <a:gd name="T31" fmla="*/ 40 h 268"/>
                <a:gd name="T32" fmla="*/ 342 w 386"/>
                <a:gd name="T33" fmla="*/ 28 h 268"/>
                <a:gd name="T34" fmla="*/ 39 w 386"/>
                <a:gd name="T35" fmla="*/ 2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86" h="268">
                  <a:moveTo>
                    <a:pt x="344" y="267"/>
                  </a:moveTo>
                  <a:lnTo>
                    <a:pt x="41" y="267"/>
                  </a:lnTo>
                  <a:cubicBezTo>
                    <a:pt x="17" y="267"/>
                    <a:pt x="0" y="248"/>
                    <a:pt x="0" y="226"/>
                  </a:cubicBezTo>
                  <a:lnTo>
                    <a:pt x="0" y="41"/>
                  </a:lnTo>
                  <a:cubicBezTo>
                    <a:pt x="0" y="18"/>
                    <a:pt x="19" y="0"/>
                    <a:pt x="41" y="0"/>
                  </a:cubicBezTo>
                  <a:lnTo>
                    <a:pt x="344" y="0"/>
                  </a:lnTo>
                  <a:cubicBezTo>
                    <a:pt x="367" y="0"/>
                    <a:pt x="385" y="19"/>
                    <a:pt x="385" y="41"/>
                  </a:cubicBezTo>
                  <a:lnTo>
                    <a:pt x="385" y="226"/>
                  </a:lnTo>
                  <a:cubicBezTo>
                    <a:pt x="385" y="249"/>
                    <a:pt x="366" y="267"/>
                    <a:pt x="344" y="267"/>
                  </a:cubicBezTo>
                  <a:close/>
                  <a:moveTo>
                    <a:pt x="39" y="28"/>
                  </a:moveTo>
                  <a:cubicBezTo>
                    <a:pt x="32" y="28"/>
                    <a:pt x="28" y="34"/>
                    <a:pt x="28" y="40"/>
                  </a:cubicBezTo>
                  <a:lnTo>
                    <a:pt x="28" y="225"/>
                  </a:lnTo>
                  <a:cubicBezTo>
                    <a:pt x="28" y="232"/>
                    <a:pt x="33" y="236"/>
                    <a:pt x="39" y="236"/>
                  </a:cubicBezTo>
                  <a:lnTo>
                    <a:pt x="342" y="236"/>
                  </a:lnTo>
                  <a:cubicBezTo>
                    <a:pt x="350" y="236"/>
                    <a:pt x="354" y="230"/>
                    <a:pt x="354" y="225"/>
                  </a:cubicBezTo>
                  <a:lnTo>
                    <a:pt x="354" y="40"/>
                  </a:lnTo>
                  <a:cubicBezTo>
                    <a:pt x="354" y="32"/>
                    <a:pt x="348" y="28"/>
                    <a:pt x="342" y="28"/>
                  </a:cubicBezTo>
                  <a:lnTo>
                    <a:pt x="39" y="28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6" name="Freeform 35">
              <a:extLst>
                <a:ext uri="{FF2B5EF4-FFF2-40B4-BE49-F238E27FC236}">
                  <a16:creationId xmlns:a16="http://schemas.microsoft.com/office/drawing/2014/main" id="{B6EAFED4-40A5-9833-2E6C-D520ACA239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3576" y="5471031"/>
              <a:ext cx="104858" cy="19625"/>
            </a:xfrm>
            <a:custGeom>
              <a:avLst/>
              <a:gdLst>
                <a:gd name="T0" fmla="*/ 75 w 151"/>
                <a:gd name="T1" fmla="*/ 29 h 30"/>
                <a:gd name="T2" fmla="*/ 0 w 151"/>
                <a:gd name="T3" fmla="*/ 29 h 30"/>
                <a:gd name="T4" fmla="*/ 0 w 151"/>
                <a:gd name="T5" fmla="*/ 0 h 30"/>
                <a:gd name="T6" fmla="*/ 150 w 151"/>
                <a:gd name="T7" fmla="*/ 0 h 30"/>
                <a:gd name="T8" fmla="*/ 150 w 151"/>
                <a:gd name="T9" fmla="*/ 29 h 30"/>
                <a:gd name="T10" fmla="*/ 75 w 151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1" h="30">
                  <a:moveTo>
                    <a:pt x="75" y="29"/>
                  </a:moveTo>
                  <a:lnTo>
                    <a:pt x="0" y="29"/>
                  </a:lnTo>
                  <a:lnTo>
                    <a:pt x="0" y="0"/>
                  </a:lnTo>
                  <a:lnTo>
                    <a:pt x="150" y="0"/>
                  </a:lnTo>
                  <a:lnTo>
                    <a:pt x="150" y="29"/>
                  </a:lnTo>
                  <a:lnTo>
                    <a:pt x="75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7" name="Freeform 38">
              <a:extLst>
                <a:ext uri="{FF2B5EF4-FFF2-40B4-BE49-F238E27FC236}">
                  <a16:creationId xmlns:a16="http://schemas.microsoft.com/office/drawing/2014/main" id="{E1320006-9CAF-6818-2841-A38D8EC2D7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1296" y="5424152"/>
              <a:ext cx="58596" cy="49345"/>
            </a:xfrm>
            <a:custGeom>
              <a:avLst/>
              <a:gdLst>
                <a:gd name="T0" fmla="*/ 10 w 84"/>
                <a:gd name="T1" fmla="*/ 70 h 71"/>
                <a:gd name="T2" fmla="*/ 0 w 84"/>
                <a:gd name="T3" fmla="*/ 51 h 71"/>
                <a:gd name="T4" fmla="*/ 32 w 84"/>
                <a:gd name="T5" fmla="*/ 33 h 71"/>
                <a:gd name="T6" fmla="*/ 0 w 84"/>
                <a:gd name="T7" fmla="*/ 19 h 71"/>
                <a:gd name="T8" fmla="*/ 10 w 84"/>
                <a:gd name="T9" fmla="*/ 0 h 71"/>
                <a:gd name="T10" fmla="*/ 83 w 84"/>
                <a:gd name="T11" fmla="*/ 33 h 71"/>
                <a:gd name="T12" fmla="*/ 10 w 84"/>
                <a:gd name="T13" fmla="*/ 7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71">
                  <a:moveTo>
                    <a:pt x="10" y="70"/>
                  </a:moveTo>
                  <a:lnTo>
                    <a:pt x="0" y="51"/>
                  </a:lnTo>
                  <a:lnTo>
                    <a:pt x="32" y="33"/>
                  </a:lnTo>
                  <a:lnTo>
                    <a:pt x="0" y="19"/>
                  </a:lnTo>
                  <a:lnTo>
                    <a:pt x="10" y="0"/>
                  </a:lnTo>
                  <a:lnTo>
                    <a:pt x="83" y="33"/>
                  </a:lnTo>
                  <a:lnTo>
                    <a:pt x="10" y="7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EAF51C7-60D1-A6DA-58DF-1D3DEC040FC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366252" y="5014715"/>
              <a:ext cx="814647" cy="456316"/>
              <a:chOff x="4478338" y="3663950"/>
              <a:chExt cx="461962" cy="258763"/>
            </a:xfrm>
            <a:grpFill/>
          </p:grpSpPr>
          <p:sp>
            <p:nvSpPr>
              <p:cNvPr id="9" name="Freeform 45">
                <a:extLst>
                  <a:ext uri="{FF2B5EF4-FFF2-40B4-BE49-F238E27FC236}">
                    <a16:creationId xmlns:a16="http://schemas.microsoft.com/office/drawing/2014/main" id="{03E8CFCF-DC39-0F02-448D-94B8B6DAD6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22788" y="3663950"/>
                <a:ext cx="104775" cy="134938"/>
              </a:xfrm>
              <a:custGeom>
                <a:avLst/>
                <a:gdLst>
                  <a:gd name="T0" fmla="*/ 144 w 289"/>
                  <a:gd name="T1" fmla="*/ 374 h 375"/>
                  <a:gd name="T2" fmla="*/ 20 w 289"/>
                  <a:gd name="T3" fmla="*/ 279 h 375"/>
                  <a:gd name="T4" fmla="*/ 1 w 289"/>
                  <a:gd name="T5" fmla="*/ 143 h 375"/>
                  <a:gd name="T6" fmla="*/ 39 w 289"/>
                  <a:gd name="T7" fmla="*/ 47 h 375"/>
                  <a:gd name="T8" fmla="*/ 144 w 289"/>
                  <a:gd name="T9" fmla="*/ 0 h 375"/>
                  <a:gd name="T10" fmla="*/ 249 w 289"/>
                  <a:gd name="T11" fmla="*/ 47 h 375"/>
                  <a:gd name="T12" fmla="*/ 287 w 289"/>
                  <a:gd name="T13" fmla="*/ 143 h 375"/>
                  <a:gd name="T14" fmla="*/ 270 w 289"/>
                  <a:gd name="T15" fmla="*/ 277 h 375"/>
                  <a:gd name="T16" fmla="*/ 144 w 289"/>
                  <a:gd name="T17" fmla="*/ 374 h 375"/>
                  <a:gd name="T18" fmla="*/ 144 w 289"/>
                  <a:gd name="T19" fmla="*/ 30 h 375"/>
                  <a:gd name="T20" fmla="*/ 60 w 289"/>
                  <a:gd name="T21" fmla="*/ 67 h 375"/>
                  <a:gd name="T22" fmla="*/ 30 w 289"/>
                  <a:gd name="T23" fmla="*/ 142 h 375"/>
                  <a:gd name="T24" fmla="*/ 48 w 289"/>
                  <a:gd name="T25" fmla="*/ 272 h 375"/>
                  <a:gd name="T26" fmla="*/ 144 w 289"/>
                  <a:gd name="T27" fmla="*/ 346 h 375"/>
                  <a:gd name="T28" fmla="*/ 240 w 289"/>
                  <a:gd name="T29" fmla="*/ 272 h 375"/>
                  <a:gd name="T30" fmla="*/ 240 w 289"/>
                  <a:gd name="T31" fmla="*/ 272 h 375"/>
                  <a:gd name="T32" fmla="*/ 258 w 289"/>
                  <a:gd name="T33" fmla="*/ 142 h 375"/>
                  <a:gd name="T34" fmla="*/ 229 w 289"/>
                  <a:gd name="T35" fmla="*/ 67 h 375"/>
                  <a:gd name="T36" fmla="*/ 144 w 289"/>
                  <a:gd name="T37" fmla="*/ 3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9" h="375">
                    <a:moveTo>
                      <a:pt x="144" y="374"/>
                    </a:moveTo>
                    <a:cubicBezTo>
                      <a:pt x="86" y="374"/>
                      <a:pt x="35" y="336"/>
                      <a:pt x="20" y="279"/>
                    </a:cubicBezTo>
                    <a:cubicBezTo>
                      <a:pt x="19" y="276"/>
                      <a:pt x="6" y="209"/>
                      <a:pt x="1" y="143"/>
                    </a:cubicBezTo>
                    <a:cubicBezTo>
                      <a:pt x="0" y="110"/>
                      <a:pt x="13" y="75"/>
                      <a:pt x="39" y="47"/>
                    </a:cubicBezTo>
                    <a:cubicBezTo>
                      <a:pt x="67" y="18"/>
                      <a:pt x="106" y="0"/>
                      <a:pt x="144" y="0"/>
                    </a:cubicBezTo>
                    <a:cubicBezTo>
                      <a:pt x="184" y="0"/>
                      <a:pt x="221" y="18"/>
                      <a:pt x="249" y="47"/>
                    </a:cubicBezTo>
                    <a:cubicBezTo>
                      <a:pt x="275" y="75"/>
                      <a:pt x="288" y="110"/>
                      <a:pt x="287" y="143"/>
                    </a:cubicBezTo>
                    <a:cubicBezTo>
                      <a:pt x="283" y="207"/>
                      <a:pt x="270" y="274"/>
                      <a:pt x="270" y="277"/>
                    </a:cubicBezTo>
                    <a:cubicBezTo>
                      <a:pt x="253" y="336"/>
                      <a:pt x="202" y="374"/>
                      <a:pt x="144" y="374"/>
                    </a:cubicBezTo>
                    <a:close/>
                    <a:moveTo>
                      <a:pt x="144" y="30"/>
                    </a:moveTo>
                    <a:cubicBezTo>
                      <a:pt x="114" y="30"/>
                      <a:pt x="83" y="43"/>
                      <a:pt x="60" y="67"/>
                    </a:cubicBezTo>
                    <a:cubicBezTo>
                      <a:pt x="39" y="89"/>
                      <a:pt x="29" y="117"/>
                      <a:pt x="30" y="142"/>
                    </a:cubicBezTo>
                    <a:cubicBezTo>
                      <a:pt x="35" y="204"/>
                      <a:pt x="48" y="272"/>
                      <a:pt x="48" y="272"/>
                    </a:cubicBezTo>
                    <a:cubicBezTo>
                      <a:pt x="60" y="315"/>
                      <a:pt x="99" y="346"/>
                      <a:pt x="144" y="346"/>
                    </a:cubicBezTo>
                    <a:cubicBezTo>
                      <a:pt x="189" y="346"/>
                      <a:pt x="229" y="315"/>
                      <a:pt x="240" y="272"/>
                    </a:cubicBezTo>
                    <a:lnTo>
                      <a:pt x="240" y="272"/>
                    </a:lnTo>
                    <a:cubicBezTo>
                      <a:pt x="240" y="272"/>
                      <a:pt x="253" y="204"/>
                      <a:pt x="258" y="142"/>
                    </a:cubicBezTo>
                    <a:cubicBezTo>
                      <a:pt x="259" y="116"/>
                      <a:pt x="249" y="89"/>
                      <a:pt x="229" y="67"/>
                    </a:cubicBezTo>
                    <a:cubicBezTo>
                      <a:pt x="205" y="43"/>
                      <a:pt x="175" y="30"/>
                      <a:pt x="14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0" name="Freeform 46">
                <a:extLst>
                  <a:ext uri="{FF2B5EF4-FFF2-40B4-BE49-F238E27FC236}">
                    <a16:creationId xmlns:a16="http://schemas.microsoft.com/office/drawing/2014/main" id="{AE18F3BD-3FC7-B4B7-2C7B-C77A082FC1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78338" y="3795713"/>
                <a:ext cx="98425" cy="127000"/>
              </a:xfrm>
              <a:custGeom>
                <a:avLst/>
                <a:gdLst>
                  <a:gd name="T0" fmla="*/ 270 w 273"/>
                  <a:gd name="T1" fmla="*/ 351 h 352"/>
                  <a:gd name="T2" fmla="*/ 44 w 273"/>
                  <a:gd name="T3" fmla="*/ 351 h 352"/>
                  <a:gd name="T4" fmla="*/ 0 w 273"/>
                  <a:gd name="T5" fmla="*/ 307 h 352"/>
                  <a:gd name="T6" fmla="*/ 0 w 273"/>
                  <a:gd name="T7" fmla="*/ 179 h 352"/>
                  <a:gd name="T8" fmla="*/ 171 w 273"/>
                  <a:gd name="T9" fmla="*/ 0 h 352"/>
                  <a:gd name="T10" fmla="*/ 178 w 273"/>
                  <a:gd name="T11" fmla="*/ 0 h 352"/>
                  <a:gd name="T12" fmla="*/ 183 w 273"/>
                  <a:gd name="T13" fmla="*/ 6 h 352"/>
                  <a:gd name="T14" fmla="*/ 270 w 273"/>
                  <a:gd name="T15" fmla="*/ 46 h 352"/>
                  <a:gd name="T16" fmla="*/ 270 w 273"/>
                  <a:gd name="T17" fmla="*/ 75 h 352"/>
                  <a:gd name="T18" fmla="*/ 167 w 273"/>
                  <a:gd name="T19" fmla="*/ 30 h 352"/>
                  <a:gd name="T20" fmla="*/ 31 w 273"/>
                  <a:gd name="T21" fmla="*/ 180 h 352"/>
                  <a:gd name="T22" fmla="*/ 31 w 273"/>
                  <a:gd name="T23" fmla="*/ 309 h 352"/>
                  <a:gd name="T24" fmla="*/ 46 w 273"/>
                  <a:gd name="T25" fmla="*/ 323 h 352"/>
                  <a:gd name="T26" fmla="*/ 272 w 273"/>
                  <a:gd name="T27" fmla="*/ 323 h 352"/>
                  <a:gd name="T28" fmla="*/ 272 w 273"/>
                  <a:gd name="T29" fmla="*/ 351 h 352"/>
                  <a:gd name="T30" fmla="*/ 270 w 273"/>
                  <a:gd name="T31" fmla="*/ 351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3" h="352">
                    <a:moveTo>
                      <a:pt x="270" y="351"/>
                    </a:moveTo>
                    <a:lnTo>
                      <a:pt x="44" y="351"/>
                    </a:lnTo>
                    <a:cubicBezTo>
                      <a:pt x="21" y="351"/>
                      <a:pt x="0" y="332"/>
                      <a:pt x="0" y="307"/>
                    </a:cubicBezTo>
                    <a:lnTo>
                      <a:pt x="0" y="179"/>
                    </a:lnTo>
                    <a:cubicBezTo>
                      <a:pt x="0" y="83"/>
                      <a:pt x="75" y="4"/>
                      <a:pt x="171" y="0"/>
                    </a:cubicBezTo>
                    <a:lnTo>
                      <a:pt x="178" y="0"/>
                    </a:lnTo>
                    <a:lnTo>
                      <a:pt x="183" y="6"/>
                    </a:lnTo>
                    <a:cubicBezTo>
                      <a:pt x="205" y="32"/>
                      <a:pt x="237" y="46"/>
                      <a:pt x="270" y="46"/>
                    </a:cubicBezTo>
                    <a:lnTo>
                      <a:pt x="270" y="75"/>
                    </a:lnTo>
                    <a:cubicBezTo>
                      <a:pt x="231" y="75"/>
                      <a:pt x="193" y="59"/>
                      <a:pt x="167" y="30"/>
                    </a:cubicBezTo>
                    <a:cubicBezTo>
                      <a:pt x="89" y="38"/>
                      <a:pt x="31" y="102"/>
                      <a:pt x="31" y="180"/>
                    </a:cubicBezTo>
                    <a:lnTo>
                      <a:pt x="31" y="309"/>
                    </a:lnTo>
                    <a:cubicBezTo>
                      <a:pt x="31" y="316"/>
                      <a:pt x="37" y="323"/>
                      <a:pt x="46" y="323"/>
                    </a:cubicBezTo>
                    <a:lnTo>
                      <a:pt x="272" y="323"/>
                    </a:lnTo>
                    <a:lnTo>
                      <a:pt x="272" y="351"/>
                    </a:lnTo>
                    <a:lnTo>
                      <a:pt x="270" y="35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1" name="Freeform 47">
                <a:extLst>
                  <a:ext uri="{FF2B5EF4-FFF2-40B4-BE49-F238E27FC236}">
                    <a16:creationId xmlns:a16="http://schemas.microsoft.com/office/drawing/2014/main" id="{00AC0EE3-253A-F297-CBEE-78A9C4606A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91075" y="3663950"/>
                <a:ext cx="104775" cy="134938"/>
              </a:xfrm>
              <a:custGeom>
                <a:avLst/>
                <a:gdLst>
                  <a:gd name="T0" fmla="*/ 144 w 289"/>
                  <a:gd name="T1" fmla="*/ 374 h 375"/>
                  <a:gd name="T2" fmla="*/ 20 w 289"/>
                  <a:gd name="T3" fmla="*/ 279 h 375"/>
                  <a:gd name="T4" fmla="*/ 1 w 289"/>
                  <a:gd name="T5" fmla="*/ 143 h 375"/>
                  <a:gd name="T6" fmla="*/ 39 w 289"/>
                  <a:gd name="T7" fmla="*/ 47 h 375"/>
                  <a:gd name="T8" fmla="*/ 144 w 289"/>
                  <a:gd name="T9" fmla="*/ 0 h 375"/>
                  <a:gd name="T10" fmla="*/ 249 w 289"/>
                  <a:gd name="T11" fmla="*/ 47 h 375"/>
                  <a:gd name="T12" fmla="*/ 287 w 289"/>
                  <a:gd name="T13" fmla="*/ 143 h 375"/>
                  <a:gd name="T14" fmla="*/ 269 w 289"/>
                  <a:gd name="T15" fmla="*/ 277 h 375"/>
                  <a:gd name="T16" fmla="*/ 144 w 289"/>
                  <a:gd name="T17" fmla="*/ 374 h 375"/>
                  <a:gd name="T18" fmla="*/ 144 w 289"/>
                  <a:gd name="T19" fmla="*/ 30 h 375"/>
                  <a:gd name="T20" fmla="*/ 59 w 289"/>
                  <a:gd name="T21" fmla="*/ 67 h 375"/>
                  <a:gd name="T22" fmla="*/ 30 w 289"/>
                  <a:gd name="T23" fmla="*/ 142 h 375"/>
                  <a:gd name="T24" fmla="*/ 48 w 289"/>
                  <a:gd name="T25" fmla="*/ 272 h 375"/>
                  <a:gd name="T26" fmla="*/ 144 w 289"/>
                  <a:gd name="T27" fmla="*/ 346 h 375"/>
                  <a:gd name="T28" fmla="*/ 240 w 289"/>
                  <a:gd name="T29" fmla="*/ 272 h 375"/>
                  <a:gd name="T30" fmla="*/ 240 w 289"/>
                  <a:gd name="T31" fmla="*/ 272 h 375"/>
                  <a:gd name="T32" fmla="*/ 258 w 289"/>
                  <a:gd name="T33" fmla="*/ 142 h 375"/>
                  <a:gd name="T34" fmla="*/ 229 w 289"/>
                  <a:gd name="T35" fmla="*/ 67 h 375"/>
                  <a:gd name="T36" fmla="*/ 144 w 289"/>
                  <a:gd name="T37" fmla="*/ 3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9" h="375">
                    <a:moveTo>
                      <a:pt x="144" y="374"/>
                    </a:moveTo>
                    <a:cubicBezTo>
                      <a:pt x="86" y="374"/>
                      <a:pt x="35" y="336"/>
                      <a:pt x="20" y="279"/>
                    </a:cubicBezTo>
                    <a:cubicBezTo>
                      <a:pt x="19" y="276"/>
                      <a:pt x="6" y="209"/>
                      <a:pt x="1" y="143"/>
                    </a:cubicBezTo>
                    <a:cubicBezTo>
                      <a:pt x="0" y="110"/>
                      <a:pt x="13" y="75"/>
                      <a:pt x="39" y="47"/>
                    </a:cubicBezTo>
                    <a:cubicBezTo>
                      <a:pt x="67" y="18"/>
                      <a:pt x="106" y="0"/>
                      <a:pt x="144" y="0"/>
                    </a:cubicBezTo>
                    <a:cubicBezTo>
                      <a:pt x="183" y="0"/>
                      <a:pt x="221" y="18"/>
                      <a:pt x="249" y="47"/>
                    </a:cubicBezTo>
                    <a:cubicBezTo>
                      <a:pt x="275" y="75"/>
                      <a:pt x="288" y="110"/>
                      <a:pt x="287" y="143"/>
                    </a:cubicBezTo>
                    <a:cubicBezTo>
                      <a:pt x="282" y="207"/>
                      <a:pt x="269" y="274"/>
                      <a:pt x="269" y="277"/>
                    </a:cubicBezTo>
                    <a:cubicBezTo>
                      <a:pt x="255" y="336"/>
                      <a:pt x="204" y="374"/>
                      <a:pt x="144" y="374"/>
                    </a:cubicBezTo>
                    <a:close/>
                    <a:moveTo>
                      <a:pt x="144" y="30"/>
                    </a:moveTo>
                    <a:cubicBezTo>
                      <a:pt x="113" y="30"/>
                      <a:pt x="83" y="43"/>
                      <a:pt x="59" y="67"/>
                    </a:cubicBezTo>
                    <a:cubicBezTo>
                      <a:pt x="39" y="89"/>
                      <a:pt x="29" y="117"/>
                      <a:pt x="30" y="142"/>
                    </a:cubicBezTo>
                    <a:cubicBezTo>
                      <a:pt x="35" y="204"/>
                      <a:pt x="48" y="272"/>
                      <a:pt x="48" y="272"/>
                    </a:cubicBezTo>
                    <a:cubicBezTo>
                      <a:pt x="59" y="315"/>
                      <a:pt x="99" y="346"/>
                      <a:pt x="144" y="346"/>
                    </a:cubicBezTo>
                    <a:cubicBezTo>
                      <a:pt x="189" y="346"/>
                      <a:pt x="229" y="315"/>
                      <a:pt x="240" y="272"/>
                    </a:cubicBezTo>
                    <a:lnTo>
                      <a:pt x="240" y="272"/>
                    </a:lnTo>
                    <a:cubicBezTo>
                      <a:pt x="240" y="272"/>
                      <a:pt x="253" y="204"/>
                      <a:pt x="258" y="142"/>
                    </a:cubicBezTo>
                    <a:cubicBezTo>
                      <a:pt x="259" y="116"/>
                      <a:pt x="249" y="89"/>
                      <a:pt x="229" y="67"/>
                    </a:cubicBezTo>
                    <a:cubicBezTo>
                      <a:pt x="207" y="43"/>
                      <a:pt x="176" y="30"/>
                      <a:pt x="14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2" name="Freeform 48">
                <a:extLst>
                  <a:ext uri="{FF2B5EF4-FFF2-40B4-BE49-F238E27FC236}">
                    <a16:creationId xmlns:a16="http://schemas.microsoft.com/office/drawing/2014/main" id="{242AA54A-A6CA-1EEC-A4B4-120761827E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5050" y="3795713"/>
                <a:ext cx="95250" cy="127000"/>
              </a:xfrm>
              <a:custGeom>
                <a:avLst/>
                <a:gdLst>
                  <a:gd name="T0" fmla="*/ 220 w 264"/>
                  <a:gd name="T1" fmla="*/ 353 h 354"/>
                  <a:gd name="T2" fmla="*/ 0 w 264"/>
                  <a:gd name="T3" fmla="*/ 353 h 354"/>
                  <a:gd name="T4" fmla="*/ 0 w 264"/>
                  <a:gd name="T5" fmla="*/ 324 h 354"/>
                  <a:gd name="T6" fmla="*/ 220 w 264"/>
                  <a:gd name="T7" fmla="*/ 324 h 354"/>
                  <a:gd name="T8" fmla="*/ 235 w 264"/>
                  <a:gd name="T9" fmla="*/ 309 h 354"/>
                  <a:gd name="T10" fmla="*/ 235 w 264"/>
                  <a:gd name="T11" fmla="*/ 181 h 354"/>
                  <a:gd name="T12" fmla="*/ 104 w 264"/>
                  <a:gd name="T13" fmla="*/ 31 h 354"/>
                  <a:gd name="T14" fmla="*/ 0 w 264"/>
                  <a:gd name="T15" fmla="*/ 76 h 354"/>
                  <a:gd name="T16" fmla="*/ 0 w 264"/>
                  <a:gd name="T17" fmla="*/ 47 h 354"/>
                  <a:gd name="T18" fmla="*/ 86 w 264"/>
                  <a:gd name="T19" fmla="*/ 6 h 354"/>
                  <a:gd name="T20" fmla="*/ 91 w 264"/>
                  <a:gd name="T21" fmla="*/ 0 h 354"/>
                  <a:gd name="T22" fmla="*/ 98 w 264"/>
                  <a:gd name="T23" fmla="*/ 0 h 354"/>
                  <a:gd name="T24" fmla="*/ 263 w 264"/>
                  <a:gd name="T25" fmla="*/ 180 h 354"/>
                  <a:gd name="T26" fmla="*/ 263 w 264"/>
                  <a:gd name="T27" fmla="*/ 308 h 354"/>
                  <a:gd name="T28" fmla="*/ 220 w 264"/>
                  <a:gd name="T29" fmla="*/ 353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64" h="354">
                    <a:moveTo>
                      <a:pt x="220" y="353"/>
                    </a:moveTo>
                    <a:lnTo>
                      <a:pt x="0" y="353"/>
                    </a:lnTo>
                    <a:lnTo>
                      <a:pt x="0" y="324"/>
                    </a:lnTo>
                    <a:lnTo>
                      <a:pt x="220" y="324"/>
                    </a:lnTo>
                    <a:cubicBezTo>
                      <a:pt x="228" y="324"/>
                      <a:pt x="235" y="318"/>
                      <a:pt x="235" y="309"/>
                    </a:cubicBezTo>
                    <a:lnTo>
                      <a:pt x="235" y="181"/>
                    </a:lnTo>
                    <a:cubicBezTo>
                      <a:pt x="235" y="105"/>
                      <a:pt x="178" y="41"/>
                      <a:pt x="104" y="31"/>
                    </a:cubicBezTo>
                    <a:cubicBezTo>
                      <a:pt x="78" y="59"/>
                      <a:pt x="40" y="76"/>
                      <a:pt x="0" y="76"/>
                    </a:cubicBezTo>
                    <a:lnTo>
                      <a:pt x="0" y="47"/>
                    </a:lnTo>
                    <a:cubicBezTo>
                      <a:pt x="34" y="47"/>
                      <a:pt x="66" y="32"/>
                      <a:pt x="86" y="6"/>
                    </a:cubicBezTo>
                    <a:lnTo>
                      <a:pt x="91" y="0"/>
                    </a:lnTo>
                    <a:lnTo>
                      <a:pt x="98" y="0"/>
                    </a:lnTo>
                    <a:cubicBezTo>
                      <a:pt x="191" y="8"/>
                      <a:pt x="263" y="86"/>
                      <a:pt x="263" y="180"/>
                    </a:cubicBezTo>
                    <a:lnTo>
                      <a:pt x="263" y="308"/>
                    </a:lnTo>
                    <a:cubicBezTo>
                      <a:pt x="263" y="334"/>
                      <a:pt x="244" y="353"/>
                      <a:pt x="220" y="35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A89F50E-2CED-EA6A-1D29-997F16D29E43}"/>
              </a:ext>
            </a:extLst>
          </p:cNvPr>
          <p:cNvGrpSpPr>
            <a:grpSpLocks noChangeAspect="1"/>
          </p:cNvGrpSpPr>
          <p:nvPr/>
        </p:nvGrpSpPr>
        <p:grpSpPr>
          <a:xfrm>
            <a:off x="3936356" y="1371753"/>
            <a:ext cx="309152" cy="309152"/>
            <a:chOff x="3867150" y="3498850"/>
            <a:chExt cx="325438" cy="325438"/>
          </a:xfrm>
          <a:solidFill>
            <a:schemeClr val="bg1">
              <a:lumMod val="95000"/>
            </a:schemeClr>
          </a:solidFill>
        </p:grpSpPr>
        <p:sp>
          <p:nvSpPr>
            <p:cNvPr id="14" name="Freeform 94">
              <a:extLst>
                <a:ext uri="{FF2B5EF4-FFF2-40B4-BE49-F238E27FC236}">
                  <a16:creationId xmlns:a16="http://schemas.microsoft.com/office/drawing/2014/main" id="{CEFC1A8F-4976-D8AE-C6EA-29031B6DA5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5888" y="3616325"/>
              <a:ext cx="66675" cy="76200"/>
            </a:xfrm>
            <a:custGeom>
              <a:avLst/>
              <a:gdLst>
                <a:gd name="T0" fmla="*/ 132 w 187"/>
                <a:gd name="T1" fmla="*/ 161 h 210"/>
                <a:gd name="T2" fmla="*/ 51 w 187"/>
                <a:gd name="T3" fmla="*/ 161 h 210"/>
                <a:gd name="T4" fmla="*/ 35 w 187"/>
                <a:gd name="T5" fmla="*/ 209 h 210"/>
                <a:gd name="T6" fmla="*/ 0 w 187"/>
                <a:gd name="T7" fmla="*/ 209 h 210"/>
                <a:gd name="T8" fmla="*/ 77 w 187"/>
                <a:gd name="T9" fmla="*/ 0 h 210"/>
                <a:gd name="T10" fmla="*/ 111 w 187"/>
                <a:gd name="T11" fmla="*/ 0 h 210"/>
                <a:gd name="T12" fmla="*/ 186 w 187"/>
                <a:gd name="T13" fmla="*/ 209 h 210"/>
                <a:gd name="T14" fmla="*/ 148 w 187"/>
                <a:gd name="T15" fmla="*/ 209 h 210"/>
                <a:gd name="T16" fmla="*/ 132 w 187"/>
                <a:gd name="T17" fmla="*/ 161 h 210"/>
                <a:gd name="T18" fmla="*/ 61 w 187"/>
                <a:gd name="T19" fmla="*/ 131 h 210"/>
                <a:gd name="T20" fmla="*/ 122 w 187"/>
                <a:gd name="T21" fmla="*/ 131 h 210"/>
                <a:gd name="T22" fmla="*/ 92 w 187"/>
                <a:gd name="T23" fmla="*/ 43 h 210"/>
                <a:gd name="T24" fmla="*/ 90 w 187"/>
                <a:gd name="T25" fmla="*/ 43 h 210"/>
                <a:gd name="T26" fmla="*/ 61 w 187"/>
                <a:gd name="T27" fmla="*/ 131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7" h="210">
                  <a:moveTo>
                    <a:pt x="132" y="161"/>
                  </a:moveTo>
                  <a:lnTo>
                    <a:pt x="51" y="161"/>
                  </a:lnTo>
                  <a:lnTo>
                    <a:pt x="35" y="209"/>
                  </a:lnTo>
                  <a:lnTo>
                    <a:pt x="0" y="209"/>
                  </a:lnTo>
                  <a:lnTo>
                    <a:pt x="77" y="0"/>
                  </a:lnTo>
                  <a:lnTo>
                    <a:pt x="111" y="0"/>
                  </a:lnTo>
                  <a:lnTo>
                    <a:pt x="186" y="209"/>
                  </a:lnTo>
                  <a:lnTo>
                    <a:pt x="148" y="209"/>
                  </a:lnTo>
                  <a:lnTo>
                    <a:pt x="132" y="161"/>
                  </a:lnTo>
                  <a:close/>
                  <a:moveTo>
                    <a:pt x="61" y="131"/>
                  </a:moveTo>
                  <a:lnTo>
                    <a:pt x="122" y="131"/>
                  </a:lnTo>
                  <a:lnTo>
                    <a:pt x="92" y="43"/>
                  </a:lnTo>
                  <a:lnTo>
                    <a:pt x="90" y="43"/>
                  </a:lnTo>
                  <a:lnTo>
                    <a:pt x="61" y="13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15" name="Freeform 95">
              <a:extLst>
                <a:ext uri="{FF2B5EF4-FFF2-40B4-BE49-F238E27FC236}">
                  <a16:creationId xmlns:a16="http://schemas.microsoft.com/office/drawing/2014/main" id="{5D10BA61-0E8A-81F2-548C-88EDA39F89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3675" y="3616325"/>
              <a:ext cx="55563" cy="76200"/>
            </a:xfrm>
            <a:custGeom>
              <a:avLst/>
              <a:gdLst>
                <a:gd name="T0" fmla="*/ 35 w 156"/>
                <a:gd name="T1" fmla="*/ 130 h 210"/>
                <a:gd name="T2" fmla="*/ 35 w 156"/>
                <a:gd name="T3" fmla="*/ 209 h 210"/>
                <a:gd name="T4" fmla="*/ 0 w 156"/>
                <a:gd name="T5" fmla="*/ 209 h 210"/>
                <a:gd name="T6" fmla="*/ 0 w 156"/>
                <a:gd name="T7" fmla="*/ 0 h 210"/>
                <a:gd name="T8" fmla="*/ 82 w 156"/>
                <a:gd name="T9" fmla="*/ 0 h 210"/>
                <a:gd name="T10" fmla="*/ 136 w 156"/>
                <a:gd name="T11" fmla="*/ 18 h 210"/>
                <a:gd name="T12" fmla="*/ 155 w 156"/>
                <a:gd name="T13" fmla="*/ 64 h 210"/>
                <a:gd name="T14" fmla="*/ 136 w 156"/>
                <a:gd name="T15" fmla="*/ 111 h 210"/>
                <a:gd name="T16" fmla="*/ 82 w 156"/>
                <a:gd name="T17" fmla="*/ 129 h 210"/>
                <a:gd name="T18" fmla="*/ 35 w 156"/>
                <a:gd name="T19" fmla="*/ 129 h 210"/>
                <a:gd name="T20" fmla="*/ 35 w 156"/>
                <a:gd name="T21" fmla="*/ 130 h 210"/>
                <a:gd name="T22" fmla="*/ 35 w 156"/>
                <a:gd name="T23" fmla="*/ 102 h 210"/>
                <a:gd name="T24" fmla="*/ 82 w 156"/>
                <a:gd name="T25" fmla="*/ 102 h 210"/>
                <a:gd name="T26" fmla="*/ 111 w 156"/>
                <a:gd name="T27" fmla="*/ 92 h 210"/>
                <a:gd name="T28" fmla="*/ 121 w 156"/>
                <a:gd name="T29" fmla="*/ 66 h 210"/>
                <a:gd name="T30" fmla="*/ 111 w 156"/>
                <a:gd name="T31" fmla="*/ 40 h 210"/>
                <a:gd name="T32" fmla="*/ 82 w 156"/>
                <a:gd name="T33" fmla="*/ 29 h 210"/>
                <a:gd name="T34" fmla="*/ 35 w 156"/>
                <a:gd name="T35" fmla="*/ 29 h 210"/>
                <a:gd name="T36" fmla="*/ 35 w 156"/>
                <a:gd name="T37" fmla="*/ 102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6" h="210">
                  <a:moveTo>
                    <a:pt x="35" y="130"/>
                  </a:moveTo>
                  <a:lnTo>
                    <a:pt x="35" y="209"/>
                  </a:lnTo>
                  <a:lnTo>
                    <a:pt x="0" y="209"/>
                  </a:lnTo>
                  <a:lnTo>
                    <a:pt x="0" y="0"/>
                  </a:lnTo>
                  <a:lnTo>
                    <a:pt x="82" y="0"/>
                  </a:lnTo>
                  <a:cubicBezTo>
                    <a:pt x="105" y="0"/>
                    <a:pt x="123" y="6"/>
                    <a:pt x="136" y="18"/>
                  </a:cubicBezTo>
                  <a:cubicBezTo>
                    <a:pt x="149" y="29"/>
                    <a:pt x="155" y="45"/>
                    <a:pt x="155" y="64"/>
                  </a:cubicBezTo>
                  <a:cubicBezTo>
                    <a:pt x="155" y="83"/>
                    <a:pt x="149" y="99"/>
                    <a:pt x="136" y="111"/>
                  </a:cubicBezTo>
                  <a:cubicBezTo>
                    <a:pt x="123" y="123"/>
                    <a:pt x="105" y="129"/>
                    <a:pt x="82" y="129"/>
                  </a:cubicBezTo>
                  <a:lnTo>
                    <a:pt x="35" y="129"/>
                  </a:lnTo>
                  <a:lnTo>
                    <a:pt x="35" y="130"/>
                  </a:lnTo>
                  <a:close/>
                  <a:moveTo>
                    <a:pt x="35" y="102"/>
                  </a:moveTo>
                  <a:lnTo>
                    <a:pt x="82" y="102"/>
                  </a:lnTo>
                  <a:cubicBezTo>
                    <a:pt x="95" y="102"/>
                    <a:pt x="104" y="99"/>
                    <a:pt x="111" y="92"/>
                  </a:cubicBezTo>
                  <a:cubicBezTo>
                    <a:pt x="117" y="85"/>
                    <a:pt x="121" y="76"/>
                    <a:pt x="121" y="66"/>
                  </a:cubicBezTo>
                  <a:cubicBezTo>
                    <a:pt x="121" y="56"/>
                    <a:pt x="119" y="47"/>
                    <a:pt x="111" y="40"/>
                  </a:cubicBezTo>
                  <a:cubicBezTo>
                    <a:pt x="105" y="32"/>
                    <a:pt x="95" y="29"/>
                    <a:pt x="82" y="29"/>
                  </a:cubicBezTo>
                  <a:lnTo>
                    <a:pt x="35" y="29"/>
                  </a:lnTo>
                  <a:lnTo>
                    <a:pt x="35" y="10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16" name="Freeform 96">
              <a:extLst>
                <a:ext uri="{FF2B5EF4-FFF2-40B4-BE49-F238E27FC236}">
                  <a16:creationId xmlns:a16="http://schemas.microsoft.com/office/drawing/2014/main" id="{6B7E5E8B-8AC1-5422-FD36-1C6300842E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3525" y="3616325"/>
              <a:ext cx="55563" cy="76200"/>
            </a:xfrm>
            <a:custGeom>
              <a:avLst/>
              <a:gdLst>
                <a:gd name="T0" fmla="*/ 35 w 155"/>
                <a:gd name="T1" fmla="*/ 130 h 210"/>
                <a:gd name="T2" fmla="*/ 35 w 155"/>
                <a:gd name="T3" fmla="*/ 209 h 210"/>
                <a:gd name="T4" fmla="*/ 0 w 155"/>
                <a:gd name="T5" fmla="*/ 209 h 210"/>
                <a:gd name="T6" fmla="*/ 0 w 155"/>
                <a:gd name="T7" fmla="*/ 0 h 210"/>
                <a:gd name="T8" fmla="*/ 81 w 155"/>
                <a:gd name="T9" fmla="*/ 0 h 210"/>
                <a:gd name="T10" fmla="*/ 135 w 155"/>
                <a:gd name="T11" fmla="*/ 18 h 210"/>
                <a:gd name="T12" fmla="*/ 154 w 155"/>
                <a:gd name="T13" fmla="*/ 64 h 210"/>
                <a:gd name="T14" fmla="*/ 135 w 155"/>
                <a:gd name="T15" fmla="*/ 111 h 210"/>
                <a:gd name="T16" fmla="*/ 81 w 155"/>
                <a:gd name="T17" fmla="*/ 129 h 210"/>
                <a:gd name="T18" fmla="*/ 35 w 155"/>
                <a:gd name="T19" fmla="*/ 129 h 210"/>
                <a:gd name="T20" fmla="*/ 35 w 155"/>
                <a:gd name="T21" fmla="*/ 130 h 210"/>
                <a:gd name="T22" fmla="*/ 35 w 155"/>
                <a:gd name="T23" fmla="*/ 102 h 210"/>
                <a:gd name="T24" fmla="*/ 81 w 155"/>
                <a:gd name="T25" fmla="*/ 102 h 210"/>
                <a:gd name="T26" fmla="*/ 111 w 155"/>
                <a:gd name="T27" fmla="*/ 92 h 210"/>
                <a:gd name="T28" fmla="*/ 121 w 155"/>
                <a:gd name="T29" fmla="*/ 66 h 210"/>
                <a:gd name="T30" fmla="*/ 111 w 155"/>
                <a:gd name="T31" fmla="*/ 40 h 210"/>
                <a:gd name="T32" fmla="*/ 81 w 155"/>
                <a:gd name="T33" fmla="*/ 29 h 210"/>
                <a:gd name="T34" fmla="*/ 35 w 155"/>
                <a:gd name="T35" fmla="*/ 29 h 210"/>
                <a:gd name="T36" fmla="*/ 35 w 155"/>
                <a:gd name="T37" fmla="*/ 102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5" h="210">
                  <a:moveTo>
                    <a:pt x="35" y="130"/>
                  </a:moveTo>
                  <a:lnTo>
                    <a:pt x="35" y="209"/>
                  </a:lnTo>
                  <a:lnTo>
                    <a:pt x="0" y="209"/>
                  </a:lnTo>
                  <a:lnTo>
                    <a:pt x="0" y="0"/>
                  </a:lnTo>
                  <a:lnTo>
                    <a:pt x="81" y="0"/>
                  </a:lnTo>
                  <a:cubicBezTo>
                    <a:pt x="105" y="0"/>
                    <a:pt x="122" y="6"/>
                    <a:pt x="135" y="18"/>
                  </a:cubicBezTo>
                  <a:cubicBezTo>
                    <a:pt x="148" y="29"/>
                    <a:pt x="154" y="45"/>
                    <a:pt x="154" y="64"/>
                  </a:cubicBezTo>
                  <a:cubicBezTo>
                    <a:pt x="154" y="83"/>
                    <a:pt x="148" y="99"/>
                    <a:pt x="135" y="111"/>
                  </a:cubicBezTo>
                  <a:cubicBezTo>
                    <a:pt x="122" y="123"/>
                    <a:pt x="105" y="129"/>
                    <a:pt x="81" y="129"/>
                  </a:cubicBezTo>
                  <a:lnTo>
                    <a:pt x="35" y="129"/>
                  </a:lnTo>
                  <a:lnTo>
                    <a:pt x="35" y="130"/>
                  </a:lnTo>
                  <a:close/>
                  <a:moveTo>
                    <a:pt x="35" y="102"/>
                  </a:moveTo>
                  <a:lnTo>
                    <a:pt x="81" y="102"/>
                  </a:lnTo>
                  <a:cubicBezTo>
                    <a:pt x="95" y="102"/>
                    <a:pt x="103" y="99"/>
                    <a:pt x="111" y="92"/>
                  </a:cubicBezTo>
                  <a:cubicBezTo>
                    <a:pt x="118" y="85"/>
                    <a:pt x="121" y="76"/>
                    <a:pt x="121" y="66"/>
                  </a:cubicBezTo>
                  <a:cubicBezTo>
                    <a:pt x="121" y="56"/>
                    <a:pt x="118" y="47"/>
                    <a:pt x="111" y="40"/>
                  </a:cubicBezTo>
                  <a:cubicBezTo>
                    <a:pt x="103" y="32"/>
                    <a:pt x="95" y="29"/>
                    <a:pt x="81" y="29"/>
                  </a:cubicBezTo>
                  <a:lnTo>
                    <a:pt x="35" y="29"/>
                  </a:lnTo>
                  <a:lnTo>
                    <a:pt x="35" y="10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17" name="Freeform 97">
              <a:extLst>
                <a:ext uri="{FF2B5EF4-FFF2-40B4-BE49-F238E27FC236}">
                  <a16:creationId xmlns:a16="http://schemas.microsoft.com/office/drawing/2014/main" id="{B981A0D6-1A77-E8BF-241A-EDBA2132B2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7150" y="3498850"/>
              <a:ext cx="325438" cy="325438"/>
            </a:xfrm>
            <a:custGeom>
              <a:avLst/>
              <a:gdLst>
                <a:gd name="T0" fmla="*/ 853 w 905"/>
                <a:gd name="T1" fmla="*/ 902 h 903"/>
                <a:gd name="T2" fmla="*/ 51 w 905"/>
                <a:gd name="T3" fmla="*/ 902 h 903"/>
                <a:gd name="T4" fmla="*/ 0 w 905"/>
                <a:gd name="T5" fmla="*/ 851 h 903"/>
                <a:gd name="T6" fmla="*/ 0 w 905"/>
                <a:gd name="T7" fmla="*/ 51 h 903"/>
                <a:gd name="T8" fmla="*/ 51 w 905"/>
                <a:gd name="T9" fmla="*/ 0 h 903"/>
                <a:gd name="T10" fmla="*/ 853 w 905"/>
                <a:gd name="T11" fmla="*/ 0 h 903"/>
                <a:gd name="T12" fmla="*/ 904 w 905"/>
                <a:gd name="T13" fmla="*/ 51 h 903"/>
                <a:gd name="T14" fmla="*/ 904 w 905"/>
                <a:gd name="T15" fmla="*/ 851 h 903"/>
                <a:gd name="T16" fmla="*/ 853 w 905"/>
                <a:gd name="T17" fmla="*/ 902 h 903"/>
                <a:gd name="T18" fmla="*/ 51 w 905"/>
                <a:gd name="T19" fmla="*/ 29 h 903"/>
                <a:gd name="T20" fmla="*/ 29 w 905"/>
                <a:gd name="T21" fmla="*/ 51 h 903"/>
                <a:gd name="T22" fmla="*/ 29 w 905"/>
                <a:gd name="T23" fmla="*/ 851 h 903"/>
                <a:gd name="T24" fmla="*/ 51 w 905"/>
                <a:gd name="T25" fmla="*/ 873 h 903"/>
                <a:gd name="T26" fmla="*/ 853 w 905"/>
                <a:gd name="T27" fmla="*/ 873 h 903"/>
                <a:gd name="T28" fmla="*/ 874 w 905"/>
                <a:gd name="T29" fmla="*/ 851 h 903"/>
                <a:gd name="T30" fmla="*/ 874 w 905"/>
                <a:gd name="T31" fmla="*/ 51 h 903"/>
                <a:gd name="T32" fmla="*/ 853 w 905"/>
                <a:gd name="T33" fmla="*/ 29 h 903"/>
                <a:gd name="T34" fmla="*/ 51 w 905"/>
                <a:gd name="T35" fmla="*/ 29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5" h="903">
                  <a:moveTo>
                    <a:pt x="853" y="902"/>
                  </a:moveTo>
                  <a:lnTo>
                    <a:pt x="51" y="902"/>
                  </a:lnTo>
                  <a:cubicBezTo>
                    <a:pt x="23" y="902"/>
                    <a:pt x="0" y="879"/>
                    <a:pt x="0" y="851"/>
                  </a:cubicBezTo>
                  <a:lnTo>
                    <a:pt x="0" y="51"/>
                  </a:lnTo>
                  <a:cubicBezTo>
                    <a:pt x="0" y="23"/>
                    <a:pt x="23" y="0"/>
                    <a:pt x="51" y="0"/>
                  </a:cubicBezTo>
                  <a:lnTo>
                    <a:pt x="853" y="0"/>
                  </a:lnTo>
                  <a:cubicBezTo>
                    <a:pt x="880" y="0"/>
                    <a:pt x="904" y="23"/>
                    <a:pt x="904" y="51"/>
                  </a:cubicBezTo>
                  <a:lnTo>
                    <a:pt x="904" y="851"/>
                  </a:lnTo>
                  <a:cubicBezTo>
                    <a:pt x="904" y="881"/>
                    <a:pt x="880" y="902"/>
                    <a:pt x="853" y="902"/>
                  </a:cubicBezTo>
                  <a:close/>
                  <a:moveTo>
                    <a:pt x="51" y="29"/>
                  </a:moveTo>
                  <a:cubicBezTo>
                    <a:pt x="39" y="29"/>
                    <a:pt x="29" y="39"/>
                    <a:pt x="29" y="51"/>
                  </a:cubicBezTo>
                  <a:lnTo>
                    <a:pt x="29" y="851"/>
                  </a:lnTo>
                  <a:cubicBezTo>
                    <a:pt x="29" y="863"/>
                    <a:pt x="39" y="873"/>
                    <a:pt x="51" y="873"/>
                  </a:cubicBezTo>
                  <a:lnTo>
                    <a:pt x="853" y="873"/>
                  </a:lnTo>
                  <a:cubicBezTo>
                    <a:pt x="864" y="873"/>
                    <a:pt x="874" y="863"/>
                    <a:pt x="874" y="851"/>
                  </a:cubicBezTo>
                  <a:lnTo>
                    <a:pt x="874" y="51"/>
                  </a:lnTo>
                  <a:cubicBezTo>
                    <a:pt x="874" y="39"/>
                    <a:pt x="864" y="29"/>
                    <a:pt x="853" y="29"/>
                  </a:cubicBezTo>
                  <a:lnTo>
                    <a:pt x="51" y="2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04735A0-90C3-61D9-1213-D92A37E7B13F}"/>
              </a:ext>
            </a:extLst>
          </p:cNvPr>
          <p:cNvGrpSpPr>
            <a:grpSpLocks noChangeAspect="1"/>
          </p:cNvGrpSpPr>
          <p:nvPr/>
        </p:nvGrpSpPr>
        <p:grpSpPr>
          <a:xfrm>
            <a:off x="4992267" y="1354778"/>
            <a:ext cx="918015" cy="244804"/>
            <a:chOff x="6145510" y="5818855"/>
            <a:chExt cx="1481063" cy="394950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C73831B-1418-7CE7-1B47-58D00A1CEA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1243" y="5831197"/>
              <a:ext cx="1329159" cy="370266"/>
            </a:xfrm>
            <a:custGeom>
              <a:avLst/>
              <a:gdLst>
                <a:gd name="T0" fmla="*/ 3014 w 3085"/>
                <a:gd name="T1" fmla="*/ 859 h 860"/>
                <a:gd name="T2" fmla="*/ 70 w 3085"/>
                <a:gd name="T3" fmla="*/ 859 h 860"/>
                <a:gd name="T4" fmla="*/ 0 w 3085"/>
                <a:gd name="T5" fmla="*/ 788 h 860"/>
                <a:gd name="T6" fmla="*/ 0 w 3085"/>
                <a:gd name="T7" fmla="*/ 70 h 860"/>
                <a:gd name="T8" fmla="*/ 70 w 3085"/>
                <a:gd name="T9" fmla="*/ 0 h 860"/>
                <a:gd name="T10" fmla="*/ 3014 w 3085"/>
                <a:gd name="T11" fmla="*/ 0 h 860"/>
                <a:gd name="T12" fmla="*/ 3084 w 3085"/>
                <a:gd name="T13" fmla="*/ 70 h 860"/>
                <a:gd name="T14" fmla="*/ 3084 w 3085"/>
                <a:gd name="T15" fmla="*/ 788 h 860"/>
                <a:gd name="T16" fmla="*/ 3014 w 3085"/>
                <a:gd name="T17" fmla="*/ 85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5" h="860">
                  <a:moveTo>
                    <a:pt x="3014" y="859"/>
                  </a:moveTo>
                  <a:lnTo>
                    <a:pt x="70" y="859"/>
                  </a:lnTo>
                  <a:cubicBezTo>
                    <a:pt x="31" y="859"/>
                    <a:pt x="0" y="827"/>
                    <a:pt x="0" y="788"/>
                  </a:cubicBezTo>
                  <a:lnTo>
                    <a:pt x="0" y="70"/>
                  </a:lnTo>
                  <a:cubicBezTo>
                    <a:pt x="0" y="32"/>
                    <a:pt x="31" y="0"/>
                    <a:pt x="70" y="0"/>
                  </a:cubicBezTo>
                  <a:lnTo>
                    <a:pt x="3014" y="0"/>
                  </a:lnTo>
                  <a:cubicBezTo>
                    <a:pt x="3053" y="0"/>
                    <a:pt x="3084" y="32"/>
                    <a:pt x="3084" y="70"/>
                  </a:cubicBezTo>
                  <a:lnTo>
                    <a:pt x="3084" y="788"/>
                  </a:lnTo>
                  <a:cubicBezTo>
                    <a:pt x="3084" y="827"/>
                    <a:pt x="3053" y="859"/>
                    <a:pt x="3014" y="859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0" name="Freeform 1">
              <a:extLst>
                <a:ext uri="{FF2B5EF4-FFF2-40B4-BE49-F238E27FC236}">
                  <a16:creationId xmlns:a16="http://schemas.microsoft.com/office/drawing/2014/main" id="{3C04871C-1BAD-0E31-6D05-BE32F83F4E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5510" y="5881515"/>
              <a:ext cx="68357" cy="269629"/>
            </a:xfrm>
            <a:custGeom>
              <a:avLst/>
              <a:gdLst>
                <a:gd name="T0" fmla="*/ 98 w 159"/>
                <a:gd name="T1" fmla="*/ 625 h 626"/>
                <a:gd name="T2" fmla="*/ 0 w 159"/>
                <a:gd name="T3" fmla="*/ 539 h 626"/>
                <a:gd name="T4" fmla="*/ 0 w 159"/>
                <a:gd name="T5" fmla="*/ 87 h 626"/>
                <a:gd name="T6" fmla="*/ 98 w 159"/>
                <a:gd name="T7" fmla="*/ 0 h 626"/>
                <a:gd name="T8" fmla="*/ 158 w 159"/>
                <a:gd name="T9" fmla="*/ 0 h 626"/>
                <a:gd name="T10" fmla="*/ 158 w 159"/>
                <a:gd name="T11" fmla="*/ 57 h 626"/>
                <a:gd name="T12" fmla="*/ 98 w 159"/>
                <a:gd name="T13" fmla="*/ 57 h 626"/>
                <a:gd name="T14" fmla="*/ 56 w 159"/>
                <a:gd name="T15" fmla="*/ 87 h 626"/>
                <a:gd name="T16" fmla="*/ 56 w 159"/>
                <a:gd name="T17" fmla="*/ 539 h 626"/>
                <a:gd name="T18" fmla="*/ 98 w 159"/>
                <a:gd name="T19" fmla="*/ 569 h 626"/>
                <a:gd name="T20" fmla="*/ 158 w 159"/>
                <a:gd name="T21" fmla="*/ 569 h 626"/>
                <a:gd name="T22" fmla="*/ 158 w 159"/>
                <a:gd name="T23" fmla="*/ 625 h 626"/>
                <a:gd name="T24" fmla="*/ 98 w 159"/>
                <a:gd name="T25" fmla="*/ 625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" h="626">
                  <a:moveTo>
                    <a:pt x="98" y="625"/>
                  </a:moveTo>
                  <a:cubicBezTo>
                    <a:pt x="44" y="625"/>
                    <a:pt x="0" y="586"/>
                    <a:pt x="0" y="539"/>
                  </a:cubicBezTo>
                  <a:lnTo>
                    <a:pt x="0" y="87"/>
                  </a:lnTo>
                  <a:cubicBezTo>
                    <a:pt x="0" y="39"/>
                    <a:pt x="44" y="0"/>
                    <a:pt x="98" y="0"/>
                  </a:cubicBezTo>
                  <a:lnTo>
                    <a:pt x="158" y="0"/>
                  </a:lnTo>
                  <a:lnTo>
                    <a:pt x="158" y="57"/>
                  </a:lnTo>
                  <a:lnTo>
                    <a:pt x="98" y="57"/>
                  </a:lnTo>
                  <a:cubicBezTo>
                    <a:pt x="76" y="57"/>
                    <a:pt x="56" y="71"/>
                    <a:pt x="56" y="87"/>
                  </a:cubicBezTo>
                  <a:lnTo>
                    <a:pt x="56" y="539"/>
                  </a:lnTo>
                  <a:cubicBezTo>
                    <a:pt x="56" y="554"/>
                    <a:pt x="76" y="569"/>
                    <a:pt x="98" y="569"/>
                  </a:cubicBezTo>
                  <a:lnTo>
                    <a:pt x="158" y="569"/>
                  </a:lnTo>
                  <a:lnTo>
                    <a:pt x="158" y="625"/>
                  </a:lnTo>
                  <a:lnTo>
                    <a:pt x="98" y="625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1" name="Freeform 2">
              <a:extLst>
                <a:ext uri="{FF2B5EF4-FFF2-40B4-BE49-F238E27FC236}">
                  <a16:creationId xmlns:a16="http://schemas.microsoft.com/office/drawing/2014/main" id="{7B06DF31-020B-3F21-08AA-9190A73AF8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6823" y="5881515"/>
              <a:ext cx="79750" cy="269629"/>
            </a:xfrm>
            <a:custGeom>
              <a:avLst/>
              <a:gdLst>
                <a:gd name="T0" fmla="*/ 85 w 184"/>
                <a:gd name="T1" fmla="*/ 625 h 626"/>
                <a:gd name="T2" fmla="*/ 0 w 184"/>
                <a:gd name="T3" fmla="*/ 625 h 626"/>
                <a:gd name="T4" fmla="*/ 0 w 184"/>
                <a:gd name="T5" fmla="*/ 569 h 626"/>
                <a:gd name="T6" fmla="*/ 85 w 184"/>
                <a:gd name="T7" fmla="*/ 569 h 626"/>
                <a:gd name="T8" fmla="*/ 127 w 184"/>
                <a:gd name="T9" fmla="*/ 539 h 626"/>
                <a:gd name="T10" fmla="*/ 127 w 184"/>
                <a:gd name="T11" fmla="*/ 87 h 626"/>
                <a:gd name="T12" fmla="*/ 85 w 184"/>
                <a:gd name="T13" fmla="*/ 57 h 626"/>
                <a:gd name="T14" fmla="*/ 0 w 184"/>
                <a:gd name="T15" fmla="*/ 57 h 626"/>
                <a:gd name="T16" fmla="*/ 0 w 184"/>
                <a:gd name="T17" fmla="*/ 0 h 626"/>
                <a:gd name="T18" fmla="*/ 85 w 184"/>
                <a:gd name="T19" fmla="*/ 0 h 626"/>
                <a:gd name="T20" fmla="*/ 183 w 184"/>
                <a:gd name="T21" fmla="*/ 87 h 626"/>
                <a:gd name="T22" fmla="*/ 183 w 184"/>
                <a:gd name="T23" fmla="*/ 539 h 626"/>
                <a:gd name="T24" fmla="*/ 85 w 184"/>
                <a:gd name="T25" fmla="*/ 625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4" h="626">
                  <a:moveTo>
                    <a:pt x="85" y="625"/>
                  </a:moveTo>
                  <a:lnTo>
                    <a:pt x="0" y="625"/>
                  </a:lnTo>
                  <a:lnTo>
                    <a:pt x="0" y="569"/>
                  </a:lnTo>
                  <a:lnTo>
                    <a:pt x="85" y="569"/>
                  </a:lnTo>
                  <a:cubicBezTo>
                    <a:pt x="107" y="569"/>
                    <a:pt x="127" y="555"/>
                    <a:pt x="127" y="539"/>
                  </a:cubicBezTo>
                  <a:lnTo>
                    <a:pt x="127" y="87"/>
                  </a:lnTo>
                  <a:cubicBezTo>
                    <a:pt x="127" y="71"/>
                    <a:pt x="107" y="57"/>
                    <a:pt x="85" y="57"/>
                  </a:cubicBezTo>
                  <a:lnTo>
                    <a:pt x="0" y="57"/>
                  </a:lnTo>
                  <a:lnTo>
                    <a:pt x="0" y="0"/>
                  </a:lnTo>
                  <a:lnTo>
                    <a:pt x="85" y="0"/>
                  </a:lnTo>
                  <a:cubicBezTo>
                    <a:pt x="139" y="0"/>
                    <a:pt x="183" y="39"/>
                    <a:pt x="183" y="87"/>
                  </a:cubicBezTo>
                  <a:lnTo>
                    <a:pt x="183" y="539"/>
                  </a:lnTo>
                  <a:cubicBezTo>
                    <a:pt x="183" y="586"/>
                    <a:pt x="139" y="625"/>
                    <a:pt x="85" y="625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2" name="Freeform 3">
              <a:extLst>
                <a:ext uri="{FF2B5EF4-FFF2-40B4-BE49-F238E27FC236}">
                  <a16:creationId xmlns:a16="http://schemas.microsoft.com/office/drawing/2014/main" id="{37291EC0-437D-6658-9643-B289058C88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4373" y="5818855"/>
              <a:ext cx="1353843" cy="394950"/>
            </a:xfrm>
            <a:custGeom>
              <a:avLst/>
              <a:gdLst>
                <a:gd name="T0" fmla="*/ 3042 w 3142"/>
                <a:gd name="T1" fmla="*/ 0 h 917"/>
                <a:gd name="T2" fmla="*/ 99 w 3142"/>
                <a:gd name="T3" fmla="*/ 0 h 917"/>
                <a:gd name="T4" fmla="*/ 0 w 3142"/>
                <a:gd name="T5" fmla="*/ 99 h 917"/>
                <a:gd name="T6" fmla="*/ 0 w 3142"/>
                <a:gd name="T7" fmla="*/ 817 h 917"/>
                <a:gd name="T8" fmla="*/ 99 w 3142"/>
                <a:gd name="T9" fmla="*/ 916 h 917"/>
                <a:gd name="T10" fmla="*/ 3042 w 3142"/>
                <a:gd name="T11" fmla="*/ 916 h 917"/>
                <a:gd name="T12" fmla="*/ 3141 w 3142"/>
                <a:gd name="T13" fmla="*/ 817 h 917"/>
                <a:gd name="T14" fmla="*/ 3141 w 3142"/>
                <a:gd name="T15" fmla="*/ 99 h 917"/>
                <a:gd name="T16" fmla="*/ 3042 w 3142"/>
                <a:gd name="T17" fmla="*/ 0 h 917"/>
                <a:gd name="T18" fmla="*/ 3085 w 3142"/>
                <a:gd name="T19" fmla="*/ 817 h 917"/>
                <a:gd name="T20" fmla="*/ 3042 w 3142"/>
                <a:gd name="T21" fmla="*/ 859 h 917"/>
                <a:gd name="T22" fmla="*/ 99 w 3142"/>
                <a:gd name="T23" fmla="*/ 859 h 917"/>
                <a:gd name="T24" fmla="*/ 57 w 3142"/>
                <a:gd name="T25" fmla="*/ 817 h 917"/>
                <a:gd name="T26" fmla="*/ 57 w 3142"/>
                <a:gd name="T27" fmla="*/ 99 h 917"/>
                <a:gd name="T28" fmla="*/ 99 w 3142"/>
                <a:gd name="T29" fmla="*/ 56 h 917"/>
                <a:gd name="T30" fmla="*/ 3042 w 3142"/>
                <a:gd name="T31" fmla="*/ 56 h 917"/>
                <a:gd name="T32" fmla="*/ 3085 w 3142"/>
                <a:gd name="T33" fmla="*/ 99 h 917"/>
                <a:gd name="T34" fmla="*/ 3085 w 3142"/>
                <a:gd name="T35" fmla="*/ 817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42" h="917">
                  <a:moveTo>
                    <a:pt x="3042" y="0"/>
                  </a:moveTo>
                  <a:lnTo>
                    <a:pt x="99" y="0"/>
                  </a:lnTo>
                  <a:cubicBezTo>
                    <a:pt x="45" y="0"/>
                    <a:pt x="0" y="44"/>
                    <a:pt x="0" y="99"/>
                  </a:cubicBezTo>
                  <a:lnTo>
                    <a:pt x="0" y="817"/>
                  </a:lnTo>
                  <a:cubicBezTo>
                    <a:pt x="0" y="872"/>
                    <a:pt x="45" y="916"/>
                    <a:pt x="99" y="916"/>
                  </a:cubicBezTo>
                  <a:lnTo>
                    <a:pt x="3042" y="916"/>
                  </a:lnTo>
                  <a:cubicBezTo>
                    <a:pt x="3097" y="916"/>
                    <a:pt x="3141" y="872"/>
                    <a:pt x="3141" y="817"/>
                  </a:cubicBezTo>
                  <a:lnTo>
                    <a:pt x="3141" y="99"/>
                  </a:lnTo>
                  <a:cubicBezTo>
                    <a:pt x="3141" y="44"/>
                    <a:pt x="3097" y="0"/>
                    <a:pt x="3042" y="0"/>
                  </a:cubicBezTo>
                  <a:close/>
                  <a:moveTo>
                    <a:pt x="3085" y="817"/>
                  </a:moveTo>
                  <a:cubicBezTo>
                    <a:pt x="3085" y="841"/>
                    <a:pt x="3066" y="859"/>
                    <a:pt x="3042" y="859"/>
                  </a:cubicBezTo>
                  <a:lnTo>
                    <a:pt x="99" y="859"/>
                  </a:lnTo>
                  <a:cubicBezTo>
                    <a:pt x="76" y="859"/>
                    <a:pt x="57" y="841"/>
                    <a:pt x="57" y="817"/>
                  </a:cubicBezTo>
                  <a:lnTo>
                    <a:pt x="57" y="99"/>
                  </a:lnTo>
                  <a:cubicBezTo>
                    <a:pt x="57" y="75"/>
                    <a:pt x="76" y="56"/>
                    <a:pt x="99" y="56"/>
                  </a:cubicBezTo>
                  <a:lnTo>
                    <a:pt x="3042" y="56"/>
                  </a:lnTo>
                  <a:cubicBezTo>
                    <a:pt x="3066" y="56"/>
                    <a:pt x="3085" y="75"/>
                    <a:pt x="3085" y="99"/>
                  </a:cubicBezTo>
                  <a:lnTo>
                    <a:pt x="3085" y="81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7A63D407-6B0D-A423-44CA-BC7EA6F0925D}"/>
                </a:ext>
              </a:extLst>
            </p:cNvPr>
            <p:cNvGrpSpPr/>
            <p:nvPr/>
          </p:nvGrpSpPr>
          <p:grpSpPr>
            <a:xfrm>
              <a:off x="6288805" y="5966767"/>
              <a:ext cx="268293" cy="99125"/>
              <a:chOff x="686738" y="637460"/>
              <a:chExt cx="950700" cy="351253"/>
            </a:xfrm>
            <a:solidFill>
              <a:schemeClr val="bg1"/>
            </a:solidFill>
          </p:grpSpPr>
          <p:sp>
            <p:nvSpPr>
              <p:cNvPr id="50" name="Freeform 41">
                <a:extLst>
                  <a:ext uri="{FF2B5EF4-FFF2-40B4-BE49-F238E27FC236}">
                    <a16:creationId xmlns:a16="http://schemas.microsoft.com/office/drawing/2014/main" id="{EF256DE2-C1C5-0ED7-1AE5-4E4D346EF311}"/>
                  </a:ext>
                </a:extLst>
              </p:cNvPr>
              <p:cNvSpPr/>
              <p:nvPr/>
            </p:nvSpPr>
            <p:spPr>
              <a:xfrm>
                <a:off x="686738" y="637460"/>
                <a:ext cx="536861" cy="350950"/>
              </a:xfrm>
              <a:custGeom>
                <a:avLst/>
                <a:gdLst>
                  <a:gd name="connsiteX0" fmla="*/ 1280732 w 1864709"/>
                  <a:gd name="connsiteY0" fmla="*/ 1218975 h 1218974"/>
                  <a:gd name="connsiteX1" fmla="*/ 1864709 w 1864709"/>
                  <a:gd name="connsiteY1" fmla="*/ 1218975 h 1218974"/>
                  <a:gd name="connsiteX2" fmla="*/ 1277303 w 1864709"/>
                  <a:gd name="connsiteY2" fmla="*/ 0 h 1218974"/>
                  <a:gd name="connsiteX3" fmla="*/ 642842 w 1864709"/>
                  <a:gd name="connsiteY3" fmla="*/ 0 h 1218974"/>
                  <a:gd name="connsiteX4" fmla="*/ 0 w 1864709"/>
                  <a:gd name="connsiteY4" fmla="*/ 1218975 h 1218974"/>
                  <a:gd name="connsiteX5" fmla="*/ 336709 w 1864709"/>
                  <a:gd name="connsiteY5" fmla="*/ 1218975 h 1218974"/>
                  <a:gd name="connsiteX6" fmla="*/ 510159 w 1864709"/>
                  <a:gd name="connsiteY6" fmla="*/ 891052 h 1218974"/>
                  <a:gd name="connsiteX7" fmla="*/ 1123760 w 1864709"/>
                  <a:gd name="connsiteY7" fmla="*/ 891052 h 1218974"/>
                  <a:gd name="connsiteX8" fmla="*/ 1280732 w 1864709"/>
                  <a:gd name="connsiteY8" fmla="*/ 1218975 h 1218974"/>
                  <a:gd name="connsiteX9" fmla="*/ 1025366 w 1864709"/>
                  <a:gd name="connsiteY9" fmla="*/ 686183 h 1218974"/>
                  <a:gd name="connsiteX10" fmla="*/ 618268 w 1864709"/>
                  <a:gd name="connsiteY10" fmla="*/ 686467 h 1218974"/>
                  <a:gd name="connsiteX11" fmla="*/ 831818 w 1864709"/>
                  <a:gd name="connsiteY11" fmla="*/ 282797 h 1218974"/>
                  <a:gd name="connsiteX12" fmla="*/ 1025366 w 1864709"/>
                  <a:gd name="connsiteY12" fmla="*/ 686183 h 1218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64709" h="1218974">
                    <a:moveTo>
                      <a:pt x="1280732" y="1218975"/>
                    </a:moveTo>
                    <a:lnTo>
                      <a:pt x="1864709" y="1218975"/>
                    </a:lnTo>
                    <a:lnTo>
                      <a:pt x="1277303" y="0"/>
                    </a:lnTo>
                    <a:lnTo>
                      <a:pt x="642842" y="0"/>
                    </a:lnTo>
                    <a:lnTo>
                      <a:pt x="0" y="1218975"/>
                    </a:lnTo>
                    <a:lnTo>
                      <a:pt x="336709" y="1218975"/>
                    </a:lnTo>
                    <a:lnTo>
                      <a:pt x="510159" y="891052"/>
                    </a:lnTo>
                    <a:lnTo>
                      <a:pt x="1123760" y="891052"/>
                    </a:lnTo>
                    <a:lnTo>
                      <a:pt x="1280732" y="1218975"/>
                    </a:lnTo>
                    <a:close/>
                    <a:moveTo>
                      <a:pt x="1025366" y="686183"/>
                    </a:moveTo>
                    <a:lnTo>
                      <a:pt x="618268" y="686467"/>
                    </a:lnTo>
                    <a:lnTo>
                      <a:pt x="831818" y="282797"/>
                    </a:lnTo>
                    <a:lnTo>
                      <a:pt x="1025366" y="68618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51" name="Freeform 42">
                <a:extLst>
                  <a:ext uri="{FF2B5EF4-FFF2-40B4-BE49-F238E27FC236}">
                    <a16:creationId xmlns:a16="http://schemas.microsoft.com/office/drawing/2014/main" id="{AF38E053-8281-4C97-6445-65F84FDA9DAD}"/>
                  </a:ext>
                </a:extLst>
              </p:cNvPr>
              <p:cNvSpPr/>
              <p:nvPr/>
            </p:nvSpPr>
            <p:spPr>
              <a:xfrm>
                <a:off x="1354625" y="637487"/>
                <a:ext cx="282813" cy="351226"/>
              </a:xfrm>
              <a:custGeom>
                <a:avLst/>
                <a:gdLst>
                  <a:gd name="connsiteX0" fmla="*/ 952410 w 982310"/>
                  <a:gd name="connsiteY0" fmla="*/ 160122 h 1219933"/>
                  <a:gd name="connsiteX1" fmla="*/ 952410 w 982310"/>
                  <a:gd name="connsiteY1" fmla="*/ 160122 h 1219933"/>
                  <a:gd name="connsiteX2" fmla="*/ 750290 w 982310"/>
                  <a:gd name="connsiteY2" fmla="*/ 474 h 1219933"/>
                  <a:gd name="connsiteX3" fmla="*/ 490257 w 982310"/>
                  <a:gd name="connsiteY3" fmla="*/ 0 h 1219933"/>
                  <a:gd name="connsiteX4" fmla="*/ 232035 w 982310"/>
                  <a:gd name="connsiteY4" fmla="*/ 474 h 1219933"/>
                  <a:gd name="connsiteX5" fmla="*/ 30295 w 982310"/>
                  <a:gd name="connsiteY5" fmla="*/ 158890 h 1219933"/>
                  <a:gd name="connsiteX6" fmla="*/ 30200 w 982310"/>
                  <a:gd name="connsiteY6" fmla="*/ 158890 h 1219933"/>
                  <a:gd name="connsiteX7" fmla="*/ 101 w 982310"/>
                  <a:gd name="connsiteY7" fmla="*/ 609961 h 1219933"/>
                  <a:gd name="connsiteX8" fmla="*/ 30200 w 982310"/>
                  <a:gd name="connsiteY8" fmla="*/ 1061033 h 1219933"/>
                  <a:gd name="connsiteX9" fmla="*/ 30295 w 982310"/>
                  <a:gd name="connsiteY9" fmla="*/ 1061033 h 1219933"/>
                  <a:gd name="connsiteX10" fmla="*/ 232035 w 982310"/>
                  <a:gd name="connsiteY10" fmla="*/ 1219449 h 1219933"/>
                  <a:gd name="connsiteX11" fmla="*/ 490257 w 982310"/>
                  <a:gd name="connsiteY11" fmla="*/ 1219923 h 1219933"/>
                  <a:gd name="connsiteX12" fmla="*/ 750290 w 982310"/>
                  <a:gd name="connsiteY12" fmla="*/ 1219449 h 1219933"/>
                  <a:gd name="connsiteX13" fmla="*/ 952315 w 982310"/>
                  <a:gd name="connsiteY13" fmla="*/ 1059801 h 1219933"/>
                  <a:gd name="connsiteX14" fmla="*/ 952410 w 982310"/>
                  <a:gd name="connsiteY14" fmla="*/ 1059801 h 1219933"/>
                  <a:gd name="connsiteX15" fmla="*/ 982224 w 982310"/>
                  <a:gd name="connsiteY15" fmla="*/ 609961 h 1219933"/>
                  <a:gd name="connsiteX16" fmla="*/ 952410 w 982310"/>
                  <a:gd name="connsiteY16" fmla="*/ 160122 h 1219933"/>
                  <a:gd name="connsiteX17" fmla="*/ 626465 w 982310"/>
                  <a:gd name="connsiteY17" fmla="*/ 952200 h 1219933"/>
                  <a:gd name="connsiteX18" fmla="*/ 556361 w 982310"/>
                  <a:gd name="connsiteY18" fmla="*/ 1021690 h 1219933"/>
                  <a:gd name="connsiteX19" fmla="*/ 426059 w 982310"/>
                  <a:gd name="connsiteY19" fmla="*/ 1021690 h 1219933"/>
                  <a:gd name="connsiteX20" fmla="*/ 355955 w 982310"/>
                  <a:gd name="connsiteY20" fmla="*/ 952200 h 1219933"/>
                  <a:gd name="connsiteX21" fmla="*/ 355955 w 982310"/>
                  <a:gd name="connsiteY21" fmla="*/ 270283 h 1219933"/>
                  <a:gd name="connsiteX22" fmla="*/ 426059 w 982310"/>
                  <a:gd name="connsiteY22" fmla="*/ 200982 h 1219933"/>
                  <a:gd name="connsiteX23" fmla="*/ 556361 w 982310"/>
                  <a:gd name="connsiteY23" fmla="*/ 200982 h 1219933"/>
                  <a:gd name="connsiteX24" fmla="*/ 626465 w 982310"/>
                  <a:gd name="connsiteY24" fmla="*/ 270283 h 1219933"/>
                  <a:gd name="connsiteX25" fmla="*/ 626465 w 982310"/>
                  <a:gd name="connsiteY25" fmla="*/ 952200 h 1219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82310" h="1219933">
                    <a:moveTo>
                      <a:pt x="952410" y="160122"/>
                    </a:moveTo>
                    <a:lnTo>
                      <a:pt x="952410" y="160122"/>
                    </a:lnTo>
                    <a:cubicBezTo>
                      <a:pt x="930979" y="68637"/>
                      <a:pt x="848683" y="474"/>
                      <a:pt x="750290" y="474"/>
                    </a:cubicBezTo>
                    <a:cubicBezTo>
                      <a:pt x="750290" y="474"/>
                      <a:pt x="735240" y="0"/>
                      <a:pt x="490257" y="0"/>
                    </a:cubicBezTo>
                    <a:cubicBezTo>
                      <a:pt x="246703" y="0"/>
                      <a:pt x="232035" y="474"/>
                      <a:pt x="232035" y="474"/>
                    </a:cubicBezTo>
                    <a:cubicBezTo>
                      <a:pt x="134118" y="474"/>
                      <a:pt x="52203" y="68068"/>
                      <a:pt x="30295" y="158890"/>
                    </a:cubicBezTo>
                    <a:lnTo>
                      <a:pt x="30200" y="158890"/>
                    </a:lnTo>
                    <a:cubicBezTo>
                      <a:pt x="7435" y="245634"/>
                      <a:pt x="-1042" y="429267"/>
                      <a:pt x="101" y="609961"/>
                    </a:cubicBezTo>
                    <a:cubicBezTo>
                      <a:pt x="-1042" y="790656"/>
                      <a:pt x="7435" y="974289"/>
                      <a:pt x="30200" y="1061033"/>
                    </a:cubicBezTo>
                    <a:lnTo>
                      <a:pt x="30295" y="1061033"/>
                    </a:lnTo>
                    <a:cubicBezTo>
                      <a:pt x="52107" y="1151854"/>
                      <a:pt x="134023" y="1219449"/>
                      <a:pt x="232035" y="1219449"/>
                    </a:cubicBezTo>
                    <a:cubicBezTo>
                      <a:pt x="232035" y="1219449"/>
                      <a:pt x="246703" y="1220018"/>
                      <a:pt x="490257" y="1219923"/>
                    </a:cubicBezTo>
                    <a:cubicBezTo>
                      <a:pt x="735240" y="1219923"/>
                      <a:pt x="750290" y="1219449"/>
                      <a:pt x="750290" y="1219449"/>
                    </a:cubicBezTo>
                    <a:cubicBezTo>
                      <a:pt x="848683" y="1219449"/>
                      <a:pt x="930979" y="1151191"/>
                      <a:pt x="952315" y="1059801"/>
                    </a:cubicBezTo>
                    <a:lnTo>
                      <a:pt x="952410" y="1059801"/>
                    </a:lnTo>
                    <a:cubicBezTo>
                      <a:pt x="974985" y="972582"/>
                      <a:pt x="983271" y="789897"/>
                      <a:pt x="982224" y="609961"/>
                    </a:cubicBezTo>
                    <a:cubicBezTo>
                      <a:pt x="983271" y="430120"/>
                      <a:pt x="974985" y="247435"/>
                      <a:pt x="952410" y="160122"/>
                    </a:cubicBezTo>
                    <a:close/>
                    <a:moveTo>
                      <a:pt x="626465" y="952200"/>
                    </a:moveTo>
                    <a:cubicBezTo>
                      <a:pt x="626465" y="990595"/>
                      <a:pt x="595032" y="1021690"/>
                      <a:pt x="556361" y="1021690"/>
                    </a:cubicBezTo>
                    <a:lnTo>
                      <a:pt x="426059" y="1021690"/>
                    </a:lnTo>
                    <a:cubicBezTo>
                      <a:pt x="387197" y="1021690"/>
                      <a:pt x="355955" y="990689"/>
                      <a:pt x="355955" y="952200"/>
                    </a:cubicBezTo>
                    <a:lnTo>
                      <a:pt x="355955" y="270283"/>
                    </a:lnTo>
                    <a:cubicBezTo>
                      <a:pt x="355955" y="231983"/>
                      <a:pt x="387292" y="200982"/>
                      <a:pt x="426059" y="200982"/>
                    </a:cubicBezTo>
                    <a:lnTo>
                      <a:pt x="556361" y="200982"/>
                    </a:lnTo>
                    <a:cubicBezTo>
                      <a:pt x="595032" y="200982"/>
                      <a:pt x="626465" y="231983"/>
                      <a:pt x="626465" y="270283"/>
                    </a:cubicBezTo>
                    <a:lnTo>
                      <a:pt x="626465" y="9522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52" name="Freeform 43">
                <a:extLst>
                  <a:ext uri="{FF2B5EF4-FFF2-40B4-BE49-F238E27FC236}">
                    <a16:creationId xmlns:a16="http://schemas.microsoft.com/office/drawing/2014/main" id="{BAE0ED0B-42E5-11FC-B812-B6E76131EED5}"/>
                  </a:ext>
                </a:extLst>
              </p:cNvPr>
              <p:cNvSpPr/>
              <p:nvPr/>
            </p:nvSpPr>
            <p:spPr>
              <a:xfrm>
                <a:off x="1157592" y="637460"/>
                <a:ext cx="167829" cy="350922"/>
              </a:xfrm>
              <a:custGeom>
                <a:avLst/>
                <a:gdLst>
                  <a:gd name="connsiteX0" fmla="*/ 582930 w 582929"/>
                  <a:gd name="connsiteY0" fmla="*/ 1218880 h 1218879"/>
                  <a:gd name="connsiteX1" fmla="*/ 233934 w 582929"/>
                  <a:gd name="connsiteY1" fmla="*/ 1218880 h 1218879"/>
                  <a:gd name="connsiteX2" fmla="*/ 233934 w 582929"/>
                  <a:gd name="connsiteY2" fmla="*/ 419218 h 1218879"/>
                  <a:gd name="connsiteX3" fmla="*/ 0 w 582929"/>
                  <a:gd name="connsiteY3" fmla="*/ 419218 h 1218879"/>
                  <a:gd name="connsiteX4" fmla="*/ 0 w 582929"/>
                  <a:gd name="connsiteY4" fmla="*/ 202783 h 1218879"/>
                  <a:gd name="connsiteX5" fmla="*/ 376142 w 582929"/>
                  <a:gd name="connsiteY5" fmla="*/ 0 h 1218879"/>
                  <a:gd name="connsiteX6" fmla="*/ 582930 w 582929"/>
                  <a:gd name="connsiteY6" fmla="*/ 0 h 121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2929" h="1218879">
                    <a:moveTo>
                      <a:pt x="582930" y="1218880"/>
                    </a:moveTo>
                    <a:lnTo>
                      <a:pt x="233934" y="1218880"/>
                    </a:lnTo>
                    <a:lnTo>
                      <a:pt x="233934" y="419218"/>
                    </a:lnTo>
                    <a:lnTo>
                      <a:pt x="0" y="419218"/>
                    </a:lnTo>
                    <a:lnTo>
                      <a:pt x="0" y="202783"/>
                    </a:lnTo>
                    <a:lnTo>
                      <a:pt x="376142" y="0"/>
                    </a:lnTo>
                    <a:lnTo>
                      <a:pt x="58293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2C90374C-C206-C2F0-E2E1-2DADC2C920DE}"/>
                </a:ext>
              </a:extLst>
            </p:cNvPr>
            <p:cNvGrpSpPr/>
            <p:nvPr/>
          </p:nvGrpSpPr>
          <p:grpSpPr>
            <a:xfrm>
              <a:off x="6642028" y="5944144"/>
              <a:ext cx="373851" cy="144430"/>
              <a:chOff x="6642028" y="5944144"/>
              <a:chExt cx="373851" cy="144430"/>
            </a:xfrm>
          </p:grpSpPr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8E16D30D-F6E6-AAEB-618E-DA8BB87A416D}"/>
                  </a:ext>
                </a:extLst>
              </p:cNvPr>
              <p:cNvGrpSpPr/>
              <p:nvPr/>
            </p:nvGrpSpPr>
            <p:grpSpPr>
              <a:xfrm>
                <a:off x="6642028" y="5944144"/>
                <a:ext cx="160656" cy="144430"/>
                <a:chOff x="1751734" y="4816684"/>
                <a:chExt cx="598938" cy="538435"/>
              </a:xfrm>
              <a:solidFill>
                <a:schemeClr val="bg1"/>
              </a:solidFill>
            </p:grpSpPr>
            <p:sp>
              <p:nvSpPr>
                <p:cNvPr id="48" name="Freeform 4">
                  <a:extLst>
                    <a:ext uri="{FF2B5EF4-FFF2-40B4-BE49-F238E27FC236}">
                      <a16:creationId xmlns:a16="http://schemas.microsoft.com/office/drawing/2014/main" id="{5F765D20-359B-339A-091C-55DA3192DD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5276473"/>
                  <a:ext cx="598937" cy="78646"/>
                </a:xfrm>
                <a:custGeom>
                  <a:avLst/>
                  <a:gdLst>
                    <a:gd name="T0" fmla="*/ 193 w 386"/>
                    <a:gd name="T1" fmla="*/ 56 h 57"/>
                    <a:gd name="T2" fmla="*/ 0 w 386"/>
                    <a:gd name="T3" fmla="*/ 56 h 57"/>
                    <a:gd name="T4" fmla="*/ 0 w 386"/>
                    <a:gd name="T5" fmla="*/ 0 h 57"/>
                    <a:gd name="T6" fmla="*/ 385 w 386"/>
                    <a:gd name="T7" fmla="*/ 0 h 57"/>
                    <a:gd name="T8" fmla="*/ 385 w 386"/>
                    <a:gd name="T9" fmla="*/ 56 h 57"/>
                    <a:gd name="T10" fmla="*/ 193 w 386"/>
                    <a:gd name="T11" fmla="*/ 56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6" h="57">
                      <a:moveTo>
                        <a:pt x="193" y="56"/>
                      </a:moveTo>
                      <a:lnTo>
                        <a:pt x="0" y="56"/>
                      </a:lnTo>
                      <a:lnTo>
                        <a:pt x="0" y="0"/>
                      </a:lnTo>
                      <a:lnTo>
                        <a:pt x="385" y="0"/>
                      </a:lnTo>
                      <a:lnTo>
                        <a:pt x="385" y="56"/>
                      </a:lnTo>
                      <a:lnTo>
                        <a:pt x="193" y="56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9" name="Freeform 10">
                  <a:extLst>
                    <a:ext uri="{FF2B5EF4-FFF2-40B4-BE49-F238E27FC236}">
                      <a16:creationId xmlns:a16="http://schemas.microsoft.com/office/drawing/2014/main" id="{835C524B-4B27-B66F-9D19-FD5E50A9F3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4816684"/>
                  <a:ext cx="598938" cy="344840"/>
                </a:xfrm>
                <a:custGeom>
                  <a:avLst/>
                  <a:gdLst>
                    <a:gd name="T0" fmla="*/ 0 w 437"/>
                    <a:gd name="T1" fmla="*/ 0 h 250"/>
                    <a:gd name="T2" fmla="*/ 0 w 437"/>
                    <a:gd name="T3" fmla="*/ 249 h 250"/>
                    <a:gd name="T4" fmla="*/ 436 w 437"/>
                    <a:gd name="T5" fmla="*/ 249 h 250"/>
                    <a:gd name="T6" fmla="*/ 436 w 437"/>
                    <a:gd name="T7" fmla="*/ 0 h 250"/>
                    <a:gd name="T8" fmla="*/ 0 w 437"/>
                    <a:gd name="T9" fmla="*/ 0 h 250"/>
                    <a:gd name="T10" fmla="*/ 379 w 437"/>
                    <a:gd name="T11" fmla="*/ 192 h 250"/>
                    <a:gd name="T12" fmla="*/ 56 w 437"/>
                    <a:gd name="T13" fmla="*/ 192 h 250"/>
                    <a:gd name="T14" fmla="*/ 56 w 437"/>
                    <a:gd name="T15" fmla="*/ 56 h 250"/>
                    <a:gd name="T16" fmla="*/ 379 w 437"/>
                    <a:gd name="T17" fmla="*/ 56 h 250"/>
                    <a:gd name="T18" fmla="*/ 379 w 437"/>
                    <a:gd name="T19" fmla="*/ 192 h 2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37" h="250">
                      <a:moveTo>
                        <a:pt x="0" y="0"/>
                      </a:moveTo>
                      <a:lnTo>
                        <a:pt x="0" y="249"/>
                      </a:lnTo>
                      <a:lnTo>
                        <a:pt x="436" y="249"/>
                      </a:lnTo>
                      <a:lnTo>
                        <a:pt x="436" y="0"/>
                      </a:lnTo>
                      <a:lnTo>
                        <a:pt x="0" y="0"/>
                      </a:lnTo>
                      <a:close/>
                      <a:moveTo>
                        <a:pt x="379" y="192"/>
                      </a:moveTo>
                      <a:lnTo>
                        <a:pt x="56" y="192"/>
                      </a:lnTo>
                      <a:lnTo>
                        <a:pt x="56" y="56"/>
                      </a:lnTo>
                      <a:lnTo>
                        <a:pt x="379" y="56"/>
                      </a:lnTo>
                      <a:lnTo>
                        <a:pt x="379" y="19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312942FA-CBB2-DC65-2ECB-7A5056363C08}"/>
                  </a:ext>
                </a:extLst>
              </p:cNvPr>
              <p:cNvGrpSpPr/>
              <p:nvPr/>
            </p:nvGrpSpPr>
            <p:grpSpPr>
              <a:xfrm>
                <a:off x="6855223" y="5944144"/>
                <a:ext cx="160656" cy="144430"/>
                <a:chOff x="1751734" y="4816684"/>
                <a:chExt cx="598938" cy="538435"/>
              </a:xfrm>
              <a:solidFill>
                <a:schemeClr val="bg1"/>
              </a:solidFill>
            </p:grpSpPr>
            <p:sp>
              <p:nvSpPr>
                <p:cNvPr id="46" name="Freeform 4">
                  <a:extLst>
                    <a:ext uri="{FF2B5EF4-FFF2-40B4-BE49-F238E27FC236}">
                      <a16:creationId xmlns:a16="http://schemas.microsoft.com/office/drawing/2014/main" id="{41159DE7-F36D-1991-0D61-5169697BBD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5276473"/>
                  <a:ext cx="598937" cy="78646"/>
                </a:xfrm>
                <a:custGeom>
                  <a:avLst/>
                  <a:gdLst>
                    <a:gd name="T0" fmla="*/ 193 w 386"/>
                    <a:gd name="T1" fmla="*/ 56 h 57"/>
                    <a:gd name="T2" fmla="*/ 0 w 386"/>
                    <a:gd name="T3" fmla="*/ 56 h 57"/>
                    <a:gd name="T4" fmla="*/ 0 w 386"/>
                    <a:gd name="T5" fmla="*/ 0 h 57"/>
                    <a:gd name="T6" fmla="*/ 385 w 386"/>
                    <a:gd name="T7" fmla="*/ 0 h 57"/>
                    <a:gd name="T8" fmla="*/ 385 w 386"/>
                    <a:gd name="T9" fmla="*/ 56 h 57"/>
                    <a:gd name="T10" fmla="*/ 193 w 386"/>
                    <a:gd name="T11" fmla="*/ 56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6" h="57">
                      <a:moveTo>
                        <a:pt x="193" y="56"/>
                      </a:moveTo>
                      <a:lnTo>
                        <a:pt x="0" y="56"/>
                      </a:lnTo>
                      <a:lnTo>
                        <a:pt x="0" y="0"/>
                      </a:lnTo>
                      <a:lnTo>
                        <a:pt x="385" y="0"/>
                      </a:lnTo>
                      <a:lnTo>
                        <a:pt x="385" y="56"/>
                      </a:lnTo>
                      <a:lnTo>
                        <a:pt x="193" y="56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7" name="Freeform 10">
                  <a:extLst>
                    <a:ext uri="{FF2B5EF4-FFF2-40B4-BE49-F238E27FC236}">
                      <a16:creationId xmlns:a16="http://schemas.microsoft.com/office/drawing/2014/main" id="{B1309615-46EC-D379-42F1-91BC6D76FD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4816684"/>
                  <a:ext cx="598938" cy="344840"/>
                </a:xfrm>
                <a:custGeom>
                  <a:avLst/>
                  <a:gdLst>
                    <a:gd name="T0" fmla="*/ 0 w 437"/>
                    <a:gd name="T1" fmla="*/ 0 h 250"/>
                    <a:gd name="T2" fmla="*/ 0 w 437"/>
                    <a:gd name="T3" fmla="*/ 249 h 250"/>
                    <a:gd name="T4" fmla="*/ 436 w 437"/>
                    <a:gd name="T5" fmla="*/ 249 h 250"/>
                    <a:gd name="T6" fmla="*/ 436 w 437"/>
                    <a:gd name="T7" fmla="*/ 0 h 250"/>
                    <a:gd name="T8" fmla="*/ 0 w 437"/>
                    <a:gd name="T9" fmla="*/ 0 h 250"/>
                    <a:gd name="T10" fmla="*/ 379 w 437"/>
                    <a:gd name="T11" fmla="*/ 192 h 250"/>
                    <a:gd name="T12" fmla="*/ 56 w 437"/>
                    <a:gd name="T13" fmla="*/ 192 h 250"/>
                    <a:gd name="T14" fmla="*/ 56 w 437"/>
                    <a:gd name="T15" fmla="*/ 56 h 250"/>
                    <a:gd name="T16" fmla="*/ 379 w 437"/>
                    <a:gd name="T17" fmla="*/ 56 h 250"/>
                    <a:gd name="T18" fmla="*/ 379 w 437"/>
                    <a:gd name="T19" fmla="*/ 192 h 2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37" h="250">
                      <a:moveTo>
                        <a:pt x="0" y="0"/>
                      </a:moveTo>
                      <a:lnTo>
                        <a:pt x="0" y="249"/>
                      </a:lnTo>
                      <a:lnTo>
                        <a:pt x="436" y="249"/>
                      </a:lnTo>
                      <a:lnTo>
                        <a:pt x="436" y="0"/>
                      </a:lnTo>
                      <a:lnTo>
                        <a:pt x="0" y="0"/>
                      </a:lnTo>
                      <a:close/>
                      <a:moveTo>
                        <a:pt x="379" y="192"/>
                      </a:moveTo>
                      <a:lnTo>
                        <a:pt x="56" y="192"/>
                      </a:lnTo>
                      <a:lnTo>
                        <a:pt x="56" y="56"/>
                      </a:lnTo>
                      <a:lnTo>
                        <a:pt x="379" y="56"/>
                      </a:lnTo>
                      <a:lnTo>
                        <a:pt x="379" y="19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7FAE822-4E67-D737-4683-DBA4C1E6813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164666" y="5893929"/>
              <a:ext cx="206273" cy="231641"/>
              <a:chOff x="5961063" y="3908425"/>
              <a:chExt cx="296862" cy="333375"/>
            </a:xfrm>
            <a:solidFill>
              <a:schemeClr val="bg1"/>
            </a:solidFill>
          </p:grpSpPr>
          <p:sp>
            <p:nvSpPr>
              <p:cNvPr id="26" name="Freeform 130">
                <a:extLst>
                  <a:ext uri="{FF2B5EF4-FFF2-40B4-BE49-F238E27FC236}">
                    <a16:creationId xmlns:a16="http://schemas.microsoft.com/office/drawing/2014/main" id="{EFC13B32-038C-54A0-59BF-022BED78B2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61063" y="3908425"/>
                <a:ext cx="296862" cy="333375"/>
              </a:xfrm>
              <a:custGeom>
                <a:avLst/>
                <a:gdLst>
                  <a:gd name="T0" fmla="*/ 450 w 826"/>
                  <a:gd name="T1" fmla="*/ 926 h 927"/>
                  <a:gd name="T2" fmla="*/ 409 w 826"/>
                  <a:gd name="T3" fmla="*/ 919 h 927"/>
                  <a:gd name="T4" fmla="*/ 369 w 826"/>
                  <a:gd name="T5" fmla="*/ 926 h 927"/>
                  <a:gd name="T6" fmla="*/ 239 w 826"/>
                  <a:gd name="T7" fmla="*/ 805 h 927"/>
                  <a:gd name="T8" fmla="*/ 48 w 826"/>
                  <a:gd name="T9" fmla="*/ 548 h 927"/>
                  <a:gd name="T10" fmla="*/ 49 w 826"/>
                  <a:gd name="T11" fmla="*/ 524 h 927"/>
                  <a:gd name="T12" fmla="*/ 0 w 826"/>
                  <a:gd name="T13" fmla="*/ 369 h 927"/>
                  <a:gd name="T14" fmla="*/ 198 w 826"/>
                  <a:gd name="T15" fmla="*/ 111 h 927"/>
                  <a:gd name="T16" fmla="*/ 414 w 826"/>
                  <a:gd name="T17" fmla="*/ 0 h 927"/>
                  <a:gd name="T18" fmla="*/ 635 w 826"/>
                  <a:gd name="T19" fmla="*/ 118 h 927"/>
                  <a:gd name="T20" fmla="*/ 825 w 826"/>
                  <a:gd name="T21" fmla="*/ 373 h 927"/>
                  <a:gd name="T22" fmla="*/ 771 w 826"/>
                  <a:gd name="T23" fmla="*/ 534 h 927"/>
                  <a:gd name="T24" fmla="*/ 771 w 826"/>
                  <a:gd name="T25" fmla="*/ 551 h 927"/>
                  <a:gd name="T26" fmla="*/ 581 w 826"/>
                  <a:gd name="T27" fmla="*/ 806 h 927"/>
                  <a:gd name="T28" fmla="*/ 450 w 826"/>
                  <a:gd name="T29" fmla="*/ 926 h 927"/>
                  <a:gd name="T30" fmla="*/ 409 w 826"/>
                  <a:gd name="T31" fmla="*/ 888 h 927"/>
                  <a:gd name="T32" fmla="*/ 415 w 826"/>
                  <a:gd name="T33" fmla="*/ 889 h 927"/>
                  <a:gd name="T34" fmla="*/ 452 w 826"/>
                  <a:gd name="T35" fmla="*/ 897 h 927"/>
                  <a:gd name="T36" fmla="*/ 552 w 826"/>
                  <a:gd name="T37" fmla="*/ 796 h 927"/>
                  <a:gd name="T38" fmla="*/ 552 w 826"/>
                  <a:gd name="T39" fmla="*/ 784 h 927"/>
                  <a:gd name="T40" fmla="*/ 562 w 826"/>
                  <a:gd name="T41" fmla="*/ 782 h 927"/>
                  <a:gd name="T42" fmla="*/ 740 w 826"/>
                  <a:gd name="T43" fmla="*/ 551 h 927"/>
                  <a:gd name="T44" fmla="*/ 739 w 826"/>
                  <a:gd name="T45" fmla="*/ 531 h 927"/>
                  <a:gd name="T46" fmla="*/ 739 w 826"/>
                  <a:gd name="T47" fmla="*/ 525 h 927"/>
                  <a:gd name="T48" fmla="*/ 742 w 826"/>
                  <a:gd name="T49" fmla="*/ 521 h 927"/>
                  <a:gd name="T50" fmla="*/ 793 w 826"/>
                  <a:gd name="T51" fmla="*/ 373 h 927"/>
                  <a:gd name="T52" fmla="*/ 619 w 826"/>
                  <a:gd name="T53" fmla="*/ 145 h 927"/>
                  <a:gd name="T54" fmla="*/ 613 w 826"/>
                  <a:gd name="T55" fmla="*/ 143 h 927"/>
                  <a:gd name="T56" fmla="*/ 610 w 826"/>
                  <a:gd name="T57" fmla="*/ 139 h 927"/>
                  <a:gd name="T58" fmla="*/ 411 w 826"/>
                  <a:gd name="T59" fmla="*/ 29 h 927"/>
                  <a:gd name="T60" fmla="*/ 215 w 826"/>
                  <a:gd name="T61" fmla="*/ 132 h 927"/>
                  <a:gd name="T62" fmla="*/ 213 w 826"/>
                  <a:gd name="T63" fmla="*/ 136 h 927"/>
                  <a:gd name="T64" fmla="*/ 207 w 826"/>
                  <a:gd name="T65" fmla="*/ 137 h 927"/>
                  <a:gd name="T66" fmla="*/ 26 w 826"/>
                  <a:gd name="T67" fmla="*/ 368 h 927"/>
                  <a:gd name="T68" fmla="*/ 73 w 826"/>
                  <a:gd name="T69" fmla="*/ 509 h 927"/>
                  <a:gd name="T70" fmla="*/ 76 w 826"/>
                  <a:gd name="T71" fmla="*/ 513 h 927"/>
                  <a:gd name="T72" fmla="*/ 76 w 826"/>
                  <a:gd name="T73" fmla="*/ 519 h 927"/>
                  <a:gd name="T74" fmla="*/ 74 w 826"/>
                  <a:gd name="T75" fmla="*/ 547 h 927"/>
                  <a:gd name="T76" fmla="*/ 255 w 826"/>
                  <a:gd name="T77" fmla="*/ 777 h 927"/>
                  <a:gd name="T78" fmla="*/ 267 w 826"/>
                  <a:gd name="T79" fmla="*/ 780 h 927"/>
                  <a:gd name="T80" fmla="*/ 267 w 826"/>
                  <a:gd name="T81" fmla="*/ 793 h 927"/>
                  <a:gd name="T82" fmla="*/ 367 w 826"/>
                  <a:gd name="T83" fmla="*/ 894 h 927"/>
                  <a:gd name="T84" fmla="*/ 404 w 826"/>
                  <a:gd name="T85" fmla="*/ 886 h 927"/>
                  <a:gd name="T86" fmla="*/ 409 w 826"/>
                  <a:gd name="T87" fmla="*/ 888 h 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26" h="927">
                    <a:moveTo>
                      <a:pt x="450" y="926"/>
                    </a:moveTo>
                    <a:cubicBezTo>
                      <a:pt x="436" y="926"/>
                      <a:pt x="422" y="923"/>
                      <a:pt x="409" y="919"/>
                    </a:cubicBezTo>
                    <a:cubicBezTo>
                      <a:pt x="396" y="923"/>
                      <a:pt x="382" y="926"/>
                      <a:pt x="369" y="926"/>
                    </a:cubicBezTo>
                    <a:cubicBezTo>
                      <a:pt x="300" y="926"/>
                      <a:pt x="243" y="872"/>
                      <a:pt x="239" y="805"/>
                    </a:cubicBezTo>
                    <a:cubicBezTo>
                      <a:pt x="125" y="771"/>
                      <a:pt x="48" y="668"/>
                      <a:pt x="48" y="548"/>
                    </a:cubicBezTo>
                    <a:cubicBezTo>
                      <a:pt x="48" y="540"/>
                      <a:pt x="48" y="532"/>
                      <a:pt x="49" y="524"/>
                    </a:cubicBezTo>
                    <a:cubicBezTo>
                      <a:pt x="17" y="478"/>
                      <a:pt x="0" y="424"/>
                      <a:pt x="0" y="369"/>
                    </a:cubicBezTo>
                    <a:cubicBezTo>
                      <a:pt x="0" y="248"/>
                      <a:pt x="81" y="142"/>
                      <a:pt x="198" y="111"/>
                    </a:cubicBezTo>
                    <a:cubicBezTo>
                      <a:pt x="248" y="41"/>
                      <a:pt x="329" y="0"/>
                      <a:pt x="414" y="0"/>
                    </a:cubicBezTo>
                    <a:cubicBezTo>
                      <a:pt x="503" y="0"/>
                      <a:pt x="586" y="44"/>
                      <a:pt x="635" y="118"/>
                    </a:cubicBezTo>
                    <a:cubicBezTo>
                      <a:pt x="747" y="152"/>
                      <a:pt x="825" y="257"/>
                      <a:pt x="825" y="373"/>
                    </a:cubicBezTo>
                    <a:cubicBezTo>
                      <a:pt x="825" y="432"/>
                      <a:pt x="806" y="487"/>
                      <a:pt x="771" y="534"/>
                    </a:cubicBezTo>
                    <a:cubicBezTo>
                      <a:pt x="771" y="540"/>
                      <a:pt x="771" y="545"/>
                      <a:pt x="771" y="551"/>
                    </a:cubicBezTo>
                    <a:cubicBezTo>
                      <a:pt x="771" y="669"/>
                      <a:pt x="694" y="773"/>
                      <a:pt x="581" y="806"/>
                    </a:cubicBezTo>
                    <a:cubicBezTo>
                      <a:pt x="574" y="873"/>
                      <a:pt x="519" y="926"/>
                      <a:pt x="450" y="926"/>
                    </a:cubicBezTo>
                    <a:close/>
                    <a:moveTo>
                      <a:pt x="409" y="888"/>
                    </a:moveTo>
                    <a:lnTo>
                      <a:pt x="415" y="889"/>
                    </a:lnTo>
                    <a:cubicBezTo>
                      <a:pt x="427" y="894"/>
                      <a:pt x="438" y="897"/>
                      <a:pt x="452" y="897"/>
                    </a:cubicBezTo>
                    <a:cubicBezTo>
                      <a:pt x="507" y="897"/>
                      <a:pt x="552" y="851"/>
                      <a:pt x="552" y="796"/>
                    </a:cubicBezTo>
                    <a:lnTo>
                      <a:pt x="552" y="784"/>
                    </a:lnTo>
                    <a:lnTo>
                      <a:pt x="562" y="782"/>
                    </a:lnTo>
                    <a:cubicBezTo>
                      <a:pt x="667" y="754"/>
                      <a:pt x="740" y="659"/>
                      <a:pt x="740" y="551"/>
                    </a:cubicBezTo>
                    <a:cubicBezTo>
                      <a:pt x="740" y="544"/>
                      <a:pt x="740" y="538"/>
                      <a:pt x="739" y="531"/>
                    </a:cubicBezTo>
                    <a:lnTo>
                      <a:pt x="739" y="525"/>
                    </a:lnTo>
                    <a:lnTo>
                      <a:pt x="742" y="521"/>
                    </a:lnTo>
                    <a:cubicBezTo>
                      <a:pt x="775" y="478"/>
                      <a:pt x="793" y="427"/>
                      <a:pt x="793" y="373"/>
                    </a:cubicBezTo>
                    <a:cubicBezTo>
                      <a:pt x="793" y="267"/>
                      <a:pt x="721" y="174"/>
                      <a:pt x="619" y="145"/>
                    </a:cubicBezTo>
                    <a:lnTo>
                      <a:pt x="613" y="143"/>
                    </a:lnTo>
                    <a:lnTo>
                      <a:pt x="610" y="139"/>
                    </a:lnTo>
                    <a:cubicBezTo>
                      <a:pt x="567" y="70"/>
                      <a:pt x="492" y="29"/>
                      <a:pt x="411" y="29"/>
                    </a:cubicBezTo>
                    <a:cubicBezTo>
                      <a:pt x="334" y="29"/>
                      <a:pt x="259" y="67"/>
                      <a:pt x="215" y="132"/>
                    </a:cubicBezTo>
                    <a:lnTo>
                      <a:pt x="213" y="136"/>
                    </a:lnTo>
                    <a:lnTo>
                      <a:pt x="207" y="137"/>
                    </a:lnTo>
                    <a:cubicBezTo>
                      <a:pt x="100" y="164"/>
                      <a:pt x="26" y="258"/>
                      <a:pt x="26" y="368"/>
                    </a:cubicBezTo>
                    <a:cubicBezTo>
                      <a:pt x="26" y="419"/>
                      <a:pt x="42" y="468"/>
                      <a:pt x="73" y="509"/>
                    </a:cubicBezTo>
                    <a:lnTo>
                      <a:pt x="76" y="513"/>
                    </a:lnTo>
                    <a:lnTo>
                      <a:pt x="76" y="519"/>
                    </a:lnTo>
                    <a:cubicBezTo>
                      <a:pt x="74" y="529"/>
                      <a:pt x="74" y="538"/>
                      <a:pt x="74" y="547"/>
                    </a:cubicBezTo>
                    <a:cubicBezTo>
                      <a:pt x="74" y="656"/>
                      <a:pt x="148" y="751"/>
                      <a:pt x="255" y="777"/>
                    </a:cubicBezTo>
                    <a:lnTo>
                      <a:pt x="267" y="780"/>
                    </a:lnTo>
                    <a:lnTo>
                      <a:pt x="267" y="793"/>
                    </a:lnTo>
                    <a:cubicBezTo>
                      <a:pt x="267" y="849"/>
                      <a:pt x="312" y="894"/>
                      <a:pt x="367" y="894"/>
                    </a:cubicBezTo>
                    <a:cubicBezTo>
                      <a:pt x="379" y="894"/>
                      <a:pt x="392" y="891"/>
                      <a:pt x="404" y="886"/>
                    </a:cubicBezTo>
                    <a:lnTo>
                      <a:pt x="409" y="88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7" name="Freeform 131">
                <a:extLst>
                  <a:ext uri="{FF2B5EF4-FFF2-40B4-BE49-F238E27FC236}">
                    <a16:creationId xmlns:a16="http://schemas.microsoft.com/office/drawing/2014/main" id="{F1751120-F3F2-E5BB-586F-52F1408D35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3625" y="3948113"/>
                <a:ext cx="42863" cy="28575"/>
              </a:xfrm>
              <a:custGeom>
                <a:avLst/>
                <a:gdLst>
                  <a:gd name="T0" fmla="*/ 29 w 119"/>
                  <a:gd name="T1" fmla="*/ 80 h 81"/>
                  <a:gd name="T2" fmla="*/ 0 w 119"/>
                  <a:gd name="T3" fmla="*/ 74 h 81"/>
                  <a:gd name="T4" fmla="*/ 118 w 119"/>
                  <a:gd name="T5" fmla="*/ 5 h 81"/>
                  <a:gd name="T6" fmla="*/ 117 w 119"/>
                  <a:gd name="T7" fmla="*/ 35 h 81"/>
                  <a:gd name="T8" fmla="*/ 29 w 119"/>
                  <a:gd name="T9" fmla="*/ 8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81">
                    <a:moveTo>
                      <a:pt x="29" y="80"/>
                    </a:moveTo>
                    <a:lnTo>
                      <a:pt x="0" y="74"/>
                    </a:lnTo>
                    <a:cubicBezTo>
                      <a:pt x="0" y="73"/>
                      <a:pt x="16" y="0"/>
                      <a:pt x="118" y="5"/>
                    </a:cubicBezTo>
                    <a:lnTo>
                      <a:pt x="117" y="35"/>
                    </a:lnTo>
                    <a:cubicBezTo>
                      <a:pt x="39" y="30"/>
                      <a:pt x="29" y="80"/>
                      <a:pt x="29" y="8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8" name="Freeform 132">
                <a:extLst>
                  <a:ext uri="{FF2B5EF4-FFF2-40B4-BE49-F238E27FC236}">
                    <a16:creationId xmlns:a16="http://schemas.microsoft.com/office/drawing/2014/main" id="{47A9F8B3-2B67-5A53-730B-E5E78D0A59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92838" y="4051300"/>
                <a:ext cx="44450" cy="49213"/>
              </a:xfrm>
              <a:custGeom>
                <a:avLst/>
                <a:gdLst>
                  <a:gd name="T0" fmla="*/ 94 w 125"/>
                  <a:gd name="T1" fmla="*/ 134 h 135"/>
                  <a:gd name="T2" fmla="*/ 0 w 125"/>
                  <a:gd name="T3" fmla="*/ 29 h 135"/>
                  <a:gd name="T4" fmla="*/ 3 w 125"/>
                  <a:gd name="T5" fmla="*/ 0 h 135"/>
                  <a:gd name="T6" fmla="*/ 124 w 125"/>
                  <a:gd name="T7" fmla="*/ 129 h 135"/>
                  <a:gd name="T8" fmla="*/ 94 w 125"/>
                  <a:gd name="T9" fmla="*/ 134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35">
                    <a:moveTo>
                      <a:pt x="94" y="134"/>
                    </a:moveTo>
                    <a:cubicBezTo>
                      <a:pt x="84" y="38"/>
                      <a:pt x="3" y="30"/>
                      <a:pt x="0" y="29"/>
                    </a:cubicBezTo>
                    <a:lnTo>
                      <a:pt x="3" y="0"/>
                    </a:lnTo>
                    <a:cubicBezTo>
                      <a:pt x="5" y="0"/>
                      <a:pt x="111" y="10"/>
                      <a:pt x="124" y="129"/>
                    </a:cubicBezTo>
                    <a:lnTo>
                      <a:pt x="94" y="13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9" name="Freeform 133">
                <a:extLst>
                  <a:ext uri="{FF2B5EF4-FFF2-40B4-BE49-F238E27FC236}">
                    <a16:creationId xmlns:a16="http://schemas.microsoft.com/office/drawing/2014/main" id="{D2749719-6448-522C-9B94-504285B014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7913" y="4164013"/>
                <a:ext cx="12700" cy="31750"/>
              </a:xfrm>
              <a:custGeom>
                <a:avLst/>
                <a:gdLst>
                  <a:gd name="T0" fmla="*/ 33 w 37"/>
                  <a:gd name="T1" fmla="*/ 87 h 88"/>
                  <a:gd name="T2" fmla="*/ 4 w 37"/>
                  <a:gd name="T3" fmla="*/ 86 h 88"/>
                  <a:gd name="T4" fmla="*/ 0 w 37"/>
                  <a:gd name="T5" fmla="*/ 10 h 88"/>
                  <a:gd name="T6" fmla="*/ 28 w 37"/>
                  <a:gd name="T7" fmla="*/ 0 h 88"/>
                  <a:gd name="T8" fmla="*/ 33 w 37"/>
                  <a:gd name="T9" fmla="*/ 8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88">
                    <a:moveTo>
                      <a:pt x="33" y="87"/>
                    </a:moveTo>
                    <a:lnTo>
                      <a:pt x="4" y="86"/>
                    </a:lnTo>
                    <a:cubicBezTo>
                      <a:pt x="6" y="64"/>
                      <a:pt x="4" y="24"/>
                      <a:pt x="0" y="10"/>
                    </a:cubicBezTo>
                    <a:lnTo>
                      <a:pt x="28" y="0"/>
                    </a:lnTo>
                    <a:cubicBezTo>
                      <a:pt x="36" y="24"/>
                      <a:pt x="33" y="81"/>
                      <a:pt x="33" y="8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0" name="Freeform 134">
                <a:extLst>
                  <a:ext uri="{FF2B5EF4-FFF2-40B4-BE49-F238E27FC236}">
                    <a16:creationId xmlns:a16="http://schemas.microsoft.com/office/drawing/2014/main" id="{24F5CD9F-4345-9EEC-05E6-68526A3F3E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7113" y="4092575"/>
                <a:ext cx="53975" cy="30163"/>
              </a:xfrm>
              <a:custGeom>
                <a:avLst/>
                <a:gdLst>
                  <a:gd name="T0" fmla="*/ 124 w 149"/>
                  <a:gd name="T1" fmla="*/ 81 h 82"/>
                  <a:gd name="T2" fmla="*/ 11 w 149"/>
                  <a:gd name="T3" fmla="*/ 46 h 82"/>
                  <a:gd name="T4" fmla="*/ 0 w 149"/>
                  <a:gd name="T5" fmla="*/ 18 h 82"/>
                  <a:gd name="T6" fmla="*/ 148 w 149"/>
                  <a:gd name="T7" fmla="*/ 63 h 82"/>
                  <a:gd name="T8" fmla="*/ 124 w 149"/>
                  <a:gd name="T9" fmla="*/ 81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82">
                    <a:moveTo>
                      <a:pt x="124" y="81"/>
                    </a:moveTo>
                    <a:cubicBezTo>
                      <a:pt x="81" y="21"/>
                      <a:pt x="12" y="46"/>
                      <a:pt x="11" y="46"/>
                    </a:cubicBezTo>
                    <a:lnTo>
                      <a:pt x="0" y="18"/>
                    </a:lnTo>
                    <a:cubicBezTo>
                      <a:pt x="31" y="6"/>
                      <a:pt x="102" y="0"/>
                      <a:pt x="148" y="63"/>
                    </a:cubicBezTo>
                    <a:lnTo>
                      <a:pt x="124" y="8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1" name="Freeform 135">
                <a:extLst>
                  <a:ext uri="{FF2B5EF4-FFF2-40B4-BE49-F238E27FC236}">
                    <a16:creationId xmlns:a16="http://schemas.microsoft.com/office/drawing/2014/main" id="{5A11A724-25C2-40E6-0757-03150AE740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0288" y="4008438"/>
                <a:ext cx="53975" cy="34925"/>
              </a:xfrm>
              <a:custGeom>
                <a:avLst/>
                <a:gdLst>
                  <a:gd name="T0" fmla="*/ 1 w 151"/>
                  <a:gd name="T1" fmla="*/ 96 h 97"/>
                  <a:gd name="T2" fmla="*/ 0 w 151"/>
                  <a:gd name="T3" fmla="*/ 67 h 97"/>
                  <a:gd name="T4" fmla="*/ 122 w 151"/>
                  <a:gd name="T5" fmla="*/ 0 h 97"/>
                  <a:gd name="T6" fmla="*/ 150 w 151"/>
                  <a:gd name="T7" fmla="*/ 8 h 97"/>
                  <a:gd name="T8" fmla="*/ 1 w 151"/>
                  <a:gd name="T9" fmla="*/ 96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1" h="97">
                    <a:moveTo>
                      <a:pt x="1" y="96"/>
                    </a:moveTo>
                    <a:lnTo>
                      <a:pt x="0" y="67"/>
                    </a:lnTo>
                    <a:cubicBezTo>
                      <a:pt x="1" y="67"/>
                      <a:pt x="107" y="63"/>
                      <a:pt x="122" y="0"/>
                    </a:cubicBezTo>
                    <a:lnTo>
                      <a:pt x="150" y="8"/>
                    </a:lnTo>
                    <a:cubicBezTo>
                      <a:pt x="131" y="92"/>
                      <a:pt x="7" y="96"/>
                      <a:pt x="1" y="9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2" name="Freeform 136">
                <a:extLst>
                  <a:ext uri="{FF2B5EF4-FFF2-40B4-BE49-F238E27FC236}">
                    <a16:creationId xmlns:a16="http://schemas.microsoft.com/office/drawing/2014/main" id="{15C4DC12-62C6-B0D8-9E3F-A7142120A3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5375" y="4032250"/>
                <a:ext cx="30163" cy="52388"/>
              </a:xfrm>
              <a:custGeom>
                <a:avLst/>
                <a:gdLst>
                  <a:gd name="T0" fmla="*/ 22 w 83"/>
                  <a:gd name="T1" fmla="*/ 143 h 144"/>
                  <a:gd name="T2" fmla="*/ 0 w 83"/>
                  <a:gd name="T3" fmla="*/ 122 h 144"/>
                  <a:gd name="T4" fmla="*/ 13 w 83"/>
                  <a:gd name="T5" fmla="*/ 13 h 144"/>
                  <a:gd name="T6" fmla="*/ 39 w 83"/>
                  <a:gd name="T7" fmla="*/ 0 h 144"/>
                  <a:gd name="T8" fmla="*/ 22 w 83"/>
                  <a:gd name="T9" fmla="*/ 143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144">
                    <a:moveTo>
                      <a:pt x="22" y="143"/>
                    </a:moveTo>
                    <a:lnTo>
                      <a:pt x="0" y="122"/>
                    </a:lnTo>
                    <a:cubicBezTo>
                      <a:pt x="44" y="76"/>
                      <a:pt x="13" y="16"/>
                      <a:pt x="13" y="13"/>
                    </a:cubicBezTo>
                    <a:lnTo>
                      <a:pt x="39" y="0"/>
                    </a:lnTo>
                    <a:cubicBezTo>
                      <a:pt x="41" y="3"/>
                      <a:pt x="82" y="80"/>
                      <a:pt x="22" y="14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3" name="Freeform 137">
                <a:extLst>
                  <a:ext uri="{FF2B5EF4-FFF2-40B4-BE49-F238E27FC236}">
                    <a16:creationId xmlns:a16="http://schemas.microsoft.com/office/drawing/2014/main" id="{91FB6365-88BD-AEFD-9180-59451E536B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3938" y="3913188"/>
                <a:ext cx="11112" cy="319087"/>
              </a:xfrm>
              <a:custGeom>
                <a:avLst/>
                <a:gdLst>
                  <a:gd name="T0" fmla="*/ 14 w 30"/>
                  <a:gd name="T1" fmla="*/ 887 h 888"/>
                  <a:gd name="T2" fmla="*/ 0 w 30"/>
                  <a:gd name="T3" fmla="*/ 887 h 888"/>
                  <a:gd name="T4" fmla="*/ 0 w 30"/>
                  <a:gd name="T5" fmla="*/ 0 h 888"/>
                  <a:gd name="T6" fmla="*/ 29 w 30"/>
                  <a:gd name="T7" fmla="*/ 0 h 888"/>
                  <a:gd name="T8" fmla="*/ 29 w 30"/>
                  <a:gd name="T9" fmla="*/ 887 h 888"/>
                  <a:gd name="T10" fmla="*/ 14 w 30"/>
                  <a:gd name="T11" fmla="*/ 887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888">
                    <a:moveTo>
                      <a:pt x="14" y="887"/>
                    </a:moveTo>
                    <a:lnTo>
                      <a:pt x="0" y="88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887"/>
                    </a:lnTo>
                    <a:lnTo>
                      <a:pt x="14" y="88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4" name="Freeform 138">
                <a:extLst>
                  <a:ext uri="{FF2B5EF4-FFF2-40B4-BE49-F238E27FC236}">
                    <a16:creationId xmlns:a16="http://schemas.microsoft.com/office/drawing/2014/main" id="{01484574-0BBA-0664-097C-F75862E05D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2663" y="3994150"/>
                <a:ext cx="44450" cy="22225"/>
              </a:xfrm>
              <a:custGeom>
                <a:avLst/>
                <a:gdLst>
                  <a:gd name="T0" fmla="*/ 123 w 124"/>
                  <a:gd name="T1" fmla="*/ 60 h 61"/>
                  <a:gd name="T2" fmla="*/ 0 w 124"/>
                  <a:gd name="T3" fmla="*/ 60 h 61"/>
                  <a:gd name="T4" fmla="*/ 0 w 124"/>
                  <a:gd name="T5" fmla="*/ 0 h 61"/>
                  <a:gd name="T6" fmla="*/ 30 w 124"/>
                  <a:gd name="T7" fmla="*/ 0 h 61"/>
                  <a:gd name="T8" fmla="*/ 30 w 124"/>
                  <a:gd name="T9" fmla="*/ 31 h 61"/>
                  <a:gd name="T10" fmla="*/ 123 w 124"/>
                  <a:gd name="T11" fmla="*/ 31 h 61"/>
                  <a:gd name="T12" fmla="*/ 123 w 124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4" h="61">
                    <a:moveTo>
                      <a:pt x="123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123" y="31"/>
                    </a:lnTo>
                    <a:lnTo>
                      <a:pt x="123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5" name="Freeform 139">
                <a:extLst>
                  <a:ext uri="{FF2B5EF4-FFF2-40B4-BE49-F238E27FC236}">
                    <a16:creationId xmlns:a16="http://schemas.microsoft.com/office/drawing/2014/main" id="{FD492619-AFD2-8770-552F-192FA27F84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13450" y="4046538"/>
                <a:ext cx="92075" cy="22225"/>
              </a:xfrm>
              <a:custGeom>
                <a:avLst/>
                <a:gdLst>
                  <a:gd name="T0" fmla="*/ 254 w 255"/>
                  <a:gd name="T1" fmla="*/ 60 h 61"/>
                  <a:gd name="T2" fmla="*/ 0 w 255"/>
                  <a:gd name="T3" fmla="*/ 60 h 61"/>
                  <a:gd name="T4" fmla="*/ 0 w 255"/>
                  <a:gd name="T5" fmla="*/ 0 h 61"/>
                  <a:gd name="T6" fmla="*/ 30 w 255"/>
                  <a:gd name="T7" fmla="*/ 0 h 61"/>
                  <a:gd name="T8" fmla="*/ 30 w 255"/>
                  <a:gd name="T9" fmla="*/ 31 h 61"/>
                  <a:gd name="T10" fmla="*/ 254 w 255"/>
                  <a:gd name="T11" fmla="*/ 31 h 61"/>
                  <a:gd name="T12" fmla="*/ 254 w 255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5" h="61">
                    <a:moveTo>
                      <a:pt x="254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254" y="31"/>
                    </a:lnTo>
                    <a:lnTo>
                      <a:pt x="254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6" name="Freeform 140">
                <a:extLst>
                  <a:ext uri="{FF2B5EF4-FFF2-40B4-BE49-F238E27FC236}">
                    <a16:creationId xmlns:a16="http://schemas.microsoft.com/office/drawing/2014/main" id="{5964968D-ED05-90C0-61A5-81886291F7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1075" y="4064000"/>
                <a:ext cx="11113" cy="22225"/>
              </a:xfrm>
              <a:custGeom>
                <a:avLst/>
                <a:gdLst>
                  <a:gd name="T0" fmla="*/ 15 w 30"/>
                  <a:gd name="T1" fmla="*/ 61 h 62"/>
                  <a:gd name="T2" fmla="*/ 0 w 30"/>
                  <a:gd name="T3" fmla="*/ 61 h 62"/>
                  <a:gd name="T4" fmla="*/ 0 w 30"/>
                  <a:gd name="T5" fmla="*/ 0 h 62"/>
                  <a:gd name="T6" fmla="*/ 29 w 30"/>
                  <a:gd name="T7" fmla="*/ 0 h 62"/>
                  <a:gd name="T8" fmla="*/ 29 w 30"/>
                  <a:gd name="T9" fmla="*/ 61 h 62"/>
                  <a:gd name="T10" fmla="*/ 15 w 30"/>
                  <a:gd name="T11" fmla="*/ 6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2">
                    <a:moveTo>
                      <a:pt x="15" y="61"/>
                    </a:moveTo>
                    <a:lnTo>
                      <a:pt x="0" y="61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1"/>
                    </a:lnTo>
                    <a:lnTo>
                      <a:pt x="15" y="6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7" name="Freeform 141">
                <a:extLst>
                  <a:ext uri="{FF2B5EF4-FFF2-40B4-BE49-F238E27FC236}">
                    <a16:creationId xmlns:a16="http://schemas.microsoft.com/office/drawing/2014/main" id="{86532267-B283-A41E-C796-B10FED60C8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5200" y="4175125"/>
                <a:ext cx="11113" cy="19050"/>
              </a:xfrm>
              <a:custGeom>
                <a:avLst/>
                <a:gdLst>
                  <a:gd name="T0" fmla="*/ 15 w 31"/>
                  <a:gd name="T1" fmla="*/ 54 h 55"/>
                  <a:gd name="T2" fmla="*/ 0 w 31"/>
                  <a:gd name="T3" fmla="*/ 54 h 55"/>
                  <a:gd name="T4" fmla="*/ 0 w 31"/>
                  <a:gd name="T5" fmla="*/ 0 h 55"/>
                  <a:gd name="T6" fmla="*/ 30 w 31"/>
                  <a:gd name="T7" fmla="*/ 0 h 55"/>
                  <a:gd name="T8" fmla="*/ 30 w 31"/>
                  <a:gd name="T9" fmla="*/ 54 h 55"/>
                  <a:gd name="T10" fmla="*/ 15 w 31"/>
                  <a:gd name="T11" fmla="*/ 54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55">
                    <a:moveTo>
                      <a:pt x="15" y="54"/>
                    </a:moveTo>
                    <a:lnTo>
                      <a:pt x="0" y="54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54"/>
                    </a:lnTo>
                    <a:lnTo>
                      <a:pt x="15" y="5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8" name="Freeform 142">
                <a:extLst>
                  <a:ext uri="{FF2B5EF4-FFF2-40B4-BE49-F238E27FC236}">
                    <a16:creationId xmlns:a16="http://schemas.microsoft.com/office/drawing/2014/main" id="{E581EBF2-B6FA-777F-7E22-65845301D4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83288" y="4090988"/>
                <a:ext cx="26987" cy="11112"/>
              </a:xfrm>
              <a:custGeom>
                <a:avLst/>
                <a:gdLst>
                  <a:gd name="T0" fmla="*/ 37 w 74"/>
                  <a:gd name="T1" fmla="*/ 29 h 30"/>
                  <a:gd name="T2" fmla="*/ 0 w 74"/>
                  <a:gd name="T3" fmla="*/ 29 h 30"/>
                  <a:gd name="T4" fmla="*/ 0 w 74"/>
                  <a:gd name="T5" fmla="*/ 0 h 30"/>
                  <a:gd name="T6" fmla="*/ 73 w 74"/>
                  <a:gd name="T7" fmla="*/ 0 h 30"/>
                  <a:gd name="T8" fmla="*/ 73 w 74"/>
                  <a:gd name="T9" fmla="*/ 29 h 30"/>
                  <a:gd name="T10" fmla="*/ 37 w 74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30">
                    <a:moveTo>
                      <a:pt x="37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73" y="0"/>
                    </a:lnTo>
                    <a:lnTo>
                      <a:pt x="73" y="29"/>
                    </a:lnTo>
                    <a:lnTo>
                      <a:pt x="37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9" name="Freeform 143">
                <a:extLst>
                  <a:ext uri="{FF2B5EF4-FFF2-40B4-BE49-F238E27FC236}">
                    <a16:creationId xmlns:a16="http://schemas.microsoft.com/office/drawing/2014/main" id="{B4207799-697A-FB6C-44EE-2C7181F635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9963" y="3963988"/>
                <a:ext cx="38100" cy="36512"/>
              </a:xfrm>
              <a:custGeom>
                <a:avLst/>
                <a:gdLst>
                  <a:gd name="T0" fmla="*/ 51 w 104"/>
                  <a:gd name="T1" fmla="*/ 102 h 103"/>
                  <a:gd name="T2" fmla="*/ 0 w 104"/>
                  <a:gd name="T3" fmla="*/ 51 h 103"/>
                  <a:gd name="T4" fmla="*/ 51 w 104"/>
                  <a:gd name="T5" fmla="*/ 0 h 103"/>
                  <a:gd name="T6" fmla="*/ 102 w 104"/>
                  <a:gd name="T7" fmla="*/ 51 h 103"/>
                  <a:gd name="T8" fmla="*/ 51 w 104"/>
                  <a:gd name="T9" fmla="*/ 102 h 103"/>
                  <a:gd name="T10" fmla="*/ 51 w 104"/>
                  <a:gd name="T11" fmla="*/ 28 h 103"/>
                  <a:gd name="T12" fmla="*/ 29 w 104"/>
                  <a:gd name="T13" fmla="*/ 49 h 103"/>
                  <a:gd name="T14" fmla="*/ 51 w 104"/>
                  <a:gd name="T15" fmla="*/ 71 h 103"/>
                  <a:gd name="T16" fmla="*/ 72 w 104"/>
                  <a:gd name="T17" fmla="*/ 49 h 103"/>
                  <a:gd name="T18" fmla="*/ 51 w 104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4" h="103">
                    <a:moveTo>
                      <a:pt x="51" y="102"/>
                    </a:moveTo>
                    <a:cubicBezTo>
                      <a:pt x="21" y="102"/>
                      <a:pt x="0" y="79"/>
                      <a:pt x="0" y="51"/>
                    </a:cubicBezTo>
                    <a:cubicBezTo>
                      <a:pt x="0" y="22"/>
                      <a:pt x="24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3" y="79"/>
                      <a:pt x="80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7" y="28"/>
                      <a:pt x="29" y="38"/>
                      <a:pt x="29" y="49"/>
                    </a:cubicBezTo>
                    <a:cubicBezTo>
                      <a:pt x="29" y="63"/>
                      <a:pt x="40" y="71"/>
                      <a:pt x="51" y="71"/>
                    </a:cubicBezTo>
                    <a:cubicBezTo>
                      <a:pt x="63" y="71"/>
                      <a:pt x="72" y="61"/>
                      <a:pt x="72" y="49"/>
                    </a:cubicBezTo>
                    <a:cubicBezTo>
                      <a:pt x="74" y="38"/>
                      <a:pt x="64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0" name="Freeform 144">
                <a:extLst>
                  <a:ext uri="{FF2B5EF4-FFF2-40B4-BE49-F238E27FC236}">
                    <a16:creationId xmlns:a16="http://schemas.microsoft.com/office/drawing/2014/main" id="{120215EC-36AD-DE41-3F93-C6C57D0FC9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99163" y="4013200"/>
                <a:ext cx="36512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49 h 103"/>
                  <a:gd name="T14" fmla="*/ 51 w 103"/>
                  <a:gd name="T15" fmla="*/ 71 h 103"/>
                  <a:gd name="T16" fmla="*/ 73 w 103"/>
                  <a:gd name="T17" fmla="*/ 49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2"/>
                      <a:pt x="23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2" y="79"/>
                      <a:pt x="79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49"/>
                    </a:cubicBezTo>
                    <a:cubicBezTo>
                      <a:pt x="29" y="62"/>
                      <a:pt x="39" y="71"/>
                      <a:pt x="51" y="71"/>
                    </a:cubicBezTo>
                    <a:cubicBezTo>
                      <a:pt x="63" y="71"/>
                      <a:pt x="73" y="61"/>
                      <a:pt x="73" y="49"/>
                    </a:cubicBezTo>
                    <a:cubicBezTo>
                      <a:pt x="73" y="38"/>
                      <a:pt x="63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1" name="Freeform 145">
                <a:extLst>
                  <a:ext uri="{FF2B5EF4-FFF2-40B4-BE49-F238E27FC236}">
                    <a16:creationId xmlns:a16="http://schemas.microsoft.com/office/drawing/2014/main" id="{F4599A6F-3BA7-2DF6-72AC-4ED45E3A6D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8375" y="4079875"/>
                <a:ext cx="36513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78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50"/>
                    </a:cubicBezTo>
                    <a:cubicBezTo>
                      <a:pt x="29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2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2" name="Freeform 146">
                <a:extLst>
                  <a:ext uri="{FF2B5EF4-FFF2-40B4-BE49-F238E27FC236}">
                    <a16:creationId xmlns:a16="http://schemas.microsoft.com/office/drawing/2014/main" id="{15B58B93-4EC3-27B3-0130-17E9B7C22D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32500" y="4141788"/>
                <a:ext cx="36513" cy="36512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30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81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30" y="38"/>
                      <a:pt x="30" y="50"/>
                    </a:cubicBezTo>
                    <a:cubicBezTo>
                      <a:pt x="30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5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3" name="Freeform 147">
                <a:extLst>
                  <a:ext uri="{FF2B5EF4-FFF2-40B4-BE49-F238E27FC236}">
                    <a16:creationId xmlns:a16="http://schemas.microsoft.com/office/drawing/2014/main" id="{C931F047-D31C-A9E8-DCBB-C3A5517FC4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0450" y="4146550"/>
                <a:ext cx="44450" cy="25400"/>
              </a:xfrm>
              <a:custGeom>
                <a:avLst/>
                <a:gdLst>
                  <a:gd name="T0" fmla="*/ 26 w 122"/>
                  <a:gd name="T1" fmla="*/ 69 h 70"/>
                  <a:gd name="T2" fmla="*/ 0 w 122"/>
                  <a:gd name="T3" fmla="*/ 66 h 70"/>
                  <a:gd name="T4" fmla="*/ 6 w 122"/>
                  <a:gd name="T5" fmla="*/ 37 h 70"/>
                  <a:gd name="T6" fmla="*/ 95 w 122"/>
                  <a:gd name="T7" fmla="*/ 0 h 70"/>
                  <a:gd name="T8" fmla="*/ 121 w 122"/>
                  <a:gd name="T9" fmla="*/ 12 h 70"/>
                  <a:gd name="T10" fmla="*/ 26 w 122"/>
                  <a:gd name="T11" fmla="*/ 6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2" h="70">
                    <a:moveTo>
                      <a:pt x="26" y="69"/>
                    </a:moveTo>
                    <a:cubicBezTo>
                      <a:pt x="16" y="69"/>
                      <a:pt x="8" y="67"/>
                      <a:pt x="0" y="66"/>
                    </a:cubicBezTo>
                    <a:lnTo>
                      <a:pt x="6" y="37"/>
                    </a:lnTo>
                    <a:cubicBezTo>
                      <a:pt x="9" y="37"/>
                      <a:pt x="73" y="50"/>
                      <a:pt x="95" y="0"/>
                    </a:cubicBezTo>
                    <a:lnTo>
                      <a:pt x="121" y="12"/>
                    </a:lnTo>
                    <a:cubicBezTo>
                      <a:pt x="102" y="57"/>
                      <a:pt x="59" y="69"/>
                      <a:pt x="26" y="69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</p:grpSp>
      </p:grp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C2FC37A0-2F0F-0AC5-93B3-C44532BE60C9}"/>
              </a:ext>
            </a:extLst>
          </p:cNvPr>
          <p:cNvSpPr/>
          <p:nvPr/>
        </p:nvSpPr>
        <p:spPr>
          <a:xfrm>
            <a:off x="6330634" y="1362427"/>
            <a:ext cx="781154" cy="226112"/>
          </a:xfrm>
          <a:prstGeom prst="roundRect">
            <a:avLst/>
          </a:prstGeom>
          <a:gradFill flip="none" rotWithShape="1">
            <a:gsLst>
              <a:gs pos="0">
                <a:schemeClr val="tx2"/>
              </a:gs>
              <a:gs pos="0">
                <a:schemeClr val="accent3"/>
              </a:gs>
              <a:gs pos="30000">
                <a:schemeClr val="accent3"/>
              </a:gs>
              <a:gs pos="70000">
                <a:schemeClr val="accent3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AI Firewall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7FF6250-2CE1-74DA-02C3-30A5E5F3FB62}"/>
              </a:ext>
            </a:extLst>
          </p:cNvPr>
          <p:cNvGrpSpPr>
            <a:grpSpLocks noChangeAspect="1"/>
          </p:cNvGrpSpPr>
          <p:nvPr/>
        </p:nvGrpSpPr>
        <p:grpSpPr>
          <a:xfrm>
            <a:off x="9181465" y="1296147"/>
            <a:ext cx="485513" cy="491714"/>
            <a:chOff x="905303" y="2241415"/>
            <a:chExt cx="486364" cy="492575"/>
          </a:xfrm>
          <a:solidFill>
            <a:schemeClr val="accent3">
              <a:lumMod val="40000"/>
              <a:lumOff val="60000"/>
            </a:schemeClr>
          </a:solidFill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D090979E-6B27-9A99-E9E4-DC9DB72D026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05303" y="2241415"/>
              <a:ext cx="430938" cy="437214"/>
              <a:chOff x="805304" y="2139960"/>
              <a:chExt cx="630936" cy="640124"/>
            </a:xfrm>
            <a:grpFill/>
          </p:grpSpPr>
          <p:sp>
            <p:nvSpPr>
              <p:cNvPr id="75" name="Freeform 172">
                <a:extLst>
                  <a:ext uri="{FF2B5EF4-FFF2-40B4-BE49-F238E27FC236}">
                    <a16:creationId xmlns:a16="http://schemas.microsoft.com/office/drawing/2014/main" id="{E58243AE-5CD0-FBFD-916F-26B189C8C0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04" y="2139960"/>
                <a:ext cx="630936" cy="199081"/>
              </a:xfrm>
              <a:custGeom>
                <a:avLst/>
                <a:gdLst>
                  <a:gd name="T0" fmla="*/ 857 w 909"/>
                  <a:gd name="T1" fmla="*/ 286 h 287"/>
                  <a:gd name="T2" fmla="*/ 51 w 909"/>
                  <a:gd name="T3" fmla="*/ 286 h 287"/>
                  <a:gd name="T4" fmla="*/ 0 w 909"/>
                  <a:gd name="T5" fmla="*/ 235 h 287"/>
                  <a:gd name="T6" fmla="*/ 0 w 909"/>
                  <a:gd name="T7" fmla="*/ 51 h 287"/>
                  <a:gd name="T8" fmla="*/ 51 w 909"/>
                  <a:gd name="T9" fmla="*/ 0 h 287"/>
                  <a:gd name="T10" fmla="*/ 857 w 909"/>
                  <a:gd name="T11" fmla="*/ 0 h 287"/>
                  <a:gd name="T12" fmla="*/ 908 w 909"/>
                  <a:gd name="T13" fmla="*/ 51 h 287"/>
                  <a:gd name="T14" fmla="*/ 908 w 909"/>
                  <a:gd name="T15" fmla="*/ 235 h 287"/>
                  <a:gd name="T16" fmla="*/ 857 w 909"/>
                  <a:gd name="T17" fmla="*/ 286 h 287"/>
                  <a:gd name="T18" fmla="*/ 51 w 909"/>
                  <a:gd name="T19" fmla="*/ 28 h 287"/>
                  <a:gd name="T20" fmla="*/ 29 w 909"/>
                  <a:gd name="T21" fmla="*/ 50 h 287"/>
                  <a:gd name="T22" fmla="*/ 29 w 909"/>
                  <a:gd name="T23" fmla="*/ 235 h 287"/>
                  <a:gd name="T24" fmla="*/ 51 w 909"/>
                  <a:gd name="T25" fmla="*/ 256 h 287"/>
                  <a:gd name="T26" fmla="*/ 857 w 909"/>
                  <a:gd name="T27" fmla="*/ 256 h 287"/>
                  <a:gd name="T28" fmla="*/ 879 w 909"/>
                  <a:gd name="T29" fmla="*/ 235 h 287"/>
                  <a:gd name="T30" fmla="*/ 879 w 909"/>
                  <a:gd name="T31" fmla="*/ 51 h 287"/>
                  <a:gd name="T32" fmla="*/ 857 w 909"/>
                  <a:gd name="T33" fmla="*/ 29 h 287"/>
                  <a:gd name="T34" fmla="*/ 51 w 909"/>
                  <a:gd name="T35" fmla="*/ 29 h 287"/>
                  <a:gd name="T36" fmla="*/ 51 w 909"/>
                  <a:gd name="T37" fmla="*/ 28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09" h="287">
                    <a:moveTo>
                      <a:pt x="857" y="286"/>
                    </a:moveTo>
                    <a:lnTo>
                      <a:pt x="51" y="286"/>
                    </a:lnTo>
                    <a:cubicBezTo>
                      <a:pt x="24" y="286"/>
                      <a:pt x="0" y="262"/>
                      <a:pt x="0" y="235"/>
                    </a:cubicBezTo>
                    <a:lnTo>
                      <a:pt x="0" y="51"/>
                    </a:lnTo>
                    <a:cubicBezTo>
                      <a:pt x="0" y="23"/>
                      <a:pt x="24" y="0"/>
                      <a:pt x="51" y="0"/>
                    </a:cubicBezTo>
                    <a:lnTo>
                      <a:pt x="857" y="0"/>
                    </a:lnTo>
                    <a:cubicBezTo>
                      <a:pt x="885" y="0"/>
                      <a:pt x="908" y="23"/>
                      <a:pt x="908" y="51"/>
                    </a:cubicBezTo>
                    <a:lnTo>
                      <a:pt x="908" y="235"/>
                    </a:lnTo>
                    <a:cubicBezTo>
                      <a:pt x="908" y="262"/>
                      <a:pt x="885" y="286"/>
                      <a:pt x="857" y="286"/>
                    </a:cubicBezTo>
                    <a:close/>
                    <a:moveTo>
                      <a:pt x="51" y="28"/>
                    </a:moveTo>
                    <a:cubicBezTo>
                      <a:pt x="40" y="28"/>
                      <a:pt x="29" y="38"/>
                      <a:pt x="29" y="50"/>
                    </a:cubicBezTo>
                    <a:lnTo>
                      <a:pt x="29" y="235"/>
                    </a:lnTo>
                    <a:cubicBezTo>
                      <a:pt x="29" y="246"/>
                      <a:pt x="40" y="256"/>
                      <a:pt x="51" y="256"/>
                    </a:cubicBezTo>
                    <a:lnTo>
                      <a:pt x="857" y="256"/>
                    </a:lnTo>
                    <a:cubicBezTo>
                      <a:pt x="869" y="256"/>
                      <a:pt x="879" y="246"/>
                      <a:pt x="879" y="235"/>
                    </a:cubicBezTo>
                    <a:lnTo>
                      <a:pt x="879" y="51"/>
                    </a:lnTo>
                    <a:cubicBezTo>
                      <a:pt x="879" y="39"/>
                      <a:pt x="869" y="29"/>
                      <a:pt x="857" y="29"/>
                    </a:cubicBezTo>
                    <a:lnTo>
                      <a:pt x="51" y="29"/>
                    </a:lnTo>
                    <a:lnTo>
                      <a:pt x="51" y="2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6" name="Freeform 173">
                <a:extLst>
                  <a:ext uri="{FF2B5EF4-FFF2-40B4-BE49-F238E27FC236}">
                    <a16:creationId xmlns:a16="http://schemas.microsoft.com/office/drawing/2014/main" id="{9B122F02-2261-D5C5-FEE7-08124CA308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878" y="2228780"/>
                <a:ext cx="177642" cy="21441"/>
              </a:xfrm>
              <a:custGeom>
                <a:avLst/>
                <a:gdLst>
                  <a:gd name="T0" fmla="*/ 128 w 256"/>
                  <a:gd name="T1" fmla="*/ 29 h 30"/>
                  <a:gd name="T2" fmla="*/ 0 w 256"/>
                  <a:gd name="T3" fmla="*/ 29 h 30"/>
                  <a:gd name="T4" fmla="*/ 0 w 256"/>
                  <a:gd name="T5" fmla="*/ 0 h 30"/>
                  <a:gd name="T6" fmla="*/ 255 w 256"/>
                  <a:gd name="T7" fmla="*/ 0 h 30"/>
                  <a:gd name="T8" fmla="*/ 255 w 256"/>
                  <a:gd name="T9" fmla="*/ 29 h 30"/>
                  <a:gd name="T10" fmla="*/ 128 w 256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30">
                    <a:moveTo>
                      <a:pt x="128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255" y="0"/>
                    </a:lnTo>
                    <a:lnTo>
                      <a:pt x="255" y="29"/>
                    </a:lnTo>
                    <a:lnTo>
                      <a:pt x="128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7" name="Freeform 174">
                <a:extLst>
                  <a:ext uri="{FF2B5EF4-FFF2-40B4-BE49-F238E27FC236}">
                    <a16:creationId xmlns:a16="http://schemas.microsoft.com/office/drawing/2014/main" id="{60700C86-06F8-49FF-F3F8-594672AB25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6086" y="2216529"/>
                <a:ext cx="21439" cy="45943"/>
              </a:xfrm>
              <a:custGeom>
                <a:avLst/>
                <a:gdLst>
                  <a:gd name="T0" fmla="*/ 14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4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4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4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8" name="Freeform 175">
                <a:extLst>
                  <a:ext uri="{FF2B5EF4-FFF2-40B4-BE49-F238E27FC236}">
                    <a16:creationId xmlns:a16="http://schemas.microsoft.com/office/drawing/2014/main" id="{42F80F4D-4F7E-ABE9-3066-5B7ECE88E5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5901" y="2216529"/>
                <a:ext cx="21441" cy="45943"/>
              </a:xfrm>
              <a:custGeom>
                <a:avLst/>
                <a:gdLst>
                  <a:gd name="T0" fmla="*/ 15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5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9" name="Freeform 176">
                <a:extLst>
                  <a:ext uri="{FF2B5EF4-FFF2-40B4-BE49-F238E27FC236}">
                    <a16:creationId xmlns:a16="http://schemas.microsoft.com/office/drawing/2014/main" id="{DD7DCB9D-20FD-D31F-336F-044C575904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12655" y="2216529"/>
                <a:ext cx="21441" cy="45943"/>
              </a:xfrm>
              <a:custGeom>
                <a:avLst/>
                <a:gdLst>
                  <a:gd name="T0" fmla="*/ 15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5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0" name="Freeform 177">
                <a:extLst>
                  <a:ext uri="{FF2B5EF4-FFF2-40B4-BE49-F238E27FC236}">
                    <a16:creationId xmlns:a16="http://schemas.microsoft.com/office/drawing/2014/main" id="{F48520FD-67AA-CE36-A0FF-C050F989CC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9408" y="2216529"/>
                <a:ext cx="21441" cy="45943"/>
              </a:xfrm>
              <a:custGeom>
                <a:avLst/>
                <a:gdLst>
                  <a:gd name="T0" fmla="*/ 14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4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4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4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1" name="Freeform 178">
                <a:extLst>
                  <a:ext uri="{FF2B5EF4-FFF2-40B4-BE49-F238E27FC236}">
                    <a16:creationId xmlns:a16="http://schemas.microsoft.com/office/drawing/2014/main" id="{E0CB6245-1410-3DC2-61AC-4702E02C6B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89226" y="2216529"/>
                <a:ext cx="21439" cy="45943"/>
              </a:xfrm>
              <a:custGeom>
                <a:avLst/>
                <a:gdLst>
                  <a:gd name="T0" fmla="*/ 15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5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2" name="Freeform 179">
                <a:extLst>
                  <a:ext uri="{FF2B5EF4-FFF2-40B4-BE49-F238E27FC236}">
                    <a16:creationId xmlns:a16="http://schemas.microsoft.com/office/drawing/2014/main" id="{C4A790CE-23D0-6353-8244-6076E808D3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25979" y="2216529"/>
                <a:ext cx="21439" cy="45943"/>
              </a:xfrm>
              <a:custGeom>
                <a:avLst/>
                <a:gdLst>
                  <a:gd name="T0" fmla="*/ 15 w 31"/>
                  <a:gd name="T1" fmla="*/ 67 h 68"/>
                  <a:gd name="T2" fmla="*/ 0 w 31"/>
                  <a:gd name="T3" fmla="*/ 67 h 68"/>
                  <a:gd name="T4" fmla="*/ 0 w 31"/>
                  <a:gd name="T5" fmla="*/ 0 h 68"/>
                  <a:gd name="T6" fmla="*/ 30 w 31"/>
                  <a:gd name="T7" fmla="*/ 0 h 68"/>
                  <a:gd name="T8" fmla="*/ 30 w 31"/>
                  <a:gd name="T9" fmla="*/ 67 h 68"/>
                  <a:gd name="T10" fmla="*/ 15 w 31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3" name="Freeform 180">
                <a:extLst>
                  <a:ext uri="{FF2B5EF4-FFF2-40B4-BE49-F238E27FC236}">
                    <a16:creationId xmlns:a16="http://schemas.microsoft.com/office/drawing/2014/main" id="{F7F11662-202F-C973-7C02-EE064BAD05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5795" y="2216529"/>
                <a:ext cx="21441" cy="45943"/>
              </a:xfrm>
              <a:custGeom>
                <a:avLst/>
                <a:gdLst>
                  <a:gd name="T0" fmla="*/ 14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4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4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4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4" name="Freeform 181">
                <a:extLst>
                  <a:ext uri="{FF2B5EF4-FFF2-40B4-BE49-F238E27FC236}">
                    <a16:creationId xmlns:a16="http://schemas.microsoft.com/office/drawing/2014/main" id="{18809919-EB09-5C23-2FA7-EB56772B20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09" y="2219593"/>
                <a:ext cx="36754" cy="36754"/>
              </a:xfrm>
              <a:custGeom>
                <a:avLst/>
                <a:gdLst>
                  <a:gd name="T0" fmla="*/ 26 w 53"/>
                  <a:gd name="T1" fmla="*/ 53 h 54"/>
                  <a:gd name="T2" fmla="*/ 0 w 53"/>
                  <a:gd name="T3" fmla="*/ 53 h 54"/>
                  <a:gd name="T4" fmla="*/ 0 w 53"/>
                  <a:gd name="T5" fmla="*/ 0 h 54"/>
                  <a:gd name="T6" fmla="*/ 52 w 53"/>
                  <a:gd name="T7" fmla="*/ 0 h 54"/>
                  <a:gd name="T8" fmla="*/ 52 w 53"/>
                  <a:gd name="T9" fmla="*/ 53 h 54"/>
                  <a:gd name="T10" fmla="*/ 26 w 53"/>
                  <a:gd name="T11" fmla="*/ 5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54">
                    <a:moveTo>
                      <a:pt x="26" y="53"/>
                    </a:moveTo>
                    <a:lnTo>
                      <a:pt x="0" y="53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53"/>
                    </a:lnTo>
                    <a:lnTo>
                      <a:pt x="26" y="5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5" name="Freeform 182">
                <a:extLst>
                  <a:ext uri="{FF2B5EF4-FFF2-40B4-BE49-F238E27FC236}">
                    <a16:creationId xmlns:a16="http://schemas.microsoft.com/office/drawing/2014/main" id="{28CF4BEC-E291-B025-9A71-C7BA9DAC54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04" y="2360481"/>
                <a:ext cx="630936" cy="199081"/>
              </a:xfrm>
              <a:custGeom>
                <a:avLst/>
                <a:gdLst>
                  <a:gd name="T0" fmla="*/ 436 w 909"/>
                  <a:gd name="T1" fmla="*/ 285 h 286"/>
                  <a:gd name="T2" fmla="*/ 51 w 909"/>
                  <a:gd name="T3" fmla="*/ 285 h 286"/>
                  <a:gd name="T4" fmla="*/ 0 w 909"/>
                  <a:gd name="T5" fmla="*/ 234 h 286"/>
                  <a:gd name="T6" fmla="*/ 0 w 909"/>
                  <a:gd name="T7" fmla="*/ 51 h 286"/>
                  <a:gd name="T8" fmla="*/ 51 w 909"/>
                  <a:gd name="T9" fmla="*/ 0 h 286"/>
                  <a:gd name="T10" fmla="*/ 857 w 909"/>
                  <a:gd name="T11" fmla="*/ 0 h 286"/>
                  <a:gd name="T12" fmla="*/ 908 w 909"/>
                  <a:gd name="T13" fmla="*/ 51 h 286"/>
                  <a:gd name="T14" fmla="*/ 908 w 909"/>
                  <a:gd name="T15" fmla="*/ 134 h 286"/>
                  <a:gd name="T16" fmla="*/ 879 w 909"/>
                  <a:gd name="T17" fmla="*/ 134 h 286"/>
                  <a:gd name="T18" fmla="*/ 879 w 909"/>
                  <a:gd name="T19" fmla="*/ 51 h 286"/>
                  <a:gd name="T20" fmla="*/ 857 w 909"/>
                  <a:gd name="T21" fmla="*/ 29 h 286"/>
                  <a:gd name="T22" fmla="*/ 51 w 909"/>
                  <a:gd name="T23" fmla="*/ 29 h 286"/>
                  <a:gd name="T24" fmla="*/ 29 w 909"/>
                  <a:gd name="T25" fmla="*/ 51 h 286"/>
                  <a:gd name="T26" fmla="*/ 29 w 909"/>
                  <a:gd name="T27" fmla="*/ 234 h 286"/>
                  <a:gd name="T28" fmla="*/ 51 w 909"/>
                  <a:gd name="T29" fmla="*/ 256 h 286"/>
                  <a:gd name="T30" fmla="*/ 436 w 909"/>
                  <a:gd name="T31" fmla="*/ 256 h 286"/>
                  <a:gd name="T32" fmla="*/ 436 w 909"/>
                  <a:gd name="T33" fmla="*/ 285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09" h="286">
                    <a:moveTo>
                      <a:pt x="436" y="285"/>
                    </a:moveTo>
                    <a:lnTo>
                      <a:pt x="51" y="285"/>
                    </a:lnTo>
                    <a:cubicBezTo>
                      <a:pt x="24" y="285"/>
                      <a:pt x="0" y="262"/>
                      <a:pt x="0" y="234"/>
                    </a:cubicBezTo>
                    <a:lnTo>
                      <a:pt x="0" y="51"/>
                    </a:lnTo>
                    <a:cubicBezTo>
                      <a:pt x="0" y="23"/>
                      <a:pt x="24" y="0"/>
                      <a:pt x="51" y="0"/>
                    </a:cubicBezTo>
                    <a:lnTo>
                      <a:pt x="857" y="0"/>
                    </a:lnTo>
                    <a:cubicBezTo>
                      <a:pt x="885" y="0"/>
                      <a:pt x="908" y="23"/>
                      <a:pt x="908" y="51"/>
                    </a:cubicBezTo>
                    <a:lnTo>
                      <a:pt x="908" y="134"/>
                    </a:lnTo>
                    <a:lnTo>
                      <a:pt x="879" y="134"/>
                    </a:lnTo>
                    <a:lnTo>
                      <a:pt x="879" y="51"/>
                    </a:lnTo>
                    <a:cubicBezTo>
                      <a:pt x="879" y="39"/>
                      <a:pt x="869" y="29"/>
                      <a:pt x="857" y="29"/>
                    </a:cubicBezTo>
                    <a:lnTo>
                      <a:pt x="51" y="29"/>
                    </a:lnTo>
                    <a:cubicBezTo>
                      <a:pt x="40" y="29"/>
                      <a:pt x="29" y="39"/>
                      <a:pt x="29" y="51"/>
                    </a:cubicBezTo>
                    <a:lnTo>
                      <a:pt x="29" y="234"/>
                    </a:lnTo>
                    <a:cubicBezTo>
                      <a:pt x="29" y="246"/>
                      <a:pt x="40" y="256"/>
                      <a:pt x="51" y="256"/>
                    </a:cubicBezTo>
                    <a:lnTo>
                      <a:pt x="436" y="256"/>
                    </a:lnTo>
                    <a:lnTo>
                      <a:pt x="436" y="285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6" name="Freeform 183">
                <a:extLst>
                  <a:ext uri="{FF2B5EF4-FFF2-40B4-BE49-F238E27FC236}">
                    <a16:creationId xmlns:a16="http://schemas.microsoft.com/office/drawing/2014/main" id="{D1CDBAA4-B0B7-B0B3-C7A8-5F80A5CF3D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878" y="2449301"/>
                <a:ext cx="177642" cy="21441"/>
              </a:xfrm>
              <a:custGeom>
                <a:avLst/>
                <a:gdLst>
                  <a:gd name="T0" fmla="*/ 128 w 256"/>
                  <a:gd name="T1" fmla="*/ 29 h 30"/>
                  <a:gd name="T2" fmla="*/ 0 w 256"/>
                  <a:gd name="T3" fmla="*/ 29 h 30"/>
                  <a:gd name="T4" fmla="*/ 0 w 256"/>
                  <a:gd name="T5" fmla="*/ 0 h 30"/>
                  <a:gd name="T6" fmla="*/ 255 w 256"/>
                  <a:gd name="T7" fmla="*/ 0 h 30"/>
                  <a:gd name="T8" fmla="*/ 255 w 256"/>
                  <a:gd name="T9" fmla="*/ 29 h 30"/>
                  <a:gd name="T10" fmla="*/ 128 w 256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30">
                    <a:moveTo>
                      <a:pt x="128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255" y="0"/>
                    </a:lnTo>
                    <a:lnTo>
                      <a:pt x="255" y="29"/>
                    </a:lnTo>
                    <a:lnTo>
                      <a:pt x="128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7" name="Freeform 184">
                <a:extLst>
                  <a:ext uri="{FF2B5EF4-FFF2-40B4-BE49-F238E27FC236}">
                    <a16:creationId xmlns:a16="http://schemas.microsoft.com/office/drawing/2014/main" id="{9EDA18C9-B7C7-BA7A-C552-44C16A0877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09" y="2443176"/>
                <a:ext cx="36754" cy="36754"/>
              </a:xfrm>
              <a:custGeom>
                <a:avLst/>
                <a:gdLst>
                  <a:gd name="T0" fmla="*/ 26 w 53"/>
                  <a:gd name="T1" fmla="*/ 53 h 54"/>
                  <a:gd name="T2" fmla="*/ 0 w 53"/>
                  <a:gd name="T3" fmla="*/ 53 h 54"/>
                  <a:gd name="T4" fmla="*/ 0 w 53"/>
                  <a:gd name="T5" fmla="*/ 0 h 54"/>
                  <a:gd name="T6" fmla="*/ 52 w 53"/>
                  <a:gd name="T7" fmla="*/ 0 h 54"/>
                  <a:gd name="T8" fmla="*/ 52 w 53"/>
                  <a:gd name="T9" fmla="*/ 53 h 54"/>
                  <a:gd name="T10" fmla="*/ 26 w 53"/>
                  <a:gd name="T11" fmla="*/ 5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54">
                    <a:moveTo>
                      <a:pt x="26" y="53"/>
                    </a:moveTo>
                    <a:lnTo>
                      <a:pt x="0" y="53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53"/>
                    </a:lnTo>
                    <a:lnTo>
                      <a:pt x="26" y="5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8" name="Freeform 185">
                <a:extLst>
                  <a:ext uri="{FF2B5EF4-FFF2-40B4-BE49-F238E27FC236}">
                    <a16:creationId xmlns:a16="http://schemas.microsoft.com/office/drawing/2014/main" id="{0D3613B4-5405-3BA9-33EC-BBC5723D4B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04" y="2581003"/>
                <a:ext cx="303216" cy="199081"/>
              </a:xfrm>
              <a:custGeom>
                <a:avLst/>
                <a:gdLst>
                  <a:gd name="T0" fmla="*/ 436 w 437"/>
                  <a:gd name="T1" fmla="*/ 286 h 287"/>
                  <a:gd name="T2" fmla="*/ 51 w 437"/>
                  <a:gd name="T3" fmla="*/ 286 h 287"/>
                  <a:gd name="T4" fmla="*/ 0 w 437"/>
                  <a:gd name="T5" fmla="*/ 235 h 287"/>
                  <a:gd name="T6" fmla="*/ 0 w 437"/>
                  <a:gd name="T7" fmla="*/ 51 h 287"/>
                  <a:gd name="T8" fmla="*/ 51 w 437"/>
                  <a:gd name="T9" fmla="*/ 0 h 287"/>
                  <a:gd name="T10" fmla="*/ 436 w 437"/>
                  <a:gd name="T11" fmla="*/ 0 h 287"/>
                  <a:gd name="T12" fmla="*/ 436 w 437"/>
                  <a:gd name="T13" fmla="*/ 30 h 287"/>
                  <a:gd name="T14" fmla="*/ 51 w 437"/>
                  <a:gd name="T15" fmla="*/ 30 h 287"/>
                  <a:gd name="T16" fmla="*/ 29 w 437"/>
                  <a:gd name="T17" fmla="*/ 51 h 287"/>
                  <a:gd name="T18" fmla="*/ 29 w 437"/>
                  <a:gd name="T19" fmla="*/ 235 h 287"/>
                  <a:gd name="T20" fmla="*/ 51 w 437"/>
                  <a:gd name="T21" fmla="*/ 257 h 287"/>
                  <a:gd name="T22" fmla="*/ 436 w 437"/>
                  <a:gd name="T23" fmla="*/ 257 h 287"/>
                  <a:gd name="T24" fmla="*/ 436 w 437"/>
                  <a:gd name="T25" fmla="*/ 286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37" h="287">
                    <a:moveTo>
                      <a:pt x="436" y="286"/>
                    </a:moveTo>
                    <a:lnTo>
                      <a:pt x="51" y="286"/>
                    </a:lnTo>
                    <a:cubicBezTo>
                      <a:pt x="24" y="286"/>
                      <a:pt x="0" y="263"/>
                      <a:pt x="0" y="235"/>
                    </a:cubicBezTo>
                    <a:lnTo>
                      <a:pt x="0" y="51"/>
                    </a:lnTo>
                    <a:cubicBezTo>
                      <a:pt x="0" y="24"/>
                      <a:pt x="24" y="0"/>
                      <a:pt x="51" y="0"/>
                    </a:cubicBezTo>
                    <a:lnTo>
                      <a:pt x="436" y="0"/>
                    </a:lnTo>
                    <a:lnTo>
                      <a:pt x="436" y="30"/>
                    </a:lnTo>
                    <a:lnTo>
                      <a:pt x="51" y="30"/>
                    </a:lnTo>
                    <a:cubicBezTo>
                      <a:pt x="40" y="30"/>
                      <a:pt x="29" y="40"/>
                      <a:pt x="29" y="51"/>
                    </a:cubicBezTo>
                    <a:lnTo>
                      <a:pt x="29" y="235"/>
                    </a:lnTo>
                    <a:cubicBezTo>
                      <a:pt x="29" y="247"/>
                      <a:pt x="40" y="257"/>
                      <a:pt x="51" y="257"/>
                    </a:cubicBezTo>
                    <a:lnTo>
                      <a:pt x="436" y="257"/>
                    </a:lnTo>
                    <a:lnTo>
                      <a:pt x="436" y="286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9" name="Freeform 186">
                <a:extLst>
                  <a:ext uri="{FF2B5EF4-FFF2-40B4-BE49-F238E27FC236}">
                    <a16:creationId xmlns:a16="http://schemas.microsoft.com/office/drawing/2014/main" id="{D2CB38AA-F356-DE85-FBFD-0AC6C7A542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878" y="2669823"/>
                <a:ext cx="177642" cy="21441"/>
              </a:xfrm>
              <a:custGeom>
                <a:avLst/>
                <a:gdLst>
                  <a:gd name="T0" fmla="*/ 128 w 256"/>
                  <a:gd name="T1" fmla="*/ 29 h 30"/>
                  <a:gd name="T2" fmla="*/ 0 w 256"/>
                  <a:gd name="T3" fmla="*/ 29 h 30"/>
                  <a:gd name="T4" fmla="*/ 0 w 256"/>
                  <a:gd name="T5" fmla="*/ 0 h 30"/>
                  <a:gd name="T6" fmla="*/ 255 w 256"/>
                  <a:gd name="T7" fmla="*/ 0 h 30"/>
                  <a:gd name="T8" fmla="*/ 255 w 256"/>
                  <a:gd name="T9" fmla="*/ 29 h 30"/>
                  <a:gd name="T10" fmla="*/ 128 w 256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30">
                    <a:moveTo>
                      <a:pt x="128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255" y="0"/>
                    </a:lnTo>
                    <a:lnTo>
                      <a:pt x="255" y="29"/>
                    </a:lnTo>
                    <a:lnTo>
                      <a:pt x="128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90" name="Freeform 187">
                <a:extLst>
                  <a:ext uri="{FF2B5EF4-FFF2-40B4-BE49-F238E27FC236}">
                    <a16:creationId xmlns:a16="http://schemas.microsoft.com/office/drawing/2014/main" id="{6E053760-58A5-B896-F21E-C1A52F1DEA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09" y="2663697"/>
                <a:ext cx="36754" cy="36754"/>
              </a:xfrm>
              <a:custGeom>
                <a:avLst/>
                <a:gdLst>
                  <a:gd name="T0" fmla="*/ 26 w 53"/>
                  <a:gd name="T1" fmla="*/ 52 h 53"/>
                  <a:gd name="T2" fmla="*/ 0 w 53"/>
                  <a:gd name="T3" fmla="*/ 52 h 53"/>
                  <a:gd name="T4" fmla="*/ 0 w 53"/>
                  <a:gd name="T5" fmla="*/ 0 h 53"/>
                  <a:gd name="T6" fmla="*/ 52 w 53"/>
                  <a:gd name="T7" fmla="*/ 0 h 53"/>
                  <a:gd name="T8" fmla="*/ 52 w 53"/>
                  <a:gd name="T9" fmla="*/ 52 h 53"/>
                  <a:gd name="T10" fmla="*/ 26 w 53"/>
                  <a:gd name="T11" fmla="*/ 5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53">
                    <a:moveTo>
                      <a:pt x="26" y="52"/>
                    </a:moveTo>
                    <a:lnTo>
                      <a:pt x="0" y="52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52"/>
                    </a:lnTo>
                    <a:lnTo>
                      <a:pt x="26" y="5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6661B706-CAAF-2F69-0EED-E29CB80C577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05435" y="2412553"/>
              <a:ext cx="286232" cy="321437"/>
              <a:chOff x="5961063" y="3908425"/>
              <a:chExt cx="296862" cy="333375"/>
            </a:xfrm>
            <a:grpFill/>
          </p:grpSpPr>
          <p:sp>
            <p:nvSpPr>
              <p:cNvPr id="57" name="Freeform 130">
                <a:extLst>
                  <a:ext uri="{FF2B5EF4-FFF2-40B4-BE49-F238E27FC236}">
                    <a16:creationId xmlns:a16="http://schemas.microsoft.com/office/drawing/2014/main" id="{260AF52F-A4A4-54BC-3DC3-A04A84D201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61063" y="3908425"/>
                <a:ext cx="296862" cy="333375"/>
              </a:xfrm>
              <a:custGeom>
                <a:avLst/>
                <a:gdLst>
                  <a:gd name="T0" fmla="*/ 450 w 826"/>
                  <a:gd name="T1" fmla="*/ 926 h 927"/>
                  <a:gd name="T2" fmla="*/ 409 w 826"/>
                  <a:gd name="T3" fmla="*/ 919 h 927"/>
                  <a:gd name="T4" fmla="*/ 369 w 826"/>
                  <a:gd name="T5" fmla="*/ 926 h 927"/>
                  <a:gd name="T6" fmla="*/ 239 w 826"/>
                  <a:gd name="T7" fmla="*/ 805 h 927"/>
                  <a:gd name="T8" fmla="*/ 48 w 826"/>
                  <a:gd name="T9" fmla="*/ 548 h 927"/>
                  <a:gd name="T10" fmla="*/ 49 w 826"/>
                  <a:gd name="T11" fmla="*/ 524 h 927"/>
                  <a:gd name="T12" fmla="*/ 0 w 826"/>
                  <a:gd name="T13" fmla="*/ 369 h 927"/>
                  <a:gd name="T14" fmla="*/ 198 w 826"/>
                  <a:gd name="T15" fmla="*/ 111 h 927"/>
                  <a:gd name="T16" fmla="*/ 414 w 826"/>
                  <a:gd name="T17" fmla="*/ 0 h 927"/>
                  <a:gd name="T18" fmla="*/ 635 w 826"/>
                  <a:gd name="T19" fmla="*/ 118 h 927"/>
                  <a:gd name="T20" fmla="*/ 825 w 826"/>
                  <a:gd name="T21" fmla="*/ 373 h 927"/>
                  <a:gd name="T22" fmla="*/ 771 w 826"/>
                  <a:gd name="T23" fmla="*/ 534 h 927"/>
                  <a:gd name="T24" fmla="*/ 771 w 826"/>
                  <a:gd name="T25" fmla="*/ 551 h 927"/>
                  <a:gd name="T26" fmla="*/ 581 w 826"/>
                  <a:gd name="T27" fmla="*/ 806 h 927"/>
                  <a:gd name="T28" fmla="*/ 450 w 826"/>
                  <a:gd name="T29" fmla="*/ 926 h 927"/>
                  <a:gd name="T30" fmla="*/ 409 w 826"/>
                  <a:gd name="T31" fmla="*/ 888 h 927"/>
                  <a:gd name="T32" fmla="*/ 415 w 826"/>
                  <a:gd name="T33" fmla="*/ 889 h 927"/>
                  <a:gd name="T34" fmla="*/ 452 w 826"/>
                  <a:gd name="T35" fmla="*/ 897 h 927"/>
                  <a:gd name="T36" fmla="*/ 552 w 826"/>
                  <a:gd name="T37" fmla="*/ 796 h 927"/>
                  <a:gd name="T38" fmla="*/ 552 w 826"/>
                  <a:gd name="T39" fmla="*/ 784 h 927"/>
                  <a:gd name="T40" fmla="*/ 562 w 826"/>
                  <a:gd name="T41" fmla="*/ 782 h 927"/>
                  <a:gd name="T42" fmla="*/ 740 w 826"/>
                  <a:gd name="T43" fmla="*/ 551 h 927"/>
                  <a:gd name="T44" fmla="*/ 739 w 826"/>
                  <a:gd name="T45" fmla="*/ 531 h 927"/>
                  <a:gd name="T46" fmla="*/ 739 w 826"/>
                  <a:gd name="T47" fmla="*/ 525 h 927"/>
                  <a:gd name="T48" fmla="*/ 742 w 826"/>
                  <a:gd name="T49" fmla="*/ 521 h 927"/>
                  <a:gd name="T50" fmla="*/ 793 w 826"/>
                  <a:gd name="T51" fmla="*/ 373 h 927"/>
                  <a:gd name="T52" fmla="*/ 619 w 826"/>
                  <a:gd name="T53" fmla="*/ 145 h 927"/>
                  <a:gd name="T54" fmla="*/ 613 w 826"/>
                  <a:gd name="T55" fmla="*/ 143 h 927"/>
                  <a:gd name="T56" fmla="*/ 610 w 826"/>
                  <a:gd name="T57" fmla="*/ 139 h 927"/>
                  <a:gd name="T58" fmla="*/ 411 w 826"/>
                  <a:gd name="T59" fmla="*/ 29 h 927"/>
                  <a:gd name="T60" fmla="*/ 215 w 826"/>
                  <a:gd name="T61" fmla="*/ 132 h 927"/>
                  <a:gd name="T62" fmla="*/ 213 w 826"/>
                  <a:gd name="T63" fmla="*/ 136 h 927"/>
                  <a:gd name="T64" fmla="*/ 207 w 826"/>
                  <a:gd name="T65" fmla="*/ 137 h 927"/>
                  <a:gd name="T66" fmla="*/ 26 w 826"/>
                  <a:gd name="T67" fmla="*/ 368 h 927"/>
                  <a:gd name="T68" fmla="*/ 73 w 826"/>
                  <a:gd name="T69" fmla="*/ 509 h 927"/>
                  <a:gd name="T70" fmla="*/ 76 w 826"/>
                  <a:gd name="T71" fmla="*/ 513 h 927"/>
                  <a:gd name="T72" fmla="*/ 76 w 826"/>
                  <a:gd name="T73" fmla="*/ 519 h 927"/>
                  <a:gd name="T74" fmla="*/ 74 w 826"/>
                  <a:gd name="T75" fmla="*/ 547 h 927"/>
                  <a:gd name="T76" fmla="*/ 255 w 826"/>
                  <a:gd name="T77" fmla="*/ 777 h 927"/>
                  <a:gd name="T78" fmla="*/ 267 w 826"/>
                  <a:gd name="T79" fmla="*/ 780 h 927"/>
                  <a:gd name="T80" fmla="*/ 267 w 826"/>
                  <a:gd name="T81" fmla="*/ 793 h 927"/>
                  <a:gd name="T82" fmla="*/ 367 w 826"/>
                  <a:gd name="T83" fmla="*/ 894 h 927"/>
                  <a:gd name="T84" fmla="*/ 404 w 826"/>
                  <a:gd name="T85" fmla="*/ 886 h 927"/>
                  <a:gd name="T86" fmla="*/ 409 w 826"/>
                  <a:gd name="T87" fmla="*/ 888 h 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26" h="927">
                    <a:moveTo>
                      <a:pt x="450" y="926"/>
                    </a:moveTo>
                    <a:cubicBezTo>
                      <a:pt x="436" y="926"/>
                      <a:pt x="422" y="923"/>
                      <a:pt x="409" y="919"/>
                    </a:cubicBezTo>
                    <a:cubicBezTo>
                      <a:pt x="396" y="923"/>
                      <a:pt x="382" y="926"/>
                      <a:pt x="369" y="926"/>
                    </a:cubicBezTo>
                    <a:cubicBezTo>
                      <a:pt x="300" y="926"/>
                      <a:pt x="243" y="872"/>
                      <a:pt x="239" y="805"/>
                    </a:cubicBezTo>
                    <a:cubicBezTo>
                      <a:pt x="125" y="771"/>
                      <a:pt x="48" y="668"/>
                      <a:pt x="48" y="548"/>
                    </a:cubicBezTo>
                    <a:cubicBezTo>
                      <a:pt x="48" y="540"/>
                      <a:pt x="48" y="532"/>
                      <a:pt x="49" y="524"/>
                    </a:cubicBezTo>
                    <a:cubicBezTo>
                      <a:pt x="17" y="478"/>
                      <a:pt x="0" y="424"/>
                      <a:pt x="0" y="369"/>
                    </a:cubicBezTo>
                    <a:cubicBezTo>
                      <a:pt x="0" y="248"/>
                      <a:pt x="81" y="142"/>
                      <a:pt x="198" y="111"/>
                    </a:cubicBezTo>
                    <a:cubicBezTo>
                      <a:pt x="248" y="41"/>
                      <a:pt x="329" y="0"/>
                      <a:pt x="414" y="0"/>
                    </a:cubicBezTo>
                    <a:cubicBezTo>
                      <a:pt x="503" y="0"/>
                      <a:pt x="586" y="44"/>
                      <a:pt x="635" y="118"/>
                    </a:cubicBezTo>
                    <a:cubicBezTo>
                      <a:pt x="747" y="152"/>
                      <a:pt x="825" y="257"/>
                      <a:pt x="825" y="373"/>
                    </a:cubicBezTo>
                    <a:cubicBezTo>
                      <a:pt x="825" y="432"/>
                      <a:pt x="806" y="487"/>
                      <a:pt x="771" y="534"/>
                    </a:cubicBezTo>
                    <a:cubicBezTo>
                      <a:pt x="771" y="540"/>
                      <a:pt x="771" y="545"/>
                      <a:pt x="771" y="551"/>
                    </a:cubicBezTo>
                    <a:cubicBezTo>
                      <a:pt x="771" y="669"/>
                      <a:pt x="694" y="773"/>
                      <a:pt x="581" y="806"/>
                    </a:cubicBezTo>
                    <a:cubicBezTo>
                      <a:pt x="574" y="873"/>
                      <a:pt x="519" y="926"/>
                      <a:pt x="450" y="926"/>
                    </a:cubicBezTo>
                    <a:close/>
                    <a:moveTo>
                      <a:pt x="409" y="888"/>
                    </a:moveTo>
                    <a:lnTo>
                      <a:pt x="415" y="889"/>
                    </a:lnTo>
                    <a:cubicBezTo>
                      <a:pt x="427" y="894"/>
                      <a:pt x="438" y="897"/>
                      <a:pt x="452" y="897"/>
                    </a:cubicBezTo>
                    <a:cubicBezTo>
                      <a:pt x="507" y="897"/>
                      <a:pt x="552" y="851"/>
                      <a:pt x="552" y="796"/>
                    </a:cubicBezTo>
                    <a:lnTo>
                      <a:pt x="552" y="784"/>
                    </a:lnTo>
                    <a:lnTo>
                      <a:pt x="562" y="782"/>
                    </a:lnTo>
                    <a:cubicBezTo>
                      <a:pt x="667" y="754"/>
                      <a:pt x="740" y="659"/>
                      <a:pt x="740" y="551"/>
                    </a:cubicBezTo>
                    <a:cubicBezTo>
                      <a:pt x="740" y="544"/>
                      <a:pt x="740" y="538"/>
                      <a:pt x="739" y="531"/>
                    </a:cubicBezTo>
                    <a:lnTo>
                      <a:pt x="739" y="525"/>
                    </a:lnTo>
                    <a:lnTo>
                      <a:pt x="742" y="521"/>
                    </a:lnTo>
                    <a:cubicBezTo>
                      <a:pt x="775" y="478"/>
                      <a:pt x="793" y="427"/>
                      <a:pt x="793" y="373"/>
                    </a:cubicBezTo>
                    <a:cubicBezTo>
                      <a:pt x="793" y="267"/>
                      <a:pt x="721" y="174"/>
                      <a:pt x="619" y="145"/>
                    </a:cubicBezTo>
                    <a:lnTo>
                      <a:pt x="613" y="143"/>
                    </a:lnTo>
                    <a:lnTo>
                      <a:pt x="610" y="139"/>
                    </a:lnTo>
                    <a:cubicBezTo>
                      <a:pt x="567" y="70"/>
                      <a:pt x="492" y="29"/>
                      <a:pt x="411" y="29"/>
                    </a:cubicBezTo>
                    <a:cubicBezTo>
                      <a:pt x="334" y="29"/>
                      <a:pt x="259" y="67"/>
                      <a:pt x="215" y="132"/>
                    </a:cubicBezTo>
                    <a:lnTo>
                      <a:pt x="213" y="136"/>
                    </a:lnTo>
                    <a:lnTo>
                      <a:pt x="207" y="137"/>
                    </a:lnTo>
                    <a:cubicBezTo>
                      <a:pt x="100" y="164"/>
                      <a:pt x="26" y="258"/>
                      <a:pt x="26" y="368"/>
                    </a:cubicBezTo>
                    <a:cubicBezTo>
                      <a:pt x="26" y="419"/>
                      <a:pt x="42" y="468"/>
                      <a:pt x="73" y="509"/>
                    </a:cubicBezTo>
                    <a:lnTo>
                      <a:pt x="76" y="513"/>
                    </a:lnTo>
                    <a:lnTo>
                      <a:pt x="76" y="519"/>
                    </a:lnTo>
                    <a:cubicBezTo>
                      <a:pt x="74" y="529"/>
                      <a:pt x="74" y="538"/>
                      <a:pt x="74" y="547"/>
                    </a:cubicBezTo>
                    <a:cubicBezTo>
                      <a:pt x="74" y="656"/>
                      <a:pt x="148" y="751"/>
                      <a:pt x="255" y="777"/>
                    </a:cubicBezTo>
                    <a:lnTo>
                      <a:pt x="267" y="780"/>
                    </a:lnTo>
                    <a:lnTo>
                      <a:pt x="267" y="793"/>
                    </a:lnTo>
                    <a:cubicBezTo>
                      <a:pt x="267" y="849"/>
                      <a:pt x="312" y="894"/>
                      <a:pt x="367" y="894"/>
                    </a:cubicBezTo>
                    <a:cubicBezTo>
                      <a:pt x="379" y="894"/>
                      <a:pt x="392" y="891"/>
                      <a:pt x="404" y="886"/>
                    </a:cubicBezTo>
                    <a:lnTo>
                      <a:pt x="409" y="88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58" name="Freeform 131">
                <a:extLst>
                  <a:ext uri="{FF2B5EF4-FFF2-40B4-BE49-F238E27FC236}">
                    <a16:creationId xmlns:a16="http://schemas.microsoft.com/office/drawing/2014/main" id="{A3192D42-91DB-05C8-F07A-6F89987858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3625" y="3948113"/>
                <a:ext cx="42863" cy="28575"/>
              </a:xfrm>
              <a:custGeom>
                <a:avLst/>
                <a:gdLst>
                  <a:gd name="T0" fmla="*/ 29 w 119"/>
                  <a:gd name="T1" fmla="*/ 80 h 81"/>
                  <a:gd name="T2" fmla="*/ 0 w 119"/>
                  <a:gd name="T3" fmla="*/ 74 h 81"/>
                  <a:gd name="T4" fmla="*/ 118 w 119"/>
                  <a:gd name="T5" fmla="*/ 5 h 81"/>
                  <a:gd name="T6" fmla="*/ 117 w 119"/>
                  <a:gd name="T7" fmla="*/ 35 h 81"/>
                  <a:gd name="T8" fmla="*/ 29 w 119"/>
                  <a:gd name="T9" fmla="*/ 8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81">
                    <a:moveTo>
                      <a:pt x="29" y="80"/>
                    </a:moveTo>
                    <a:lnTo>
                      <a:pt x="0" y="74"/>
                    </a:lnTo>
                    <a:cubicBezTo>
                      <a:pt x="0" y="73"/>
                      <a:pt x="16" y="0"/>
                      <a:pt x="118" y="5"/>
                    </a:cubicBezTo>
                    <a:lnTo>
                      <a:pt x="117" y="35"/>
                    </a:lnTo>
                    <a:cubicBezTo>
                      <a:pt x="39" y="30"/>
                      <a:pt x="29" y="80"/>
                      <a:pt x="29" y="8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59" name="Freeform 132">
                <a:extLst>
                  <a:ext uri="{FF2B5EF4-FFF2-40B4-BE49-F238E27FC236}">
                    <a16:creationId xmlns:a16="http://schemas.microsoft.com/office/drawing/2014/main" id="{D4FC5D1E-08B2-2CC4-70DB-F63A963E60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92838" y="4051300"/>
                <a:ext cx="44450" cy="49213"/>
              </a:xfrm>
              <a:custGeom>
                <a:avLst/>
                <a:gdLst>
                  <a:gd name="T0" fmla="*/ 94 w 125"/>
                  <a:gd name="T1" fmla="*/ 134 h 135"/>
                  <a:gd name="T2" fmla="*/ 0 w 125"/>
                  <a:gd name="T3" fmla="*/ 29 h 135"/>
                  <a:gd name="T4" fmla="*/ 3 w 125"/>
                  <a:gd name="T5" fmla="*/ 0 h 135"/>
                  <a:gd name="T6" fmla="*/ 124 w 125"/>
                  <a:gd name="T7" fmla="*/ 129 h 135"/>
                  <a:gd name="T8" fmla="*/ 94 w 125"/>
                  <a:gd name="T9" fmla="*/ 134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35">
                    <a:moveTo>
                      <a:pt x="94" y="134"/>
                    </a:moveTo>
                    <a:cubicBezTo>
                      <a:pt x="84" y="38"/>
                      <a:pt x="3" y="30"/>
                      <a:pt x="0" y="29"/>
                    </a:cubicBezTo>
                    <a:lnTo>
                      <a:pt x="3" y="0"/>
                    </a:lnTo>
                    <a:cubicBezTo>
                      <a:pt x="5" y="0"/>
                      <a:pt x="111" y="10"/>
                      <a:pt x="124" y="129"/>
                    </a:cubicBezTo>
                    <a:lnTo>
                      <a:pt x="94" y="13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0" name="Freeform 133">
                <a:extLst>
                  <a:ext uri="{FF2B5EF4-FFF2-40B4-BE49-F238E27FC236}">
                    <a16:creationId xmlns:a16="http://schemas.microsoft.com/office/drawing/2014/main" id="{92DC9E2E-F3EC-6286-08D9-388943E07D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7913" y="4164013"/>
                <a:ext cx="12700" cy="31750"/>
              </a:xfrm>
              <a:custGeom>
                <a:avLst/>
                <a:gdLst>
                  <a:gd name="T0" fmla="*/ 33 w 37"/>
                  <a:gd name="T1" fmla="*/ 87 h 88"/>
                  <a:gd name="T2" fmla="*/ 4 w 37"/>
                  <a:gd name="T3" fmla="*/ 86 h 88"/>
                  <a:gd name="T4" fmla="*/ 0 w 37"/>
                  <a:gd name="T5" fmla="*/ 10 h 88"/>
                  <a:gd name="T6" fmla="*/ 28 w 37"/>
                  <a:gd name="T7" fmla="*/ 0 h 88"/>
                  <a:gd name="T8" fmla="*/ 33 w 37"/>
                  <a:gd name="T9" fmla="*/ 8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88">
                    <a:moveTo>
                      <a:pt x="33" y="87"/>
                    </a:moveTo>
                    <a:lnTo>
                      <a:pt x="4" y="86"/>
                    </a:lnTo>
                    <a:cubicBezTo>
                      <a:pt x="6" y="64"/>
                      <a:pt x="4" y="24"/>
                      <a:pt x="0" y="10"/>
                    </a:cubicBezTo>
                    <a:lnTo>
                      <a:pt x="28" y="0"/>
                    </a:lnTo>
                    <a:cubicBezTo>
                      <a:pt x="36" y="24"/>
                      <a:pt x="33" y="81"/>
                      <a:pt x="33" y="8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1" name="Freeform 134">
                <a:extLst>
                  <a:ext uri="{FF2B5EF4-FFF2-40B4-BE49-F238E27FC236}">
                    <a16:creationId xmlns:a16="http://schemas.microsoft.com/office/drawing/2014/main" id="{BA50EC07-5295-8AE4-4B48-00FD73A60E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7113" y="4092575"/>
                <a:ext cx="53975" cy="30163"/>
              </a:xfrm>
              <a:custGeom>
                <a:avLst/>
                <a:gdLst>
                  <a:gd name="T0" fmla="*/ 124 w 149"/>
                  <a:gd name="T1" fmla="*/ 81 h 82"/>
                  <a:gd name="T2" fmla="*/ 11 w 149"/>
                  <a:gd name="T3" fmla="*/ 46 h 82"/>
                  <a:gd name="T4" fmla="*/ 0 w 149"/>
                  <a:gd name="T5" fmla="*/ 18 h 82"/>
                  <a:gd name="T6" fmla="*/ 148 w 149"/>
                  <a:gd name="T7" fmla="*/ 63 h 82"/>
                  <a:gd name="T8" fmla="*/ 124 w 149"/>
                  <a:gd name="T9" fmla="*/ 81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82">
                    <a:moveTo>
                      <a:pt x="124" y="81"/>
                    </a:moveTo>
                    <a:cubicBezTo>
                      <a:pt x="81" y="21"/>
                      <a:pt x="12" y="46"/>
                      <a:pt x="11" y="46"/>
                    </a:cubicBezTo>
                    <a:lnTo>
                      <a:pt x="0" y="18"/>
                    </a:lnTo>
                    <a:cubicBezTo>
                      <a:pt x="31" y="6"/>
                      <a:pt x="102" y="0"/>
                      <a:pt x="148" y="63"/>
                    </a:cubicBezTo>
                    <a:lnTo>
                      <a:pt x="124" y="8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2" name="Freeform 135">
                <a:extLst>
                  <a:ext uri="{FF2B5EF4-FFF2-40B4-BE49-F238E27FC236}">
                    <a16:creationId xmlns:a16="http://schemas.microsoft.com/office/drawing/2014/main" id="{A7BA4ED1-B177-DEB1-C898-E68C4A01AA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0288" y="4008438"/>
                <a:ext cx="53975" cy="34925"/>
              </a:xfrm>
              <a:custGeom>
                <a:avLst/>
                <a:gdLst>
                  <a:gd name="T0" fmla="*/ 1 w 151"/>
                  <a:gd name="T1" fmla="*/ 96 h 97"/>
                  <a:gd name="T2" fmla="*/ 0 w 151"/>
                  <a:gd name="T3" fmla="*/ 67 h 97"/>
                  <a:gd name="T4" fmla="*/ 122 w 151"/>
                  <a:gd name="T5" fmla="*/ 0 h 97"/>
                  <a:gd name="T6" fmla="*/ 150 w 151"/>
                  <a:gd name="T7" fmla="*/ 8 h 97"/>
                  <a:gd name="T8" fmla="*/ 1 w 151"/>
                  <a:gd name="T9" fmla="*/ 96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1" h="97">
                    <a:moveTo>
                      <a:pt x="1" y="96"/>
                    </a:moveTo>
                    <a:lnTo>
                      <a:pt x="0" y="67"/>
                    </a:lnTo>
                    <a:cubicBezTo>
                      <a:pt x="1" y="67"/>
                      <a:pt x="107" y="63"/>
                      <a:pt x="122" y="0"/>
                    </a:cubicBezTo>
                    <a:lnTo>
                      <a:pt x="150" y="8"/>
                    </a:lnTo>
                    <a:cubicBezTo>
                      <a:pt x="131" y="92"/>
                      <a:pt x="7" y="96"/>
                      <a:pt x="1" y="9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3" name="Freeform 136">
                <a:extLst>
                  <a:ext uri="{FF2B5EF4-FFF2-40B4-BE49-F238E27FC236}">
                    <a16:creationId xmlns:a16="http://schemas.microsoft.com/office/drawing/2014/main" id="{DF83A545-351F-3AE3-06C8-567FA8FEBD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5375" y="4032250"/>
                <a:ext cx="30163" cy="52388"/>
              </a:xfrm>
              <a:custGeom>
                <a:avLst/>
                <a:gdLst>
                  <a:gd name="T0" fmla="*/ 22 w 83"/>
                  <a:gd name="T1" fmla="*/ 143 h 144"/>
                  <a:gd name="T2" fmla="*/ 0 w 83"/>
                  <a:gd name="T3" fmla="*/ 122 h 144"/>
                  <a:gd name="T4" fmla="*/ 13 w 83"/>
                  <a:gd name="T5" fmla="*/ 13 h 144"/>
                  <a:gd name="T6" fmla="*/ 39 w 83"/>
                  <a:gd name="T7" fmla="*/ 0 h 144"/>
                  <a:gd name="T8" fmla="*/ 22 w 83"/>
                  <a:gd name="T9" fmla="*/ 143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144">
                    <a:moveTo>
                      <a:pt x="22" y="143"/>
                    </a:moveTo>
                    <a:lnTo>
                      <a:pt x="0" y="122"/>
                    </a:lnTo>
                    <a:cubicBezTo>
                      <a:pt x="44" y="76"/>
                      <a:pt x="13" y="16"/>
                      <a:pt x="13" y="13"/>
                    </a:cubicBezTo>
                    <a:lnTo>
                      <a:pt x="39" y="0"/>
                    </a:lnTo>
                    <a:cubicBezTo>
                      <a:pt x="41" y="3"/>
                      <a:pt x="82" y="80"/>
                      <a:pt x="22" y="14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4" name="Freeform 137">
                <a:extLst>
                  <a:ext uri="{FF2B5EF4-FFF2-40B4-BE49-F238E27FC236}">
                    <a16:creationId xmlns:a16="http://schemas.microsoft.com/office/drawing/2014/main" id="{10C851BE-EDEE-FB18-E28B-61D18FF2E1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3938" y="3913188"/>
                <a:ext cx="11112" cy="319087"/>
              </a:xfrm>
              <a:custGeom>
                <a:avLst/>
                <a:gdLst>
                  <a:gd name="T0" fmla="*/ 14 w 30"/>
                  <a:gd name="T1" fmla="*/ 887 h 888"/>
                  <a:gd name="T2" fmla="*/ 0 w 30"/>
                  <a:gd name="T3" fmla="*/ 887 h 888"/>
                  <a:gd name="T4" fmla="*/ 0 w 30"/>
                  <a:gd name="T5" fmla="*/ 0 h 888"/>
                  <a:gd name="T6" fmla="*/ 29 w 30"/>
                  <a:gd name="T7" fmla="*/ 0 h 888"/>
                  <a:gd name="T8" fmla="*/ 29 w 30"/>
                  <a:gd name="T9" fmla="*/ 887 h 888"/>
                  <a:gd name="T10" fmla="*/ 14 w 30"/>
                  <a:gd name="T11" fmla="*/ 887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888">
                    <a:moveTo>
                      <a:pt x="14" y="887"/>
                    </a:moveTo>
                    <a:lnTo>
                      <a:pt x="0" y="88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887"/>
                    </a:lnTo>
                    <a:lnTo>
                      <a:pt x="14" y="88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5" name="Freeform 138">
                <a:extLst>
                  <a:ext uri="{FF2B5EF4-FFF2-40B4-BE49-F238E27FC236}">
                    <a16:creationId xmlns:a16="http://schemas.microsoft.com/office/drawing/2014/main" id="{E8BF2A28-1D7A-E4C3-43CF-C5D80A2A97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2663" y="3994150"/>
                <a:ext cx="44450" cy="22225"/>
              </a:xfrm>
              <a:custGeom>
                <a:avLst/>
                <a:gdLst>
                  <a:gd name="T0" fmla="*/ 123 w 124"/>
                  <a:gd name="T1" fmla="*/ 60 h 61"/>
                  <a:gd name="T2" fmla="*/ 0 w 124"/>
                  <a:gd name="T3" fmla="*/ 60 h 61"/>
                  <a:gd name="T4" fmla="*/ 0 w 124"/>
                  <a:gd name="T5" fmla="*/ 0 h 61"/>
                  <a:gd name="T6" fmla="*/ 30 w 124"/>
                  <a:gd name="T7" fmla="*/ 0 h 61"/>
                  <a:gd name="T8" fmla="*/ 30 w 124"/>
                  <a:gd name="T9" fmla="*/ 31 h 61"/>
                  <a:gd name="T10" fmla="*/ 123 w 124"/>
                  <a:gd name="T11" fmla="*/ 31 h 61"/>
                  <a:gd name="T12" fmla="*/ 123 w 124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4" h="61">
                    <a:moveTo>
                      <a:pt x="123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123" y="31"/>
                    </a:lnTo>
                    <a:lnTo>
                      <a:pt x="123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6" name="Freeform 139">
                <a:extLst>
                  <a:ext uri="{FF2B5EF4-FFF2-40B4-BE49-F238E27FC236}">
                    <a16:creationId xmlns:a16="http://schemas.microsoft.com/office/drawing/2014/main" id="{9ECD86A1-004E-83FA-6220-E2EF86BDC7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13450" y="4046538"/>
                <a:ext cx="92075" cy="22225"/>
              </a:xfrm>
              <a:custGeom>
                <a:avLst/>
                <a:gdLst>
                  <a:gd name="T0" fmla="*/ 254 w 255"/>
                  <a:gd name="T1" fmla="*/ 60 h 61"/>
                  <a:gd name="T2" fmla="*/ 0 w 255"/>
                  <a:gd name="T3" fmla="*/ 60 h 61"/>
                  <a:gd name="T4" fmla="*/ 0 w 255"/>
                  <a:gd name="T5" fmla="*/ 0 h 61"/>
                  <a:gd name="T6" fmla="*/ 30 w 255"/>
                  <a:gd name="T7" fmla="*/ 0 h 61"/>
                  <a:gd name="T8" fmla="*/ 30 w 255"/>
                  <a:gd name="T9" fmla="*/ 31 h 61"/>
                  <a:gd name="T10" fmla="*/ 254 w 255"/>
                  <a:gd name="T11" fmla="*/ 31 h 61"/>
                  <a:gd name="T12" fmla="*/ 254 w 255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5" h="61">
                    <a:moveTo>
                      <a:pt x="254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254" y="31"/>
                    </a:lnTo>
                    <a:lnTo>
                      <a:pt x="254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7" name="Freeform 140">
                <a:extLst>
                  <a:ext uri="{FF2B5EF4-FFF2-40B4-BE49-F238E27FC236}">
                    <a16:creationId xmlns:a16="http://schemas.microsoft.com/office/drawing/2014/main" id="{7362AD7B-0B1D-1A2A-3496-1B34AA0F70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1075" y="4064000"/>
                <a:ext cx="11113" cy="22225"/>
              </a:xfrm>
              <a:custGeom>
                <a:avLst/>
                <a:gdLst>
                  <a:gd name="T0" fmla="*/ 15 w 30"/>
                  <a:gd name="T1" fmla="*/ 61 h 62"/>
                  <a:gd name="T2" fmla="*/ 0 w 30"/>
                  <a:gd name="T3" fmla="*/ 61 h 62"/>
                  <a:gd name="T4" fmla="*/ 0 w 30"/>
                  <a:gd name="T5" fmla="*/ 0 h 62"/>
                  <a:gd name="T6" fmla="*/ 29 w 30"/>
                  <a:gd name="T7" fmla="*/ 0 h 62"/>
                  <a:gd name="T8" fmla="*/ 29 w 30"/>
                  <a:gd name="T9" fmla="*/ 61 h 62"/>
                  <a:gd name="T10" fmla="*/ 15 w 30"/>
                  <a:gd name="T11" fmla="*/ 6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2">
                    <a:moveTo>
                      <a:pt x="15" y="61"/>
                    </a:moveTo>
                    <a:lnTo>
                      <a:pt x="0" y="61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1"/>
                    </a:lnTo>
                    <a:lnTo>
                      <a:pt x="15" y="6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8" name="Freeform 141">
                <a:extLst>
                  <a:ext uri="{FF2B5EF4-FFF2-40B4-BE49-F238E27FC236}">
                    <a16:creationId xmlns:a16="http://schemas.microsoft.com/office/drawing/2014/main" id="{C31149F5-DC4E-2478-A404-F50DC4D7A0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5200" y="4175125"/>
                <a:ext cx="11113" cy="19050"/>
              </a:xfrm>
              <a:custGeom>
                <a:avLst/>
                <a:gdLst>
                  <a:gd name="T0" fmla="*/ 15 w 31"/>
                  <a:gd name="T1" fmla="*/ 54 h 55"/>
                  <a:gd name="T2" fmla="*/ 0 w 31"/>
                  <a:gd name="T3" fmla="*/ 54 h 55"/>
                  <a:gd name="T4" fmla="*/ 0 w 31"/>
                  <a:gd name="T5" fmla="*/ 0 h 55"/>
                  <a:gd name="T6" fmla="*/ 30 w 31"/>
                  <a:gd name="T7" fmla="*/ 0 h 55"/>
                  <a:gd name="T8" fmla="*/ 30 w 31"/>
                  <a:gd name="T9" fmla="*/ 54 h 55"/>
                  <a:gd name="T10" fmla="*/ 15 w 31"/>
                  <a:gd name="T11" fmla="*/ 54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55">
                    <a:moveTo>
                      <a:pt x="15" y="54"/>
                    </a:moveTo>
                    <a:lnTo>
                      <a:pt x="0" y="54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54"/>
                    </a:lnTo>
                    <a:lnTo>
                      <a:pt x="15" y="5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9" name="Freeform 142">
                <a:extLst>
                  <a:ext uri="{FF2B5EF4-FFF2-40B4-BE49-F238E27FC236}">
                    <a16:creationId xmlns:a16="http://schemas.microsoft.com/office/drawing/2014/main" id="{ACFD2364-96D9-0DD5-5B5A-2E65420658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83288" y="4090988"/>
                <a:ext cx="26987" cy="11112"/>
              </a:xfrm>
              <a:custGeom>
                <a:avLst/>
                <a:gdLst>
                  <a:gd name="T0" fmla="*/ 37 w 74"/>
                  <a:gd name="T1" fmla="*/ 29 h 30"/>
                  <a:gd name="T2" fmla="*/ 0 w 74"/>
                  <a:gd name="T3" fmla="*/ 29 h 30"/>
                  <a:gd name="T4" fmla="*/ 0 w 74"/>
                  <a:gd name="T5" fmla="*/ 0 h 30"/>
                  <a:gd name="T6" fmla="*/ 73 w 74"/>
                  <a:gd name="T7" fmla="*/ 0 h 30"/>
                  <a:gd name="T8" fmla="*/ 73 w 74"/>
                  <a:gd name="T9" fmla="*/ 29 h 30"/>
                  <a:gd name="T10" fmla="*/ 37 w 74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30">
                    <a:moveTo>
                      <a:pt x="37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73" y="0"/>
                    </a:lnTo>
                    <a:lnTo>
                      <a:pt x="73" y="29"/>
                    </a:lnTo>
                    <a:lnTo>
                      <a:pt x="37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0" name="Freeform 143">
                <a:extLst>
                  <a:ext uri="{FF2B5EF4-FFF2-40B4-BE49-F238E27FC236}">
                    <a16:creationId xmlns:a16="http://schemas.microsoft.com/office/drawing/2014/main" id="{8C4AC15C-67AA-BF4C-FE4A-3B4487B913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9963" y="3963988"/>
                <a:ext cx="38100" cy="36512"/>
              </a:xfrm>
              <a:custGeom>
                <a:avLst/>
                <a:gdLst>
                  <a:gd name="T0" fmla="*/ 51 w 104"/>
                  <a:gd name="T1" fmla="*/ 102 h 103"/>
                  <a:gd name="T2" fmla="*/ 0 w 104"/>
                  <a:gd name="T3" fmla="*/ 51 h 103"/>
                  <a:gd name="T4" fmla="*/ 51 w 104"/>
                  <a:gd name="T5" fmla="*/ 0 h 103"/>
                  <a:gd name="T6" fmla="*/ 102 w 104"/>
                  <a:gd name="T7" fmla="*/ 51 h 103"/>
                  <a:gd name="T8" fmla="*/ 51 w 104"/>
                  <a:gd name="T9" fmla="*/ 102 h 103"/>
                  <a:gd name="T10" fmla="*/ 51 w 104"/>
                  <a:gd name="T11" fmla="*/ 28 h 103"/>
                  <a:gd name="T12" fmla="*/ 29 w 104"/>
                  <a:gd name="T13" fmla="*/ 49 h 103"/>
                  <a:gd name="T14" fmla="*/ 51 w 104"/>
                  <a:gd name="T15" fmla="*/ 71 h 103"/>
                  <a:gd name="T16" fmla="*/ 72 w 104"/>
                  <a:gd name="T17" fmla="*/ 49 h 103"/>
                  <a:gd name="T18" fmla="*/ 51 w 104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4" h="103">
                    <a:moveTo>
                      <a:pt x="51" y="102"/>
                    </a:moveTo>
                    <a:cubicBezTo>
                      <a:pt x="21" y="102"/>
                      <a:pt x="0" y="79"/>
                      <a:pt x="0" y="51"/>
                    </a:cubicBezTo>
                    <a:cubicBezTo>
                      <a:pt x="0" y="22"/>
                      <a:pt x="24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3" y="79"/>
                      <a:pt x="80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7" y="28"/>
                      <a:pt x="29" y="38"/>
                      <a:pt x="29" y="49"/>
                    </a:cubicBezTo>
                    <a:cubicBezTo>
                      <a:pt x="29" y="63"/>
                      <a:pt x="40" y="71"/>
                      <a:pt x="51" y="71"/>
                    </a:cubicBezTo>
                    <a:cubicBezTo>
                      <a:pt x="63" y="71"/>
                      <a:pt x="72" y="61"/>
                      <a:pt x="72" y="49"/>
                    </a:cubicBezTo>
                    <a:cubicBezTo>
                      <a:pt x="74" y="38"/>
                      <a:pt x="64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1" name="Freeform 144">
                <a:extLst>
                  <a:ext uri="{FF2B5EF4-FFF2-40B4-BE49-F238E27FC236}">
                    <a16:creationId xmlns:a16="http://schemas.microsoft.com/office/drawing/2014/main" id="{2CE462BB-A2BA-8760-AFCE-8126F6EB95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99163" y="4013200"/>
                <a:ext cx="36512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49 h 103"/>
                  <a:gd name="T14" fmla="*/ 51 w 103"/>
                  <a:gd name="T15" fmla="*/ 71 h 103"/>
                  <a:gd name="T16" fmla="*/ 73 w 103"/>
                  <a:gd name="T17" fmla="*/ 49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2"/>
                      <a:pt x="23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2" y="79"/>
                      <a:pt x="79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49"/>
                    </a:cubicBezTo>
                    <a:cubicBezTo>
                      <a:pt x="29" y="62"/>
                      <a:pt x="39" y="71"/>
                      <a:pt x="51" y="71"/>
                    </a:cubicBezTo>
                    <a:cubicBezTo>
                      <a:pt x="63" y="71"/>
                      <a:pt x="73" y="61"/>
                      <a:pt x="73" y="49"/>
                    </a:cubicBezTo>
                    <a:cubicBezTo>
                      <a:pt x="73" y="38"/>
                      <a:pt x="63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2" name="Freeform 145">
                <a:extLst>
                  <a:ext uri="{FF2B5EF4-FFF2-40B4-BE49-F238E27FC236}">
                    <a16:creationId xmlns:a16="http://schemas.microsoft.com/office/drawing/2014/main" id="{BE6C9010-4EC9-0704-714E-523B83795A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8375" y="4079875"/>
                <a:ext cx="36513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78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50"/>
                    </a:cubicBezTo>
                    <a:cubicBezTo>
                      <a:pt x="29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2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3" name="Freeform 146">
                <a:extLst>
                  <a:ext uri="{FF2B5EF4-FFF2-40B4-BE49-F238E27FC236}">
                    <a16:creationId xmlns:a16="http://schemas.microsoft.com/office/drawing/2014/main" id="{59E8F3D8-FB3E-9F09-65BF-9BAB5ED4C3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32500" y="4141788"/>
                <a:ext cx="36513" cy="36512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30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81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30" y="38"/>
                      <a:pt x="30" y="50"/>
                    </a:cubicBezTo>
                    <a:cubicBezTo>
                      <a:pt x="30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5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4" name="Freeform 147">
                <a:extLst>
                  <a:ext uri="{FF2B5EF4-FFF2-40B4-BE49-F238E27FC236}">
                    <a16:creationId xmlns:a16="http://schemas.microsoft.com/office/drawing/2014/main" id="{211C2488-A516-5F05-0C26-B697334E1E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0450" y="4146550"/>
                <a:ext cx="44450" cy="25400"/>
              </a:xfrm>
              <a:custGeom>
                <a:avLst/>
                <a:gdLst>
                  <a:gd name="T0" fmla="*/ 26 w 122"/>
                  <a:gd name="T1" fmla="*/ 69 h 70"/>
                  <a:gd name="T2" fmla="*/ 0 w 122"/>
                  <a:gd name="T3" fmla="*/ 66 h 70"/>
                  <a:gd name="T4" fmla="*/ 6 w 122"/>
                  <a:gd name="T5" fmla="*/ 37 h 70"/>
                  <a:gd name="T6" fmla="*/ 95 w 122"/>
                  <a:gd name="T7" fmla="*/ 0 h 70"/>
                  <a:gd name="T8" fmla="*/ 121 w 122"/>
                  <a:gd name="T9" fmla="*/ 12 h 70"/>
                  <a:gd name="T10" fmla="*/ 26 w 122"/>
                  <a:gd name="T11" fmla="*/ 6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2" h="70">
                    <a:moveTo>
                      <a:pt x="26" y="69"/>
                    </a:moveTo>
                    <a:cubicBezTo>
                      <a:pt x="16" y="69"/>
                      <a:pt x="8" y="67"/>
                      <a:pt x="0" y="66"/>
                    </a:cubicBezTo>
                    <a:lnTo>
                      <a:pt x="6" y="37"/>
                    </a:lnTo>
                    <a:cubicBezTo>
                      <a:pt x="9" y="37"/>
                      <a:pt x="73" y="50"/>
                      <a:pt x="95" y="0"/>
                    </a:cubicBezTo>
                    <a:lnTo>
                      <a:pt x="121" y="12"/>
                    </a:lnTo>
                    <a:cubicBezTo>
                      <a:pt x="102" y="57"/>
                      <a:pt x="59" y="69"/>
                      <a:pt x="26" y="69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</p:grp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A200EB16-7072-E70B-6029-526073D4F397}"/>
              </a:ext>
            </a:extLst>
          </p:cNvPr>
          <p:cNvSpPr txBox="1"/>
          <p:nvPr/>
        </p:nvSpPr>
        <p:spPr>
          <a:xfrm>
            <a:off x="9100311" y="1738171"/>
            <a:ext cx="682112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Target LLM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13F5E2F9-8CB1-7C9C-2226-83ECFE3D92A1}"/>
              </a:ext>
            </a:extLst>
          </p:cNvPr>
          <p:cNvSpPr txBox="1"/>
          <p:nvPr/>
        </p:nvSpPr>
        <p:spPr>
          <a:xfrm>
            <a:off x="2418063" y="1677531"/>
            <a:ext cx="682112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AI Apps/</a:t>
            </a:r>
          </a:p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Users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089EDEB3-F045-DD37-5B82-FA0CAE892D7F}"/>
              </a:ext>
            </a:extLst>
          </p:cNvPr>
          <p:cNvSpPr txBox="1"/>
          <p:nvPr/>
        </p:nvSpPr>
        <p:spPr>
          <a:xfrm>
            <a:off x="6112750" y="1573027"/>
            <a:ext cx="1263998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Embedded AI-FW Pods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766E15C-4C8F-24E8-A61B-AADE4776AA29}"/>
              </a:ext>
            </a:extLst>
          </p:cNvPr>
          <p:cNvSpPr txBox="1"/>
          <p:nvPr/>
        </p:nvSpPr>
        <p:spPr>
          <a:xfrm>
            <a:off x="4949084" y="1572792"/>
            <a:ext cx="98399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Proxy (ADC/SSLi)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7CF2EF51-CA0F-747F-C780-D7D0202F5CF7}"/>
              </a:ext>
            </a:extLst>
          </p:cNvPr>
          <p:cNvSpPr txBox="1"/>
          <p:nvPr/>
        </p:nvSpPr>
        <p:spPr>
          <a:xfrm>
            <a:off x="3675196" y="1740671"/>
            <a:ext cx="879605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AI app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820E465C-19FD-0BF0-49BD-D76100041941}"/>
              </a:ext>
            </a:extLst>
          </p:cNvPr>
          <p:cNvCxnSpPr>
            <a:cxnSpLocks/>
          </p:cNvCxnSpPr>
          <p:nvPr/>
        </p:nvCxnSpPr>
        <p:spPr>
          <a:xfrm>
            <a:off x="2766009" y="2053106"/>
            <a:ext cx="0" cy="2674620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7941F9DA-4395-B290-CC8C-9171DBC544E4}"/>
              </a:ext>
            </a:extLst>
          </p:cNvPr>
          <p:cNvCxnSpPr>
            <a:cxnSpLocks/>
          </p:cNvCxnSpPr>
          <p:nvPr/>
        </p:nvCxnSpPr>
        <p:spPr>
          <a:xfrm>
            <a:off x="4101081" y="2053106"/>
            <a:ext cx="0" cy="2674620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1272E6FB-4300-1A36-E935-EAA886876EC1}"/>
              </a:ext>
            </a:extLst>
          </p:cNvPr>
          <p:cNvCxnSpPr>
            <a:cxnSpLocks/>
          </p:cNvCxnSpPr>
          <p:nvPr/>
        </p:nvCxnSpPr>
        <p:spPr>
          <a:xfrm>
            <a:off x="6771225" y="2744571"/>
            <a:ext cx="0" cy="1983157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701E1C2-E44F-1714-4ADA-5E24624DE9DB}"/>
              </a:ext>
            </a:extLst>
          </p:cNvPr>
          <p:cNvCxnSpPr>
            <a:cxnSpLocks/>
          </p:cNvCxnSpPr>
          <p:nvPr/>
        </p:nvCxnSpPr>
        <p:spPr>
          <a:xfrm>
            <a:off x="5436153" y="2053106"/>
            <a:ext cx="0" cy="2674620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C6447F38-6B5E-56DF-D51F-3F33887C29BD}"/>
              </a:ext>
            </a:extLst>
          </p:cNvPr>
          <p:cNvCxnSpPr>
            <a:cxnSpLocks/>
          </p:cNvCxnSpPr>
          <p:nvPr/>
        </p:nvCxnSpPr>
        <p:spPr>
          <a:xfrm>
            <a:off x="9441367" y="2053106"/>
            <a:ext cx="0" cy="2674620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43ABC49D-07B5-45C6-C358-67BC59C98AF2}"/>
              </a:ext>
            </a:extLst>
          </p:cNvPr>
          <p:cNvCxnSpPr/>
          <p:nvPr/>
        </p:nvCxnSpPr>
        <p:spPr>
          <a:xfrm>
            <a:off x="2892154" y="2275258"/>
            <a:ext cx="1028117" cy="0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E46928E2-CC50-55BD-2F77-37AF7AD20824}"/>
              </a:ext>
            </a:extLst>
          </p:cNvPr>
          <p:cNvSpPr txBox="1"/>
          <p:nvPr/>
        </p:nvSpPr>
        <p:spPr>
          <a:xfrm>
            <a:off x="2875800" y="2095224"/>
            <a:ext cx="96756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Prompt (HTTP/API)</a:t>
            </a:r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B4DEF062-C6B9-4C68-9300-582715F0357E}"/>
              </a:ext>
            </a:extLst>
          </p:cNvPr>
          <p:cNvCxnSpPr/>
          <p:nvPr/>
        </p:nvCxnSpPr>
        <p:spPr>
          <a:xfrm>
            <a:off x="4227961" y="2283233"/>
            <a:ext cx="1028117" cy="0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A7A28979-1A61-4ABD-E87E-BE47C1412CE4}"/>
              </a:ext>
            </a:extLst>
          </p:cNvPr>
          <p:cNvCxnSpPr>
            <a:cxnSpLocks/>
          </p:cNvCxnSpPr>
          <p:nvPr/>
        </p:nvCxnSpPr>
        <p:spPr>
          <a:xfrm>
            <a:off x="5532884" y="2336572"/>
            <a:ext cx="2468880" cy="0"/>
          </a:xfrm>
          <a:prstGeom prst="straightConnector1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765B41AB-3A8F-08B3-58FC-BFCA2A0BB330}"/>
              </a:ext>
            </a:extLst>
          </p:cNvPr>
          <p:cNvSpPr/>
          <p:nvPr/>
        </p:nvSpPr>
        <p:spPr>
          <a:xfrm>
            <a:off x="7719878" y="1373625"/>
            <a:ext cx="710140" cy="23860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SAML </a:t>
            </a:r>
            <a:r>
              <a:rPr lang="en-US" sz="825" err="1">
                <a:solidFill>
                  <a:srgbClr val="FFFFFF"/>
                </a:solidFill>
                <a:latin typeface="Calibri" panose="020F0502020204030204"/>
              </a:rPr>
              <a:t>idP</a:t>
            </a:r>
            <a:endParaRPr lang="en-US" sz="825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3578C20D-B0C4-079C-2788-1E8D02D886AC}"/>
              </a:ext>
            </a:extLst>
          </p:cNvPr>
          <p:cNvSpPr txBox="1"/>
          <p:nvPr/>
        </p:nvSpPr>
        <p:spPr>
          <a:xfrm>
            <a:off x="7775608" y="1626430"/>
            <a:ext cx="66086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Auth</a:t>
            </a:r>
          </a:p>
        </p:txBody>
      </p: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EE656F2E-8F1A-67AA-23B4-89EAC2F37810}"/>
              </a:ext>
            </a:extLst>
          </p:cNvPr>
          <p:cNvCxnSpPr>
            <a:cxnSpLocks/>
          </p:cNvCxnSpPr>
          <p:nvPr/>
        </p:nvCxnSpPr>
        <p:spPr>
          <a:xfrm>
            <a:off x="8106297" y="1967986"/>
            <a:ext cx="0" cy="776585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CAAE3D5D-61E0-2F80-2F8F-46EFC65C903A}"/>
              </a:ext>
            </a:extLst>
          </p:cNvPr>
          <p:cNvCxnSpPr>
            <a:cxnSpLocks/>
          </p:cNvCxnSpPr>
          <p:nvPr/>
        </p:nvCxnSpPr>
        <p:spPr>
          <a:xfrm>
            <a:off x="5532884" y="2514668"/>
            <a:ext cx="2468880" cy="0"/>
          </a:xfrm>
          <a:prstGeom prst="straightConnector1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id="{FF15FC5A-ED13-D3D5-95A6-92EF8B0E01C9}"/>
              </a:ext>
            </a:extLst>
          </p:cNvPr>
          <p:cNvSpPr txBox="1"/>
          <p:nvPr/>
        </p:nvSpPr>
        <p:spPr>
          <a:xfrm>
            <a:off x="6416139" y="2120057"/>
            <a:ext cx="98399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dirty="0">
                <a:solidFill>
                  <a:srgbClr val="FFFFFF"/>
                </a:solidFill>
                <a:latin typeface="Calibri" panose="020F0502020204030204"/>
              </a:rPr>
              <a:t>SAML auth (req)^  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356E8EFB-1EB7-C408-B651-20C937FA93EB}"/>
              </a:ext>
            </a:extLst>
          </p:cNvPr>
          <p:cNvSpPr txBox="1"/>
          <p:nvPr/>
        </p:nvSpPr>
        <p:spPr>
          <a:xfrm>
            <a:off x="6436145" y="2331232"/>
            <a:ext cx="98399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SAML auth (resp)^  </a:t>
            </a:r>
          </a:p>
        </p:txBody>
      </p: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F6F188A0-4084-52A6-3AF5-22AC794BC3E5}"/>
              </a:ext>
            </a:extLst>
          </p:cNvPr>
          <p:cNvCxnSpPr>
            <a:cxnSpLocks/>
          </p:cNvCxnSpPr>
          <p:nvPr/>
        </p:nvCxnSpPr>
        <p:spPr>
          <a:xfrm>
            <a:off x="5532885" y="3048947"/>
            <a:ext cx="1162529" cy="0"/>
          </a:xfrm>
          <a:prstGeom prst="straightConnector1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820CC23A-2934-6798-F3F4-B461F9C0EEDB}"/>
              </a:ext>
            </a:extLst>
          </p:cNvPr>
          <p:cNvCxnSpPr>
            <a:cxnSpLocks/>
          </p:cNvCxnSpPr>
          <p:nvPr/>
        </p:nvCxnSpPr>
        <p:spPr>
          <a:xfrm>
            <a:off x="5532885" y="3330709"/>
            <a:ext cx="1162529" cy="0"/>
          </a:xfrm>
          <a:prstGeom prst="straightConnector1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>
            <a:extLst>
              <a:ext uri="{FF2B5EF4-FFF2-40B4-BE49-F238E27FC236}">
                <a16:creationId xmlns:a16="http://schemas.microsoft.com/office/drawing/2014/main" id="{73D9D966-1CA8-2D0D-B455-FCDEF20CE6CD}"/>
              </a:ext>
            </a:extLst>
          </p:cNvPr>
          <p:cNvSpPr txBox="1"/>
          <p:nvPr/>
        </p:nvSpPr>
        <p:spPr>
          <a:xfrm>
            <a:off x="5621974" y="2743404"/>
            <a:ext cx="1025414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Prompt check</a:t>
            </a:r>
            <a:br>
              <a:rPr lang="en-US" sz="825">
                <a:solidFill>
                  <a:srgbClr val="FFFFFF"/>
                </a:solidFill>
                <a:latin typeface="Calibri" panose="020F0502020204030204"/>
              </a:rPr>
            </a:b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(ICAP req)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FABDD6B9-37A0-2A4B-3AD3-ADB92DCE3494}"/>
              </a:ext>
            </a:extLst>
          </p:cNvPr>
          <p:cNvSpPr txBox="1"/>
          <p:nvPr/>
        </p:nvSpPr>
        <p:spPr>
          <a:xfrm>
            <a:off x="5625490" y="3051258"/>
            <a:ext cx="1025414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Prompt check </a:t>
            </a:r>
            <a:br>
              <a:rPr lang="en-US" sz="825">
                <a:solidFill>
                  <a:srgbClr val="FFFFFF"/>
                </a:solidFill>
                <a:latin typeface="Calibri" panose="020F0502020204030204"/>
              </a:rPr>
            </a:b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(ICAP resp)</a:t>
            </a:r>
          </a:p>
        </p:txBody>
      </p:sp>
      <p:sp>
        <p:nvSpPr>
          <p:cNvPr id="96" name="Title 95">
            <a:extLst>
              <a:ext uri="{FF2B5EF4-FFF2-40B4-BE49-F238E27FC236}">
                <a16:creationId xmlns:a16="http://schemas.microsoft.com/office/drawing/2014/main" id="{C661A3F6-770B-C1A6-3D5A-AFF73A1CB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Flujo</a:t>
            </a:r>
            <a:r>
              <a:rPr lang="en-US" dirty="0"/>
              <a:t> de </a:t>
            </a:r>
            <a:r>
              <a:rPr lang="en-US" dirty="0" err="1"/>
              <a:t>tráfico</a:t>
            </a:r>
            <a:r>
              <a:rPr lang="en-US" dirty="0"/>
              <a:t> y </a:t>
            </a:r>
            <a:r>
              <a:rPr lang="en-US" dirty="0" err="1"/>
              <a:t>transacciones</a:t>
            </a:r>
            <a:r>
              <a:rPr lang="en-US" dirty="0"/>
              <a:t> con hardware A10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EBCD21CD-4C0F-5844-4DDB-9481663C3FB1}"/>
              </a:ext>
            </a:extLst>
          </p:cNvPr>
          <p:cNvSpPr txBox="1"/>
          <p:nvPr/>
        </p:nvSpPr>
        <p:spPr>
          <a:xfrm>
            <a:off x="4247484" y="2085450"/>
            <a:ext cx="96756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Prompt (HTTP/API)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4AD42581-32C8-FAA0-EBE4-C82234820631}"/>
              </a:ext>
            </a:extLst>
          </p:cNvPr>
          <p:cNvSpPr txBox="1"/>
          <p:nvPr/>
        </p:nvSpPr>
        <p:spPr>
          <a:xfrm>
            <a:off x="5511000" y="1752386"/>
            <a:ext cx="1259371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A10 AI Firewall Hardware 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C90C936F-B10C-FEDE-FF06-1AD5F0A2FCF9}"/>
              </a:ext>
            </a:extLst>
          </p:cNvPr>
          <p:cNvSpPr txBox="1"/>
          <p:nvPr/>
        </p:nvSpPr>
        <p:spPr>
          <a:xfrm>
            <a:off x="6372561" y="4995717"/>
            <a:ext cx="3771895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66">
              <a:defRPr/>
            </a:pP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^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Opcional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para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el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caso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de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uso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forward proxy y/o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políticas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customizadas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basadas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en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grupos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.</a:t>
            </a:r>
          </a:p>
        </p:txBody>
      </p:sp>
      <p:pic>
        <p:nvPicPr>
          <p:cNvPr id="122" name="Imagen 8">
            <a:extLst>
              <a:ext uri="{FF2B5EF4-FFF2-40B4-BE49-F238E27FC236}">
                <a16:creationId xmlns:a16="http://schemas.microsoft.com/office/drawing/2014/main" id="{F8695D8A-1493-90C7-F84C-7CA8C7726F2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57510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1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A4CA3-219D-92CC-11E3-F1D93FBEF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99827982-CA28-0EFD-D35D-3779DC892E1D}"/>
              </a:ext>
            </a:extLst>
          </p:cNvPr>
          <p:cNvSpPr/>
          <p:nvPr/>
        </p:nvSpPr>
        <p:spPr>
          <a:xfrm>
            <a:off x="4909351" y="1270860"/>
            <a:ext cx="2373298" cy="498139"/>
          </a:xfrm>
          <a:prstGeom prst="roundRect">
            <a:avLst/>
          </a:prstGeom>
          <a:solidFill>
            <a:schemeClr val="tx1">
              <a:alpha val="1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A426BEA0-BC9A-6DF5-0DA9-20FC9D3B489C}"/>
              </a:ext>
            </a:extLst>
          </p:cNvPr>
          <p:cNvCxnSpPr>
            <a:cxnSpLocks/>
          </p:cNvCxnSpPr>
          <p:nvPr/>
        </p:nvCxnSpPr>
        <p:spPr>
          <a:xfrm>
            <a:off x="5904780" y="1477179"/>
            <a:ext cx="480060" cy="0"/>
          </a:xfrm>
          <a:prstGeom prst="line">
            <a:avLst/>
          </a:prstGeom>
          <a:ln w="63500" cap="rnd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69BAC3A3-2CA0-5CA3-DD63-E873250AA681}"/>
              </a:ext>
            </a:extLst>
          </p:cNvPr>
          <p:cNvGrpSpPr>
            <a:grpSpLocks noChangeAspect="1"/>
          </p:cNvGrpSpPr>
          <p:nvPr/>
        </p:nvGrpSpPr>
        <p:grpSpPr>
          <a:xfrm>
            <a:off x="2564119" y="1342324"/>
            <a:ext cx="417311" cy="325448"/>
            <a:chOff x="3366252" y="4912380"/>
            <a:chExt cx="814647" cy="635316"/>
          </a:xfrm>
          <a:solidFill>
            <a:schemeClr val="bg1">
              <a:lumMod val="95000"/>
            </a:schemeClr>
          </a:solidFill>
        </p:grpSpPr>
        <p:sp>
          <p:nvSpPr>
            <p:cNvPr id="3" name="Freeform 32">
              <a:extLst>
                <a:ext uri="{FF2B5EF4-FFF2-40B4-BE49-F238E27FC236}">
                  <a16:creationId xmlns:a16="http://schemas.microsoft.com/office/drawing/2014/main" id="{7518D44C-DFAF-C7CF-B971-E17D99D081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7925" y="4912380"/>
              <a:ext cx="231303" cy="299155"/>
            </a:xfrm>
            <a:custGeom>
              <a:avLst/>
              <a:gdLst>
                <a:gd name="T0" fmla="*/ 165 w 331"/>
                <a:gd name="T1" fmla="*/ 427 h 428"/>
                <a:gd name="T2" fmla="*/ 23 w 331"/>
                <a:gd name="T3" fmla="*/ 318 h 428"/>
                <a:gd name="T4" fmla="*/ 3 w 331"/>
                <a:gd name="T5" fmla="*/ 164 h 428"/>
                <a:gd name="T6" fmla="*/ 45 w 331"/>
                <a:gd name="T7" fmla="*/ 54 h 428"/>
                <a:gd name="T8" fmla="*/ 165 w 331"/>
                <a:gd name="T9" fmla="*/ 0 h 428"/>
                <a:gd name="T10" fmla="*/ 284 w 331"/>
                <a:gd name="T11" fmla="*/ 54 h 428"/>
                <a:gd name="T12" fmla="*/ 327 w 331"/>
                <a:gd name="T13" fmla="*/ 164 h 428"/>
                <a:gd name="T14" fmla="*/ 306 w 331"/>
                <a:gd name="T15" fmla="*/ 318 h 428"/>
                <a:gd name="T16" fmla="*/ 165 w 331"/>
                <a:gd name="T17" fmla="*/ 427 h 428"/>
                <a:gd name="T18" fmla="*/ 165 w 331"/>
                <a:gd name="T19" fmla="*/ 29 h 428"/>
                <a:gd name="T20" fmla="*/ 67 w 331"/>
                <a:gd name="T21" fmla="*/ 73 h 428"/>
                <a:gd name="T22" fmla="*/ 32 w 331"/>
                <a:gd name="T23" fmla="*/ 161 h 428"/>
                <a:gd name="T24" fmla="*/ 53 w 331"/>
                <a:gd name="T25" fmla="*/ 311 h 428"/>
                <a:gd name="T26" fmla="*/ 165 w 331"/>
                <a:gd name="T27" fmla="*/ 397 h 428"/>
                <a:gd name="T28" fmla="*/ 277 w 331"/>
                <a:gd name="T29" fmla="*/ 309 h 428"/>
                <a:gd name="T30" fmla="*/ 297 w 331"/>
                <a:gd name="T31" fmla="*/ 159 h 428"/>
                <a:gd name="T32" fmla="*/ 263 w 331"/>
                <a:gd name="T33" fmla="*/ 72 h 428"/>
                <a:gd name="T34" fmla="*/ 165 w 331"/>
                <a:gd name="T35" fmla="*/ 29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1" h="428">
                  <a:moveTo>
                    <a:pt x="165" y="427"/>
                  </a:moveTo>
                  <a:cubicBezTo>
                    <a:pt x="98" y="427"/>
                    <a:pt x="41" y="382"/>
                    <a:pt x="23" y="318"/>
                  </a:cubicBezTo>
                  <a:cubicBezTo>
                    <a:pt x="22" y="314"/>
                    <a:pt x="7" y="238"/>
                    <a:pt x="3" y="164"/>
                  </a:cubicBezTo>
                  <a:cubicBezTo>
                    <a:pt x="0" y="126"/>
                    <a:pt x="16" y="85"/>
                    <a:pt x="45" y="54"/>
                  </a:cubicBezTo>
                  <a:cubicBezTo>
                    <a:pt x="77" y="21"/>
                    <a:pt x="121" y="0"/>
                    <a:pt x="165" y="0"/>
                  </a:cubicBezTo>
                  <a:cubicBezTo>
                    <a:pt x="209" y="0"/>
                    <a:pt x="252" y="19"/>
                    <a:pt x="284" y="54"/>
                  </a:cubicBezTo>
                  <a:cubicBezTo>
                    <a:pt x="314" y="85"/>
                    <a:pt x="330" y="126"/>
                    <a:pt x="327" y="164"/>
                  </a:cubicBezTo>
                  <a:cubicBezTo>
                    <a:pt x="322" y="238"/>
                    <a:pt x="306" y="315"/>
                    <a:pt x="306" y="318"/>
                  </a:cubicBezTo>
                  <a:cubicBezTo>
                    <a:pt x="290" y="382"/>
                    <a:pt x="232" y="427"/>
                    <a:pt x="165" y="427"/>
                  </a:cubicBezTo>
                  <a:close/>
                  <a:moveTo>
                    <a:pt x="165" y="29"/>
                  </a:moveTo>
                  <a:cubicBezTo>
                    <a:pt x="128" y="29"/>
                    <a:pt x="93" y="45"/>
                    <a:pt x="67" y="73"/>
                  </a:cubicBezTo>
                  <a:cubicBezTo>
                    <a:pt x="44" y="98"/>
                    <a:pt x="31" y="130"/>
                    <a:pt x="32" y="161"/>
                  </a:cubicBezTo>
                  <a:cubicBezTo>
                    <a:pt x="37" y="233"/>
                    <a:pt x="53" y="309"/>
                    <a:pt x="53" y="311"/>
                  </a:cubicBezTo>
                  <a:cubicBezTo>
                    <a:pt x="66" y="362"/>
                    <a:pt x="113" y="397"/>
                    <a:pt x="165" y="397"/>
                  </a:cubicBezTo>
                  <a:cubicBezTo>
                    <a:pt x="218" y="397"/>
                    <a:pt x="264" y="360"/>
                    <a:pt x="277" y="309"/>
                  </a:cubicBezTo>
                  <a:cubicBezTo>
                    <a:pt x="277" y="309"/>
                    <a:pt x="293" y="232"/>
                    <a:pt x="297" y="159"/>
                  </a:cubicBezTo>
                  <a:cubicBezTo>
                    <a:pt x="299" y="129"/>
                    <a:pt x="287" y="96"/>
                    <a:pt x="263" y="72"/>
                  </a:cubicBezTo>
                  <a:cubicBezTo>
                    <a:pt x="238" y="45"/>
                    <a:pt x="201" y="29"/>
                    <a:pt x="165" y="29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4" name="Freeform 33">
              <a:extLst>
                <a:ext uri="{FF2B5EF4-FFF2-40B4-BE49-F238E27FC236}">
                  <a16:creationId xmlns:a16="http://schemas.microsoft.com/office/drawing/2014/main" id="{30B5E335-3078-DDF5-9645-ADC80706E5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2318" y="5208450"/>
              <a:ext cx="425600" cy="280650"/>
            </a:xfrm>
            <a:custGeom>
              <a:avLst/>
              <a:gdLst>
                <a:gd name="T0" fmla="*/ 560 w 609"/>
                <a:gd name="T1" fmla="*/ 401 h 402"/>
                <a:gd name="T2" fmla="*/ 483 w 609"/>
                <a:gd name="T3" fmla="*/ 401 h 402"/>
                <a:gd name="T4" fmla="*/ 483 w 609"/>
                <a:gd name="T5" fmla="*/ 372 h 402"/>
                <a:gd name="T6" fmla="*/ 560 w 609"/>
                <a:gd name="T7" fmla="*/ 372 h 402"/>
                <a:gd name="T8" fmla="*/ 579 w 609"/>
                <a:gd name="T9" fmla="*/ 353 h 402"/>
                <a:gd name="T10" fmla="*/ 579 w 609"/>
                <a:gd name="T11" fmla="*/ 205 h 402"/>
                <a:gd name="T12" fmla="*/ 424 w 609"/>
                <a:gd name="T13" fmla="*/ 31 h 402"/>
                <a:gd name="T14" fmla="*/ 306 w 609"/>
                <a:gd name="T15" fmla="*/ 82 h 402"/>
                <a:gd name="T16" fmla="*/ 188 w 609"/>
                <a:gd name="T17" fmla="*/ 30 h 402"/>
                <a:gd name="T18" fmla="*/ 29 w 609"/>
                <a:gd name="T19" fmla="*/ 205 h 402"/>
                <a:gd name="T20" fmla="*/ 29 w 609"/>
                <a:gd name="T21" fmla="*/ 353 h 402"/>
                <a:gd name="T22" fmla="*/ 48 w 609"/>
                <a:gd name="T23" fmla="*/ 372 h 402"/>
                <a:gd name="T24" fmla="*/ 125 w 609"/>
                <a:gd name="T25" fmla="*/ 372 h 402"/>
                <a:gd name="T26" fmla="*/ 125 w 609"/>
                <a:gd name="T27" fmla="*/ 401 h 402"/>
                <a:gd name="T28" fmla="*/ 48 w 609"/>
                <a:gd name="T29" fmla="*/ 401 h 402"/>
                <a:gd name="T30" fmla="*/ 0 w 609"/>
                <a:gd name="T31" fmla="*/ 353 h 402"/>
                <a:gd name="T32" fmla="*/ 0 w 609"/>
                <a:gd name="T33" fmla="*/ 205 h 402"/>
                <a:gd name="T34" fmla="*/ 194 w 609"/>
                <a:gd name="T35" fmla="*/ 0 h 402"/>
                <a:gd name="T36" fmla="*/ 201 w 609"/>
                <a:gd name="T37" fmla="*/ 0 h 402"/>
                <a:gd name="T38" fmla="*/ 206 w 609"/>
                <a:gd name="T39" fmla="*/ 6 h 402"/>
                <a:gd name="T40" fmla="*/ 308 w 609"/>
                <a:gd name="T41" fmla="*/ 53 h 402"/>
                <a:gd name="T42" fmla="*/ 408 w 609"/>
                <a:gd name="T43" fmla="*/ 6 h 402"/>
                <a:gd name="T44" fmla="*/ 413 w 609"/>
                <a:gd name="T45" fmla="*/ 0 h 402"/>
                <a:gd name="T46" fmla="*/ 420 w 609"/>
                <a:gd name="T47" fmla="*/ 0 h 402"/>
                <a:gd name="T48" fmla="*/ 608 w 609"/>
                <a:gd name="T49" fmla="*/ 205 h 402"/>
                <a:gd name="T50" fmla="*/ 608 w 609"/>
                <a:gd name="T51" fmla="*/ 353 h 402"/>
                <a:gd name="T52" fmla="*/ 560 w 609"/>
                <a:gd name="T53" fmla="*/ 401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09" h="402">
                  <a:moveTo>
                    <a:pt x="560" y="401"/>
                  </a:moveTo>
                  <a:lnTo>
                    <a:pt x="483" y="401"/>
                  </a:lnTo>
                  <a:lnTo>
                    <a:pt x="483" y="372"/>
                  </a:lnTo>
                  <a:lnTo>
                    <a:pt x="560" y="372"/>
                  </a:lnTo>
                  <a:cubicBezTo>
                    <a:pt x="570" y="372"/>
                    <a:pt x="579" y="363"/>
                    <a:pt x="579" y="353"/>
                  </a:cubicBezTo>
                  <a:lnTo>
                    <a:pt x="579" y="205"/>
                  </a:lnTo>
                  <a:cubicBezTo>
                    <a:pt x="579" y="116"/>
                    <a:pt x="512" y="41"/>
                    <a:pt x="424" y="31"/>
                  </a:cubicBezTo>
                  <a:cubicBezTo>
                    <a:pt x="394" y="63"/>
                    <a:pt x="351" y="82"/>
                    <a:pt x="306" y="82"/>
                  </a:cubicBezTo>
                  <a:cubicBezTo>
                    <a:pt x="261" y="82"/>
                    <a:pt x="219" y="63"/>
                    <a:pt x="188" y="30"/>
                  </a:cubicBezTo>
                  <a:cubicBezTo>
                    <a:pt x="98" y="38"/>
                    <a:pt x="29" y="113"/>
                    <a:pt x="29" y="205"/>
                  </a:cubicBezTo>
                  <a:lnTo>
                    <a:pt x="29" y="353"/>
                  </a:lnTo>
                  <a:cubicBezTo>
                    <a:pt x="29" y="363"/>
                    <a:pt x="38" y="372"/>
                    <a:pt x="48" y="372"/>
                  </a:cubicBezTo>
                  <a:lnTo>
                    <a:pt x="125" y="372"/>
                  </a:lnTo>
                  <a:lnTo>
                    <a:pt x="125" y="401"/>
                  </a:lnTo>
                  <a:lnTo>
                    <a:pt x="48" y="401"/>
                  </a:lnTo>
                  <a:cubicBezTo>
                    <a:pt x="22" y="401"/>
                    <a:pt x="0" y="379"/>
                    <a:pt x="0" y="353"/>
                  </a:cubicBezTo>
                  <a:lnTo>
                    <a:pt x="0" y="205"/>
                  </a:lnTo>
                  <a:cubicBezTo>
                    <a:pt x="0" y="95"/>
                    <a:pt x="85" y="6"/>
                    <a:pt x="194" y="0"/>
                  </a:cubicBezTo>
                  <a:lnTo>
                    <a:pt x="201" y="0"/>
                  </a:lnTo>
                  <a:lnTo>
                    <a:pt x="206" y="6"/>
                  </a:lnTo>
                  <a:cubicBezTo>
                    <a:pt x="230" y="37"/>
                    <a:pt x="269" y="53"/>
                    <a:pt x="308" y="53"/>
                  </a:cubicBezTo>
                  <a:cubicBezTo>
                    <a:pt x="348" y="53"/>
                    <a:pt x="383" y="35"/>
                    <a:pt x="408" y="6"/>
                  </a:cubicBezTo>
                  <a:lnTo>
                    <a:pt x="413" y="0"/>
                  </a:lnTo>
                  <a:lnTo>
                    <a:pt x="420" y="0"/>
                  </a:lnTo>
                  <a:cubicBezTo>
                    <a:pt x="525" y="9"/>
                    <a:pt x="608" y="98"/>
                    <a:pt x="608" y="205"/>
                  </a:cubicBezTo>
                  <a:lnTo>
                    <a:pt x="608" y="353"/>
                  </a:lnTo>
                  <a:cubicBezTo>
                    <a:pt x="606" y="379"/>
                    <a:pt x="586" y="401"/>
                    <a:pt x="560" y="40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5" name="Freeform 34">
              <a:extLst>
                <a:ext uri="{FF2B5EF4-FFF2-40B4-BE49-F238E27FC236}">
                  <a16:creationId xmlns:a16="http://schemas.microsoft.com/office/drawing/2014/main" id="{298D8460-7D01-3806-E69B-A6E34FFAD8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9420" y="5359569"/>
              <a:ext cx="271397" cy="188127"/>
            </a:xfrm>
            <a:custGeom>
              <a:avLst/>
              <a:gdLst>
                <a:gd name="T0" fmla="*/ 344 w 386"/>
                <a:gd name="T1" fmla="*/ 267 h 268"/>
                <a:gd name="T2" fmla="*/ 41 w 386"/>
                <a:gd name="T3" fmla="*/ 267 h 268"/>
                <a:gd name="T4" fmla="*/ 0 w 386"/>
                <a:gd name="T5" fmla="*/ 226 h 268"/>
                <a:gd name="T6" fmla="*/ 0 w 386"/>
                <a:gd name="T7" fmla="*/ 41 h 268"/>
                <a:gd name="T8" fmla="*/ 41 w 386"/>
                <a:gd name="T9" fmla="*/ 0 h 268"/>
                <a:gd name="T10" fmla="*/ 344 w 386"/>
                <a:gd name="T11" fmla="*/ 0 h 268"/>
                <a:gd name="T12" fmla="*/ 385 w 386"/>
                <a:gd name="T13" fmla="*/ 41 h 268"/>
                <a:gd name="T14" fmla="*/ 385 w 386"/>
                <a:gd name="T15" fmla="*/ 226 h 268"/>
                <a:gd name="T16" fmla="*/ 344 w 386"/>
                <a:gd name="T17" fmla="*/ 267 h 268"/>
                <a:gd name="T18" fmla="*/ 39 w 386"/>
                <a:gd name="T19" fmla="*/ 28 h 268"/>
                <a:gd name="T20" fmla="*/ 28 w 386"/>
                <a:gd name="T21" fmla="*/ 40 h 268"/>
                <a:gd name="T22" fmla="*/ 28 w 386"/>
                <a:gd name="T23" fmla="*/ 225 h 268"/>
                <a:gd name="T24" fmla="*/ 39 w 386"/>
                <a:gd name="T25" fmla="*/ 236 h 268"/>
                <a:gd name="T26" fmla="*/ 342 w 386"/>
                <a:gd name="T27" fmla="*/ 236 h 268"/>
                <a:gd name="T28" fmla="*/ 354 w 386"/>
                <a:gd name="T29" fmla="*/ 225 h 268"/>
                <a:gd name="T30" fmla="*/ 354 w 386"/>
                <a:gd name="T31" fmla="*/ 40 h 268"/>
                <a:gd name="T32" fmla="*/ 342 w 386"/>
                <a:gd name="T33" fmla="*/ 28 h 268"/>
                <a:gd name="T34" fmla="*/ 39 w 386"/>
                <a:gd name="T35" fmla="*/ 2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86" h="268">
                  <a:moveTo>
                    <a:pt x="344" y="267"/>
                  </a:moveTo>
                  <a:lnTo>
                    <a:pt x="41" y="267"/>
                  </a:lnTo>
                  <a:cubicBezTo>
                    <a:pt x="17" y="267"/>
                    <a:pt x="0" y="248"/>
                    <a:pt x="0" y="226"/>
                  </a:cubicBezTo>
                  <a:lnTo>
                    <a:pt x="0" y="41"/>
                  </a:lnTo>
                  <a:cubicBezTo>
                    <a:pt x="0" y="18"/>
                    <a:pt x="19" y="0"/>
                    <a:pt x="41" y="0"/>
                  </a:cubicBezTo>
                  <a:lnTo>
                    <a:pt x="344" y="0"/>
                  </a:lnTo>
                  <a:cubicBezTo>
                    <a:pt x="367" y="0"/>
                    <a:pt x="385" y="19"/>
                    <a:pt x="385" y="41"/>
                  </a:cubicBezTo>
                  <a:lnTo>
                    <a:pt x="385" y="226"/>
                  </a:lnTo>
                  <a:cubicBezTo>
                    <a:pt x="385" y="249"/>
                    <a:pt x="366" y="267"/>
                    <a:pt x="344" y="267"/>
                  </a:cubicBezTo>
                  <a:close/>
                  <a:moveTo>
                    <a:pt x="39" y="28"/>
                  </a:moveTo>
                  <a:cubicBezTo>
                    <a:pt x="32" y="28"/>
                    <a:pt x="28" y="34"/>
                    <a:pt x="28" y="40"/>
                  </a:cubicBezTo>
                  <a:lnTo>
                    <a:pt x="28" y="225"/>
                  </a:lnTo>
                  <a:cubicBezTo>
                    <a:pt x="28" y="232"/>
                    <a:pt x="33" y="236"/>
                    <a:pt x="39" y="236"/>
                  </a:cubicBezTo>
                  <a:lnTo>
                    <a:pt x="342" y="236"/>
                  </a:lnTo>
                  <a:cubicBezTo>
                    <a:pt x="350" y="236"/>
                    <a:pt x="354" y="230"/>
                    <a:pt x="354" y="225"/>
                  </a:cubicBezTo>
                  <a:lnTo>
                    <a:pt x="354" y="40"/>
                  </a:lnTo>
                  <a:cubicBezTo>
                    <a:pt x="354" y="32"/>
                    <a:pt x="348" y="28"/>
                    <a:pt x="342" y="28"/>
                  </a:cubicBezTo>
                  <a:lnTo>
                    <a:pt x="39" y="28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6" name="Freeform 35">
              <a:extLst>
                <a:ext uri="{FF2B5EF4-FFF2-40B4-BE49-F238E27FC236}">
                  <a16:creationId xmlns:a16="http://schemas.microsoft.com/office/drawing/2014/main" id="{8ED9617B-E88A-2328-A99C-244A77AE7A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3576" y="5471031"/>
              <a:ext cx="104858" cy="19625"/>
            </a:xfrm>
            <a:custGeom>
              <a:avLst/>
              <a:gdLst>
                <a:gd name="T0" fmla="*/ 75 w 151"/>
                <a:gd name="T1" fmla="*/ 29 h 30"/>
                <a:gd name="T2" fmla="*/ 0 w 151"/>
                <a:gd name="T3" fmla="*/ 29 h 30"/>
                <a:gd name="T4" fmla="*/ 0 w 151"/>
                <a:gd name="T5" fmla="*/ 0 h 30"/>
                <a:gd name="T6" fmla="*/ 150 w 151"/>
                <a:gd name="T7" fmla="*/ 0 h 30"/>
                <a:gd name="T8" fmla="*/ 150 w 151"/>
                <a:gd name="T9" fmla="*/ 29 h 30"/>
                <a:gd name="T10" fmla="*/ 75 w 151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1" h="30">
                  <a:moveTo>
                    <a:pt x="75" y="29"/>
                  </a:moveTo>
                  <a:lnTo>
                    <a:pt x="0" y="29"/>
                  </a:lnTo>
                  <a:lnTo>
                    <a:pt x="0" y="0"/>
                  </a:lnTo>
                  <a:lnTo>
                    <a:pt x="150" y="0"/>
                  </a:lnTo>
                  <a:lnTo>
                    <a:pt x="150" y="29"/>
                  </a:lnTo>
                  <a:lnTo>
                    <a:pt x="75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7" name="Freeform 38">
              <a:extLst>
                <a:ext uri="{FF2B5EF4-FFF2-40B4-BE49-F238E27FC236}">
                  <a16:creationId xmlns:a16="http://schemas.microsoft.com/office/drawing/2014/main" id="{2BE596F9-B880-DD58-A1C7-0DB5949B46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1296" y="5424152"/>
              <a:ext cx="58596" cy="49345"/>
            </a:xfrm>
            <a:custGeom>
              <a:avLst/>
              <a:gdLst>
                <a:gd name="T0" fmla="*/ 10 w 84"/>
                <a:gd name="T1" fmla="*/ 70 h 71"/>
                <a:gd name="T2" fmla="*/ 0 w 84"/>
                <a:gd name="T3" fmla="*/ 51 h 71"/>
                <a:gd name="T4" fmla="*/ 32 w 84"/>
                <a:gd name="T5" fmla="*/ 33 h 71"/>
                <a:gd name="T6" fmla="*/ 0 w 84"/>
                <a:gd name="T7" fmla="*/ 19 h 71"/>
                <a:gd name="T8" fmla="*/ 10 w 84"/>
                <a:gd name="T9" fmla="*/ 0 h 71"/>
                <a:gd name="T10" fmla="*/ 83 w 84"/>
                <a:gd name="T11" fmla="*/ 33 h 71"/>
                <a:gd name="T12" fmla="*/ 10 w 84"/>
                <a:gd name="T13" fmla="*/ 7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71">
                  <a:moveTo>
                    <a:pt x="10" y="70"/>
                  </a:moveTo>
                  <a:lnTo>
                    <a:pt x="0" y="51"/>
                  </a:lnTo>
                  <a:lnTo>
                    <a:pt x="32" y="33"/>
                  </a:lnTo>
                  <a:lnTo>
                    <a:pt x="0" y="19"/>
                  </a:lnTo>
                  <a:lnTo>
                    <a:pt x="10" y="0"/>
                  </a:lnTo>
                  <a:lnTo>
                    <a:pt x="83" y="33"/>
                  </a:lnTo>
                  <a:lnTo>
                    <a:pt x="10" y="7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D06D647-A6D2-6E5A-35EF-FD123E3BF98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366252" y="5014715"/>
              <a:ext cx="814647" cy="456316"/>
              <a:chOff x="4478338" y="3663950"/>
              <a:chExt cx="461962" cy="258763"/>
            </a:xfrm>
            <a:grpFill/>
          </p:grpSpPr>
          <p:sp>
            <p:nvSpPr>
              <p:cNvPr id="9" name="Freeform 45">
                <a:extLst>
                  <a:ext uri="{FF2B5EF4-FFF2-40B4-BE49-F238E27FC236}">
                    <a16:creationId xmlns:a16="http://schemas.microsoft.com/office/drawing/2014/main" id="{D1CF627A-CCC3-216D-3286-AD9D2F4E7C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22788" y="3663950"/>
                <a:ext cx="104775" cy="134938"/>
              </a:xfrm>
              <a:custGeom>
                <a:avLst/>
                <a:gdLst>
                  <a:gd name="T0" fmla="*/ 144 w 289"/>
                  <a:gd name="T1" fmla="*/ 374 h 375"/>
                  <a:gd name="T2" fmla="*/ 20 w 289"/>
                  <a:gd name="T3" fmla="*/ 279 h 375"/>
                  <a:gd name="T4" fmla="*/ 1 w 289"/>
                  <a:gd name="T5" fmla="*/ 143 h 375"/>
                  <a:gd name="T6" fmla="*/ 39 w 289"/>
                  <a:gd name="T7" fmla="*/ 47 h 375"/>
                  <a:gd name="T8" fmla="*/ 144 w 289"/>
                  <a:gd name="T9" fmla="*/ 0 h 375"/>
                  <a:gd name="T10" fmla="*/ 249 w 289"/>
                  <a:gd name="T11" fmla="*/ 47 h 375"/>
                  <a:gd name="T12" fmla="*/ 287 w 289"/>
                  <a:gd name="T13" fmla="*/ 143 h 375"/>
                  <a:gd name="T14" fmla="*/ 270 w 289"/>
                  <a:gd name="T15" fmla="*/ 277 h 375"/>
                  <a:gd name="T16" fmla="*/ 144 w 289"/>
                  <a:gd name="T17" fmla="*/ 374 h 375"/>
                  <a:gd name="T18" fmla="*/ 144 w 289"/>
                  <a:gd name="T19" fmla="*/ 30 h 375"/>
                  <a:gd name="T20" fmla="*/ 60 w 289"/>
                  <a:gd name="T21" fmla="*/ 67 h 375"/>
                  <a:gd name="T22" fmla="*/ 30 w 289"/>
                  <a:gd name="T23" fmla="*/ 142 h 375"/>
                  <a:gd name="T24" fmla="*/ 48 w 289"/>
                  <a:gd name="T25" fmla="*/ 272 h 375"/>
                  <a:gd name="T26" fmla="*/ 144 w 289"/>
                  <a:gd name="T27" fmla="*/ 346 h 375"/>
                  <a:gd name="T28" fmla="*/ 240 w 289"/>
                  <a:gd name="T29" fmla="*/ 272 h 375"/>
                  <a:gd name="T30" fmla="*/ 240 w 289"/>
                  <a:gd name="T31" fmla="*/ 272 h 375"/>
                  <a:gd name="T32" fmla="*/ 258 w 289"/>
                  <a:gd name="T33" fmla="*/ 142 h 375"/>
                  <a:gd name="T34" fmla="*/ 229 w 289"/>
                  <a:gd name="T35" fmla="*/ 67 h 375"/>
                  <a:gd name="T36" fmla="*/ 144 w 289"/>
                  <a:gd name="T37" fmla="*/ 3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9" h="375">
                    <a:moveTo>
                      <a:pt x="144" y="374"/>
                    </a:moveTo>
                    <a:cubicBezTo>
                      <a:pt x="86" y="374"/>
                      <a:pt x="35" y="336"/>
                      <a:pt x="20" y="279"/>
                    </a:cubicBezTo>
                    <a:cubicBezTo>
                      <a:pt x="19" y="276"/>
                      <a:pt x="6" y="209"/>
                      <a:pt x="1" y="143"/>
                    </a:cubicBezTo>
                    <a:cubicBezTo>
                      <a:pt x="0" y="110"/>
                      <a:pt x="13" y="75"/>
                      <a:pt x="39" y="47"/>
                    </a:cubicBezTo>
                    <a:cubicBezTo>
                      <a:pt x="67" y="18"/>
                      <a:pt x="106" y="0"/>
                      <a:pt x="144" y="0"/>
                    </a:cubicBezTo>
                    <a:cubicBezTo>
                      <a:pt x="184" y="0"/>
                      <a:pt x="221" y="18"/>
                      <a:pt x="249" y="47"/>
                    </a:cubicBezTo>
                    <a:cubicBezTo>
                      <a:pt x="275" y="75"/>
                      <a:pt x="288" y="110"/>
                      <a:pt x="287" y="143"/>
                    </a:cubicBezTo>
                    <a:cubicBezTo>
                      <a:pt x="283" y="207"/>
                      <a:pt x="270" y="274"/>
                      <a:pt x="270" y="277"/>
                    </a:cubicBezTo>
                    <a:cubicBezTo>
                      <a:pt x="253" y="336"/>
                      <a:pt x="202" y="374"/>
                      <a:pt x="144" y="374"/>
                    </a:cubicBezTo>
                    <a:close/>
                    <a:moveTo>
                      <a:pt x="144" y="30"/>
                    </a:moveTo>
                    <a:cubicBezTo>
                      <a:pt x="114" y="30"/>
                      <a:pt x="83" y="43"/>
                      <a:pt x="60" y="67"/>
                    </a:cubicBezTo>
                    <a:cubicBezTo>
                      <a:pt x="39" y="89"/>
                      <a:pt x="29" y="117"/>
                      <a:pt x="30" y="142"/>
                    </a:cubicBezTo>
                    <a:cubicBezTo>
                      <a:pt x="35" y="204"/>
                      <a:pt x="48" y="272"/>
                      <a:pt x="48" y="272"/>
                    </a:cubicBezTo>
                    <a:cubicBezTo>
                      <a:pt x="60" y="315"/>
                      <a:pt x="99" y="346"/>
                      <a:pt x="144" y="346"/>
                    </a:cubicBezTo>
                    <a:cubicBezTo>
                      <a:pt x="189" y="346"/>
                      <a:pt x="229" y="315"/>
                      <a:pt x="240" y="272"/>
                    </a:cubicBezTo>
                    <a:lnTo>
                      <a:pt x="240" y="272"/>
                    </a:lnTo>
                    <a:cubicBezTo>
                      <a:pt x="240" y="272"/>
                      <a:pt x="253" y="204"/>
                      <a:pt x="258" y="142"/>
                    </a:cubicBezTo>
                    <a:cubicBezTo>
                      <a:pt x="259" y="116"/>
                      <a:pt x="249" y="89"/>
                      <a:pt x="229" y="67"/>
                    </a:cubicBezTo>
                    <a:cubicBezTo>
                      <a:pt x="205" y="43"/>
                      <a:pt x="175" y="30"/>
                      <a:pt x="14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0" name="Freeform 46">
                <a:extLst>
                  <a:ext uri="{FF2B5EF4-FFF2-40B4-BE49-F238E27FC236}">
                    <a16:creationId xmlns:a16="http://schemas.microsoft.com/office/drawing/2014/main" id="{0FF25DE7-EF17-3BA3-B995-14707D3ED1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78338" y="3795713"/>
                <a:ext cx="98425" cy="127000"/>
              </a:xfrm>
              <a:custGeom>
                <a:avLst/>
                <a:gdLst>
                  <a:gd name="T0" fmla="*/ 270 w 273"/>
                  <a:gd name="T1" fmla="*/ 351 h 352"/>
                  <a:gd name="T2" fmla="*/ 44 w 273"/>
                  <a:gd name="T3" fmla="*/ 351 h 352"/>
                  <a:gd name="T4" fmla="*/ 0 w 273"/>
                  <a:gd name="T5" fmla="*/ 307 h 352"/>
                  <a:gd name="T6" fmla="*/ 0 w 273"/>
                  <a:gd name="T7" fmla="*/ 179 h 352"/>
                  <a:gd name="T8" fmla="*/ 171 w 273"/>
                  <a:gd name="T9" fmla="*/ 0 h 352"/>
                  <a:gd name="T10" fmla="*/ 178 w 273"/>
                  <a:gd name="T11" fmla="*/ 0 h 352"/>
                  <a:gd name="T12" fmla="*/ 183 w 273"/>
                  <a:gd name="T13" fmla="*/ 6 h 352"/>
                  <a:gd name="T14" fmla="*/ 270 w 273"/>
                  <a:gd name="T15" fmla="*/ 46 h 352"/>
                  <a:gd name="T16" fmla="*/ 270 w 273"/>
                  <a:gd name="T17" fmla="*/ 75 h 352"/>
                  <a:gd name="T18" fmla="*/ 167 w 273"/>
                  <a:gd name="T19" fmla="*/ 30 h 352"/>
                  <a:gd name="T20" fmla="*/ 31 w 273"/>
                  <a:gd name="T21" fmla="*/ 180 h 352"/>
                  <a:gd name="T22" fmla="*/ 31 w 273"/>
                  <a:gd name="T23" fmla="*/ 309 h 352"/>
                  <a:gd name="T24" fmla="*/ 46 w 273"/>
                  <a:gd name="T25" fmla="*/ 323 h 352"/>
                  <a:gd name="T26" fmla="*/ 272 w 273"/>
                  <a:gd name="T27" fmla="*/ 323 h 352"/>
                  <a:gd name="T28" fmla="*/ 272 w 273"/>
                  <a:gd name="T29" fmla="*/ 351 h 352"/>
                  <a:gd name="T30" fmla="*/ 270 w 273"/>
                  <a:gd name="T31" fmla="*/ 351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3" h="352">
                    <a:moveTo>
                      <a:pt x="270" y="351"/>
                    </a:moveTo>
                    <a:lnTo>
                      <a:pt x="44" y="351"/>
                    </a:lnTo>
                    <a:cubicBezTo>
                      <a:pt x="21" y="351"/>
                      <a:pt x="0" y="332"/>
                      <a:pt x="0" y="307"/>
                    </a:cubicBezTo>
                    <a:lnTo>
                      <a:pt x="0" y="179"/>
                    </a:lnTo>
                    <a:cubicBezTo>
                      <a:pt x="0" y="83"/>
                      <a:pt x="75" y="4"/>
                      <a:pt x="171" y="0"/>
                    </a:cubicBezTo>
                    <a:lnTo>
                      <a:pt x="178" y="0"/>
                    </a:lnTo>
                    <a:lnTo>
                      <a:pt x="183" y="6"/>
                    </a:lnTo>
                    <a:cubicBezTo>
                      <a:pt x="205" y="32"/>
                      <a:pt x="237" y="46"/>
                      <a:pt x="270" y="46"/>
                    </a:cubicBezTo>
                    <a:lnTo>
                      <a:pt x="270" y="75"/>
                    </a:lnTo>
                    <a:cubicBezTo>
                      <a:pt x="231" y="75"/>
                      <a:pt x="193" y="59"/>
                      <a:pt x="167" y="30"/>
                    </a:cubicBezTo>
                    <a:cubicBezTo>
                      <a:pt x="89" y="38"/>
                      <a:pt x="31" y="102"/>
                      <a:pt x="31" y="180"/>
                    </a:cubicBezTo>
                    <a:lnTo>
                      <a:pt x="31" y="309"/>
                    </a:lnTo>
                    <a:cubicBezTo>
                      <a:pt x="31" y="316"/>
                      <a:pt x="37" y="323"/>
                      <a:pt x="46" y="323"/>
                    </a:cubicBezTo>
                    <a:lnTo>
                      <a:pt x="272" y="323"/>
                    </a:lnTo>
                    <a:lnTo>
                      <a:pt x="272" y="351"/>
                    </a:lnTo>
                    <a:lnTo>
                      <a:pt x="270" y="35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1" name="Freeform 47">
                <a:extLst>
                  <a:ext uri="{FF2B5EF4-FFF2-40B4-BE49-F238E27FC236}">
                    <a16:creationId xmlns:a16="http://schemas.microsoft.com/office/drawing/2014/main" id="{DA7A9360-E791-B442-EFEF-8AD87A5EF2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91075" y="3663950"/>
                <a:ext cx="104775" cy="134938"/>
              </a:xfrm>
              <a:custGeom>
                <a:avLst/>
                <a:gdLst>
                  <a:gd name="T0" fmla="*/ 144 w 289"/>
                  <a:gd name="T1" fmla="*/ 374 h 375"/>
                  <a:gd name="T2" fmla="*/ 20 w 289"/>
                  <a:gd name="T3" fmla="*/ 279 h 375"/>
                  <a:gd name="T4" fmla="*/ 1 w 289"/>
                  <a:gd name="T5" fmla="*/ 143 h 375"/>
                  <a:gd name="T6" fmla="*/ 39 w 289"/>
                  <a:gd name="T7" fmla="*/ 47 h 375"/>
                  <a:gd name="T8" fmla="*/ 144 w 289"/>
                  <a:gd name="T9" fmla="*/ 0 h 375"/>
                  <a:gd name="T10" fmla="*/ 249 w 289"/>
                  <a:gd name="T11" fmla="*/ 47 h 375"/>
                  <a:gd name="T12" fmla="*/ 287 w 289"/>
                  <a:gd name="T13" fmla="*/ 143 h 375"/>
                  <a:gd name="T14" fmla="*/ 269 w 289"/>
                  <a:gd name="T15" fmla="*/ 277 h 375"/>
                  <a:gd name="T16" fmla="*/ 144 w 289"/>
                  <a:gd name="T17" fmla="*/ 374 h 375"/>
                  <a:gd name="T18" fmla="*/ 144 w 289"/>
                  <a:gd name="T19" fmla="*/ 30 h 375"/>
                  <a:gd name="T20" fmla="*/ 59 w 289"/>
                  <a:gd name="T21" fmla="*/ 67 h 375"/>
                  <a:gd name="T22" fmla="*/ 30 w 289"/>
                  <a:gd name="T23" fmla="*/ 142 h 375"/>
                  <a:gd name="T24" fmla="*/ 48 w 289"/>
                  <a:gd name="T25" fmla="*/ 272 h 375"/>
                  <a:gd name="T26" fmla="*/ 144 w 289"/>
                  <a:gd name="T27" fmla="*/ 346 h 375"/>
                  <a:gd name="T28" fmla="*/ 240 w 289"/>
                  <a:gd name="T29" fmla="*/ 272 h 375"/>
                  <a:gd name="T30" fmla="*/ 240 w 289"/>
                  <a:gd name="T31" fmla="*/ 272 h 375"/>
                  <a:gd name="T32" fmla="*/ 258 w 289"/>
                  <a:gd name="T33" fmla="*/ 142 h 375"/>
                  <a:gd name="T34" fmla="*/ 229 w 289"/>
                  <a:gd name="T35" fmla="*/ 67 h 375"/>
                  <a:gd name="T36" fmla="*/ 144 w 289"/>
                  <a:gd name="T37" fmla="*/ 3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9" h="375">
                    <a:moveTo>
                      <a:pt x="144" y="374"/>
                    </a:moveTo>
                    <a:cubicBezTo>
                      <a:pt x="86" y="374"/>
                      <a:pt x="35" y="336"/>
                      <a:pt x="20" y="279"/>
                    </a:cubicBezTo>
                    <a:cubicBezTo>
                      <a:pt x="19" y="276"/>
                      <a:pt x="6" y="209"/>
                      <a:pt x="1" y="143"/>
                    </a:cubicBezTo>
                    <a:cubicBezTo>
                      <a:pt x="0" y="110"/>
                      <a:pt x="13" y="75"/>
                      <a:pt x="39" y="47"/>
                    </a:cubicBezTo>
                    <a:cubicBezTo>
                      <a:pt x="67" y="18"/>
                      <a:pt x="106" y="0"/>
                      <a:pt x="144" y="0"/>
                    </a:cubicBezTo>
                    <a:cubicBezTo>
                      <a:pt x="183" y="0"/>
                      <a:pt x="221" y="18"/>
                      <a:pt x="249" y="47"/>
                    </a:cubicBezTo>
                    <a:cubicBezTo>
                      <a:pt x="275" y="75"/>
                      <a:pt x="288" y="110"/>
                      <a:pt x="287" y="143"/>
                    </a:cubicBezTo>
                    <a:cubicBezTo>
                      <a:pt x="282" y="207"/>
                      <a:pt x="269" y="274"/>
                      <a:pt x="269" y="277"/>
                    </a:cubicBezTo>
                    <a:cubicBezTo>
                      <a:pt x="255" y="336"/>
                      <a:pt x="204" y="374"/>
                      <a:pt x="144" y="374"/>
                    </a:cubicBezTo>
                    <a:close/>
                    <a:moveTo>
                      <a:pt x="144" y="30"/>
                    </a:moveTo>
                    <a:cubicBezTo>
                      <a:pt x="113" y="30"/>
                      <a:pt x="83" y="43"/>
                      <a:pt x="59" y="67"/>
                    </a:cubicBezTo>
                    <a:cubicBezTo>
                      <a:pt x="39" y="89"/>
                      <a:pt x="29" y="117"/>
                      <a:pt x="30" y="142"/>
                    </a:cubicBezTo>
                    <a:cubicBezTo>
                      <a:pt x="35" y="204"/>
                      <a:pt x="48" y="272"/>
                      <a:pt x="48" y="272"/>
                    </a:cubicBezTo>
                    <a:cubicBezTo>
                      <a:pt x="59" y="315"/>
                      <a:pt x="99" y="346"/>
                      <a:pt x="144" y="346"/>
                    </a:cubicBezTo>
                    <a:cubicBezTo>
                      <a:pt x="189" y="346"/>
                      <a:pt x="229" y="315"/>
                      <a:pt x="240" y="272"/>
                    </a:cubicBezTo>
                    <a:lnTo>
                      <a:pt x="240" y="272"/>
                    </a:lnTo>
                    <a:cubicBezTo>
                      <a:pt x="240" y="272"/>
                      <a:pt x="253" y="204"/>
                      <a:pt x="258" y="142"/>
                    </a:cubicBezTo>
                    <a:cubicBezTo>
                      <a:pt x="259" y="116"/>
                      <a:pt x="249" y="89"/>
                      <a:pt x="229" y="67"/>
                    </a:cubicBezTo>
                    <a:cubicBezTo>
                      <a:pt x="207" y="43"/>
                      <a:pt x="176" y="30"/>
                      <a:pt x="14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2" name="Freeform 48">
                <a:extLst>
                  <a:ext uri="{FF2B5EF4-FFF2-40B4-BE49-F238E27FC236}">
                    <a16:creationId xmlns:a16="http://schemas.microsoft.com/office/drawing/2014/main" id="{AB8ED8ED-0F69-D1BE-BFF0-B2561C09D0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5050" y="3795713"/>
                <a:ext cx="95250" cy="127000"/>
              </a:xfrm>
              <a:custGeom>
                <a:avLst/>
                <a:gdLst>
                  <a:gd name="T0" fmla="*/ 220 w 264"/>
                  <a:gd name="T1" fmla="*/ 353 h 354"/>
                  <a:gd name="T2" fmla="*/ 0 w 264"/>
                  <a:gd name="T3" fmla="*/ 353 h 354"/>
                  <a:gd name="T4" fmla="*/ 0 w 264"/>
                  <a:gd name="T5" fmla="*/ 324 h 354"/>
                  <a:gd name="T6" fmla="*/ 220 w 264"/>
                  <a:gd name="T7" fmla="*/ 324 h 354"/>
                  <a:gd name="T8" fmla="*/ 235 w 264"/>
                  <a:gd name="T9" fmla="*/ 309 h 354"/>
                  <a:gd name="T10" fmla="*/ 235 w 264"/>
                  <a:gd name="T11" fmla="*/ 181 h 354"/>
                  <a:gd name="T12" fmla="*/ 104 w 264"/>
                  <a:gd name="T13" fmla="*/ 31 h 354"/>
                  <a:gd name="T14" fmla="*/ 0 w 264"/>
                  <a:gd name="T15" fmla="*/ 76 h 354"/>
                  <a:gd name="T16" fmla="*/ 0 w 264"/>
                  <a:gd name="T17" fmla="*/ 47 h 354"/>
                  <a:gd name="T18" fmla="*/ 86 w 264"/>
                  <a:gd name="T19" fmla="*/ 6 h 354"/>
                  <a:gd name="T20" fmla="*/ 91 w 264"/>
                  <a:gd name="T21" fmla="*/ 0 h 354"/>
                  <a:gd name="T22" fmla="*/ 98 w 264"/>
                  <a:gd name="T23" fmla="*/ 0 h 354"/>
                  <a:gd name="T24" fmla="*/ 263 w 264"/>
                  <a:gd name="T25" fmla="*/ 180 h 354"/>
                  <a:gd name="T26" fmla="*/ 263 w 264"/>
                  <a:gd name="T27" fmla="*/ 308 h 354"/>
                  <a:gd name="T28" fmla="*/ 220 w 264"/>
                  <a:gd name="T29" fmla="*/ 353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64" h="354">
                    <a:moveTo>
                      <a:pt x="220" y="353"/>
                    </a:moveTo>
                    <a:lnTo>
                      <a:pt x="0" y="353"/>
                    </a:lnTo>
                    <a:lnTo>
                      <a:pt x="0" y="324"/>
                    </a:lnTo>
                    <a:lnTo>
                      <a:pt x="220" y="324"/>
                    </a:lnTo>
                    <a:cubicBezTo>
                      <a:pt x="228" y="324"/>
                      <a:pt x="235" y="318"/>
                      <a:pt x="235" y="309"/>
                    </a:cubicBezTo>
                    <a:lnTo>
                      <a:pt x="235" y="181"/>
                    </a:lnTo>
                    <a:cubicBezTo>
                      <a:pt x="235" y="105"/>
                      <a:pt x="178" y="41"/>
                      <a:pt x="104" y="31"/>
                    </a:cubicBezTo>
                    <a:cubicBezTo>
                      <a:pt x="78" y="59"/>
                      <a:pt x="40" y="76"/>
                      <a:pt x="0" y="76"/>
                    </a:cubicBezTo>
                    <a:lnTo>
                      <a:pt x="0" y="47"/>
                    </a:lnTo>
                    <a:cubicBezTo>
                      <a:pt x="34" y="47"/>
                      <a:pt x="66" y="32"/>
                      <a:pt x="86" y="6"/>
                    </a:cubicBezTo>
                    <a:lnTo>
                      <a:pt x="91" y="0"/>
                    </a:lnTo>
                    <a:lnTo>
                      <a:pt x="98" y="0"/>
                    </a:lnTo>
                    <a:cubicBezTo>
                      <a:pt x="191" y="8"/>
                      <a:pt x="263" y="86"/>
                      <a:pt x="263" y="180"/>
                    </a:cubicBezTo>
                    <a:lnTo>
                      <a:pt x="263" y="308"/>
                    </a:lnTo>
                    <a:cubicBezTo>
                      <a:pt x="263" y="334"/>
                      <a:pt x="244" y="353"/>
                      <a:pt x="220" y="35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1E06169-9E65-D79C-AED8-8960152962CE}"/>
              </a:ext>
            </a:extLst>
          </p:cNvPr>
          <p:cNvGrpSpPr>
            <a:grpSpLocks noChangeAspect="1"/>
          </p:cNvGrpSpPr>
          <p:nvPr/>
        </p:nvGrpSpPr>
        <p:grpSpPr>
          <a:xfrm>
            <a:off x="3936356" y="1371753"/>
            <a:ext cx="309152" cy="309152"/>
            <a:chOff x="3867150" y="3498850"/>
            <a:chExt cx="325438" cy="325438"/>
          </a:xfrm>
          <a:solidFill>
            <a:schemeClr val="bg1">
              <a:lumMod val="95000"/>
            </a:schemeClr>
          </a:solidFill>
        </p:grpSpPr>
        <p:sp>
          <p:nvSpPr>
            <p:cNvPr id="14" name="Freeform 94">
              <a:extLst>
                <a:ext uri="{FF2B5EF4-FFF2-40B4-BE49-F238E27FC236}">
                  <a16:creationId xmlns:a16="http://schemas.microsoft.com/office/drawing/2014/main" id="{9E26FBFF-4DD2-A215-8DA0-F92DED5C1F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5888" y="3616325"/>
              <a:ext cx="66675" cy="76200"/>
            </a:xfrm>
            <a:custGeom>
              <a:avLst/>
              <a:gdLst>
                <a:gd name="T0" fmla="*/ 132 w 187"/>
                <a:gd name="T1" fmla="*/ 161 h 210"/>
                <a:gd name="T2" fmla="*/ 51 w 187"/>
                <a:gd name="T3" fmla="*/ 161 h 210"/>
                <a:gd name="T4" fmla="*/ 35 w 187"/>
                <a:gd name="T5" fmla="*/ 209 h 210"/>
                <a:gd name="T6" fmla="*/ 0 w 187"/>
                <a:gd name="T7" fmla="*/ 209 h 210"/>
                <a:gd name="T8" fmla="*/ 77 w 187"/>
                <a:gd name="T9" fmla="*/ 0 h 210"/>
                <a:gd name="T10" fmla="*/ 111 w 187"/>
                <a:gd name="T11" fmla="*/ 0 h 210"/>
                <a:gd name="T12" fmla="*/ 186 w 187"/>
                <a:gd name="T13" fmla="*/ 209 h 210"/>
                <a:gd name="T14" fmla="*/ 148 w 187"/>
                <a:gd name="T15" fmla="*/ 209 h 210"/>
                <a:gd name="T16" fmla="*/ 132 w 187"/>
                <a:gd name="T17" fmla="*/ 161 h 210"/>
                <a:gd name="T18" fmla="*/ 61 w 187"/>
                <a:gd name="T19" fmla="*/ 131 h 210"/>
                <a:gd name="T20" fmla="*/ 122 w 187"/>
                <a:gd name="T21" fmla="*/ 131 h 210"/>
                <a:gd name="T22" fmla="*/ 92 w 187"/>
                <a:gd name="T23" fmla="*/ 43 h 210"/>
                <a:gd name="T24" fmla="*/ 90 w 187"/>
                <a:gd name="T25" fmla="*/ 43 h 210"/>
                <a:gd name="T26" fmla="*/ 61 w 187"/>
                <a:gd name="T27" fmla="*/ 131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7" h="210">
                  <a:moveTo>
                    <a:pt x="132" y="161"/>
                  </a:moveTo>
                  <a:lnTo>
                    <a:pt x="51" y="161"/>
                  </a:lnTo>
                  <a:lnTo>
                    <a:pt x="35" y="209"/>
                  </a:lnTo>
                  <a:lnTo>
                    <a:pt x="0" y="209"/>
                  </a:lnTo>
                  <a:lnTo>
                    <a:pt x="77" y="0"/>
                  </a:lnTo>
                  <a:lnTo>
                    <a:pt x="111" y="0"/>
                  </a:lnTo>
                  <a:lnTo>
                    <a:pt x="186" y="209"/>
                  </a:lnTo>
                  <a:lnTo>
                    <a:pt x="148" y="209"/>
                  </a:lnTo>
                  <a:lnTo>
                    <a:pt x="132" y="161"/>
                  </a:lnTo>
                  <a:close/>
                  <a:moveTo>
                    <a:pt x="61" y="131"/>
                  </a:moveTo>
                  <a:lnTo>
                    <a:pt x="122" y="131"/>
                  </a:lnTo>
                  <a:lnTo>
                    <a:pt x="92" y="43"/>
                  </a:lnTo>
                  <a:lnTo>
                    <a:pt x="90" y="43"/>
                  </a:lnTo>
                  <a:lnTo>
                    <a:pt x="61" y="13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15" name="Freeform 95">
              <a:extLst>
                <a:ext uri="{FF2B5EF4-FFF2-40B4-BE49-F238E27FC236}">
                  <a16:creationId xmlns:a16="http://schemas.microsoft.com/office/drawing/2014/main" id="{8DE46D75-4F4B-8AE5-F670-A647DCE344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3675" y="3616325"/>
              <a:ext cx="55563" cy="76200"/>
            </a:xfrm>
            <a:custGeom>
              <a:avLst/>
              <a:gdLst>
                <a:gd name="T0" fmla="*/ 35 w 156"/>
                <a:gd name="T1" fmla="*/ 130 h 210"/>
                <a:gd name="T2" fmla="*/ 35 w 156"/>
                <a:gd name="T3" fmla="*/ 209 h 210"/>
                <a:gd name="T4" fmla="*/ 0 w 156"/>
                <a:gd name="T5" fmla="*/ 209 h 210"/>
                <a:gd name="T6" fmla="*/ 0 w 156"/>
                <a:gd name="T7" fmla="*/ 0 h 210"/>
                <a:gd name="T8" fmla="*/ 82 w 156"/>
                <a:gd name="T9" fmla="*/ 0 h 210"/>
                <a:gd name="T10" fmla="*/ 136 w 156"/>
                <a:gd name="T11" fmla="*/ 18 h 210"/>
                <a:gd name="T12" fmla="*/ 155 w 156"/>
                <a:gd name="T13" fmla="*/ 64 h 210"/>
                <a:gd name="T14" fmla="*/ 136 w 156"/>
                <a:gd name="T15" fmla="*/ 111 h 210"/>
                <a:gd name="T16" fmla="*/ 82 w 156"/>
                <a:gd name="T17" fmla="*/ 129 h 210"/>
                <a:gd name="T18" fmla="*/ 35 w 156"/>
                <a:gd name="T19" fmla="*/ 129 h 210"/>
                <a:gd name="T20" fmla="*/ 35 w 156"/>
                <a:gd name="T21" fmla="*/ 130 h 210"/>
                <a:gd name="T22" fmla="*/ 35 w 156"/>
                <a:gd name="T23" fmla="*/ 102 h 210"/>
                <a:gd name="T24" fmla="*/ 82 w 156"/>
                <a:gd name="T25" fmla="*/ 102 h 210"/>
                <a:gd name="T26" fmla="*/ 111 w 156"/>
                <a:gd name="T27" fmla="*/ 92 h 210"/>
                <a:gd name="T28" fmla="*/ 121 w 156"/>
                <a:gd name="T29" fmla="*/ 66 h 210"/>
                <a:gd name="T30" fmla="*/ 111 w 156"/>
                <a:gd name="T31" fmla="*/ 40 h 210"/>
                <a:gd name="T32" fmla="*/ 82 w 156"/>
                <a:gd name="T33" fmla="*/ 29 h 210"/>
                <a:gd name="T34" fmla="*/ 35 w 156"/>
                <a:gd name="T35" fmla="*/ 29 h 210"/>
                <a:gd name="T36" fmla="*/ 35 w 156"/>
                <a:gd name="T37" fmla="*/ 102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6" h="210">
                  <a:moveTo>
                    <a:pt x="35" y="130"/>
                  </a:moveTo>
                  <a:lnTo>
                    <a:pt x="35" y="209"/>
                  </a:lnTo>
                  <a:lnTo>
                    <a:pt x="0" y="209"/>
                  </a:lnTo>
                  <a:lnTo>
                    <a:pt x="0" y="0"/>
                  </a:lnTo>
                  <a:lnTo>
                    <a:pt x="82" y="0"/>
                  </a:lnTo>
                  <a:cubicBezTo>
                    <a:pt x="105" y="0"/>
                    <a:pt x="123" y="6"/>
                    <a:pt x="136" y="18"/>
                  </a:cubicBezTo>
                  <a:cubicBezTo>
                    <a:pt x="149" y="29"/>
                    <a:pt x="155" y="45"/>
                    <a:pt x="155" y="64"/>
                  </a:cubicBezTo>
                  <a:cubicBezTo>
                    <a:pt x="155" y="83"/>
                    <a:pt x="149" y="99"/>
                    <a:pt x="136" y="111"/>
                  </a:cubicBezTo>
                  <a:cubicBezTo>
                    <a:pt x="123" y="123"/>
                    <a:pt x="105" y="129"/>
                    <a:pt x="82" y="129"/>
                  </a:cubicBezTo>
                  <a:lnTo>
                    <a:pt x="35" y="129"/>
                  </a:lnTo>
                  <a:lnTo>
                    <a:pt x="35" y="130"/>
                  </a:lnTo>
                  <a:close/>
                  <a:moveTo>
                    <a:pt x="35" y="102"/>
                  </a:moveTo>
                  <a:lnTo>
                    <a:pt x="82" y="102"/>
                  </a:lnTo>
                  <a:cubicBezTo>
                    <a:pt x="95" y="102"/>
                    <a:pt x="104" y="99"/>
                    <a:pt x="111" y="92"/>
                  </a:cubicBezTo>
                  <a:cubicBezTo>
                    <a:pt x="117" y="85"/>
                    <a:pt x="121" y="76"/>
                    <a:pt x="121" y="66"/>
                  </a:cubicBezTo>
                  <a:cubicBezTo>
                    <a:pt x="121" y="56"/>
                    <a:pt x="119" y="47"/>
                    <a:pt x="111" y="40"/>
                  </a:cubicBezTo>
                  <a:cubicBezTo>
                    <a:pt x="105" y="32"/>
                    <a:pt x="95" y="29"/>
                    <a:pt x="82" y="29"/>
                  </a:cubicBezTo>
                  <a:lnTo>
                    <a:pt x="35" y="29"/>
                  </a:lnTo>
                  <a:lnTo>
                    <a:pt x="35" y="10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16" name="Freeform 96">
              <a:extLst>
                <a:ext uri="{FF2B5EF4-FFF2-40B4-BE49-F238E27FC236}">
                  <a16:creationId xmlns:a16="http://schemas.microsoft.com/office/drawing/2014/main" id="{D2BC96A7-25C6-D875-E59D-3EF75C519D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3525" y="3616325"/>
              <a:ext cx="55563" cy="76200"/>
            </a:xfrm>
            <a:custGeom>
              <a:avLst/>
              <a:gdLst>
                <a:gd name="T0" fmla="*/ 35 w 155"/>
                <a:gd name="T1" fmla="*/ 130 h 210"/>
                <a:gd name="T2" fmla="*/ 35 w 155"/>
                <a:gd name="T3" fmla="*/ 209 h 210"/>
                <a:gd name="T4" fmla="*/ 0 w 155"/>
                <a:gd name="T5" fmla="*/ 209 h 210"/>
                <a:gd name="T6" fmla="*/ 0 w 155"/>
                <a:gd name="T7" fmla="*/ 0 h 210"/>
                <a:gd name="T8" fmla="*/ 81 w 155"/>
                <a:gd name="T9" fmla="*/ 0 h 210"/>
                <a:gd name="T10" fmla="*/ 135 w 155"/>
                <a:gd name="T11" fmla="*/ 18 h 210"/>
                <a:gd name="T12" fmla="*/ 154 w 155"/>
                <a:gd name="T13" fmla="*/ 64 h 210"/>
                <a:gd name="T14" fmla="*/ 135 w 155"/>
                <a:gd name="T15" fmla="*/ 111 h 210"/>
                <a:gd name="T16" fmla="*/ 81 w 155"/>
                <a:gd name="T17" fmla="*/ 129 h 210"/>
                <a:gd name="T18" fmla="*/ 35 w 155"/>
                <a:gd name="T19" fmla="*/ 129 h 210"/>
                <a:gd name="T20" fmla="*/ 35 w 155"/>
                <a:gd name="T21" fmla="*/ 130 h 210"/>
                <a:gd name="T22" fmla="*/ 35 w 155"/>
                <a:gd name="T23" fmla="*/ 102 h 210"/>
                <a:gd name="T24" fmla="*/ 81 w 155"/>
                <a:gd name="T25" fmla="*/ 102 h 210"/>
                <a:gd name="T26" fmla="*/ 111 w 155"/>
                <a:gd name="T27" fmla="*/ 92 h 210"/>
                <a:gd name="T28" fmla="*/ 121 w 155"/>
                <a:gd name="T29" fmla="*/ 66 h 210"/>
                <a:gd name="T30" fmla="*/ 111 w 155"/>
                <a:gd name="T31" fmla="*/ 40 h 210"/>
                <a:gd name="T32" fmla="*/ 81 w 155"/>
                <a:gd name="T33" fmla="*/ 29 h 210"/>
                <a:gd name="T34" fmla="*/ 35 w 155"/>
                <a:gd name="T35" fmla="*/ 29 h 210"/>
                <a:gd name="T36" fmla="*/ 35 w 155"/>
                <a:gd name="T37" fmla="*/ 102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5" h="210">
                  <a:moveTo>
                    <a:pt x="35" y="130"/>
                  </a:moveTo>
                  <a:lnTo>
                    <a:pt x="35" y="209"/>
                  </a:lnTo>
                  <a:lnTo>
                    <a:pt x="0" y="209"/>
                  </a:lnTo>
                  <a:lnTo>
                    <a:pt x="0" y="0"/>
                  </a:lnTo>
                  <a:lnTo>
                    <a:pt x="81" y="0"/>
                  </a:lnTo>
                  <a:cubicBezTo>
                    <a:pt x="105" y="0"/>
                    <a:pt x="122" y="6"/>
                    <a:pt x="135" y="18"/>
                  </a:cubicBezTo>
                  <a:cubicBezTo>
                    <a:pt x="148" y="29"/>
                    <a:pt x="154" y="45"/>
                    <a:pt x="154" y="64"/>
                  </a:cubicBezTo>
                  <a:cubicBezTo>
                    <a:pt x="154" y="83"/>
                    <a:pt x="148" y="99"/>
                    <a:pt x="135" y="111"/>
                  </a:cubicBezTo>
                  <a:cubicBezTo>
                    <a:pt x="122" y="123"/>
                    <a:pt x="105" y="129"/>
                    <a:pt x="81" y="129"/>
                  </a:cubicBezTo>
                  <a:lnTo>
                    <a:pt x="35" y="129"/>
                  </a:lnTo>
                  <a:lnTo>
                    <a:pt x="35" y="130"/>
                  </a:lnTo>
                  <a:close/>
                  <a:moveTo>
                    <a:pt x="35" y="102"/>
                  </a:moveTo>
                  <a:lnTo>
                    <a:pt x="81" y="102"/>
                  </a:lnTo>
                  <a:cubicBezTo>
                    <a:pt x="95" y="102"/>
                    <a:pt x="103" y="99"/>
                    <a:pt x="111" y="92"/>
                  </a:cubicBezTo>
                  <a:cubicBezTo>
                    <a:pt x="118" y="85"/>
                    <a:pt x="121" y="76"/>
                    <a:pt x="121" y="66"/>
                  </a:cubicBezTo>
                  <a:cubicBezTo>
                    <a:pt x="121" y="56"/>
                    <a:pt x="118" y="47"/>
                    <a:pt x="111" y="40"/>
                  </a:cubicBezTo>
                  <a:cubicBezTo>
                    <a:pt x="103" y="32"/>
                    <a:pt x="95" y="29"/>
                    <a:pt x="81" y="29"/>
                  </a:cubicBezTo>
                  <a:lnTo>
                    <a:pt x="35" y="29"/>
                  </a:lnTo>
                  <a:lnTo>
                    <a:pt x="35" y="10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17" name="Freeform 97">
              <a:extLst>
                <a:ext uri="{FF2B5EF4-FFF2-40B4-BE49-F238E27FC236}">
                  <a16:creationId xmlns:a16="http://schemas.microsoft.com/office/drawing/2014/main" id="{8446960D-5503-F263-7CB2-C92A51CFC6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7150" y="3498850"/>
              <a:ext cx="325438" cy="325438"/>
            </a:xfrm>
            <a:custGeom>
              <a:avLst/>
              <a:gdLst>
                <a:gd name="T0" fmla="*/ 853 w 905"/>
                <a:gd name="T1" fmla="*/ 902 h 903"/>
                <a:gd name="T2" fmla="*/ 51 w 905"/>
                <a:gd name="T3" fmla="*/ 902 h 903"/>
                <a:gd name="T4" fmla="*/ 0 w 905"/>
                <a:gd name="T5" fmla="*/ 851 h 903"/>
                <a:gd name="T6" fmla="*/ 0 w 905"/>
                <a:gd name="T7" fmla="*/ 51 h 903"/>
                <a:gd name="T8" fmla="*/ 51 w 905"/>
                <a:gd name="T9" fmla="*/ 0 h 903"/>
                <a:gd name="T10" fmla="*/ 853 w 905"/>
                <a:gd name="T11" fmla="*/ 0 h 903"/>
                <a:gd name="T12" fmla="*/ 904 w 905"/>
                <a:gd name="T13" fmla="*/ 51 h 903"/>
                <a:gd name="T14" fmla="*/ 904 w 905"/>
                <a:gd name="T15" fmla="*/ 851 h 903"/>
                <a:gd name="T16" fmla="*/ 853 w 905"/>
                <a:gd name="T17" fmla="*/ 902 h 903"/>
                <a:gd name="T18" fmla="*/ 51 w 905"/>
                <a:gd name="T19" fmla="*/ 29 h 903"/>
                <a:gd name="T20" fmla="*/ 29 w 905"/>
                <a:gd name="T21" fmla="*/ 51 h 903"/>
                <a:gd name="T22" fmla="*/ 29 w 905"/>
                <a:gd name="T23" fmla="*/ 851 h 903"/>
                <a:gd name="T24" fmla="*/ 51 w 905"/>
                <a:gd name="T25" fmla="*/ 873 h 903"/>
                <a:gd name="T26" fmla="*/ 853 w 905"/>
                <a:gd name="T27" fmla="*/ 873 h 903"/>
                <a:gd name="T28" fmla="*/ 874 w 905"/>
                <a:gd name="T29" fmla="*/ 851 h 903"/>
                <a:gd name="T30" fmla="*/ 874 w 905"/>
                <a:gd name="T31" fmla="*/ 51 h 903"/>
                <a:gd name="T32" fmla="*/ 853 w 905"/>
                <a:gd name="T33" fmla="*/ 29 h 903"/>
                <a:gd name="T34" fmla="*/ 51 w 905"/>
                <a:gd name="T35" fmla="*/ 29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5" h="903">
                  <a:moveTo>
                    <a:pt x="853" y="902"/>
                  </a:moveTo>
                  <a:lnTo>
                    <a:pt x="51" y="902"/>
                  </a:lnTo>
                  <a:cubicBezTo>
                    <a:pt x="23" y="902"/>
                    <a:pt x="0" y="879"/>
                    <a:pt x="0" y="851"/>
                  </a:cubicBezTo>
                  <a:lnTo>
                    <a:pt x="0" y="51"/>
                  </a:lnTo>
                  <a:cubicBezTo>
                    <a:pt x="0" y="23"/>
                    <a:pt x="23" y="0"/>
                    <a:pt x="51" y="0"/>
                  </a:cubicBezTo>
                  <a:lnTo>
                    <a:pt x="853" y="0"/>
                  </a:lnTo>
                  <a:cubicBezTo>
                    <a:pt x="880" y="0"/>
                    <a:pt x="904" y="23"/>
                    <a:pt x="904" y="51"/>
                  </a:cubicBezTo>
                  <a:lnTo>
                    <a:pt x="904" y="851"/>
                  </a:lnTo>
                  <a:cubicBezTo>
                    <a:pt x="904" y="881"/>
                    <a:pt x="880" y="902"/>
                    <a:pt x="853" y="902"/>
                  </a:cubicBezTo>
                  <a:close/>
                  <a:moveTo>
                    <a:pt x="51" y="29"/>
                  </a:moveTo>
                  <a:cubicBezTo>
                    <a:pt x="39" y="29"/>
                    <a:pt x="29" y="39"/>
                    <a:pt x="29" y="51"/>
                  </a:cubicBezTo>
                  <a:lnTo>
                    <a:pt x="29" y="851"/>
                  </a:lnTo>
                  <a:cubicBezTo>
                    <a:pt x="29" y="863"/>
                    <a:pt x="39" y="873"/>
                    <a:pt x="51" y="873"/>
                  </a:cubicBezTo>
                  <a:lnTo>
                    <a:pt x="853" y="873"/>
                  </a:lnTo>
                  <a:cubicBezTo>
                    <a:pt x="864" y="873"/>
                    <a:pt x="874" y="863"/>
                    <a:pt x="874" y="851"/>
                  </a:cubicBezTo>
                  <a:lnTo>
                    <a:pt x="874" y="51"/>
                  </a:lnTo>
                  <a:cubicBezTo>
                    <a:pt x="874" y="39"/>
                    <a:pt x="864" y="29"/>
                    <a:pt x="853" y="29"/>
                  </a:cubicBezTo>
                  <a:lnTo>
                    <a:pt x="51" y="2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1ADF593-8D7B-C61C-8753-A88146DF94C9}"/>
              </a:ext>
            </a:extLst>
          </p:cNvPr>
          <p:cNvGrpSpPr>
            <a:grpSpLocks noChangeAspect="1"/>
          </p:cNvGrpSpPr>
          <p:nvPr/>
        </p:nvGrpSpPr>
        <p:grpSpPr>
          <a:xfrm>
            <a:off x="4992267" y="1354778"/>
            <a:ext cx="918015" cy="244804"/>
            <a:chOff x="6145510" y="5818855"/>
            <a:chExt cx="1481063" cy="394950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9FBB62D-3DA2-4714-0F9E-960611DA9B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1243" y="5831197"/>
              <a:ext cx="1329159" cy="370266"/>
            </a:xfrm>
            <a:custGeom>
              <a:avLst/>
              <a:gdLst>
                <a:gd name="T0" fmla="*/ 3014 w 3085"/>
                <a:gd name="T1" fmla="*/ 859 h 860"/>
                <a:gd name="T2" fmla="*/ 70 w 3085"/>
                <a:gd name="T3" fmla="*/ 859 h 860"/>
                <a:gd name="T4" fmla="*/ 0 w 3085"/>
                <a:gd name="T5" fmla="*/ 788 h 860"/>
                <a:gd name="T6" fmla="*/ 0 w 3085"/>
                <a:gd name="T7" fmla="*/ 70 h 860"/>
                <a:gd name="T8" fmla="*/ 70 w 3085"/>
                <a:gd name="T9" fmla="*/ 0 h 860"/>
                <a:gd name="T10" fmla="*/ 3014 w 3085"/>
                <a:gd name="T11" fmla="*/ 0 h 860"/>
                <a:gd name="T12" fmla="*/ 3084 w 3085"/>
                <a:gd name="T13" fmla="*/ 70 h 860"/>
                <a:gd name="T14" fmla="*/ 3084 w 3085"/>
                <a:gd name="T15" fmla="*/ 788 h 860"/>
                <a:gd name="T16" fmla="*/ 3014 w 3085"/>
                <a:gd name="T17" fmla="*/ 85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5" h="860">
                  <a:moveTo>
                    <a:pt x="3014" y="859"/>
                  </a:moveTo>
                  <a:lnTo>
                    <a:pt x="70" y="859"/>
                  </a:lnTo>
                  <a:cubicBezTo>
                    <a:pt x="31" y="859"/>
                    <a:pt x="0" y="827"/>
                    <a:pt x="0" y="788"/>
                  </a:cubicBezTo>
                  <a:lnTo>
                    <a:pt x="0" y="70"/>
                  </a:lnTo>
                  <a:cubicBezTo>
                    <a:pt x="0" y="32"/>
                    <a:pt x="31" y="0"/>
                    <a:pt x="70" y="0"/>
                  </a:cubicBezTo>
                  <a:lnTo>
                    <a:pt x="3014" y="0"/>
                  </a:lnTo>
                  <a:cubicBezTo>
                    <a:pt x="3053" y="0"/>
                    <a:pt x="3084" y="32"/>
                    <a:pt x="3084" y="70"/>
                  </a:cubicBezTo>
                  <a:lnTo>
                    <a:pt x="3084" y="788"/>
                  </a:lnTo>
                  <a:cubicBezTo>
                    <a:pt x="3084" y="827"/>
                    <a:pt x="3053" y="859"/>
                    <a:pt x="3014" y="859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0" name="Freeform 1">
              <a:extLst>
                <a:ext uri="{FF2B5EF4-FFF2-40B4-BE49-F238E27FC236}">
                  <a16:creationId xmlns:a16="http://schemas.microsoft.com/office/drawing/2014/main" id="{714DE56A-3339-E772-4830-CBB1A887D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5510" y="5881515"/>
              <a:ext cx="68357" cy="269629"/>
            </a:xfrm>
            <a:custGeom>
              <a:avLst/>
              <a:gdLst>
                <a:gd name="T0" fmla="*/ 98 w 159"/>
                <a:gd name="T1" fmla="*/ 625 h 626"/>
                <a:gd name="T2" fmla="*/ 0 w 159"/>
                <a:gd name="T3" fmla="*/ 539 h 626"/>
                <a:gd name="T4" fmla="*/ 0 w 159"/>
                <a:gd name="T5" fmla="*/ 87 h 626"/>
                <a:gd name="T6" fmla="*/ 98 w 159"/>
                <a:gd name="T7" fmla="*/ 0 h 626"/>
                <a:gd name="T8" fmla="*/ 158 w 159"/>
                <a:gd name="T9" fmla="*/ 0 h 626"/>
                <a:gd name="T10" fmla="*/ 158 w 159"/>
                <a:gd name="T11" fmla="*/ 57 h 626"/>
                <a:gd name="T12" fmla="*/ 98 w 159"/>
                <a:gd name="T13" fmla="*/ 57 h 626"/>
                <a:gd name="T14" fmla="*/ 56 w 159"/>
                <a:gd name="T15" fmla="*/ 87 h 626"/>
                <a:gd name="T16" fmla="*/ 56 w 159"/>
                <a:gd name="T17" fmla="*/ 539 h 626"/>
                <a:gd name="T18" fmla="*/ 98 w 159"/>
                <a:gd name="T19" fmla="*/ 569 h 626"/>
                <a:gd name="T20" fmla="*/ 158 w 159"/>
                <a:gd name="T21" fmla="*/ 569 h 626"/>
                <a:gd name="T22" fmla="*/ 158 w 159"/>
                <a:gd name="T23" fmla="*/ 625 h 626"/>
                <a:gd name="T24" fmla="*/ 98 w 159"/>
                <a:gd name="T25" fmla="*/ 625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" h="626">
                  <a:moveTo>
                    <a:pt x="98" y="625"/>
                  </a:moveTo>
                  <a:cubicBezTo>
                    <a:pt x="44" y="625"/>
                    <a:pt x="0" y="586"/>
                    <a:pt x="0" y="539"/>
                  </a:cubicBezTo>
                  <a:lnTo>
                    <a:pt x="0" y="87"/>
                  </a:lnTo>
                  <a:cubicBezTo>
                    <a:pt x="0" y="39"/>
                    <a:pt x="44" y="0"/>
                    <a:pt x="98" y="0"/>
                  </a:cubicBezTo>
                  <a:lnTo>
                    <a:pt x="158" y="0"/>
                  </a:lnTo>
                  <a:lnTo>
                    <a:pt x="158" y="57"/>
                  </a:lnTo>
                  <a:lnTo>
                    <a:pt x="98" y="57"/>
                  </a:lnTo>
                  <a:cubicBezTo>
                    <a:pt x="76" y="57"/>
                    <a:pt x="56" y="71"/>
                    <a:pt x="56" y="87"/>
                  </a:cubicBezTo>
                  <a:lnTo>
                    <a:pt x="56" y="539"/>
                  </a:lnTo>
                  <a:cubicBezTo>
                    <a:pt x="56" y="554"/>
                    <a:pt x="76" y="569"/>
                    <a:pt x="98" y="569"/>
                  </a:cubicBezTo>
                  <a:lnTo>
                    <a:pt x="158" y="569"/>
                  </a:lnTo>
                  <a:lnTo>
                    <a:pt x="158" y="625"/>
                  </a:lnTo>
                  <a:lnTo>
                    <a:pt x="98" y="625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1" name="Freeform 2">
              <a:extLst>
                <a:ext uri="{FF2B5EF4-FFF2-40B4-BE49-F238E27FC236}">
                  <a16:creationId xmlns:a16="http://schemas.microsoft.com/office/drawing/2014/main" id="{47BEB097-9463-E659-6201-5AB17533ED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6823" y="5881515"/>
              <a:ext cx="79750" cy="269629"/>
            </a:xfrm>
            <a:custGeom>
              <a:avLst/>
              <a:gdLst>
                <a:gd name="T0" fmla="*/ 85 w 184"/>
                <a:gd name="T1" fmla="*/ 625 h 626"/>
                <a:gd name="T2" fmla="*/ 0 w 184"/>
                <a:gd name="T3" fmla="*/ 625 h 626"/>
                <a:gd name="T4" fmla="*/ 0 w 184"/>
                <a:gd name="T5" fmla="*/ 569 h 626"/>
                <a:gd name="T6" fmla="*/ 85 w 184"/>
                <a:gd name="T7" fmla="*/ 569 h 626"/>
                <a:gd name="T8" fmla="*/ 127 w 184"/>
                <a:gd name="T9" fmla="*/ 539 h 626"/>
                <a:gd name="T10" fmla="*/ 127 w 184"/>
                <a:gd name="T11" fmla="*/ 87 h 626"/>
                <a:gd name="T12" fmla="*/ 85 w 184"/>
                <a:gd name="T13" fmla="*/ 57 h 626"/>
                <a:gd name="T14" fmla="*/ 0 w 184"/>
                <a:gd name="T15" fmla="*/ 57 h 626"/>
                <a:gd name="T16" fmla="*/ 0 w 184"/>
                <a:gd name="T17" fmla="*/ 0 h 626"/>
                <a:gd name="T18" fmla="*/ 85 w 184"/>
                <a:gd name="T19" fmla="*/ 0 h 626"/>
                <a:gd name="T20" fmla="*/ 183 w 184"/>
                <a:gd name="T21" fmla="*/ 87 h 626"/>
                <a:gd name="T22" fmla="*/ 183 w 184"/>
                <a:gd name="T23" fmla="*/ 539 h 626"/>
                <a:gd name="T24" fmla="*/ 85 w 184"/>
                <a:gd name="T25" fmla="*/ 625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4" h="626">
                  <a:moveTo>
                    <a:pt x="85" y="625"/>
                  </a:moveTo>
                  <a:lnTo>
                    <a:pt x="0" y="625"/>
                  </a:lnTo>
                  <a:lnTo>
                    <a:pt x="0" y="569"/>
                  </a:lnTo>
                  <a:lnTo>
                    <a:pt x="85" y="569"/>
                  </a:lnTo>
                  <a:cubicBezTo>
                    <a:pt x="107" y="569"/>
                    <a:pt x="127" y="555"/>
                    <a:pt x="127" y="539"/>
                  </a:cubicBezTo>
                  <a:lnTo>
                    <a:pt x="127" y="87"/>
                  </a:lnTo>
                  <a:cubicBezTo>
                    <a:pt x="127" y="71"/>
                    <a:pt x="107" y="57"/>
                    <a:pt x="85" y="57"/>
                  </a:cubicBezTo>
                  <a:lnTo>
                    <a:pt x="0" y="57"/>
                  </a:lnTo>
                  <a:lnTo>
                    <a:pt x="0" y="0"/>
                  </a:lnTo>
                  <a:lnTo>
                    <a:pt x="85" y="0"/>
                  </a:lnTo>
                  <a:cubicBezTo>
                    <a:pt x="139" y="0"/>
                    <a:pt x="183" y="39"/>
                    <a:pt x="183" y="87"/>
                  </a:cubicBezTo>
                  <a:lnTo>
                    <a:pt x="183" y="539"/>
                  </a:lnTo>
                  <a:cubicBezTo>
                    <a:pt x="183" y="586"/>
                    <a:pt x="139" y="625"/>
                    <a:pt x="85" y="625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2" name="Freeform 3">
              <a:extLst>
                <a:ext uri="{FF2B5EF4-FFF2-40B4-BE49-F238E27FC236}">
                  <a16:creationId xmlns:a16="http://schemas.microsoft.com/office/drawing/2014/main" id="{2652E7AC-2CF8-24AD-D755-432EB058E5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4373" y="5818855"/>
              <a:ext cx="1353843" cy="394950"/>
            </a:xfrm>
            <a:custGeom>
              <a:avLst/>
              <a:gdLst>
                <a:gd name="T0" fmla="*/ 3042 w 3142"/>
                <a:gd name="T1" fmla="*/ 0 h 917"/>
                <a:gd name="T2" fmla="*/ 99 w 3142"/>
                <a:gd name="T3" fmla="*/ 0 h 917"/>
                <a:gd name="T4" fmla="*/ 0 w 3142"/>
                <a:gd name="T5" fmla="*/ 99 h 917"/>
                <a:gd name="T6" fmla="*/ 0 w 3142"/>
                <a:gd name="T7" fmla="*/ 817 h 917"/>
                <a:gd name="T8" fmla="*/ 99 w 3142"/>
                <a:gd name="T9" fmla="*/ 916 h 917"/>
                <a:gd name="T10" fmla="*/ 3042 w 3142"/>
                <a:gd name="T11" fmla="*/ 916 h 917"/>
                <a:gd name="T12" fmla="*/ 3141 w 3142"/>
                <a:gd name="T13" fmla="*/ 817 h 917"/>
                <a:gd name="T14" fmla="*/ 3141 w 3142"/>
                <a:gd name="T15" fmla="*/ 99 h 917"/>
                <a:gd name="T16" fmla="*/ 3042 w 3142"/>
                <a:gd name="T17" fmla="*/ 0 h 917"/>
                <a:gd name="T18" fmla="*/ 3085 w 3142"/>
                <a:gd name="T19" fmla="*/ 817 h 917"/>
                <a:gd name="T20" fmla="*/ 3042 w 3142"/>
                <a:gd name="T21" fmla="*/ 859 h 917"/>
                <a:gd name="T22" fmla="*/ 99 w 3142"/>
                <a:gd name="T23" fmla="*/ 859 h 917"/>
                <a:gd name="T24" fmla="*/ 57 w 3142"/>
                <a:gd name="T25" fmla="*/ 817 h 917"/>
                <a:gd name="T26" fmla="*/ 57 w 3142"/>
                <a:gd name="T27" fmla="*/ 99 h 917"/>
                <a:gd name="T28" fmla="*/ 99 w 3142"/>
                <a:gd name="T29" fmla="*/ 56 h 917"/>
                <a:gd name="T30" fmla="*/ 3042 w 3142"/>
                <a:gd name="T31" fmla="*/ 56 h 917"/>
                <a:gd name="T32" fmla="*/ 3085 w 3142"/>
                <a:gd name="T33" fmla="*/ 99 h 917"/>
                <a:gd name="T34" fmla="*/ 3085 w 3142"/>
                <a:gd name="T35" fmla="*/ 817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42" h="917">
                  <a:moveTo>
                    <a:pt x="3042" y="0"/>
                  </a:moveTo>
                  <a:lnTo>
                    <a:pt x="99" y="0"/>
                  </a:lnTo>
                  <a:cubicBezTo>
                    <a:pt x="45" y="0"/>
                    <a:pt x="0" y="44"/>
                    <a:pt x="0" y="99"/>
                  </a:cubicBezTo>
                  <a:lnTo>
                    <a:pt x="0" y="817"/>
                  </a:lnTo>
                  <a:cubicBezTo>
                    <a:pt x="0" y="872"/>
                    <a:pt x="45" y="916"/>
                    <a:pt x="99" y="916"/>
                  </a:cubicBezTo>
                  <a:lnTo>
                    <a:pt x="3042" y="916"/>
                  </a:lnTo>
                  <a:cubicBezTo>
                    <a:pt x="3097" y="916"/>
                    <a:pt x="3141" y="872"/>
                    <a:pt x="3141" y="817"/>
                  </a:cubicBezTo>
                  <a:lnTo>
                    <a:pt x="3141" y="99"/>
                  </a:lnTo>
                  <a:cubicBezTo>
                    <a:pt x="3141" y="44"/>
                    <a:pt x="3097" y="0"/>
                    <a:pt x="3042" y="0"/>
                  </a:cubicBezTo>
                  <a:close/>
                  <a:moveTo>
                    <a:pt x="3085" y="817"/>
                  </a:moveTo>
                  <a:cubicBezTo>
                    <a:pt x="3085" y="841"/>
                    <a:pt x="3066" y="859"/>
                    <a:pt x="3042" y="859"/>
                  </a:cubicBezTo>
                  <a:lnTo>
                    <a:pt x="99" y="859"/>
                  </a:lnTo>
                  <a:cubicBezTo>
                    <a:pt x="76" y="859"/>
                    <a:pt x="57" y="841"/>
                    <a:pt x="57" y="817"/>
                  </a:cubicBezTo>
                  <a:lnTo>
                    <a:pt x="57" y="99"/>
                  </a:lnTo>
                  <a:cubicBezTo>
                    <a:pt x="57" y="75"/>
                    <a:pt x="76" y="56"/>
                    <a:pt x="99" y="56"/>
                  </a:cubicBezTo>
                  <a:lnTo>
                    <a:pt x="3042" y="56"/>
                  </a:lnTo>
                  <a:cubicBezTo>
                    <a:pt x="3066" y="56"/>
                    <a:pt x="3085" y="75"/>
                    <a:pt x="3085" y="99"/>
                  </a:cubicBezTo>
                  <a:lnTo>
                    <a:pt x="3085" y="81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191B8BA0-DF92-487A-033E-6F80644CB390}"/>
                </a:ext>
              </a:extLst>
            </p:cNvPr>
            <p:cNvGrpSpPr/>
            <p:nvPr/>
          </p:nvGrpSpPr>
          <p:grpSpPr>
            <a:xfrm>
              <a:off x="6288805" y="5966767"/>
              <a:ext cx="268293" cy="99125"/>
              <a:chOff x="686738" y="637460"/>
              <a:chExt cx="950700" cy="351253"/>
            </a:xfrm>
            <a:solidFill>
              <a:schemeClr val="bg1"/>
            </a:solidFill>
          </p:grpSpPr>
          <p:sp>
            <p:nvSpPr>
              <p:cNvPr id="50" name="Freeform 41">
                <a:extLst>
                  <a:ext uri="{FF2B5EF4-FFF2-40B4-BE49-F238E27FC236}">
                    <a16:creationId xmlns:a16="http://schemas.microsoft.com/office/drawing/2014/main" id="{E40E6044-EC46-51DA-C98D-84315A1EE236}"/>
                  </a:ext>
                </a:extLst>
              </p:cNvPr>
              <p:cNvSpPr/>
              <p:nvPr/>
            </p:nvSpPr>
            <p:spPr>
              <a:xfrm>
                <a:off x="686738" y="637460"/>
                <a:ext cx="536861" cy="350950"/>
              </a:xfrm>
              <a:custGeom>
                <a:avLst/>
                <a:gdLst>
                  <a:gd name="connsiteX0" fmla="*/ 1280732 w 1864709"/>
                  <a:gd name="connsiteY0" fmla="*/ 1218975 h 1218974"/>
                  <a:gd name="connsiteX1" fmla="*/ 1864709 w 1864709"/>
                  <a:gd name="connsiteY1" fmla="*/ 1218975 h 1218974"/>
                  <a:gd name="connsiteX2" fmla="*/ 1277303 w 1864709"/>
                  <a:gd name="connsiteY2" fmla="*/ 0 h 1218974"/>
                  <a:gd name="connsiteX3" fmla="*/ 642842 w 1864709"/>
                  <a:gd name="connsiteY3" fmla="*/ 0 h 1218974"/>
                  <a:gd name="connsiteX4" fmla="*/ 0 w 1864709"/>
                  <a:gd name="connsiteY4" fmla="*/ 1218975 h 1218974"/>
                  <a:gd name="connsiteX5" fmla="*/ 336709 w 1864709"/>
                  <a:gd name="connsiteY5" fmla="*/ 1218975 h 1218974"/>
                  <a:gd name="connsiteX6" fmla="*/ 510159 w 1864709"/>
                  <a:gd name="connsiteY6" fmla="*/ 891052 h 1218974"/>
                  <a:gd name="connsiteX7" fmla="*/ 1123760 w 1864709"/>
                  <a:gd name="connsiteY7" fmla="*/ 891052 h 1218974"/>
                  <a:gd name="connsiteX8" fmla="*/ 1280732 w 1864709"/>
                  <a:gd name="connsiteY8" fmla="*/ 1218975 h 1218974"/>
                  <a:gd name="connsiteX9" fmla="*/ 1025366 w 1864709"/>
                  <a:gd name="connsiteY9" fmla="*/ 686183 h 1218974"/>
                  <a:gd name="connsiteX10" fmla="*/ 618268 w 1864709"/>
                  <a:gd name="connsiteY10" fmla="*/ 686467 h 1218974"/>
                  <a:gd name="connsiteX11" fmla="*/ 831818 w 1864709"/>
                  <a:gd name="connsiteY11" fmla="*/ 282797 h 1218974"/>
                  <a:gd name="connsiteX12" fmla="*/ 1025366 w 1864709"/>
                  <a:gd name="connsiteY12" fmla="*/ 686183 h 1218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64709" h="1218974">
                    <a:moveTo>
                      <a:pt x="1280732" y="1218975"/>
                    </a:moveTo>
                    <a:lnTo>
                      <a:pt x="1864709" y="1218975"/>
                    </a:lnTo>
                    <a:lnTo>
                      <a:pt x="1277303" y="0"/>
                    </a:lnTo>
                    <a:lnTo>
                      <a:pt x="642842" y="0"/>
                    </a:lnTo>
                    <a:lnTo>
                      <a:pt x="0" y="1218975"/>
                    </a:lnTo>
                    <a:lnTo>
                      <a:pt x="336709" y="1218975"/>
                    </a:lnTo>
                    <a:lnTo>
                      <a:pt x="510159" y="891052"/>
                    </a:lnTo>
                    <a:lnTo>
                      <a:pt x="1123760" y="891052"/>
                    </a:lnTo>
                    <a:lnTo>
                      <a:pt x="1280732" y="1218975"/>
                    </a:lnTo>
                    <a:close/>
                    <a:moveTo>
                      <a:pt x="1025366" y="686183"/>
                    </a:moveTo>
                    <a:lnTo>
                      <a:pt x="618268" y="686467"/>
                    </a:lnTo>
                    <a:lnTo>
                      <a:pt x="831818" y="282797"/>
                    </a:lnTo>
                    <a:lnTo>
                      <a:pt x="1025366" y="68618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51" name="Freeform 42">
                <a:extLst>
                  <a:ext uri="{FF2B5EF4-FFF2-40B4-BE49-F238E27FC236}">
                    <a16:creationId xmlns:a16="http://schemas.microsoft.com/office/drawing/2014/main" id="{82DEFA40-F55C-9301-2EA3-844AB6034471}"/>
                  </a:ext>
                </a:extLst>
              </p:cNvPr>
              <p:cNvSpPr/>
              <p:nvPr/>
            </p:nvSpPr>
            <p:spPr>
              <a:xfrm>
                <a:off x="1354625" y="637487"/>
                <a:ext cx="282813" cy="351226"/>
              </a:xfrm>
              <a:custGeom>
                <a:avLst/>
                <a:gdLst>
                  <a:gd name="connsiteX0" fmla="*/ 952410 w 982310"/>
                  <a:gd name="connsiteY0" fmla="*/ 160122 h 1219933"/>
                  <a:gd name="connsiteX1" fmla="*/ 952410 w 982310"/>
                  <a:gd name="connsiteY1" fmla="*/ 160122 h 1219933"/>
                  <a:gd name="connsiteX2" fmla="*/ 750290 w 982310"/>
                  <a:gd name="connsiteY2" fmla="*/ 474 h 1219933"/>
                  <a:gd name="connsiteX3" fmla="*/ 490257 w 982310"/>
                  <a:gd name="connsiteY3" fmla="*/ 0 h 1219933"/>
                  <a:gd name="connsiteX4" fmla="*/ 232035 w 982310"/>
                  <a:gd name="connsiteY4" fmla="*/ 474 h 1219933"/>
                  <a:gd name="connsiteX5" fmla="*/ 30295 w 982310"/>
                  <a:gd name="connsiteY5" fmla="*/ 158890 h 1219933"/>
                  <a:gd name="connsiteX6" fmla="*/ 30200 w 982310"/>
                  <a:gd name="connsiteY6" fmla="*/ 158890 h 1219933"/>
                  <a:gd name="connsiteX7" fmla="*/ 101 w 982310"/>
                  <a:gd name="connsiteY7" fmla="*/ 609961 h 1219933"/>
                  <a:gd name="connsiteX8" fmla="*/ 30200 w 982310"/>
                  <a:gd name="connsiteY8" fmla="*/ 1061033 h 1219933"/>
                  <a:gd name="connsiteX9" fmla="*/ 30295 w 982310"/>
                  <a:gd name="connsiteY9" fmla="*/ 1061033 h 1219933"/>
                  <a:gd name="connsiteX10" fmla="*/ 232035 w 982310"/>
                  <a:gd name="connsiteY10" fmla="*/ 1219449 h 1219933"/>
                  <a:gd name="connsiteX11" fmla="*/ 490257 w 982310"/>
                  <a:gd name="connsiteY11" fmla="*/ 1219923 h 1219933"/>
                  <a:gd name="connsiteX12" fmla="*/ 750290 w 982310"/>
                  <a:gd name="connsiteY12" fmla="*/ 1219449 h 1219933"/>
                  <a:gd name="connsiteX13" fmla="*/ 952315 w 982310"/>
                  <a:gd name="connsiteY13" fmla="*/ 1059801 h 1219933"/>
                  <a:gd name="connsiteX14" fmla="*/ 952410 w 982310"/>
                  <a:gd name="connsiteY14" fmla="*/ 1059801 h 1219933"/>
                  <a:gd name="connsiteX15" fmla="*/ 982224 w 982310"/>
                  <a:gd name="connsiteY15" fmla="*/ 609961 h 1219933"/>
                  <a:gd name="connsiteX16" fmla="*/ 952410 w 982310"/>
                  <a:gd name="connsiteY16" fmla="*/ 160122 h 1219933"/>
                  <a:gd name="connsiteX17" fmla="*/ 626465 w 982310"/>
                  <a:gd name="connsiteY17" fmla="*/ 952200 h 1219933"/>
                  <a:gd name="connsiteX18" fmla="*/ 556361 w 982310"/>
                  <a:gd name="connsiteY18" fmla="*/ 1021690 h 1219933"/>
                  <a:gd name="connsiteX19" fmla="*/ 426059 w 982310"/>
                  <a:gd name="connsiteY19" fmla="*/ 1021690 h 1219933"/>
                  <a:gd name="connsiteX20" fmla="*/ 355955 w 982310"/>
                  <a:gd name="connsiteY20" fmla="*/ 952200 h 1219933"/>
                  <a:gd name="connsiteX21" fmla="*/ 355955 w 982310"/>
                  <a:gd name="connsiteY21" fmla="*/ 270283 h 1219933"/>
                  <a:gd name="connsiteX22" fmla="*/ 426059 w 982310"/>
                  <a:gd name="connsiteY22" fmla="*/ 200982 h 1219933"/>
                  <a:gd name="connsiteX23" fmla="*/ 556361 w 982310"/>
                  <a:gd name="connsiteY23" fmla="*/ 200982 h 1219933"/>
                  <a:gd name="connsiteX24" fmla="*/ 626465 w 982310"/>
                  <a:gd name="connsiteY24" fmla="*/ 270283 h 1219933"/>
                  <a:gd name="connsiteX25" fmla="*/ 626465 w 982310"/>
                  <a:gd name="connsiteY25" fmla="*/ 952200 h 1219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82310" h="1219933">
                    <a:moveTo>
                      <a:pt x="952410" y="160122"/>
                    </a:moveTo>
                    <a:lnTo>
                      <a:pt x="952410" y="160122"/>
                    </a:lnTo>
                    <a:cubicBezTo>
                      <a:pt x="930979" y="68637"/>
                      <a:pt x="848683" y="474"/>
                      <a:pt x="750290" y="474"/>
                    </a:cubicBezTo>
                    <a:cubicBezTo>
                      <a:pt x="750290" y="474"/>
                      <a:pt x="735240" y="0"/>
                      <a:pt x="490257" y="0"/>
                    </a:cubicBezTo>
                    <a:cubicBezTo>
                      <a:pt x="246703" y="0"/>
                      <a:pt x="232035" y="474"/>
                      <a:pt x="232035" y="474"/>
                    </a:cubicBezTo>
                    <a:cubicBezTo>
                      <a:pt x="134118" y="474"/>
                      <a:pt x="52203" y="68068"/>
                      <a:pt x="30295" y="158890"/>
                    </a:cubicBezTo>
                    <a:lnTo>
                      <a:pt x="30200" y="158890"/>
                    </a:lnTo>
                    <a:cubicBezTo>
                      <a:pt x="7435" y="245634"/>
                      <a:pt x="-1042" y="429267"/>
                      <a:pt x="101" y="609961"/>
                    </a:cubicBezTo>
                    <a:cubicBezTo>
                      <a:pt x="-1042" y="790656"/>
                      <a:pt x="7435" y="974289"/>
                      <a:pt x="30200" y="1061033"/>
                    </a:cubicBezTo>
                    <a:lnTo>
                      <a:pt x="30295" y="1061033"/>
                    </a:lnTo>
                    <a:cubicBezTo>
                      <a:pt x="52107" y="1151854"/>
                      <a:pt x="134023" y="1219449"/>
                      <a:pt x="232035" y="1219449"/>
                    </a:cubicBezTo>
                    <a:cubicBezTo>
                      <a:pt x="232035" y="1219449"/>
                      <a:pt x="246703" y="1220018"/>
                      <a:pt x="490257" y="1219923"/>
                    </a:cubicBezTo>
                    <a:cubicBezTo>
                      <a:pt x="735240" y="1219923"/>
                      <a:pt x="750290" y="1219449"/>
                      <a:pt x="750290" y="1219449"/>
                    </a:cubicBezTo>
                    <a:cubicBezTo>
                      <a:pt x="848683" y="1219449"/>
                      <a:pt x="930979" y="1151191"/>
                      <a:pt x="952315" y="1059801"/>
                    </a:cubicBezTo>
                    <a:lnTo>
                      <a:pt x="952410" y="1059801"/>
                    </a:lnTo>
                    <a:cubicBezTo>
                      <a:pt x="974985" y="972582"/>
                      <a:pt x="983271" y="789897"/>
                      <a:pt x="982224" y="609961"/>
                    </a:cubicBezTo>
                    <a:cubicBezTo>
                      <a:pt x="983271" y="430120"/>
                      <a:pt x="974985" y="247435"/>
                      <a:pt x="952410" y="160122"/>
                    </a:cubicBezTo>
                    <a:close/>
                    <a:moveTo>
                      <a:pt x="626465" y="952200"/>
                    </a:moveTo>
                    <a:cubicBezTo>
                      <a:pt x="626465" y="990595"/>
                      <a:pt x="595032" y="1021690"/>
                      <a:pt x="556361" y="1021690"/>
                    </a:cubicBezTo>
                    <a:lnTo>
                      <a:pt x="426059" y="1021690"/>
                    </a:lnTo>
                    <a:cubicBezTo>
                      <a:pt x="387197" y="1021690"/>
                      <a:pt x="355955" y="990689"/>
                      <a:pt x="355955" y="952200"/>
                    </a:cubicBezTo>
                    <a:lnTo>
                      <a:pt x="355955" y="270283"/>
                    </a:lnTo>
                    <a:cubicBezTo>
                      <a:pt x="355955" y="231983"/>
                      <a:pt x="387292" y="200982"/>
                      <a:pt x="426059" y="200982"/>
                    </a:cubicBezTo>
                    <a:lnTo>
                      <a:pt x="556361" y="200982"/>
                    </a:lnTo>
                    <a:cubicBezTo>
                      <a:pt x="595032" y="200982"/>
                      <a:pt x="626465" y="231983"/>
                      <a:pt x="626465" y="270283"/>
                    </a:cubicBezTo>
                    <a:lnTo>
                      <a:pt x="626465" y="9522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52" name="Freeform 43">
                <a:extLst>
                  <a:ext uri="{FF2B5EF4-FFF2-40B4-BE49-F238E27FC236}">
                    <a16:creationId xmlns:a16="http://schemas.microsoft.com/office/drawing/2014/main" id="{259DED9A-776D-CB62-600B-AAC74DDEFE08}"/>
                  </a:ext>
                </a:extLst>
              </p:cNvPr>
              <p:cNvSpPr/>
              <p:nvPr/>
            </p:nvSpPr>
            <p:spPr>
              <a:xfrm>
                <a:off x="1157592" y="637460"/>
                <a:ext cx="167829" cy="350922"/>
              </a:xfrm>
              <a:custGeom>
                <a:avLst/>
                <a:gdLst>
                  <a:gd name="connsiteX0" fmla="*/ 582930 w 582929"/>
                  <a:gd name="connsiteY0" fmla="*/ 1218880 h 1218879"/>
                  <a:gd name="connsiteX1" fmla="*/ 233934 w 582929"/>
                  <a:gd name="connsiteY1" fmla="*/ 1218880 h 1218879"/>
                  <a:gd name="connsiteX2" fmla="*/ 233934 w 582929"/>
                  <a:gd name="connsiteY2" fmla="*/ 419218 h 1218879"/>
                  <a:gd name="connsiteX3" fmla="*/ 0 w 582929"/>
                  <a:gd name="connsiteY3" fmla="*/ 419218 h 1218879"/>
                  <a:gd name="connsiteX4" fmla="*/ 0 w 582929"/>
                  <a:gd name="connsiteY4" fmla="*/ 202783 h 1218879"/>
                  <a:gd name="connsiteX5" fmla="*/ 376142 w 582929"/>
                  <a:gd name="connsiteY5" fmla="*/ 0 h 1218879"/>
                  <a:gd name="connsiteX6" fmla="*/ 582930 w 582929"/>
                  <a:gd name="connsiteY6" fmla="*/ 0 h 121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2929" h="1218879">
                    <a:moveTo>
                      <a:pt x="582930" y="1218880"/>
                    </a:moveTo>
                    <a:lnTo>
                      <a:pt x="233934" y="1218880"/>
                    </a:lnTo>
                    <a:lnTo>
                      <a:pt x="233934" y="419218"/>
                    </a:lnTo>
                    <a:lnTo>
                      <a:pt x="0" y="419218"/>
                    </a:lnTo>
                    <a:lnTo>
                      <a:pt x="0" y="202783"/>
                    </a:lnTo>
                    <a:lnTo>
                      <a:pt x="376142" y="0"/>
                    </a:lnTo>
                    <a:lnTo>
                      <a:pt x="58293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E6B00E50-A558-50B4-1BEF-1743EC2296E7}"/>
                </a:ext>
              </a:extLst>
            </p:cNvPr>
            <p:cNvGrpSpPr/>
            <p:nvPr/>
          </p:nvGrpSpPr>
          <p:grpSpPr>
            <a:xfrm>
              <a:off x="6642028" y="5944144"/>
              <a:ext cx="373851" cy="144430"/>
              <a:chOff x="6642028" y="5944144"/>
              <a:chExt cx="373851" cy="144430"/>
            </a:xfrm>
          </p:grpSpPr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6E19F97C-BD29-676C-CFDA-91557191F135}"/>
                  </a:ext>
                </a:extLst>
              </p:cNvPr>
              <p:cNvGrpSpPr/>
              <p:nvPr/>
            </p:nvGrpSpPr>
            <p:grpSpPr>
              <a:xfrm>
                <a:off x="6642028" y="5944144"/>
                <a:ext cx="160656" cy="144430"/>
                <a:chOff x="1751734" y="4816684"/>
                <a:chExt cx="598938" cy="538435"/>
              </a:xfrm>
              <a:solidFill>
                <a:schemeClr val="bg1"/>
              </a:solidFill>
            </p:grpSpPr>
            <p:sp>
              <p:nvSpPr>
                <p:cNvPr id="48" name="Freeform 4">
                  <a:extLst>
                    <a:ext uri="{FF2B5EF4-FFF2-40B4-BE49-F238E27FC236}">
                      <a16:creationId xmlns:a16="http://schemas.microsoft.com/office/drawing/2014/main" id="{1A8B5901-4919-76A1-437D-D0FEBFB335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5276473"/>
                  <a:ext cx="598937" cy="78646"/>
                </a:xfrm>
                <a:custGeom>
                  <a:avLst/>
                  <a:gdLst>
                    <a:gd name="T0" fmla="*/ 193 w 386"/>
                    <a:gd name="T1" fmla="*/ 56 h 57"/>
                    <a:gd name="T2" fmla="*/ 0 w 386"/>
                    <a:gd name="T3" fmla="*/ 56 h 57"/>
                    <a:gd name="T4" fmla="*/ 0 w 386"/>
                    <a:gd name="T5" fmla="*/ 0 h 57"/>
                    <a:gd name="T6" fmla="*/ 385 w 386"/>
                    <a:gd name="T7" fmla="*/ 0 h 57"/>
                    <a:gd name="T8" fmla="*/ 385 w 386"/>
                    <a:gd name="T9" fmla="*/ 56 h 57"/>
                    <a:gd name="T10" fmla="*/ 193 w 386"/>
                    <a:gd name="T11" fmla="*/ 56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6" h="57">
                      <a:moveTo>
                        <a:pt x="193" y="56"/>
                      </a:moveTo>
                      <a:lnTo>
                        <a:pt x="0" y="56"/>
                      </a:lnTo>
                      <a:lnTo>
                        <a:pt x="0" y="0"/>
                      </a:lnTo>
                      <a:lnTo>
                        <a:pt x="385" y="0"/>
                      </a:lnTo>
                      <a:lnTo>
                        <a:pt x="385" y="56"/>
                      </a:lnTo>
                      <a:lnTo>
                        <a:pt x="193" y="56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9" name="Freeform 10">
                  <a:extLst>
                    <a:ext uri="{FF2B5EF4-FFF2-40B4-BE49-F238E27FC236}">
                      <a16:creationId xmlns:a16="http://schemas.microsoft.com/office/drawing/2014/main" id="{F96B9C2E-5C5D-6473-C4C8-4298441CFD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4816684"/>
                  <a:ext cx="598938" cy="344840"/>
                </a:xfrm>
                <a:custGeom>
                  <a:avLst/>
                  <a:gdLst>
                    <a:gd name="T0" fmla="*/ 0 w 437"/>
                    <a:gd name="T1" fmla="*/ 0 h 250"/>
                    <a:gd name="T2" fmla="*/ 0 w 437"/>
                    <a:gd name="T3" fmla="*/ 249 h 250"/>
                    <a:gd name="T4" fmla="*/ 436 w 437"/>
                    <a:gd name="T5" fmla="*/ 249 h 250"/>
                    <a:gd name="T6" fmla="*/ 436 w 437"/>
                    <a:gd name="T7" fmla="*/ 0 h 250"/>
                    <a:gd name="T8" fmla="*/ 0 w 437"/>
                    <a:gd name="T9" fmla="*/ 0 h 250"/>
                    <a:gd name="T10" fmla="*/ 379 w 437"/>
                    <a:gd name="T11" fmla="*/ 192 h 250"/>
                    <a:gd name="T12" fmla="*/ 56 w 437"/>
                    <a:gd name="T13" fmla="*/ 192 h 250"/>
                    <a:gd name="T14" fmla="*/ 56 w 437"/>
                    <a:gd name="T15" fmla="*/ 56 h 250"/>
                    <a:gd name="T16" fmla="*/ 379 w 437"/>
                    <a:gd name="T17" fmla="*/ 56 h 250"/>
                    <a:gd name="T18" fmla="*/ 379 w 437"/>
                    <a:gd name="T19" fmla="*/ 192 h 2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37" h="250">
                      <a:moveTo>
                        <a:pt x="0" y="0"/>
                      </a:moveTo>
                      <a:lnTo>
                        <a:pt x="0" y="249"/>
                      </a:lnTo>
                      <a:lnTo>
                        <a:pt x="436" y="249"/>
                      </a:lnTo>
                      <a:lnTo>
                        <a:pt x="436" y="0"/>
                      </a:lnTo>
                      <a:lnTo>
                        <a:pt x="0" y="0"/>
                      </a:lnTo>
                      <a:close/>
                      <a:moveTo>
                        <a:pt x="379" y="192"/>
                      </a:moveTo>
                      <a:lnTo>
                        <a:pt x="56" y="192"/>
                      </a:lnTo>
                      <a:lnTo>
                        <a:pt x="56" y="56"/>
                      </a:lnTo>
                      <a:lnTo>
                        <a:pt x="379" y="56"/>
                      </a:lnTo>
                      <a:lnTo>
                        <a:pt x="379" y="19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577E3DB1-EFB8-6EE2-D498-1CA23C37D78B}"/>
                  </a:ext>
                </a:extLst>
              </p:cNvPr>
              <p:cNvGrpSpPr/>
              <p:nvPr/>
            </p:nvGrpSpPr>
            <p:grpSpPr>
              <a:xfrm>
                <a:off x="6855223" y="5944144"/>
                <a:ext cx="160656" cy="144430"/>
                <a:chOff x="1751734" y="4816684"/>
                <a:chExt cx="598938" cy="538435"/>
              </a:xfrm>
              <a:solidFill>
                <a:schemeClr val="bg1"/>
              </a:solidFill>
            </p:grpSpPr>
            <p:sp>
              <p:nvSpPr>
                <p:cNvPr id="46" name="Freeform 4">
                  <a:extLst>
                    <a:ext uri="{FF2B5EF4-FFF2-40B4-BE49-F238E27FC236}">
                      <a16:creationId xmlns:a16="http://schemas.microsoft.com/office/drawing/2014/main" id="{19927AD9-28D1-95DF-FBE4-B245B700F4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5276473"/>
                  <a:ext cx="598937" cy="78646"/>
                </a:xfrm>
                <a:custGeom>
                  <a:avLst/>
                  <a:gdLst>
                    <a:gd name="T0" fmla="*/ 193 w 386"/>
                    <a:gd name="T1" fmla="*/ 56 h 57"/>
                    <a:gd name="T2" fmla="*/ 0 w 386"/>
                    <a:gd name="T3" fmla="*/ 56 h 57"/>
                    <a:gd name="T4" fmla="*/ 0 w 386"/>
                    <a:gd name="T5" fmla="*/ 0 h 57"/>
                    <a:gd name="T6" fmla="*/ 385 w 386"/>
                    <a:gd name="T7" fmla="*/ 0 h 57"/>
                    <a:gd name="T8" fmla="*/ 385 w 386"/>
                    <a:gd name="T9" fmla="*/ 56 h 57"/>
                    <a:gd name="T10" fmla="*/ 193 w 386"/>
                    <a:gd name="T11" fmla="*/ 56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6" h="57">
                      <a:moveTo>
                        <a:pt x="193" y="56"/>
                      </a:moveTo>
                      <a:lnTo>
                        <a:pt x="0" y="56"/>
                      </a:lnTo>
                      <a:lnTo>
                        <a:pt x="0" y="0"/>
                      </a:lnTo>
                      <a:lnTo>
                        <a:pt x="385" y="0"/>
                      </a:lnTo>
                      <a:lnTo>
                        <a:pt x="385" y="56"/>
                      </a:lnTo>
                      <a:lnTo>
                        <a:pt x="193" y="56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7" name="Freeform 10">
                  <a:extLst>
                    <a:ext uri="{FF2B5EF4-FFF2-40B4-BE49-F238E27FC236}">
                      <a16:creationId xmlns:a16="http://schemas.microsoft.com/office/drawing/2014/main" id="{066D2C05-AD2B-3311-3BB1-04B3DE8C89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4816684"/>
                  <a:ext cx="598938" cy="344840"/>
                </a:xfrm>
                <a:custGeom>
                  <a:avLst/>
                  <a:gdLst>
                    <a:gd name="T0" fmla="*/ 0 w 437"/>
                    <a:gd name="T1" fmla="*/ 0 h 250"/>
                    <a:gd name="T2" fmla="*/ 0 w 437"/>
                    <a:gd name="T3" fmla="*/ 249 h 250"/>
                    <a:gd name="T4" fmla="*/ 436 w 437"/>
                    <a:gd name="T5" fmla="*/ 249 h 250"/>
                    <a:gd name="T6" fmla="*/ 436 w 437"/>
                    <a:gd name="T7" fmla="*/ 0 h 250"/>
                    <a:gd name="T8" fmla="*/ 0 w 437"/>
                    <a:gd name="T9" fmla="*/ 0 h 250"/>
                    <a:gd name="T10" fmla="*/ 379 w 437"/>
                    <a:gd name="T11" fmla="*/ 192 h 250"/>
                    <a:gd name="T12" fmla="*/ 56 w 437"/>
                    <a:gd name="T13" fmla="*/ 192 h 250"/>
                    <a:gd name="T14" fmla="*/ 56 w 437"/>
                    <a:gd name="T15" fmla="*/ 56 h 250"/>
                    <a:gd name="T16" fmla="*/ 379 w 437"/>
                    <a:gd name="T17" fmla="*/ 56 h 250"/>
                    <a:gd name="T18" fmla="*/ 379 w 437"/>
                    <a:gd name="T19" fmla="*/ 192 h 2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37" h="250">
                      <a:moveTo>
                        <a:pt x="0" y="0"/>
                      </a:moveTo>
                      <a:lnTo>
                        <a:pt x="0" y="249"/>
                      </a:lnTo>
                      <a:lnTo>
                        <a:pt x="436" y="249"/>
                      </a:lnTo>
                      <a:lnTo>
                        <a:pt x="436" y="0"/>
                      </a:lnTo>
                      <a:lnTo>
                        <a:pt x="0" y="0"/>
                      </a:lnTo>
                      <a:close/>
                      <a:moveTo>
                        <a:pt x="379" y="192"/>
                      </a:moveTo>
                      <a:lnTo>
                        <a:pt x="56" y="192"/>
                      </a:lnTo>
                      <a:lnTo>
                        <a:pt x="56" y="56"/>
                      </a:lnTo>
                      <a:lnTo>
                        <a:pt x="379" y="56"/>
                      </a:lnTo>
                      <a:lnTo>
                        <a:pt x="379" y="19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76E7AACD-1AA6-2333-2B9C-109EEF06092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164666" y="5893929"/>
              <a:ext cx="206273" cy="231641"/>
              <a:chOff x="5961063" y="3908425"/>
              <a:chExt cx="296862" cy="333375"/>
            </a:xfrm>
            <a:solidFill>
              <a:schemeClr val="bg1"/>
            </a:solidFill>
          </p:grpSpPr>
          <p:sp>
            <p:nvSpPr>
              <p:cNvPr id="26" name="Freeform 130">
                <a:extLst>
                  <a:ext uri="{FF2B5EF4-FFF2-40B4-BE49-F238E27FC236}">
                    <a16:creationId xmlns:a16="http://schemas.microsoft.com/office/drawing/2014/main" id="{FD3C30F7-5537-00E1-34B9-25B8D6451C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61063" y="3908425"/>
                <a:ext cx="296862" cy="333375"/>
              </a:xfrm>
              <a:custGeom>
                <a:avLst/>
                <a:gdLst>
                  <a:gd name="T0" fmla="*/ 450 w 826"/>
                  <a:gd name="T1" fmla="*/ 926 h 927"/>
                  <a:gd name="T2" fmla="*/ 409 w 826"/>
                  <a:gd name="T3" fmla="*/ 919 h 927"/>
                  <a:gd name="T4" fmla="*/ 369 w 826"/>
                  <a:gd name="T5" fmla="*/ 926 h 927"/>
                  <a:gd name="T6" fmla="*/ 239 w 826"/>
                  <a:gd name="T7" fmla="*/ 805 h 927"/>
                  <a:gd name="T8" fmla="*/ 48 w 826"/>
                  <a:gd name="T9" fmla="*/ 548 h 927"/>
                  <a:gd name="T10" fmla="*/ 49 w 826"/>
                  <a:gd name="T11" fmla="*/ 524 h 927"/>
                  <a:gd name="T12" fmla="*/ 0 w 826"/>
                  <a:gd name="T13" fmla="*/ 369 h 927"/>
                  <a:gd name="T14" fmla="*/ 198 w 826"/>
                  <a:gd name="T15" fmla="*/ 111 h 927"/>
                  <a:gd name="T16" fmla="*/ 414 w 826"/>
                  <a:gd name="T17" fmla="*/ 0 h 927"/>
                  <a:gd name="T18" fmla="*/ 635 w 826"/>
                  <a:gd name="T19" fmla="*/ 118 h 927"/>
                  <a:gd name="T20" fmla="*/ 825 w 826"/>
                  <a:gd name="T21" fmla="*/ 373 h 927"/>
                  <a:gd name="T22" fmla="*/ 771 w 826"/>
                  <a:gd name="T23" fmla="*/ 534 h 927"/>
                  <a:gd name="T24" fmla="*/ 771 w 826"/>
                  <a:gd name="T25" fmla="*/ 551 h 927"/>
                  <a:gd name="T26" fmla="*/ 581 w 826"/>
                  <a:gd name="T27" fmla="*/ 806 h 927"/>
                  <a:gd name="T28" fmla="*/ 450 w 826"/>
                  <a:gd name="T29" fmla="*/ 926 h 927"/>
                  <a:gd name="T30" fmla="*/ 409 w 826"/>
                  <a:gd name="T31" fmla="*/ 888 h 927"/>
                  <a:gd name="T32" fmla="*/ 415 w 826"/>
                  <a:gd name="T33" fmla="*/ 889 h 927"/>
                  <a:gd name="T34" fmla="*/ 452 w 826"/>
                  <a:gd name="T35" fmla="*/ 897 h 927"/>
                  <a:gd name="T36" fmla="*/ 552 w 826"/>
                  <a:gd name="T37" fmla="*/ 796 h 927"/>
                  <a:gd name="T38" fmla="*/ 552 w 826"/>
                  <a:gd name="T39" fmla="*/ 784 h 927"/>
                  <a:gd name="T40" fmla="*/ 562 w 826"/>
                  <a:gd name="T41" fmla="*/ 782 h 927"/>
                  <a:gd name="T42" fmla="*/ 740 w 826"/>
                  <a:gd name="T43" fmla="*/ 551 h 927"/>
                  <a:gd name="T44" fmla="*/ 739 w 826"/>
                  <a:gd name="T45" fmla="*/ 531 h 927"/>
                  <a:gd name="T46" fmla="*/ 739 w 826"/>
                  <a:gd name="T47" fmla="*/ 525 h 927"/>
                  <a:gd name="T48" fmla="*/ 742 w 826"/>
                  <a:gd name="T49" fmla="*/ 521 h 927"/>
                  <a:gd name="T50" fmla="*/ 793 w 826"/>
                  <a:gd name="T51" fmla="*/ 373 h 927"/>
                  <a:gd name="T52" fmla="*/ 619 w 826"/>
                  <a:gd name="T53" fmla="*/ 145 h 927"/>
                  <a:gd name="T54" fmla="*/ 613 w 826"/>
                  <a:gd name="T55" fmla="*/ 143 h 927"/>
                  <a:gd name="T56" fmla="*/ 610 w 826"/>
                  <a:gd name="T57" fmla="*/ 139 h 927"/>
                  <a:gd name="T58" fmla="*/ 411 w 826"/>
                  <a:gd name="T59" fmla="*/ 29 h 927"/>
                  <a:gd name="T60" fmla="*/ 215 w 826"/>
                  <a:gd name="T61" fmla="*/ 132 h 927"/>
                  <a:gd name="T62" fmla="*/ 213 w 826"/>
                  <a:gd name="T63" fmla="*/ 136 h 927"/>
                  <a:gd name="T64" fmla="*/ 207 w 826"/>
                  <a:gd name="T65" fmla="*/ 137 h 927"/>
                  <a:gd name="T66" fmla="*/ 26 w 826"/>
                  <a:gd name="T67" fmla="*/ 368 h 927"/>
                  <a:gd name="T68" fmla="*/ 73 w 826"/>
                  <a:gd name="T69" fmla="*/ 509 h 927"/>
                  <a:gd name="T70" fmla="*/ 76 w 826"/>
                  <a:gd name="T71" fmla="*/ 513 h 927"/>
                  <a:gd name="T72" fmla="*/ 76 w 826"/>
                  <a:gd name="T73" fmla="*/ 519 h 927"/>
                  <a:gd name="T74" fmla="*/ 74 w 826"/>
                  <a:gd name="T75" fmla="*/ 547 h 927"/>
                  <a:gd name="T76" fmla="*/ 255 w 826"/>
                  <a:gd name="T77" fmla="*/ 777 h 927"/>
                  <a:gd name="T78" fmla="*/ 267 w 826"/>
                  <a:gd name="T79" fmla="*/ 780 h 927"/>
                  <a:gd name="T80" fmla="*/ 267 w 826"/>
                  <a:gd name="T81" fmla="*/ 793 h 927"/>
                  <a:gd name="T82" fmla="*/ 367 w 826"/>
                  <a:gd name="T83" fmla="*/ 894 h 927"/>
                  <a:gd name="T84" fmla="*/ 404 w 826"/>
                  <a:gd name="T85" fmla="*/ 886 h 927"/>
                  <a:gd name="T86" fmla="*/ 409 w 826"/>
                  <a:gd name="T87" fmla="*/ 888 h 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26" h="927">
                    <a:moveTo>
                      <a:pt x="450" y="926"/>
                    </a:moveTo>
                    <a:cubicBezTo>
                      <a:pt x="436" y="926"/>
                      <a:pt x="422" y="923"/>
                      <a:pt x="409" y="919"/>
                    </a:cubicBezTo>
                    <a:cubicBezTo>
                      <a:pt x="396" y="923"/>
                      <a:pt x="382" y="926"/>
                      <a:pt x="369" y="926"/>
                    </a:cubicBezTo>
                    <a:cubicBezTo>
                      <a:pt x="300" y="926"/>
                      <a:pt x="243" y="872"/>
                      <a:pt x="239" y="805"/>
                    </a:cubicBezTo>
                    <a:cubicBezTo>
                      <a:pt x="125" y="771"/>
                      <a:pt x="48" y="668"/>
                      <a:pt x="48" y="548"/>
                    </a:cubicBezTo>
                    <a:cubicBezTo>
                      <a:pt x="48" y="540"/>
                      <a:pt x="48" y="532"/>
                      <a:pt x="49" y="524"/>
                    </a:cubicBezTo>
                    <a:cubicBezTo>
                      <a:pt x="17" y="478"/>
                      <a:pt x="0" y="424"/>
                      <a:pt x="0" y="369"/>
                    </a:cubicBezTo>
                    <a:cubicBezTo>
                      <a:pt x="0" y="248"/>
                      <a:pt x="81" y="142"/>
                      <a:pt x="198" y="111"/>
                    </a:cubicBezTo>
                    <a:cubicBezTo>
                      <a:pt x="248" y="41"/>
                      <a:pt x="329" y="0"/>
                      <a:pt x="414" y="0"/>
                    </a:cubicBezTo>
                    <a:cubicBezTo>
                      <a:pt x="503" y="0"/>
                      <a:pt x="586" y="44"/>
                      <a:pt x="635" y="118"/>
                    </a:cubicBezTo>
                    <a:cubicBezTo>
                      <a:pt x="747" y="152"/>
                      <a:pt x="825" y="257"/>
                      <a:pt x="825" y="373"/>
                    </a:cubicBezTo>
                    <a:cubicBezTo>
                      <a:pt x="825" y="432"/>
                      <a:pt x="806" y="487"/>
                      <a:pt x="771" y="534"/>
                    </a:cubicBezTo>
                    <a:cubicBezTo>
                      <a:pt x="771" y="540"/>
                      <a:pt x="771" y="545"/>
                      <a:pt x="771" y="551"/>
                    </a:cubicBezTo>
                    <a:cubicBezTo>
                      <a:pt x="771" y="669"/>
                      <a:pt x="694" y="773"/>
                      <a:pt x="581" y="806"/>
                    </a:cubicBezTo>
                    <a:cubicBezTo>
                      <a:pt x="574" y="873"/>
                      <a:pt x="519" y="926"/>
                      <a:pt x="450" y="926"/>
                    </a:cubicBezTo>
                    <a:close/>
                    <a:moveTo>
                      <a:pt x="409" y="888"/>
                    </a:moveTo>
                    <a:lnTo>
                      <a:pt x="415" y="889"/>
                    </a:lnTo>
                    <a:cubicBezTo>
                      <a:pt x="427" y="894"/>
                      <a:pt x="438" y="897"/>
                      <a:pt x="452" y="897"/>
                    </a:cubicBezTo>
                    <a:cubicBezTo>
                      <a:pt x="507" y="897"/>
                      <a:pt x="552" y="851"/>
                      <a:pt x="552" y="796"/>
                    </a:cubicBezTo>
                    <a:lnTo>
                      <a:pt x="552" y="784"/>
                    </a:lnTo>
                    <a:lnTo>
                      <a:pt x="562" y="782"/>
                    </a:lnTo>
                    <a:cubicBezTo>
                      <a:pt x="667" y="754"/>
                      <a:pt x="740" y="659"/>
                      <a:pt x="740" y="551"/>
                    </a:cubicBezTo>
                    <a:cubicBezTo>
                      <a:pt x="740" y="544"/>
                      <a:pt x="740" y="538"/>
                      <a:pt x="739" y="531"/>
                    </a:cubicBezTo>
                    <a:lnTo>
                      <a:pt x="739" y="525"/>
                    </a:lnTo>
                    <a:lnTo>
                      <a:pt x="742" y="521"/>
                    </a:lnTo>
                    <a:cubicBezTo>
                      <a:pt x="775" y="478"/>
                      <a:pt x="793" y="427"/>
                      <a:pt x="793" y="373"/>
                    </a:cubicBezTo>
                    <a:cubicBezTo>
                      <a:pt x="793" y="267"/>
                      <a:pt x="721" y="174"/>
                      <a:pt x="619" y="145"/>
                    </a:cubicBezTo>
                    <a:lnTo>
                      <a:pt x="613" y="143"/>
                    </a:lnTo>
                    <a:lnTo>
                      <a:pt x="610" y="139"/>
                    </a:lnTo>
                    <a:cubicBezTo>
                      <a:pt x="567" y="70"/>
                      <a:pt x="492" y="29"/>
                      <a:pt x="411" y="29"/>
                    </a:cubicBezTo>
                    <a:cubicBezTo>
                      <a:pt x="334" y="29"/>
                      <a:pt x="259" y="67"/>
                      <a:pt x="215" y="132"/>
                    </a:cubicBezTo>
                    <a:lnTo>
                      <a:pt x="213" y="136"/>
                    </a:lnTo>
                    <a:lnTo>
                      <a:pt x="207" y="137"/>
                    </a:lnTo>
                    <a:cubicBezTo>
                      <a:pt x="100" y="164"/>
                      <a:pt x="26" y="258"/>
                      <a:pt x="26" y="368"/>
                    </a:cubicBezTo>
                    <a:cubicBezTo>
                      <a:pt x="26" y="419"/>
                      <a:pt x="42" y="468"/>
                      <a:pt x="73" y="509"/>
                    </a:cubicBezTo>
                    <a:lnTo>
                      <a:pt x="76" y="513"/>
                    </a:lnTo>
                    <a:lnTo>
                      <a:pt x="76" y="519"/>
                    </a:lnTo>
                    <a:cubicBezTo>
                      <a:pt x="74" y="529"/>
                      <a:pt x="74" y="538"/>
                      <a:pt x="74" y="547"/>
                    </a:cubicBezTo>
                    <a:cubicBezTo>
                      <a:pt x="74" y="656"/>
                      <a:pt x="148" y="751"/>
                      <a:pt x="255" y="777"/>
                    </a:cubicBezTo>
                    <a:lnTo>
                      <a:pt x="267" y="780"/>
                    </a:lnTo>
                    <a:lnTo>
                      <a:pt x="267" y="793"/>
                    </a:lnTo>
                    <a:cubicBezTo>
                      <a:pt x="267" y="849"/>
                      <a:pt x="312" y="894"/>
                      <a:pt x="367" y="894"/>
                    </a:cubicBezTo>
                    <a:cubicBezTo>
                      <a:pt x="379" y="894"/>
                      <a:pt x="392" y="891"/>
                      <a:pt x="404" y="886"/>
                    </a:cubicBezTo>
                    <a:lnTo>
                      <a:pt x="409" y="88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7" name="Freeform 131">
                <a:extLst>
                  <a:ext uri="{FF2B5EF4-FFF2-40B4-BE49-F238E27FC236}">
                    <a16:creationId xmlns:a16="http://schemas.microsoft.com/office/drawing/2014/main" id="{2538DDFA-CC35-9350-F504-1BD74D6C0D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3625" y="3948113"/>
                <a:ext cx="42863" cy="28575"/>
              </a:xfrm>
              <a:custGeom>
                <a:avLst/>
                <a:gdLst>
                  <a:gd name="T0" fmla="*/ 29 w 119"/>
                  <a:gd name="T1" fmla="*/ 80 h 81"/>
                  <a:gd name="T2" fmla="*/ 0 w 119"/>
                  <a:gd name="T3" fmla="*/ 74 h 81"/>
                  <a:gd name="T4" fmla="*/ 118 w 119"/>
                  <a:gd name="T5" fmla="*/ 5 h 81"/>
                  <a:gd name="T6" fmla="*/ 117 w 119"/>
                  <a:gd name="T7" fmla="*/ 35 h 81"/>
                  <a:gd name="T8" fmla="*/ 29 w 119"/>
                  <a:gd name="T9" fmla="*/ 8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81">
                    <a:moveTo>
                      <a:pt x="29" y="80"/>
                    </a:moveTo>
                    <a:lnTo>
                      <a:pt x="0" y="74"/>
                    </a:lnTo>
                    <a:cubicBezTo>
                      <a:pt x="0" y="73"/>
                      <a:pt x="16" y="0"/>
                      <a:pt x="118" y="5"/>
                    </a:cubicBezTo>
                    <a:lnTo>
                      <a:pt x="117" y="35"/>
                    </a:lnTo>
                    <a:cubicBezTo>
                      <a:pt x="39" y="30"/>
                      <a:pt x="29" y="80"/>
                      <a:pt x="29" y="8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8" name="Freeform 132">
                <a:extLst>
                  <a:ext uri="{FF2B5EF4-FFF2-40B4-BE49-F238E27FC236}">
                    <a16:creationId xmlns:a16="http://schemas.microsoft.com/office/drawing/2014/main" id="{788A70EF-0C1C-44D4-8297-2ABBB9F814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92838" y="4051300"/>
                <a:ext cx="44450" cy="49213"/>
              </a:xfrm>
              <a:custGeom>
                <a:avLst/>
                <a:gdLst>
                  <a:gd name="T0" fmla="*/ 94 w 125"/>
                  <a:gd name="T1" fmla="*/ 134 h 135"/>
                  <a:gd name="T2" fmla="*/ 0 w 125"/>
                  <a:gd name="T3" fmla="*/ 29 h 135"/>
                  <a:gd name="T4" fmla="*/ 3 w 125"/>
                  <a:gd name="T5" fmla="*/ 0 h 135"/>
                  <a:gd name="T6" fmla="*/ 124 w 125"/>
                  <a:gd name="T7" fmla="*/ 129 h 135"/>
                  <a:gd name="T8" fmla="*/ 94 w 125"/>
                  <a:gd name="T9" fmla="*/ 134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35">
                    <a:moveTo>
                      <a:pt x="94" y="134"/>
                    </a:moveTo>
                    <a:cubicBezTo>
                      <a:pt x="84" y="38"/>
                      <a:pt x="3" y="30"/>
                      <a:pt x="0" y="29"/>
                    </a:cubicBezTo>
                    <a:lnTo>
                      <a:pt x="3" y="0"/>
                    </a:lnTo>
                    <a:cubicBezTo>
                      <a:pt x="5" y="0"/>
                      <a:pt x="111" y="10"/>
                      <a:pt x="124" y="129"/>
                    </a:cubicBezTo>
                    <a:lnTo>
                      <a:pt x="94" y="13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9" name="Freeform 133">
                <a:extLst>
                  <a:ext uri="{FF2B5EF4-FFF2-40B4-BE49-F238E27FC236}">
                    <a16:creationId xmlns:a16="http://schemas.microsoft.com/office/drawing/2014/main" id="{024B40F1-1153-9D55-CA8F-1F8B8EB449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7913" y="4164013"/>
                <a:ext cx="12700" cy="31750"/>
              </a:xfrm>
              <a:custGeom>
                <a:avLst/>
                <a:gdLst>
                  <a:gd name="T0" fmla="*/ 33 w 37"/>
                  <a:gd name="T1" fmla="*/ 87 h 88"/>
                  <a:gd name="T2" fmla="*/ 4 w 37"/>
                  <a:gd name="T3" fmla="*/ 86 h 88"/>
                  <a:gd name="T4" fmla="*/ 0 w 37"/>
                  <a:gd name="T5" fmla="*/ 10 h 88"/>
                  <a:gd name="T6" fmla="*/ 28 w 37"/>
                  <a:gd name="T7" fmla="*/ 0 h 88"/>
                  <a:gd name="T8" fmla="*/ 33 w 37"/>
                  <a:gd name="T9" fmla="*/ 8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88">
                    <a:moveTo>
                      <a:pt x="33" y="87"/>
                    </a:moveTo>
                    <a:lnTo>
                      <a:pt x="4" y="86"/>
                    </a:lnTo>
                    <a:cubicBezTo>
                      <a:pt x="6" y="64"/>
                      <a:pt x="4" y="24"/>
                      <a:pt x="0" y="10"/>
                    </a:cubicBezTo>
                    <a:lnTo>
                      <a:pt x="28" y="0"/>
                    </a:lnTo>
                    <a:cubicBezTo>
                      <a:pt x="36" y="24"/>
                      <a:pt x="33" y="81"/>
                      <a:pt x="33" y="8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0" name="Freeform 134">
                <a:extLst>
                  <a:ext uri="{FF2B5EF4-FFF2-40B4-BE49-F238E27FC236}">
                    <a16:creationId xmlns:a16="http://schemas.microsoft.com/office/drawing/2014/main" id="{ECF7BE4D-E583-F979-F0B5-853BEE124A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7113" y="4092575"/>
                <a:ext cx="53975" cy="30163"/>
              </a:xfrm>
              <a:custGeom>
                <a:avLst/>
                <a:gdLst>
                  <a:gd name="T0" fmla="*/ 124 w 149"/>
                  <a:gd name="T1" fmla="*/ 81 h 82"/>
                  <a:gd name="T2" fmla="*/ 11 w 149"/>
                  <a:gd name="T3" fmla="*/ 46 h 82"/>
                  <a:gd name="T4" fmla="*/ 0 w 149"/>
                  <a:gd name="T5" fmla="*/ 18 h 82"/>
                  <a:gd name="T6" fmla="*/ 148 w 149"/>
                  <a:gd name="T7" fmla="*/ 63 h 82"/>
                  <a:gd name="T8" fmla="*/ 124 w 149"/>
                  <a:gd name="T9" fmla="*/ 81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82">
                    <a:moveTo>
                      <a:pt x="124" y="81"/>
                    </a:moveTo>
                    <a:cubicBezTo>
                      <a:pt x="81" y="21"/>
                      <a:pt x="12" y="46"/>
                      <a:pt x="11" y="46"/>
                    </a:cubicBezTo>
                    <a:lnTo>
                      <a:pt x="0" y="18"/>
                    </a:lnTo>
                    <a:cubicBezTo>
                      <a:pt x="31" y="6"/>
                      <a:pt x="102" y="0"/>
                      <a:pt x="148" y="63"/>
                    </a:cubicBezTo>
                    <a:lnTo>
                      <a:pt x="124" y="8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1" name="Freeform 135">
                <a:extLst>
                  <a:ext uri="{FF2B5EF4-FFF2-40B4-BE49-F238E27FC236}">
                    <a16:creationId xmlns:a16="http://schemas.microsoft.com/office/drawing/2014/main" id="{ECD2A2B8-B522-D2FA-548F-926373F21E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0288" y="4008438"/>
                <a:ext cx="53975" cy="34925"/>
              </a:xfrm>
              <a:custGeom>
                <a:avLst/>
                <a:gdLst>
                  <a:gd name="T0" fmla="*/ 1 w 151"/>
                  <a:gd name="T1" fmla="*/ 96 h 97"/>
                  <a:gd name="T2" fmla="*/ 0 w 151"/>
                  <a:gd name="T3" fmla="*/ 67 h 97"/>
                  <a:gd name="T4" fmla="*/ 122 w 151"/>
                  <a:gd name="T5" fmla="*/ 0 h 97"/>
                  <a:gd name="T6" fmla="*/ 150 w 151"/>
                  <a:gd name="T7" fmla="*/ 8 h 97"/>
                  <a:gd name="T8" fmla="*/ 1 w 151"/>
                  <a:gd name="T9" fmla="*/ 96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1" h="97">
                    <a:moveTo>
                      <a:pt x="1" y="96"/>
                    </a:moveTo>
                    <a:lnTo>
                      <a:pt x="0" y="67"/>
                    </a:lnTo>
                    <a:cubicBezTo>
                      <a:pt x="1" y="67"/>
                      <a:pt x="107" y="63"/>
                      <a:pt x="122" y="0"/>
                    </a:cubicBezTo>
                    <a:lnTo>
                      <a:pt x="150" y="8"/>
                    </a:lnTo>
                    <a:cubicBezTo>
                      <a:pt x="131" y="92"/>
                      <a:pt x="7" y="96"/>
                      <a:pt x="1" y="9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2" name="Freeform 136">
                <a:extLst>
                  <a:ext uri="{FF2B5EF4-FFF2-40B4-BE49-F238E27FC236}">
                    <a16:creationId xmlns:a16="http://schemas.microsoft.com/office/drawing/2014/main" id="{F01472CD-EFCB-6F81-26AB-6623202648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5375" y="4032250"/>
                <a:ext cx="30163" cy="52388"/>
              </a:xfrm>
              <a:custGeom>
                <a:avLst/>
                <a:gdLst>
                  <a:gd name="T0" fmla="*/ 22 w 83"/>
                  <a:gd name="T1" fmla="*/ 143 h 144"/>
                  <a:gd name="T2" fmla="*/ 0 w 83"/>
                  <a:gd name="T3" fmla="*/ 122 h 144"/>
                  <a:gd name="T4" fmla="*/ 13 w 83"/>
                  <a:gd name="T5" fmla="*/ 13 h 144"/>
                  <a:gd name="T6" fmla="*/ 39 w 83"/>
                  <a:gd name="T7" fmla="*/ 0 h 144"/>
                  <a:gd name="T8" fmla="*/ 22 w 83"/>
                  <a:gd name="T9" fmla="*/ 143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144">
                    <a:moveTo>
                      <a:pt x="22" y="143"/>
                    </a:moveTo>
                    <a:lnTo>
                      <a:pt x="0" y="122"/>
                    </a:lnTo>
                    <a:cubicBezTo>
                      <a:pt x="44" y="76"/>
                      <a:pt x="13" y="16"/>
                      <a:pt x="13" y="13"/>
                    </a:cubicBezTo>
                    <a:lnTo>
                      <a:pt x="39" y="0"/>
                    </a:lnTo>
                    <a:cubicBezTo>
                      <a:pt x="41" y="3"/>
                      <a:pt x="82" y="80"/>
                      <a:pt x="22" y="14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3" name="Freeform 137">
                <a:extLst>
                  <a:ext uri="{FF2B5EF4-FFF2-40B4-BE49-F238E27FC236}">
                    <a16:creationId xmlns:a16="http://schemas.microsoft.com/office/drawing/2014/main" id="{8A0CDF22-96B4-61A3-B141-2E6338CBCF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3938" y="3913188"/>
                <a:ext cx="11112" cy="319087"/>
              </a:xfrm>
              <a:custGeom>
                <a:avLst/>
                <a:gdLst>
                  <a:gd name="T0" fmla="*/ 14 w 30"/>
                  <a:gd name="T1" fmla="*/ 887 h 888"/>
                  <a:gd name="T2" fmla="*/ 0 w 30"/>
                  <a:gd name="T3" fmla="*/ 887 h 888"/>
                  <a:gd name="T4" fmla="*/ 0 w 30"/>
                  <a:gd name="T5" fmla="*/ 0 h 888"/>
                  <a:gd name="T6" fmla="*/ 29 w 30"/>
                  <a:gd name="T7" fmla="*/ 0 h 888"/>
                  <a:gd name="T8" fmla="*/ 29 w 30"/>
                  <a:gd name="T9" fmla="*/ 887 h 888"/>
                  <a:gd name="T10" fmla="*/ 14 w 30"/>
                  <a:gd name="T11" fmla="*/ 887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888">
                    <a:moveTo>
                      <a:pt x="14" y="887"/>
                    </a:moveTo>
                    <a:lnTo>
                      <a:pt x="0" y="88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887"/>
                    </a:lnTo>
                    <a:lnTo>
                      <a:pt x="14" y="88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4" name="Freeform 138">
                <a:extLst>
                  <a:ext uri="{FF2B5EF4-FFF2-40B4-BE49-F238E27FC236}">
                    <a16:creationId xmlns:a16="http://schemas.microsoft.com/office/drawing/2014/main" id="{6666B470-F9B7-74BC-6F20-493694F438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2663" y="3994150"/>
                <a:ext cx="44450" cy="22225"/>
              </a:xfrm>
              <a:custGeom>
                <a:avLst/>
                <a:gdLst>
                  <a:gd name="T0" fmla="*/ 123 w 124"/>
                  <a:gd name="T1" fmla="*/ 60 h 61"/>
                  <a:gd name="T2" fmla="*/ 0 w 124"/>
                  <a:gd name="T3" fmla="*/ 60 h 61"/>
                  <a:gd name="T4" fmla="*/ 0 w 124"/>
                  <a:gd name="T5" fmla="*/ 0 h 61"/>
                  <a:gd name="T6" fmla="*/ 30 w 124"/>
                  <a:gd name="T7" fmla="*/ 0 h 61"/>
                  <a:gd name="T8" fmla="*/ 30 w 124"/>
                  <a:gd name="T9" fmla="*/ 31 h 61"/>
                  <a:gd name="T10" fmla="*/ 123 w 124"/>
                  <a:gd name="T11" fmla="*/ 31 h 61"/>
                  <a:gd name="T12" fmla="*/ 123 w 124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4" h="61">
                    <a:moveTo>
                      <a:pt x="123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123" y="31"/>
                    </a:lnTo>
                    <a:lnTo>
                      <a:pt x="123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5" name="Freeform 139">
                <a:extLst>
                  <a:ext uri="{FF2B5EF4-FFF2-40B4-BE49-F238E27FC236}">
                    <a16:creationId xmlns:a16="http://schemas.microsoft.com/office/drawing/2014/main" id="{5154E7E7-6BC4-7972-A9D1-BFE5CF6EDE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13450" y="4046538"/>
                <a:ext cx="92075" cy="22225"/>
              </a:xfrm>
              <a:custGeom>
                <a:avLst/>
                <a:gdLst>
                  <a:gd name="T0" fmla="*/ 254 w 255"/>
                  <a:gd name="T1" fmla="*/ 60 h 61"/>
                  <a:gd name="T2" fmla="*/ 0 w 255"/>
                  <a:gd name="T3" fmla="*/ 60 h 61"/>
                  <a:gd name="T4" fmla="*/ 0 w 255"/>
                  <a:gd name="T5" fmla="*/ 0 h 61"/>
                  <a:gd name="T6" fmla="*/ 30 w 255"/>
                  <a:gd name="T7" fmla="*/ 0 h 61"/>
                  <a:gd name="T8" fmla="*/ 30 w 255"/>
                  <a:gd name="T9" fmla="*/ 31 h 61"/>
                  <a:gd name="T10" fmla="*/ 254 w 255"/>
                  <a:gd name="T11" fmla="*/ 31 h 61"/>
                  <a:gd name="T12" fmla="*/ 254 w 255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5" h="61">
                    <a:moveTo>
                      <a:pt x="254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254" y="31"/>
                    </a:lnTo>
                    <a:lnTo>
                      <a:pt x="254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6" name="Freeform 140">
                <a:extLst>
                  <a:ext uri="{FF2B5EF4-FFF2-40B4-BE49-F238E27FC236}">
                    <a16:creationId xmlns:a16="http://schemas.microsoft.com/office/drawing/2014/main" id="{4E76E001-3FC4-545B-1EFA-B088D4E90A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1075" y="4064000"/>
                <a:ext cx="11113" cy="22225"/>
              </a:xfrm>
              <a:custGeom>
                <a:avLst/>
                <a:gdLst>
                  <a:gd name="T0" fmla="*/ 15 w 30"/>
                  <a:gd name="T1" fmla="*/ 61 h 62"/>
                  <a:gd name="T2" fmla="*/ 0 w 30"/>
                  <a:gd name="T3" fmla="*/ 61 h 62"/>
                  <a:gd name="T4" fmla="*/ 0 w 30"/>
                  <a:gd name="T5" fmla="*/ 0 h 62"/>
                  <a:gd name="T6" fmla="*/ 29 w 30"/>
                  <a:gd name="T7" fmla="*/ 0 h 62"/>
                  <a:gd name="T8" fmla="*/ 29 w 30"/>
                  <a:gd name="T9" fmla="*/ 61 h 62"/>
                  <a:gd name="T10" fmla="*/ 15 w 30"/>
                  <a:gd name="T11" fmla="*/ 6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2">
                    <a:moveTo>
                      <a:pt x="15" y="61"/>
                    </a:moveTo>
                    <a:lnTo>
                      <a:pt x="0" y="61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1"/>
                    </a:lnTo>
                    <a:lnTo>
                      <a:pt x="15" y="6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7" name="Freeform 141">
                <a:extLst>
                  <a:ext uri="{FF2B5EF4-FFF2-40B4-BE49-F238E27FC236}">
                    <a16:creationId xmlns:a16="http://schemas.microsoft.com/office/drawing/2014/main" id="{BE9A2270-212A-91EF-F65A-D8FDCF1DA7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5200" y="4175125"/>
                <a:ext cx="11113" cy="19050"/>
              </a:xfrm>
              <a:custGeom>
                <a:avLst/>
                <a:gdLst>
                  <a:gd name="T0" fmla="*/ 15 w 31"/>
                  <a:gd name="T1" fmla="*/ 54 h 55"/>
                  <a:gd name="T2" fmla="*/ 0 w 31"/>
                  <a:gd name="T3" fmla="*/ 54 h 55"/>
                  <a:gd name="T4" fmla="*/ 0 w 31"/>
                  <a:gd name="T5" fmla="*/ 0 h 55"/>
                  <a:gd name="T6" fmla="*/ 30 w 31"/>
                  <a:gd name="T7" fmla="*/ 0 h 55"/>
                  <a:gd name="T8" fmla="*/ 30 w 31"/>
                  <a:gd name="T9" fmla="*/ 54 h 55"/>
                  <a:gd name="T10" fmla="*/ 15 w 31"/>
                  <a:gd name="T11" fmla="*/ 54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55">
                    <a:moveTo>
                      <a:pt x="15" y="54"/>
                    </a:moveTo>
                    <a:lnTo>
                      <a:pt x="0" y="54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54"/>
                    </a:lnTo>
                    <a:lnTo>
                      <a:pt x="15" y="5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8" name="Freeform 142">
                <a:extLst>
                  <a:ext uri="{FF2B5EF4-FFF2-40B4-BE49-F238E27FC236}">
                    <a16:creationId xmlns:a16="http://schemas.microsoft.com/office/drawing/2014/main" id="{BFA21951-267F-4521-E658-525CC6F2A0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83288" y="4090988"/>
                <a:ext cx="26987" cy="11112"/>
              </a:xfrm>
              <a:custGeom>
                <a:avLst/>
                <a:gdLst>
                  <a:gd name="T0" fmla="*/ 37 w 74"/>
                  <a:gd name="T1" fmla="*/ 29 h 30"/>
                  <a:gd name="T2" fmla="*/ 0 w 74"/>
                  <a:gd name="T3" fmla="*/ 29 h 30"/>
                  <a:gd name="T4" fmla="*/ 0 w 74"/>
                  <a:gd name="T5" fmla="*/ 0 h 30"/>
                  <a:gd name="T6" fmla="*/ 73 w 74"/>
                  <a:gd name="T7" fmla="*/ 0 h 30"/>
                  <a:gd name="T8" fmla="*/ 73 w 74"/>
                  <a:gd name="T9" fmla="*/ 29 h 30"/>
                  <a:gd name="T10" fmla="*/ 37 w 74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30">
                    <a:moveTo>
                      <a:pt x="37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73" y="0"/>
                    </a:lnTo>
                    <a:lnTo>
                      <a:pt x="73" y="29"/>
                    </a:lnTo>
                    <a:lnTo>
                      <a:pt x="37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9" name="Freeform 143">
                <a:extLst>
                  <a:ext uri="{FF2B5EF4-FFF2-40B4-BE49-F238E27FC236}">
                    <a16:creationId xmlns:a16="http://schemas.microsoft.com/office/drawing/2014/main" id="{AB29AF0A-99B9-1BF6-D7C9-78A675D60F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9963" y="3963988"/>
                <a:ext cx="38100" cy="36512"/>
              </a:xfrm>
              <a:custGeom>
                <a:avLst/>
                <a:gdLst>
                  <a:gd name="T0" fmla="*/ 51 w 104"/>
                  <a:gd name="T1" fmla="*/ 102 h 103"/>
                  <a:gd name="T2" fmla="*/ 0 w 104"/>
                  <a:gd name="T3" fmla="*/ 51 h 103"/>
                  <a:gd name="T4" fmla="*/ 51 w 104"/>
                  <a:gd name="T5" fmla="*/ 0 h 103"/>
                  <a:gd name="T6" fmla="*/ 102 w 104"/>
                  <a:gd name="T7" fmla="*/ 51 h 103"/>
                  <a:gd name="T8" fmla="*/ 51 w 104"/>
                  <a:gd name="T9" fmla="*/ 102 h 103"/>
                  <a:gd name="T10" fmla="*/ 51 w 104"/>
                  <a:gd name="T11" fmla="*/ 28 h 103"/>
                  <a:gd name="T12" fmla="*/ 29 w 104"/>
                  <a:gd name="T13" fmla="*/ 49 h 103"/>
                  <a:gd name="T14" fmla="*/ 51 w 104"/>
                  <a:gd name="T15" fmla="*/ 71 h 103"/>
                  <a:gd name="T16" fmla="*/ 72 w 104"/>
                  <a:gd name="T17" fmla="*/ 49 h 103"/>
                  <a:gd name="T18" fmla="*/ 51 w 104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4" h="103">
                    <a:moveTo>
                      <a:pt x="51" y="102"/>
                    </a:moveTo>
                    <a:cubicBezTo>
                      <a:pt x="21" y="102"/>
                      <a:pt x="0" y="79"/>
                      <a:pt x="0" y="51"/>
                    </a:cubicBezTo>
                    <a:cubicBezTo>
                      <a:pt x="0" y="22"/>
                      <a:pt x="24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3" y="79"/>
                      <a:pt x="80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7" y="28"/>
                      <a:pt x="29" y="38"/>
                      <a:pt x="29" y="49"/>
                    </a:cubicBezTo>
                    <a:cubicBezTo>
                      <a:pt x="29" y="63"/>
                      <a:pt x="40" y="71"/>
                      <a:pt x="51" y="71"/>
                    </a:cubicBezTo>
                    <a:cubicBezTo>
                      <a:pt x="63" y="71"/>
                      <a:pt x="72" y="61"/>
                      <a:pt x="72" y="49"/>
                    </a:cubicBezTo>
                    <a:cubicBezTo>
                      <a:pt x="74" y="38"/>
                      <a:pt x="64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0" name="Freeform 144">
                <a:extLst>
                  <a:ext uri="{FF2B5EF4-FFF2-40B4-BE49-F238E27FC236}">
                    <a16:creationId xmlns:a16="http://schemas.microsoft.com/office/drawing/2014/main" id="{EC180878-4CA1-F788-7D6F-78B93F16A2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99163" y="4013200"/>
                <a:ext cx="36512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49 h 103"/>
                  <a:gd name="T14" fmla="*/ 51 w 103"/>
                  <a:gd name="T15" fmla="*/ 71 h 103"/>
                  <a:gd name="T16" fmla="*/ 73 w 103"/>
                  <a:gd name="T17" fmla="*/ 49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2"/>
                      <a:pt x="23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2" y="79"/>
                      <a:pt x="79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49"/>
                    </a:cubicBezTo>
                    <a:cubicBezTo>
                      <a:pt x="29" y="62"/>
                      <a:pt x="39" y="71"/>
                      <a:pt x="51" y="71"/>
                    </a:cubicBezTo>
                    <a:cubicBezTo>
                      <a:pt x="63" y="71"/>
                      <a:pt x="73" y="61"/>
                      <a:pt x="73" y="49"/>
                    </a:cubicBezTo>
                    <a:cubicBezTo>
                      <a:pt x="73" y="38"/>
                      <a:pt x="63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1" name="Freeform 145">
                <a:extLst>
                  <a:ext uri="{FF2B5EF4-FFF2-40B4-BE49-F238E27FC236}">
                    <a16:creationId xmlns:a16="http://schemas.microsoft.com/office/drawing/2014/main" id="{EC9DE83D-104E-0A80-C45F-70EF153413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8375" y="4079875"/>
                <a:ext cx="36513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78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50"/>
                    </a:cubicBezTo>
                    <a:cubicBezTo>
                      <a:pt x="29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2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2" name="Freeform 146">
                <a:extLst>
                  <a:ext uri="{FF2B5EF4-FFF2-40B4-BE49-F238E27FC236}">
                    <a16:creationId xmlns:a16="http://schemas.microsoft.com/office/drawing/2014/main" id="{3EE47E52-48D9-BD11-162F-4AE9F5CCC3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32500" y="4141788"/>
                <a:ext cx="36513" cy="36512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30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81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30" y="38"/>
                      <a:pt x="30" y="50"/>
                    </a:cubicBezTo>
                    <a:cubicBezTo>
                      <a:pt x="30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5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3" name="Freeform 147">
                <a:extLst>
                  <a:ext uri="{FF2B5EF4-FFF2-40B4-BE49-F238E27FC236}">
                    <a16:creationId xmlns:a16="http://schemas.microsoft.com/office/drawing/2014/main" id="{8A03C6CD-565C-7EF0-1EC3-410BC56406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0450" y="4146550"/>
                <a:ext cx="44450" cy="25400"/>
              </a:xfrm>
              <a:custGeom>
                <a:avLst/>
                <a:gdLst>
                  <a:gd name="T0" fmla="*/ 26 w 122"/>
                  <a:gd name="T1" fmla="*/ 69 h 70"/>
                  <a:gd name="T2" fmla="*/ 0 w 122"/>
                  <a:gd name="T3" fmla="*/ 66 h 70"/>
                  <a:gd name="T4" fmla="*/ 6 w 122"/>
                  <a:gd name="T5" fmla="*/ 37 h 70"/>
                  <a:gd name="T6" fmla="*/ 95 w 122"/>
                  <a:gd name="T7" fmla="*/ 0 h 70"/>
                  <a:gd name="T8" fmla="*/ 121 w 122"/>
                  <a:gd name="T9" fmla="*/ 12 h 70"/>
                  <a:gd name="T10" fmla="*/ 26 w 122"/>
                  <a:gd name="T11" fmla="*/ 6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2" h="70">
                    <a:moveTo>
                      <a:pt x="26" y="69"/>
                    </a:moveTo>
                    <a:cubicBezTo>
                      <a:pt x="16" y="69"/>
                      <a:pt x="8" y="67"/>
                      <a:pt x="0" y="66"/>
                    </a:cubicBezTo>
                    <a:lnTo>
                      <a:pt x="6" y="37"/>
                    </a:lnTo>
                    <a:cubicBezTo>
                      <a:pt x="9" y="37"/>
                      <a:pt x="73" y="50"/>
                      <a:pt x="95" y="0"/>
                    </a:cubicBezTo>
                    <a:lnTo>
                      <a:pt x="121" y="12"/>
                    </a:lnTo>
                    <a:cubicBezTo>
                      <a:pt x="102" y="57"/>
                      <a:pt x="59" y="69"/>
                      <a:pt x="26" y="69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</p:grpSp>
      </p:grp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78753784-B49F-321E-11BD-4F7C30A3F192}"/>
              </a:ext>
            </a:extLst>
          </p:cNvPr>
          <p:cNvSpPr/>
          <p:nvPr/>
        </p:nvSpPr>
        <p:spPr>
          <a:xfrm>
            <a:off x="6330634" y="1362427"/>
            <a:ext cx="781154" cy="226112"/>
          </a:xfrm>
          <a:prstGeom prst="roundRect">
            <a:avLst/>
          </a:prstGeom>
          <a:gradFill flip="none" rotWithShape="1">
            <a:gsLst>
              <a:gs pos="0">
                <a:schemeClr val="tx2"/>
              </a:gs>
              <a:gs pos="0">
                <a:schemeClr val="accent3"/>
              </a:gs>
              <a:gs pos="30000">
                <a:schemeClr val="accent3"/>
              </a:gs>
              <a:gs pos="70000">
                <a:schemeClr val="accent3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AI Firewall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F3588D5-C640-E359-744A-87F6FAF96C66}"/>
              </a:ext>
            </a:extLst>
          </p:cNvPr>
          <p:cNvGrpSpPr>
            <a:grpSpLocks noChangeAspect="1"/>
          </p:cNvGrpSpPr>
          <p:nvPr/>
        </p:nvGrpSpPr>
        <p:grpSpPr>
          <a:xfrm>
            <a:off x="9181465" y="1296147"/>
            <a:ext cx="485513" cy="491714"/>
            <a:chOff x="905303" y="2241415"/>
            <a:chExt cx="486364" cy="492575"/>
          </a:xfrm>
          <a:solidFill>
            <a:schemeClr val="accent3">
              <a:lumMod val="40000"/>
              <a:lumOff val="60000"/>
            </a:schemeClr>
          </a:solidFill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3B9C97E7-C675-EB31-74B9-D8F5DA6A602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05303" y="2241415"/>
              <a:ext cx="430938" cy="437214"/>
              <a:chOff x="805304" y="2139960"/>
              <a:chExt cx="630936" cy="640124"/>
            </a:xfrm>
            <a:grpFill/>
          </p:grpSpPr>
          <p:sp>
            <p:nvSpPr>
              <p:cNvPr id="75" name="Freeform 172">
                <a:extLst>
                  <a:ext uri="{FF2B5EF4-FFF2-40B4-BE49-F238E27FC236}">
                    <a16:creationId xmlns:a16="http://schemas.microsoft.com/office/drawing/2014/main" id="{845E9E3D-FA08-1346-FC0D-EBD03AC8A4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04" y="2139960"/>
                <a:ext cx="630936" cy="199081"/>
              </a:xfrm>
              <a:custGeom>
                <a:avLst/>
                <a:gdLst>
                  <a:gd name="T0" fmla="*/ 857 w 909"/>
                  <a:gd name="T1" fmla="*/ 286 h 287"/>
                  <a:gd name="T2" fmla="*/ 51 w 909"/>
                  <a:gd name="T3" fmla="*/ 286 h 287"/>
                  <a:gd name="T4" fmla="*/ 0 w 909"/>
                  <a:gd name="T5" fmla="*/ 235 h 287"/>
                  <a:gd name="T6" fmla="*/ 0 w 909"/>
                  <a:gd name="T7" fmla="*/ 51 h 287"/>
                  <a:gd name="T8" fmla="*/ 51 w 909"/>
                  <a:gd name="T9" fmla="*/ 0 h 287"/>
                  <a:gd name="T10" fmla="*/ 857 w 909"/>
                  <a:gd name="T11" fmla="*/ 0 h 287"/>
                  <a:gd name="T12" fmla="*/ 908 w 909"/>
                  <a:gd name="T13" fmla="*/ 51 h 287"/>
                  <a:gd name="T14" fmla="*/ 908 w 909"/>
                  <a:gd name="T15" fmla="*/ 235 h 287"/>
                  <a:gd name="T16" fmla="*/ 857 w 909"/>
                  <a:gd name="T17" fmla="*/ 286 h 287"/>
                  <a:gd name="T18" fmla="*/ 51 w 909"/>
                  <a:gd name="T19" fmla="*/ 28 h 287"/>
                  <a:gd name="T20" fmla="*/ 29 w 909"/>
                  <a:gd name="T21" fmla="*/ 50 h 287"/>
                  <a:gd name="T22" fmla="*/ 29 w 909"/>
                  <a:gd name="T23" fmla="*/ 235 h 287"/>
                  <a:gd name="T24" fmla="*/ 51 w 909"/>
                  <a:gd name="T25" fmla="*/ 256 h 287"/>
                  <a:gd name="T26" fmla="*/ 857 w 909"/>
                  <a:gd name="T27" fmla="*/ 256 h 287"/>
                  <a:gd name="T28" fmla="*/ 879 w 909"/>
                  <a:gd name="T29" fmla="*/ 235 h 287"/>
                  <a:gd name="T30" fmla="*/ 879 w 909"/>
                  <a:gd name="T31" fmla="*/ 51 h 287"/>
                  <a:gd name="T32" fmla="*/ 857 w 909"/>
                  <a:gd name="T33" fmla="*/ 29 h 287"/>
                  <a:gd name="T34" fmla="*/ 51 w 909"/>
                  <a:gd name="T35" fmla="*/ 29 h 287"/>
                  <a:gd name="T36" fmla="*/ 51 w 909"/>
                  <a:gd name="T37" fmla="*/ 28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09" h="287">
                    <a:moveTo>
                      <a:pt x="857" y="286"/>
                    </a:moveTo>
                    <a:lnTo>
                      <a:pt x="51" y="286"/>
                    </a:lnTo>
                    <a:cubicBezTo>
                      <a:pt x="24" y="286"/>
                      <a:pt x="0" y="262"/>
                      <a:pt x="0" y="235"/>
                    </a:cubicBezTo>
                    <a:lnTo>
                      <a:pt x="0" y="51"/>
                    </a:lnTo>
                    <a:cubicBezTo>
                      <a:pt x="0" y="23"/>
                      <a:pt x="24" y="0"/>
                      <a:pt x="51" y="0"/>
                    </a:cubicBezTo>
                    <a:lnTo>
                      <a:pt x="857" y="0"/>
                    </a:lnTo>
                    <a:cubicBezTo>
                      <a:pt x="885" y="0"/>
                      <a:pt x="908" y="23"/>
                      <a:pt x="908" y="51"/>
                    </a:cubicBezTo>
                    <a:lnTo>
                      <a:pt x="908" y="235"/>
                    </a:lnTo>
                    <a:cubicBezTo>
                      <a:pt x="908" y="262"/>
                      <a:pt x="885" y="286"/>
                      <a:pt x="857" y="286"/>
                    </a:cubicBezTo>
                    <a:close/>
                    <a:moveTo>
                      <a:pt x="51" y="28"/>
                    </a:moveTo>
                    <a:cubicBezTo>
                      <a:pt x="40" y="28"/>
                      <a:pt x="29" y="38"/>
                      <a:pt x="29" y="50"/>
                    </a:cubicBezTo>
                    <a:lnTo>
                      <a:pt x="29" y="235"/>
                    </a:lnTo>
                    <a:cubicBezTo>
                      <a:pt x="29" y="246"/>
                      <a:pt x="40" y="256"/>
                      <a:pt x="51" y="256"/>
                    </a:cubicBezTo>
                    <a:lnTo>
                      <a:pt x="857" y="256"/>
                    </a:lnTo>
                    <a:cubicBezTo>
                      <a:pt x="869" y="256"/>
                      <a:pt x="879" y="246"/>
                      <a:pt x="879" y="235"/>
                    </a:cubicBezTo>
                    <a:lnTo>
                      <a:pt x="879" y="51"/>
                    </a:lnTo>
                    <a:cubicBezTo>
                      <a:pt x="879" y="39"/>
                      <a:pt x="869" y="29"/>
                      <a:pt x="857" y="29"/>
                    </a:cubicBezTo>
                    <a:lnTo>
                      <a:pt x="51" y="29"/>
                    </a:lnTo>
                    <a:lnTo>
                      <a:pt x="51" y="2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6" name="Freeform 173">
                <a:extLst>
                  <a:ext uri="{FF2B5EF4-FFF2-40B4-BE49-F238E27FC236}">
                    <a16:creationId xmlns:a16="http://schemas.microsoft.com/office/drawing/2014/main" id="{EBDC46C3-0522-43B1-4E0E-9C9D886359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878" y="2228780"/>
                <a:ext cx="177642" cy="21441"/>
              </a:xfrm>
              <a:custGeom>
                <a:avLst/>
                <a:gdLst>
                  <a:gd name="T0" fmla="*/ 128 w 256"/>
                  <a:gd name="T1" fmla="*/ 29 h 30"/>
                  <a:gd name="T2" fmla="*/ 0 w 256"/>
                  <a:gd name="T3" fmla="*/ 29 h 30"/>
                  <a:gd name="T4" fmla="*/ 0 w 256"/>
                  <a:gd name="T5" fmla="*/ 0 h 30"/>
                  <a:gd name="T6" fmla="*/ 255 w 256"/>
                  <a:gd name="T7" fmla="*/ 0 h 30"/>
                  <a:gd name="T8" fmla="*/ 255 w 256"/>
                  <a:gd name="T9" fmla="*/ 29 h 30"/>
                  <a:gd name="T10" fmla="*/ 128 w 256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30">
                    <a:moveTo>
                      <a:pt x="128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255" y="0"/>
                    </a:lnTo>
                    <a:lnTo>
                      <a:pt x="255" y="29"/>
                    </a:lnTo>
                    <a:lnTo>
                      <a:pt x="128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7" name="Freeform 174">
                <a:extLst>
                  <a:ext uri="{FF2B5EF4-FFF2-40B4-BE49-F238E27FC236}">
                    <a16:creationId xmlns:a16="http://schemas.microsoft.com/office/drawing/2014/main" id="{12AF5F14-2C98-FF5B-CB1B-987C547F33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6086" y="2216529"/>
                <a:ext cx="21439" cy="45943"/>
              </a:xfrm>
              <a:custGeom>
                <a:avLst/>
                <a:gdLst>
                  <a:gd name="T0" fmla="*/ 14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4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4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4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8" name="Freeform 175">
                <a:extLst>
                  <a:ext uri="{FF2B5EF4-FFF2-40B4-BE49-F238E27FC236}">
                    <a16:creationId xmlns:a16="http://schemas.microsoft.com/office/drawing/2014/main" id="{1E7561C5-C024-CAFF-C96B-2C410D7CD4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5901" y="2216529"/>
                <a:ext cx="21441" cy="45943"/>
              </a:xfrm>
              <a:custGeom>
                <a:avLst/>
                <a:gdLst>
                  <a:gd name="T0" fmla="*/ 15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5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9" name="Freeform 176">
                <a:extLst>
                  <a:ext uri="{FF2B5EF4-FFF2-40B4-BE49-F238E27FC236}">
                    <a16:creationId xmlns:a16="http://schemas.microsoft.com/office/drawing/2014/main" id="{801A82D5-5DC5-F9E2-9921-6B4973538D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12655" y="2216529"/>
                <a:ext cx="21441" cy="45943"/>
              </a:xfrm>
              <a:custGeom>
                <a:avLst/>
                <a:gdLst>
                  <a:gd name="T0" fmla="*/ 15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5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0" name="Freeform 177">
                <a:extLst>
                  <a:ext uri="{FF2B5EF4-FFF2-40B4-BE49-F238E27FC236}">
                    <a16:creationId xmlns:a16="http://schemas.microsoft.com/office/drawing/2014/main" id="{71218AF5-A93F-2A6A-6A82-708A8B00BF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9408" y="2216529"/>
                <a:ext cx="21441" cy="45943"/>
              </a:xfrm>
              <a:custGeom>
                <a:avLst/>
                <a:gdLst>
                  <a:gd name="T0" fmla="*/ 14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4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4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4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1" name="Freeform 178">
                <a:extLst>
                  <a:ext uri="{FF2B5EF4-FFF2-40B4-BE49-F238E27FC236}">
                    <a16:creationId xmlns:a16="http://schemas.microsoft.com/office/drawing/2014/main" id="{CE0117EB-7E72-9621-EB35-A13606ABAA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89226" y="2216529"/>
                <a:ext cx="21439" cy="45943"/>
              </a:xfrm>
              <a:custGeom>
                <a:avLst/>
                <a:gdLst>
                  <a:gd name="T0" fmla="*/ 15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5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2" name="Freeform 179">
                <a:extLst>
                  <a:ext uri="{FF2B5EF4-FFF2-40B4-BE49-F238E27FC236}">
                    <a16:creationId xmlns:a16="http://schemas.microsoft.com/office/drawing/2014/main" id="{7BED6154-D69D-B9F7-FA73-162D9DB87B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25979" y="2216529"/>
                <a:ext cx="21439" cy="45943"/>
              </a:xfrm>
              <a:custGeom>
                <a:avLst/>
                <a:gdLst>
                  <a:gd name="T0" fmla="*/ 15 w 31"/>
                  <a:gd name="T1" fmla="*/ 67 h 68"/>
                  <a:gd name="T2" fmla="*/ 0 w 31"/>
                  <a:gd name="T3" fmla="*/ 67 h 68"/>
                  <a:gd name="T4" fmla="*/ 0 w 31"/>
                  <a:gd name="T5" fmla="*/ 0 h 68"/>
                  <a:gd name="T6" fmla="*/ 30 w 31"/>
                  <a:gd name="T7" fmla="*/ 0 h 68"/>
                  <a:gd name="T8" fmla="*/ 30 w 31"/>
                  <a:gd name="T9" fmla="*/ 67 h 68"/>
                  <a:gd name="T10" fmla="*/ 15 w 31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3" name="Freeform 180">
                <a:extLst>
                  <a:ext uri="{FF2B5EF4-FFF2-40B4-BE49-F238E27FC236}">
                    <a16:creationId xmlns:a16="http://schemas.microsoft.com/office/drawing/2014/main" id="{EF8F8D90-1325-6F57-AE7A-0D4DE86F34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5795" y="2216529"/>
                <a:ext cx="21441" cy="45943"/>
              </a:xfrm>
              <a:custGeom>
                <a:avLst/>
                <a:gdLst>
                  <a:gd name="T0" fmla="*/ 14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4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4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4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4" name="Freeform 181">
                <a:extLst>
                  <a:ext uri="{FF2B5EF4-FFF2-40B4-BE49-F238E27FC236}">
                    <a16:creationId xmlns:a16="http://schemas.microsoft.com/office/drawing/2014/main" id="{C791F398-83B0-F849-2D65-C4AA1C07F8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09" y="2219593"/>
                <a:ext cx="36754" cy="36754"/>
              </a:xfrm>
              <a:custGeom>
                <a:avLst/>
                <a:gdLst>
                  <a:gd name="T0" fmla="*/ 26 w 53"/>
                  <a:gd name="T1" fmla="*/ 53 h 54"/>
                  <a:gd name="T2" fmla="*/ 0 w 53"/>
                  <a:gd name="T3" fmla="*/ 53 h 54"/>
                  <a:gd name="T4" fmla="*/ 0 w 53"/>
                  <a:gd name="T5" fmla="*/ 0 h 54"/>
                  <a:gd name="T6" fmla="*/ 52 w 53"/>
                  <a:gd name="T7" fmla="*/ 0 h 54"/>
                  <a:gd name="T8" fmla="*/ 52 w 53"/>
                  <a:gd name="T9" fmla="*/ 53 h 54"/>
                  <a:gd name="T10" fmla="*/ 26 w 53"/>
                  <a:gd name="T11" fmla="*/ 5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54">
                    <a:moveTo>
                      <a:pt x="26" y="53"/>
                    </a:moveTo>
                    <a:lnTo>
                      <a:pt x="0" y="53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53"/>
                    </a:lnTo>
                    <a:lnTo>
                      <a:pt x="26" y="5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5" name="Freeform 182">
                <a:extLst>
                  <a:ext uri="{FF2B5EF4-FFF2-40B4-BE49-F238E27FC236}">
                    <a16:creationId xmlns:a16="http://schemas.microsoft.com/office/drawing/2014/main" id="{DB9FE2F9-D4E7-5EB5-35DE-DA02AA7E3B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04" y="2360481"/>
                <a:ext cx="630936" cy="199081"/>
              </a:xfrm>
              <a:custGeom>
                <a:avLst/>
                <a:gdLst>
                  <a:gd name="T0" fmla="*/ 436 w 909"/>
                  <a:gd name="T1" fmla="*/ 285 h 286"/>
                  <a:gd name="T2" fmla="*/ 51 w 909"/>
                  <a:gd name="T3" fmla="*/ 285 h 286"/>
                  <a:gd name="T4" fmla="*/ 0 w 909"/>
                  <a:gd name="T5" fmla="*/ 234 h 286"/>
                  <a:gd name="T6" fmla="*/ 0 w 909"/>
                  <a:gd name="T7" fmla="*/ 51 h 286"/>
                  <a:gd name="T8" fmla="*/ 51 w 909"/>
                  <a:gd name="T9" fmla="*/ 0 h 286"/>
                  <a:gd name="T10" fmla="*/ 857 w 909"/>
                  <a:gd name="T11" fmla="*/ 0 h 286"/>
                  <a:gd name="T12" fmla="*/ 908 w 909"/>
                  <a:gd name="T13" fmla="*/ 51 h 286"/>
                  <a:gd name="T14" fmla="*/ 908 w 909"/>
                  <a:gd name="T15" fmla="*/ 134 h 286"/>
                  <a:gd name="T16" fmla="*/ 879 w 909"/>
                  <a:gd name="T17" fmla="*/ 134 h 286"/>
                  <a:gd name="T18" fmla="*/ 879 w 909"/>
                  <a:gd name="T19" fmla="*/ 51 h 286"/>
                  <a:gd name="T20" fmla="*/ 857 w 909"/>
                  <a:gd name="T21" fmla="*/ 29 h 286"/>
                  <a:gd name="T22" fmla="*/ 51 w 909"/>
                  <a:gd name="T23" fmla="*/ 29 h 286"/>
                  <a:gd name="T24" fmla="*/ 29 w 909"/>
                  <a:gd name="T25" fmla="*/ 51 h 286"/>
                  <a:gd name="T26" fmla="*/ 29 w 909"/>
                  <a:gd name="T27" fmla="*/ 234 h 286"/>
                  <a:gd name="T28" fmla="*/ 51 w 909"/>
                  <a:gd name="T29" fmla="*/ 256 h 286"/>
                  <a:gd name="T30" fmla="*/ 436 w 909"/>
                  <a:gd name="T31" fmla="*/ 256 h 286"/>
                  <a:gd name="T32" fmla="*/ 436 w 909"/>
                  <a:gd name="T33" fmla="*/ 285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09" h="286">
                    <a:moveTo>
                      <a:pt x="436" y="285"/>
                    </a:moveTo>
                    <a:lnTo>
                      <a:pt x="51" y="285"/>
                    </a:lnTo>
                    <a:cubicBezTo>
                      <a:pt x="24" y="285"/>
                      <a:pt x="0" y="262"/>
                      <a:pt x="0" y="234"/>
                    </a:cubicBezTo>
                    <a:lnTo>
                      <a:pt x="0" y="51"/>
                    </a:lnTo>
                    <a:cubicBezTo>
                      <a:pt x="0" y="23"/>
                      <a:pt x="24" y="0"/>
                      <a:pt x="51" y="0"/>
                    </a:cubicBezTo>
                    <a:lnTo>
                      <a:pt x="857" y="0"/>
                    </a:lnTo>
                    <a:cubicBezTo>
                      <a:pt x="885" y="0"/>
                      <a:pt x="908" y="23"/>
                      <a:pt x="908" y="51"/>
                    </a:cubicBezTo>
                    <a:lnTo>
                      <a:pt x="908" y="134"/>
                    </a:lnTo>
                    <a:lnTo>
                      <a:pt x="879" y="134"/>
                    </a:lnTo>
                    <a:lnTo>
                      <a:pt x="879" y="51"/>
                    </a:lnTo>
                    <a:cubicBezTo>
                      <a:pt x="879" y="39"/>
                      <a:pt x="869" y="29"/>
                      <a:pt x="857" y="29"/>
                    </a:cubicBezTo>
                    <a:lnTo>
                      <a:pt x="51" y="29"/>
                    </a:lnTo>
                    <a:cubicBezTo>
                      <a:pt x="40" y="29"/>
                      <a:pt x="29" y="39"/>
                      <a:pt x="29" y="51"/>
                    </a:cubicBezTo>
                    <a:lnTo>
                      <a:pt x="29" y="234"/>
                    </a:lnTo>
                    <a:cubicBezTo>
                      <a:pt x="29" y="246"/>
                      <a:pt x="40" y="256"/>
                      <a:pt x="51" y="256"/>
                    </a:cubicBezTo>
                    <a:lnTo>
                      <a:pt x="436" y="256"/>
                    </a:lnTo>
                    <a:lnTo>
                      <a:pt x="436" y="285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6" name="Freeform 183">
                <a:extLst>
                  <a:ext uri="{FF2B5EF4-FFF2-40B4-BE49-F238E27FC236}">
                    <a16:creationId xmlns:a16="http://schemas.microsoft.com/office/drawing/2014/main" id="{B90D2737-16B5-9120-7E65-9C3A224FAA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878" y="2449301"/>
                <a:ext cx="177642" cy="21441"/>
              </a:xfrm>
              <a:custGeom>
                <a:avLst/>
                <a:gdLst>
                  <a:gd name="T0" fmla="*/ 128 w 256"/>
                  <a:gd name="T1" fmla="*/ 29 h 30"/>
                  <a:gd name="T2" fmla="*/ 0 w 256"/>
                  <a:gd name="T3" fmla="*/ 29 h 30"/>
                  <a:gd name="T4" fmla="*/ 0 w 256"/>
                  <a:gd name="T5" fmla="*/ 0 h 30"/>
                  <a:gd name="T6" fmla="*/ 255 w 256"/>
                  <a:gd name="T7" fmla="*/ 0 h 30"/>
                  <a:gd name="T8" fmla="*/ 255 w 256"/>
                  <a:gd name="T9" fmla="*/ 29 h 30"/>
                  <a:gd name="T10" fmla="*/ 128 w 256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30">
                    <a:moveTo>
                      <a:pt x="128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255" y="0"/>
                    </a:lnTo>
                    <a:lnTo>
                      <a:pt x="255" y="29"/>
                    </a:lnTo>
                    <a:lnTo>
                      <a:pt x="128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7" name="Freeform 184">
                <a:extLst>
                  <a:ext uri="{FF2B5EF4-FFF2-40B4-BE49-F238E27FC236}">
                    <a16:creationId xmlns:a16="http://schemas.microsoft.com/office/drawing/2014/main" id="{B96736F3-B0C5-4A81-F9A8-360EE67D27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09" y="2443176"/>
                <a:ext cx="36754" cy="36754"/>
              </a:xfrm>
              <a:custGeom>
                <a:avLst/>
                <a:gdLst>
                  <a:gd name="T0" fmla="*/ 26 w 53"/>
                  <a:gd name="T1" fmla="*/ 53 h 54"/>
                  <a:gd name="T2" fmla="*/ 0 w 53"/>
                  <a:gd name="T3" fmla="*/ 53 h 54"/>
                  <a:gd name="T4" fmla="*/ 0 w 53"/>
                  <a:gd name="T5" fmla="*/ 0 h 54"/>
                  <a:gd name="T6" fmla="*/ 52 w 53"/>
                  <a:gd name="T7" fmla="*/ 0 h 54"/>
                  <a:gd name="T8" fmla="*/ 52 w 53"/>
                  <a:gd name="T9" fmla="*/ 53 h 54"/>
                  <a:gd name="T10" fmla="*/ 26 w 53"/>
                  <a:gd name="T11" fmla="*/ 5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54">
                    <a:moveTo>
                      <a:pt x="26" y="53"/>
                    </a:moveTo>
                    <a:lnTo>
                      <a:pt x="0" y="53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53"/>
                    </a:lnTo>
                    <a:lnTo>
                      <a:pt x="26" y="5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8" name="Freeform 185">
                <a:extLst>
                  <a:ext uri="{FF2B5EF4-FFF2-40B4-BE49-F238E27FC236}">
                    <a16:creationId xmlns:a16="http://schemas.microsoft.com/office/drawing/2014/main" id="{976999BD-B3EE-6224-3848-D3E496C348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04" y="2581003"/>
                <a:ext cx="303216" cy="199081"/>
              </a:xfrm>
              <a:custGeom>
                <a:avLst/>
                <a:gdLst>
                  <a:gd name="T0" fmla="*/ 436 w 437"/>
                  <a:gd name="T1" fmla="*/ 286 h 287"/>
                  <a:gd name="T2" fmla="*/ 51 w 437"/>
                  <a:gd name="T3" fmla="*/ 286 h 287"/>
                  <a:gd name="T4" fmla="*/ 0 w 437"/>
                  <a:gd name="T5" fmla="*/ 235 h 287"/>
                  <a:gd name="T6" fmla="*/ 0 w 437"/>
                  <a:gd name="T7" fmla="*/ 51 h 287"/>
                  <a:gd name="T8" fmla="*/ 51 w 437"/>
                  <a:gd name="T9" fmla="*/ 0 h 287"/>
                  <a:gd name="T10" fmla="*/ 436 w 437"/>
                  <a:gd name="T11" fmla="*/ 0 h 287"/>
                  <a:gd name="T12" fmla="*/ 436 w 437"/>
                  <a:gd name="T13" fmla="*/ 30 h 287"/>
                  <a:gd name="T14" fmla="*/ 51 w 437"/>
                  <a:gd name="T15" fmla="*/ 30 h 287"/>
                  <a:gd name="T16" fmla="*/ 29 w 437"/>
                  <a:gd name="T17" fmla="*/ 51 h 287"/>
                  <a:gd name="T18" fmla="*/ 29 w 437"/>
                  <a:gd name="T19" fmla="*/ 235 h 287"/>
                  <a:gd name="T20" fmla="*/ 51 w 437"/>
                  <a:gd name="T21" fmla="*/ 257 h 287"/>
                  <a:gd name="T22" fmla="*/ 436 w 437"/>
                  <a:gd name="T23" fmla="*/ 257 h 287"/>
                  <a:gd name="T24" fmla="*/ 436 w 437"/>
                  <a:gd name="T25" fmla="*/ 286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37" h="287">
                    <a:moveTo>
                      <a:pt x="436" y="286"/>
                    </a:moveTo>
                    <a:lnTo>
                      <a:pt x="51" y="286"/>
                    </a:lnTo>
                    <a:cubicBezTo>
                      <a:pt x="24" y="286"/>
                      <a:pt x="0" y="263"/>
                      <a:pt x="0" y="235"/>
                    </a:cubicBezTo>
                    <a:lnTo>
                      <a:pt x="0" y="51"/>
                    </a:lnTo>
                    <a:cubicBezTo>
                      <a:pt x="0" y="24"/>
                      <a:pt x="24" y="0"/>
                      <a:pt x="51" y="0"/>
                    </a:cubicBezTo>
                    <a:lnTo>
                      <a:pt x="436" y="0"/>
                    </a:lnTo>
                    <a:lnTo>
                      <a:pt x="436" y="30"/>
                    </a:lnTo>
                    <a:lnTo>
                      <a:pt x="51" y="30"/>
                    </a:lnTo>
                    <a:cubicBezTo>
                      <a:pt x="40" y="30"/>
                      <a:pt x="29" y="40"/>
                      <a:pt x="29" y="51"/>
                    </a:cubicBezTo>
                    <a:lnTo>
                      <a:pt x="29" y="235"/>
                    </a:lnTo>
                    <a:cubicBezTo>
                      <a:pt x="29" y="247"/>
                      <a:pt x="40" y="257"/>
                      <a:pt x="51" y="257"/>
                    </a:cubicBezTo>
                    <a:lnTo>
                      <a:pt x="436" y="257"/>
                    </a:lnTo>
                    <a:lnTo>
                      <a:pt x="436" y="286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9" name="Freeform 186">
                <a:extLst>
                  <a:ext uri="{FF2B5EF4-FFF2-40B4-BE49-F238E27FC236}">
                    <a16:creationId xmlns:a16="http://schemas.microsoft.com/office/drawing/2014/main" id="{DD3B741F-10C3-113C-98A7-0C1CA72F75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878" y="2669823"/>
                <a:ext cx="177642" cy="21441"/>
              </a:xfrm>
              <a:custGeom>
                <a:avLst/>
                <a:gdLst>
                  <a:gd name="T0" fmla="*/ 128 w 256"/>
                  <a:gd name="T1" fmla="*/ 29 h 30"/>
                  <a:gd name="T2" fmla="*/ 0 w 256"/>
                  <a:gd name="T3" fmla="*/ 29 h 30"/>
                  <a:gd name="T4" fmla="*/ 0 w 256"/>
                  <a:gd name="T5" fmla="*/ 0 h 30"/>
                  <a:gd name="T6" fmla="*/ 255 w 256"/>
                  <a:gd name="T7" fmla="*/ 0 h 30"/>
                  <a:gd name="T8" fmla="*/ 255 w 256"/>
                  <a:gd name="T9" fmla="*/ 29 h 30"/>
                  <a:gd name="T10" fmla="*/ 128 w 256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30">
                    <a:moveTo>
                      <a:pt x="128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255" y="0"/>
                    </a:lnTo>
                    <a:lnTo>
                      <a:pt x="255" y="29"/>
                    </a:lnTo>
                    <a:lnTo>
                      <a:pt x="128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90" name="Freeform 187">
                <a:extLst>
                  <a:ext uri="{FF2B5EF4-FFF2-40B4-BE49-F238E27FC236}">
                    <a16:creationId xmlns:a16="http://schemas.microsoft.com/office/drawing/2014/main" id="{EC012490-E186-3934-F7BB-C2937AFB58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09" y="2663697"/>
                <a:ext cx="36754" cy="36754"/>
              </a:xfrm>
              <a:custGeom>
                <a:avLst/>
                <a:gdLst>
                  <a:gd name="T0" fmla="*/ 26 w 53"/>
                  <a:gd name="T1" fmla="*/ 52 h 53"/>
                  <a:gd name="T2" fmla="*/ 0 w 53"/>
                  <a:gd name="T3" fmla="*/ 52 h 53"/>
                  <a:gd name="T4" fmla="*/ 0 w 53"/>
                  <a:gd name="T5" fmla="*/ 0 h 53"/>
                  <a:gd name="T6" fmla="*/ 52 w 53"/>
                  <a:gd name="T7" fmla="*/ 0 h 53"/>
                  <a:gd name="T8" fmla="*/ 52 w 53"/>
                  <a:gd name="T9" fmla="*/ 52 h 53"/>
                  <a:gd name="T10" fmla="*/ 26 w 53"/>
                  <a:gd name="T11" fmla="*/ 5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53">
                    <a:moveTo>
                      <a:pt x="26" y="52"/>
                    </a:moveTo>
                    <a:lnTo>
                      <a:pt x="0" y="52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52"/>
                    </a:lnTo>
                    <a:lnTo>
                      <a:pt x="26" y="5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0870C26-D4F5-4C93-D3BA-B120799FFFB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05435" y="2412553"/>
              <a:ext cx="286232" cy="321437"/>
              <a:chOff x="5961063" y="3908425"/>
              <a:chExt cx="296862" cy="333375"/>
            </a:xfrm>
            <a:grpFill/>
          </p:grpSpPr>
          <p:sp>
            <p:nvSpPr>
              <p:cNvPr id="57" name="Freeform 130">
                <a:extLst>
                  <a:ext uri="{FF2B5EF4-FFF2-40B4-BE49-F238E27FC236}">
                    <a16:creationId xmlns:a16="http://schemas.microsoft.com/office/drawing/2014/main" id="{D6B50785-50BC-B403-3EB2-395E8C7152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61063" y="3908425"/>
                <a:ext cx="296862" cy="333375"/>
              </a:xfrm>
              <a:custGeom>
                <a:avLst/>
                <a:gdLst>
                  <a:gd name="T0" fmla="*/ 450 w 826"/>
                  <a:gd name="T1" fmla="*/ 926 h 927"/>
                  <a:gd name="T2" fmla="*/ 409 w 826"/>
                  <a:gd name="T3" fmla="*/ 919 h 927"/>
                  <a:gd name="T4" fmla="*/ 369 w 826"/>
                  <a:gd name="T5" fmla="*/ 926 h 927"/>
                  <a:gd name="T6" fmla="*/ 239 w 826"/>
                  <a:gd name="T7" fmla="*/ 805 h 927"/>
                  <a:gd name="T8" fmla="*/ 48 w 826"/>
                  <a:gd name="T9" fmla="*/ 548 h 927"/>
                  <a:gd name="T10" fmla="*/ 49 w 826"/>
                  <a:gd name="T11" fmla="*/ 524 h 927"/>
                  <a:gd name="T12" fmla="*/ 0 w 826"/>
                  <a:gd name="T13" fmla="*/ 369 h 927"/>
                  <a:gd name="T14" fmla="*/ 198 w 826"/>
                  <a:gd name="T15" fmla="*/ 111 h 927"/>
                  <a:gd name="T16" fmla="*/ 414 w 826"/>
                  <a:gd name="T17" fmla="*/ 0 h 927"/>
                  <a:gd name="T18" fmla="*/ 635 w 826"/>
                  <a:gd name="T19" fmla="*/ 118 h 927"/>
                  <a:gd name="T20" fmla="*/ 825 w 826"/>
                  <a:gd name="T21" fmla="*/ 373 h 927"/>
                  <a:gd name="T22" fmla="*/ 771 w 826"/>
                  <a:gd name="T23" fmla="*/ 534 h 927"/>
                  <a:gd name="T24" fmla="*/ 771 w 826"/>
                  <a:gd name="T25" fmla="*/ 551 h 927"/>
                  <a:gd name="T26" fmla="*/ 581 w 826"/>
                  <a:gd name="T27" fmla="*/ 806 h 927"/>
                  <a:gd name="T28" fmla="*/ 450 w 826"/>
                  <a:gd name="T29" fmla="*/ 926 h 927"/>
                  <a:gd name="T30" fmla="*/ 409 w 826"/>
                  <a:gd name="T31" fmla="*/ 888 h 927"/>
                  <a:gd name="T32" fmla="*/ 415 w 826"/>
                  <a:gd name="T33" fmla="*/ 889 h 927"/>
                  <a:gd name="T34" fmla="*/ 452 w 826"/>
                  <a:gd name="T35" fmla="*/ 897 h 927"/>
                  <a:gd name="T36" fmla="*/ 552 w 826"/>
                  <a:gd name="T37" fmla="*/ 796 h 927"/>
                  <a:gd name="T38" fmla="*/ 552 w 826"/>
                  <a:gd name="T39" fmla="*/ 784 h 927"/>
                  <a:gd name="T40" fmla="*/ 562 w 826"/>
                  <a:gd name="T41" fmla="*/ 782 h 927"/>
                  <a:gd name="T42" fmla="*/ 740 w 826"/>
                  <a:gd name="T43" fmla="*/ 551 h 927"/>
                  <a:gd name="T44" fmla="*/ 739 w 826"/>
                  <a:gd name="T45" fmla="*/ 531 h 927"/>
                  <a:gd name="T46" fmla="*/ 739 w 826"/>
                  <a:gd name="T47" fmla="*/ 525 h 927"/>
                  <a:gd name="T48" fmla="*/ 742 w 826"/>
                  <a:gd name="T49" fmla="*/ 521 h 927"/>
                  <a:gd name="T50" fmla="*/ 793 w 826"/>
                  <a:gd name="T51" fmla="*/ 373 h 927"/>
                  <a:gd name="T52" fmla="*/ 619 w 826"/>
                  <a:gd name="T53" fmla="*/ 145 h 927"/>
                  <a:gd name="T54" fmla="*/ 613 w 826"/>
                  <a:gd name="T55" fmla="*/ 143 h 927"/>
                  <a:gd name="T56" fmla="*/ 610 w 826"/>
                  <a:gd name="T57" fmla="*/ 139 h 927"/>
                  <a:gd name="T58" fmla="*/ 411 w 826"/>
                  <a:gd name="T59" fmla="*/ 29 h 927"/>
                  <a:gd name="T60" fmla="*/ 215 w 826"/>
                  <a:gd name="T61" fmla="*/ 132 h 927"/>
                  <a:gd name="T62" fmla="*/ 213 w 826"/>
                  <a:gd name="T63" fmla="*/ 136 h 927"/>
                  <a:gd name="T64" fmla="*/ 207 w 826"/>
                  <a:gd name="T65" fmla="*/ 137 h 927"/>
                  <a:gd name="T66" fmla="*/ 26 w 826"/>
                  <a:gd name="T67" fmla="*/ 368 h 927"/>
                  <a:gd name="T68" fmla="*/ 73 w 826"/>
                  <a:gd name="T69" fmla="*/ 509 h 927"/>
                  <a:gd name="T70" fmla="*/ 76 w 826"/>
                  <a:gd name="T71" fmla="*/ 513 h 927"/>
                  <a:gd name="T72" fmla="*/ 76 w 826"/>
                  <a:gd name="T73" fmla="*/ 519 h 927"/>
                  <a:gd name="T74" fmla="*/ 74 w 826"/>
                  <a:gd name="T75" fmla="*/ 547 h 927"/>
                  <a:gd name="T76" fmla="*/ 255 w 826"/>
                  <a:gd name="T77" fmla="*/ 777 h 927"/>
                  <a:gd name="T78" fmla="*/ 267 w 826"/>
                  <a:gd name="T79" fmla="*/ 780 h 927"/>
                  <a:gd name="T80" fmla="*/ 267 w 826"/>
                  <a:gd name="T81" fmla="*/ 793 h 927"/>
                  <a:gd name="T82" fmla="*/ 367 w 826"/>
                  <a:gd name="T83" fmla="*/ 894 h 927"/>
                  <a:gd name="T84" fmla="*/ 404 w 826"/>
                  <a:gd name="T85" fmla="*/ 886 h 927"/>
                  <a:gd name="T86" fmla="*/ 409 w 826"/>
                  <a:gd name="T87" fmla="*/ 888 h 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26" h="927">
                    <a:moveTo>
                      <a:pt x="450" y="926"/>
                    </a:moveTo>
                    <a:cubicBezTo>
                      <a:pt x="436" y="926"/>
                      <a:pt x="422" y="923"/>
                      <a:pt x="409" y="919"/>
                    </a:cubicBezTo>
                    <a:cubicBezTo>
                      <a:pt x="396" y="923"/>
                      <a:pt x="382" y="926"/>
                      <a:pt x="369" y="926"/>
                    </a:cubicBezTo>
                    <a:cubicBezTo>
                      <a:pt x="300" y="926"/>
                      <a:pt x="243" y="872"/>
                      <a:pt x="239" y="805"/>
                    </a:cubicBezTo>
                    <a:cubicBezTo>
                      <a:pt x="125" y="771"/>
                      <a:pt x="48" y="668"/>
                      <a:pt x="48" y="548"/>
                    </a:cubicBezTo>
                    <a:cubicBezTo>
                      <a:pt x="48" y="540"/>
                      <a:pt x="48" y="532"/>
                      <a:pt x="49" y="524"/>
                    </a:cubicBezTo>
                    <a:cubicBezTo>
                      <a:pt x="17" y="478"/>
                      <a:pt x="0" y="424"/>
                      <a:pt x="0" y="369"/>
                    </a:cubicBezTo>
                    <a:cubicBezTo>
                      <a:pt x="0" y="248"/>
                      <a:pt x="81" y="142"/>
                      <a:pt x="198" y="111"/>
                    </a:cubicBezTo>
                    <a:cubicBezTo>
                      <a:pt x="248" y="41"/>
                      <a:pt x="329" y="0"/>
                      <a:pt x="414" y="0"/>
                    </a:cubicBezTo>
                    <a:cubicBezTo>
                      <a:pt x="503" y="0"/>
                      <a:pt x="586" y="44"/>
                      <a:pt x="635" y="118"/>
                    </a:cubicBezTo>
                    <a:cubicBezTo>
                      <a:pt x="747" y="152"/>
                      <a:pt x="825" y="257"/>
                      <a:pt x="825" y="373"/>
                    </a:cubicBezTo>
                    <a:cubicBezTo>
                      <a:pt x="825" y="432"/>
                      <a:pt x="806" y="487"/>
                      <a:pt x="771" y="534"/>
                    </a:cubicBezTo>
                    <a:cubicBezTo>
                      <a:pt x="771" y="540"/>
                      <a:pt x="771" y="545"/>
                      <a:pt x="771" y="551"/>
                    </a:cubicBezTo>
                    <a:cubicBezTo>
                      <a:pt x="771" y="669"/>
                      <a:pt x="694" y="773"/>
                      <a:pt x="581" y="806"/>
                    </a:cubicBezTo>
                    <a:cubicBezTo>
                      <a:pt x="574" y="873"/>
                      <a:pt x="519" y="926"/>
                      <a:pt x="450" y="926"/>
                    </a:cubicBezTo>
                    <a:close/>
                    <a:moveTo>
                      <a:pt x="409" y="888"/>
                    </a:moveTo>
                    <a:lnTo>
                      <a:pt x="415" y="889"/>
                    </a:lnTo>
                    <a:cubicBezTo>
                      <a:pt x="427" y="894"/>
                      <a:pt x="438" y="897"/>
                      <a:pt x="452" y="897"/>
                    </a:cubicBezTo>
                    <a:cubicBezTo>
                      <a:pt x="507" y="897"/>
                      <a:pt x="552" y="851"/>
                      <a:pt x="552" y="796"/>
                    </a:cubicBezTo>
                    <a:lnTo>
                      <a:pt x="552" y="784"/>
                    </a:lnTo>
                    <a:lnTo>
                      <a:pt x="562" y="782"/>
                    </a:lnTo>
                    <a:cubicBezTo>
                      <a:pt x="667" y="754"/>
                      <a:pt x="740" y="659"/>
                      <a:pt x="740" y="551"/>
                    </a:cubicBezTo>
                    <a:cubicBezTo>
                      <a:pt x="740" y="544"/>
                      <a:pt x="740" y="538"/>
                      <a:pt x="739" y="531"/>
                    </a:cubicBezTo>
                    <a:lnTo>
                      <a:pt x="739" y="525"/>
                    </a:lnTo>
                    <a:lnTo>
                      <a:pt x="742" y="521"/>
                    </a:lnTo>
                    <a:cubicBezTo>
                      <a:pt x="775" y="478"/>
                      <a:pt x="793" y="427"/>
                      <a:pt x="793" y="373"/>
                    </a:cubicBezTo>
                    <a:cubicBezTo>
                      <a:pt x="793" y="267"/>
                      <a:pt x="721" y="174"/>
                      <a:pt x="619" y="145"/>
                    </a:cubicBezTo>
                    <a:lnTo>
                      <a:pt x="613" y="143"/>
                    </a:lnTo>
                    <a:lnTo>
                      <a:pt x="610" y="139"/>
                    </a:lnTo>
                    <a:cubicBezTo>
                      <a:pt x="567" y="70"/>
                      <a:pt x="492" y="29"/>
                      <a:pt x="411" y="29"/>
                    </a:cubicBezTo>
                    <a:cubicBezTo>
                      <a:pt x="334" y="29"/>
                      <a:pt x="259" y="67"/>
                      <a:pt x="215" y="132"/>
                    </a:cubicBezTo>
                    <a:lnTo>
                      <a:pt x="213" y="136"/>
                    </a:lnTo>
                    <a:lnTo>
                      <a:pt x="207" y="137"/>
                    </a:lnTo>
                    <a:cubicBezTo>
                      <a:pt x="100" y="164"/>
                      <a:pt x="26" y="258"/>
                      <a:pt x="26" y="368"/>
                    </a:cubicBezTo>
                    <a:cubicBezTo>
                      <a:pt x="26" y="419"/>
                      <a:pt x="42" y="468"/>
                      <a:pt x="73" y="509"/>
                    </a:cubicBezTo>
                    <a:lnTo>
                      <a:pt x="76" y="513"/>
                    </a:lnTo>
                    <a:lnTo>
                      <a:pt x="76" y="519"/>
                    </a:lnTo>
                    <a:cubicBezTo>
                      <a:pt x="74" y="529"/>
                      <a:pt x="74" y="538"/>
                      <a:pt x="74" y="547"/>
                    </a:cubicBezTo>
                    <a:cubicBezTo>
                      <a:pt x="74" y="656"/>
                      <a:pt x="148" y="751"/>
                      <a:pt x="255" y="777"/>
                    </a:cubicBezTo>
                    <a:lnTo>
                      <a:pt x="267" y="780"/>
                    </a:lnTo>
                    <a:lnTo>
                      <a:pt x="267" y="793"/>
                    </a:lnTo>
                    <a:cubicBezTo>
                      <a:pt x="267" y="849"/>
                      <a:pt x="312" y="894"/>
                      <a:pt x="367" y="894"/>
                    </a:cubicBezTo>
                    <a:cubicBezTo>
                      <a:pt x="379" y="894"/>
                      <a:pt x="392" y="891"/>
                      <a:pt x="404" y="886"/>
                    </a:cubicBezTo>
                    <a:lnTo>
                      <a:pt x="409" y="88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58" name="Freeform 131">
                <a:extLst>
                  <a:ext uri="{FF2B5EF4-FFF2-40B4-BE49-F238E27FC236}">
                    <a16:creationId xmlns:a16="http://schemas.microsoft.com/office/drawing/2014/main" id="{5FD5EAB8-12D9-3CD5-320A-907C2DE7C7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3625" y="3948113"/>
                <a:ext cx="42863" cy="28575"/>
              </a:xfrm>
              <a:custGeom>
                <a:avLst/>
                <a:gdLst>
                  <a:gd name="T0" fmla="*/ 29 w 119"/>
                  <a:gd name="T1" fmla="*/ 80 h 81"/>
                  <a:gd name="T2" fmla="*/ 0 w 119"/>
                  <a:gd name="T3" fmla="*/ 74 h 81"/>
                  <a:gd name="T4" fmla="*/ 118 w 119"/>
                  <a:gd name="T5" fmla="*/ 5 h 81"/>
                  <a:gd name="T6" fmla="*/ 117 w 119"/>
                  <a:gd name="T7" fmla="*/ 35 h 81"/>
                  <a:gd name="T8" fmla="*/ 29 w 119"/>
                  <a:gd name="T9" fmla="*/ 8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81">
                    <a:moveTo>
                      <a:pt x="29" y="80"/>
                    </a:moveTo>
                    <a:lnTo>
                      <a:pt x="0" y="74"/>
                    </a:lnTo>
                    <a:cubicBezTo>
                      <a:pt x="0" y="73"/>
                      <a:pt x="16" y="0"/>
                      <a:pt x="118" y="5"/>
                    </a:cubicBezTo>
                    <a:lnTo>
                      <a:pt x="117" y="35"/>
                    </a:lnTo>
                    <a:cubicBezTo>
                      <a:pt x="39" y="30"/>
                      <a:pt x="29" y="80"/>
                      <a:pt x="29" y="8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59" name="Freeform 132">
                <a:extLst>
                  <a:ext uri="{FF2B5EF4-FFF2-40B4-BE49-F238E27FC236}">
                    <a16:creationId xmlns:a16="http://schemas.microsoft.com/office/drawing/2014/main" id="{CF9E2F49-2BF6-3648-D3FB-3271E28070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92838" y="4051300"/>
                <a:ext cx="44450" cy="49213"/>
              </a:xfrm>
              <a:custGeom>
                <a:avLst/>
                <a:gdLst>
                  <a:gd name="T0" fmla="*/ 94 w 125"/>
                  <a:gd name="T1" fmla="*/ 134 h 135"/>
                  <a:gd name="T2" fmla="*/ 0 w 125"/>
                  <a:gd name="T3" fmla="*/ 29 h 135"/>
                  <a:gd name="T4" fmla="*/ 3 w 125"/>
                  <a:gd name="T5" fmla="*/ 0 h 135"/>
                  <a:gd name="T6" fmla="*/ 124 w 125"/>
                  <a:gd name="T7" fmla="*/ 129 h 135"/>
                  <a:gd name="T8" fmla="*/ 94 w 125"/>
                  <a:gd name="T9" fmla="*/ 134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35">
                    <a:moveTo>
                      <a:pt x="94" y="134"/>
                    </a:moveTo>
                    <a:cubicBezTo>
                      <a:pt x="84" y="38"/>
                      <a:pt x="3" y="30"/>
                      <a:pt x="0" y="29"/>
                    </a:cubicBezTo>
                    <a:lnTo>
                      <a:pt x="3" y="0"/>
                    </a:lnTo>
                    <a:cubicBezTo>
                      <a:pt x="5" y="0"/>
                      <a:pt x="111" y="10"/>
                      <a:pt x="124" y="129"/>
                    </a:cubicBezTo>
                    <a:lnTo>
                      <a:pt x="94" y="13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0" name="Freeform 133">
                <a:extLst>
                  <a:ext uri="{FF2B5EF4-FFF2-40B4-BE49-F238E27FC236}">
                    <a16:creationId xmlns:a16="http://schemas.microsoft.com/office/drawing/2014/main" id="{97719032-4A0E-E56D-E790-B59A563B1F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7913" y="4164013"/>
                <a:ext cx="12700" cy="31750"/>
              </a:xfrm>
              <a:custGeom>
                <a:avLst/>
                <a:gdLst>
                  <a:gd name="T0" fmla="*/ 33 w 37"/>
                  <a:gd name="T1" fmla="*/ 87 h 88"/>
                  <a:gd name="T2" fmla="*/ 4 w 37"/>
                  <a:gd name="T3" fmla="*/ 86 h 88"/>
                  <a:gd name="T4" fmla="*/ 0 w 37"/>
                  <a:gd name="T5" fmla="*/ 10 h 88"/>
                  <a:gd name="T6" fmla="*/ 28 w 37"/>
                  <a:gd name="T7" fmla="*/ 0 h 88"/>
                  <a:gd name="T8" fmla="*/ 33 w 37"/>
                  <a:gd name="T9" fmla="*/ 8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88">
                    <a:moveTo>
                      <a:pt x="33" y="87"/>
                    </a:moveTo>
                    <a:lnTo>
                      <a:pt x="4" y="86"/>
                    </a:lnTo>
                    <a:cubicBezTo>
                      <a:pt x="6" y="64"/>
                      <a:pt x="4" y="24"/>
                      <a:pt x="0" y="10"/>
                    </a:cubicBezTo>
                    <a:lnTo>
                      <a:pt x="28" y="0"/>
                    </a:lnTo>
                    <a:cubicBezTo>
                      <a:pt x="36" y="24"/>
                      <a:pt x="33" y="81"/>
                      <a:pt x="33" y="8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1" name="Freeform 134">
                <a:extLst>
                  <a:ext uri="{FF2B5EF4-FFF2-40B4-BE49-F238E27FC236}">
                    <a16:creationId xmlns:a16="http://schemas.microsoft.com/office/drawing/2014/main" id="{F03C159E-69B5-F909-F897-31A47BF4C8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7113" y="4092575"/>
                <a:ext cx="53975" cy="30163"/>
              </a:xfrm>
              <a:custGeom>
                <a:avLst/>
                <a:gdLst>
                  <a:gd name="T0" fmla="*/ 124 w 149"/>
                  <a:gd name="T1" fmla="*/ 81 h 82"/>
                  <a:gd name="T2" fmla="*/ 11 w 149"/>
                  <a:gd name="T3" fmla="*/ 46 h 82"/>
                  <a:gd name="T4" fmla="*/ 0 w 149"/>
                  <a:gd name="T5" fmla="*/ 18 h 82"/>
                  <a:gd name="T6" fmla="*/ 148 w 149"/>
                  <a:gd name="T7" fmla="*/ 63 h 82"/>
                  <a:gd name="T8" fmla="*/ 124 w 149"/>
                  <a:gd name="T9" fmla="*/ 81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82">
                    <a:moveTo>
                      <a:pt x="124" y="81"/>
                    </a:moveTo>
                    <a:cubicBezTo>
                      <a:pt x="81" y="21"/>
                      <a:pt x="12" y="46"/>
                      <a:pt x="11" y="46"/>
                    </a:cubicBezTo>
                    <a:lnTo>
                      <a:pt x="0" y="18"/>
                    </a:lnTo>
                    <a:cubicBezTo>
                      <a:pt x="31" y="6"/>
                      <a:pt x="102" y="0"/>
                      <a:pt x="148" y="63"/>
                    </a:cubicBezTo>
                    <a:lnTo>
                      <a:pt x="124" y="8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2" name="Freeform 135">
                <a:extLst>
                  <a:ext uri="{FF2B5EF4-FFF2-40B4-BE49-F238E27FC236}">
                    <a16:creationId xmlns:a16="http://schemas.microsoft.com/office/drawing/2014/main" id="{04A42845-B01D-9DF6-8AE2-2A6A87D11B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0288" y="4008438"/>
                <a:ext cx="53975" cy="34925"/>
              </a:xfrm>
              <a:custGeom>
                <a:avLst/>
                <a:gdLst>
                  <a:gd name="T0" fmla="*/ 1 w 151"/>
                  <a:gd name="T1" fmla="*/ 96 h 97"/>
                  <a:gd name="T2" fmla="*/ 0 w 151"/>
                  <a:gd name="T3" fmla="*/ 67 h 97"/>
                  <a:gd name="T4" fmla="*/ 122 w 151"/>
                  <a:gd name="T5" fmla="*/ 0 h 97"/>
                  <a:gd name="T6" fmla="*/ 150 w 151"/>
                  <a:gd name="T7" fmla="*/ 8 h 97"/>
                  <a:gd name="T8" fmla="*/ 1 w 151"/>
                  <a:gd name="T9" fmla="*/ 96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1" h="97">
                    <a:moveTo>
                      <a:pt x="1" y="96"/>
                    </a:moveTo>
                    <a:lnTo>
                      <a:pt x="0" y="67"/>
                    </a:lnTo>
                    <a:cubicBezTo>
                      <a:pt x="1" y="67"/>
                      <a:pt x="107" y="63"/>
                      <a:pt x="122" y="0"/>
                    </a:cubicBezTo>
                    <a:lnTo>
                      <a:pt x="150" y="8"/>
                    </a:lnTo>
                    <a:cubicBezTo>
                      <a:pt x="131" y="92"/>
                      <a:pt x="7" y="96"/>
                      <a:pt x="1" y="9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3" name="Freeform 136">
                <a:extLst>
                  <a:ext uri="{FF2B5EF4-FFF2-40B4-BE49-F238E27FC236}">
                    <a16:creationId xmlns:a16="http://schemas.microsoft.com/office/drawing/2014/main" id="{3CBE0D63-3F58-AFF5-CFBE-E925032E93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5375" y="4032250"/>
                <a:ext cx="30163" cy="52388"/>
              </a:xfrm>
              <a:custGeom>
                <a:avLst/>
                <a:gdLst>
                  <a:gd name="T0" fmla="*/ 22 w 83"/>
                  <a:gd name="T1" fmla="*/ 143 h 144"/>
                  <a:gd name="T2" fmla="*/ 0 w 83"/>
                  <a:gd name="T3" fmla="*/ 122 h 144"/>
                  <a:gd name="T4" fmla="*/ 13 w 83"/>
                  <a:gd name="T5" fmla="*/ 13 h 144"/>
                  <a:gd name="T6" fmla="*/ 39 w 83"/>
                  <a:gd name="T7" fmla="*/ 0 h 144"/>
                  <a:gd name="T8" fmla="*/ 22 w 83"/>
                  <a:gd name="T9" fmla="*/ 143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144">
                    <a:moveTo>
                      <a:pt x="22" y="143"/>
                    </a:moveTo>
                    <a:lnTo>
                      <a:pt x="0" y="122"/>
                    </a:lnTo>
                    <a:cubicBezTo>
                      <a:pt x="44" y="76"/>
                      <a:pt x="13" y="16"/>
                      <a:pt x="13" y="13"/>
                    </a:cubicBezTo>
                    <a:lnTo>
                      <a:pt x="39" y="0"/>
                    </a:lnTo>
                    <a:cubicBezTo>
                      <a:pt x="41" y="3"/>
                      <a:pt x="82" y="80"/>
                      <a:pt x="22" y="14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4" name="Freeform 137">
                <a:extLst>
                  <a:ext uri="{FF2B5EF4-FFF2-40B4-BE49-F238E27FC236}">
                    <a16:creationId xmlns:a16="http://schemas.microsoft.com/office/drawing/2014/main" id="{B6E132BA-B77B-9192-5759-55E4982502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3938" y="3913188"/>
                <a:ext cx="11112" cy="319087"/>
              </a:xfrm>
              <a:custGeom>
                <a:avLst/>
                <a:gdLst>
                  <a:gd name="T0" fmla="*/ 14 w 30"/>
                  <a:gd name="T1" fmla="*/ 887 h 888"/>
                  <a:gd name="T2" fmla="*/ 0 w 30"/>
                  <a:gd name="T3" fmla="*/ 887 h 888"/>
                  <a:gd name="T4" fmla="*/ 0 w 30"/>
                  <a:gd name="T5" fmla="*/ 0 h 888"/>
                  <a:gd name="T6" fmla="*/ 29 w 30"/>
                  <a:gd name="T7" fmla="*/ 0 h 888"/>
                  <a:gd name="T8" fmla="*/ 29 w 30"/>
                  <a:gd name="T9" fmla="*/ 887 h 888"/>
                  <a:gd name="T10" fmla="*/ 14 w 30"/>
                  <a:gd name="T11" fmla="*/ 887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888">
                    <a:moveTo>
                      <a:pt x="14" y="887"/>
                    </a:moveTo>
                    <a:lnTo>
                      <a:pt x="0" y="88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887"/>
                    </a:lnTo>
                    <a:lnTo>
                      <a:pt x="14" y="88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5" name="Freeform 138">
                <a:extLst>
                  <a:ext uri="{FF2B5EF4-FFF2-40B4-BE49-F238E27FC236}">
                    <a16:creationId xmlns:a16="http://schemas.microsoft.com/office/drawing/2014/main" id="{0F6F8E97-7532-E811-51E5-3E948616B8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2663" y="3994150"/>
                <a:ext cx="44450" cy="22225"/>
              </a:xfrm>
              <a:custGeom>
                <a:avLst/>
                <a:gdLst>
                  <a:gd name="T0" fmla="*/ 123 w 124"/>
                  <a:gd name="T1" fmla="*/ 60 h 61"/>
                  <a:gd name="T2" fmla="*/ 0 w 124"/>
                  <a:gd name="T3" fmla="*/ 60 h 61"/>
                  <a:gd name="T4" fmla="*/ 0 w 124"/>
                  <a:gd name="T5" fmla="*/ 0 h 61"/>
                  <a:gd name="T6" fmla="*/ 30 w 124"/>
                  <a:gd name="T7" fmla="*/ 0 h 61"/>
                  <a:gd name="T8" fmla="*/ 30 w 124"/>
                  <a:gd name="T9" fmla="*/ 31 h 61"/>
                  <a:gd name="T10" fmla="*/ 123 w 124"/>
                  <a:gd name="T11" fmla="*/ 31 h 61"/>
                  <a:gd name="T12" fmla="*/ 123 w 124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4" h="61">
                    <a:moveTo>
                      <a:pt x="123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123" y="31"/>
                    </a:lnTo>
                    <a:lnTo>
                      <a:pt x="123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6" name="Freeform 139">
                <a:extLst>
                  <a:ext uri="{FF2B5EF4-FFF2-40B4-BE49-F238E27FC236}">
                    <a16:creationId xmlns:a16="http://schemas.microsoft.com/office/drawing/2014/main" id="{1F27B5B3-94D1-C236-E3C0-1B500EB3D7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13450" y="4046538"/>
                <a:ext cx="92075" cy="22225"/>
              </a:xfrm>
              <a:custGeom>
                <a:avLst/>
                <a:gdLst>
                  <a:gd name="T0" fmla="*/ 254 w 255"/>
                  <a:gd name="T1" fmla="*/ 60 h 61"/>
                  <a:gd name="T2" fmla="*/ 0 w 255"/>
                  <a:gd name="T3" fmla="*/ 60 h 61"/>
                  <a:gd name="T4" fmla="*/ 0 w 255"/>
                  <a:gd name="T5" fmla="*/ 0 h 61"/>
                  <a:gd name="T6" fmla="*/ 30 w 255"/>
                  <a:gd name="T7" fmla="*/ 0 h 61"/>
                  <a:gd name="T8" fmla="*/ 30 w 255"/>
                  <a:gd name="T9" fmla="*/ 31 h 61"/>
                  <a:gd name="T10" fmla="*/ 254 w 255"/>
                  <a:gd name="T11" fmla="*/ 31 h 61"/>
                  <a:gd name="T12" fmla="*/ 254 w 255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5" h="61">
                    <a:moveTo>
                      <a:pt x="254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254" y="31"/>
                    </a:lnTo>
                    <a:lnTo>
                      <a:pt x="254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7" name="Freeform 140">
                <a:extLst>
                  <a:ext uri="{FF2B5EF4-FFF2-40B4-BE49-F238E27FC236}">
                    <a16:creationId xmlns:a16="http://schemas.microsoft.com/office/drawing/2014/main" id="{9478915F-4855-B850-D2F0-FAF1E81F53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1075" y="4064000"/>
                <a:ext cx="11113" cy="22225"/>
              </a:xfrm>
              <a:custGeom>
                <a:avLst/>
                <a:gdLst>
                  <a:gd name="T0" fmla="*/ 15 w 30"/>
                  <a:gd name="T1" fmla="*/ 61 h 62"/>
                  <a:gd name="T2" fmla="*/ 0 w 30"/>
                  <a:gd name="T3" fmla="*/ 61 h 62"/>
                  <a:gd name="T4" fmla="*/ 0 w 30"/>
                  <a:gd name="T5" fmla="*/ 0 h 62"/>
                  <a:gd name="T6" fmla="*/ 29 w 30"/>
                  <a:gd name="T7" fmla="*/ 0 h 62"/>
                  <a:gd name="T8" fmla="*/ 29 w 30"/>
                  <a:gd name="T9" fmla="*/ 61 h 62"/>
                  <a:gd name="T10" fmla="*/ 15 w 30"/>
                  <a:gd name="T11" fmla="*/ 6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2">
                    <a:moveTo>
                      <a:pt x="15" y="61"/>
                    </a:moveTo>
                    <a:lnTo>
                      <a:pt x="0" y="61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1"/>
                    </a:lnTo>
                    <a:lnTo>
                      <a:pt x="15" y="6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8" name="Freeform 141">
                <a:extLst>
                  <a:ext uri="{FF2B5EF4-FFF2-40B4-BE49-F238E27FC236}">
                    <a16:creationId xmlns:a16="http://schemas.microsoft.com/office/drawing/2014/main" id="{298F9C45-BB55-E3EA-81DC-CF16855285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5200" y="4175125"/>
                <a:ext cx="11113" cy="19050"/>
              </a:xfrm>
              <a:custGeom>
                <a:avLst/>
                <a:gdLst>
                  <a:gd name="T0" fmla="*/ 15 w 31"/>
                  <a:gd name="T1" fmla="*/ 54 h 55"/>
                  <a:gd name="T2" fmla="*/ 0 w 31"/>
                  <a:gd name="T3" fmla="*/ 54 h 55"/>
                  <a:gd name="T4" fmla="*/ 0 w 31"/>
                  <a:gd name="T5" fmla="*/ 0 h 55"/>
                  <a:gd name="T6" fmla="*/ 30 w 31"/>
                  <a:gd name="T7" fmla="*/ 0 h 55"/>
                  <a:gd name="T8" fmla="*/ 30 w 31"/>
                  <a:gd name="T9" fmla="*/ 54 h 55"/>
                  <a:gd name="T10" fmla="*/ 15 w 31"/>
                  <a:gd name="T11" fmla="*/ 54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55">
                    <a:moveTo>
                      <a:pt x="15" y="54"/>
                    </a:moveTo>
                    <a:lnTo>
                      <a:pt x="0" y="54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54"/>
                    </a:lnTo>
                    <a:lnTo>
                      <a:pt x="15" y="5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9" name="Freeform 142">
                <a:extLst>
                  <a:ext uri="{FF2B5EF4-FFF2-40B4-BE49-F238E27FC236}">
                    <a16:creationId xmlns:a16="http://schemas.microsoft.com/office/drawing/2014/main" id="{2ED142A4-8308-AD08-E2C5-337F756566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83288" y="4090988"/>
                <a:ext cx="26987" cy="11112"/>
              </a:xfrm>
              <a:custGeom>
                <a:avLst/>
                <a:gdLst>
                  <a:gd name="T0" fmla="*/ 37 w 74"/>
                  <a:gd name="T1" fmla="*/ 29 h 30"/>
                  <a:gd name="T2" fmla="*/ 0 w 74"/>
                  <a:gd name="T3" fmla="*/ 29 h 30"/>
                  <a:gd name="T4" fmla="*/ 0 w 74"/>
                  <a:gd name="T5" fmla="*/ 0 h 30"/>
                  <a:gd name="T6" fmla="*/ 73 w 74"/>
                  <a:gd name="T7" fmla="*/ 0 h 30"/>
                  <a:gd name="T8" fmla="*/ 73 w 74"/>
                  <a:gd name="T9" fmla="*/ 29 h 30"/>
                  <a:gd name="T10" fmla="*/ 37 w 74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30">
                    <a:moveTo>
                      <a:pt x="37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73" y="0"/>
                    </a:lnTo>
                    <a:lnTo>
                      <a:pt x="73" y="29"/>
                    </a:lnTo>
                    <a:lnTo>
                      <a:pt x="37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0" name="Freeform 143">
                <a:extLst>
                  <a:ext uri="{FF2B5EF4-FFF2-40B4-BE49-F238E27FC236}">
                    <a16:creationId xmlns:a16="http://schemas.microsoft.com/office/drawing/2014/main" id="{011D32A8-D342-4A12-FDDA-343F13802E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9963" y="3963988"/>
                <a:ext cx="38100" cy="36512"/>
              </a:xfrm>
              <a:custGeom>
                <a:avLst/>
                <a:gdLst>
                  <a:gd name="T0" fmla="*/ 51 w 104"/>
                  <a:gd name="T1" fmla="*/ 102 h 103"/>
                  <a:gd name="T2" fmla="*/ 0 w 104"/>
                  <a:gd name="T3" fmla="*/ 51 h 103"/>
                  <a:gd name="T4" fmla="*/ 51 w 104"/>
                  <a:gd name="T5" fmla="*/ 0 h 103"/>
                  <a:gd name="T6" fmla="*/ 102 w 104"/>
                  <a:gd name="T7" fmla="*/ 51 h 103"/>
                  <a:gd name="T8" fmla="*/ 51 w 104"/>
                  <a:gd name="T9" fmla="*/ 102 h 103"/>
                  <a:gd name="T10" fmla="*/ 51 w 104"/>
                  <a:gd name="T11" fmla="*/ 28 h 103"/>
                  <a:gd name="T12" fmla="*/ 29 w 104"/>
                  <a:gd name="T13" fmla="*/ 49 h 103"/>
                  <a:gd name="T14" fmla="*/ 51 w 104"/>
                  <a:gd name="T15" fmla="*/ 71 h 103"/>
                  <a:gd name="T16" fmla="*/ 72 w 104"/>
                  <a:gd name="T17" fmla="*/ 49 h 103"/>
                  <a:gd name="T18" fmla="*/ 51 w 104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4" h="103">
                    <a:moveTo>
                      <a:pt x="51" y="102"/>
                    </a:moveTo>
                    <a:cubicBezTo>
                      <a:pt x="21" y="102"/>
                      <a:pt x="0" y="79"/>
                      <a:pt x="0" y="51"/>
                    </a:cubicBezTo>
                    <a:cubicBezTo>
                      <a:pt x="0" y="22"/>
                      <a:pt x="24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3" y="79"/>
                      <a:pt x="80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7" y="28"/>
                      <a:pt x="29" y="38"/>
                      <a:pt x="29" y="49"/>
                    </a:cubicBezTo>
                    <a:cubicBezTo>
                      <a:pt x="29" y="63"/>
                      <a:pt x="40" y="71"/>
                      <a:pt x="51" y="71"/>
                    </a:cubicBezTo>
                    <a:cubicBezTo>
                      <a:pt x="63" y="71"/>
                      <a:pt x="72" y="61"/>
                      <a:pt x="72" y="49"/>
                    </a:cubicBezTo>
                    <a:cubicBezTo>
                      <a:pt x="74" y="38"/>
                      <a:pt x="64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1" name="Freeform 144">
                <a:extLst>
                  <a:ext uri="{FF2B5EF4-FFF2-40B4-BE49-F238E27FC236}">
                    <a16:creationId xmlns:a16="http://schemas.microsoft.com/office/drawing/2014/main" id="{07089144-4941-FDFA-30D0-32B5D74A5C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99163" y="4013200"/>
                <a:ext cx="36512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49 h 103"/>
                  <a:gd name="T14" fmla="*/ 51 w 103"/>
                  <a:gd name="T15" fmla="*/ 71 h 103"/>
                  <a:gd name="T16" fmla="*/ 73 w 103"/>
                  <a:gd name="T17" fmla="*/ 49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2"/>
                      <a:pt x="23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2" y="79"/>
                      <a:pt x="79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49"/>
                    </a:cubicBezTo>
                    <a:cubicBezTo>
                      <a:pt x="29" y="62"/>
                      <a:pt x="39" y="71"/>
                      <a:pt x="51" y="71"/>
                    </a:cubicBezTo>
                    <a:cubicBezTo>
                      <a:pt x="63" y="71"/>
                      <a:pt x="73" y="61"/>
                      <a:pt x="73" y="49"/>
                    </a:cubicBezTo>
                    <a:cubicBezTo>
                      <a:pt x="73" y="38"/>
                      <a:pt x="63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2" name="Freeform 145">
                <a:extLst>
                  <a:ext uri="{FF2B5EF4-FFF2-40B4-BE49-F238E27FC236}">
                    <a16:creationId xmlns:a16="http://schemas.microsoft.com/office/drawing/2014/main" id="{7C0E85E5-4613-C4E9-D567-45ADEC92DA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8375" y="4079875"/>
                <a:ext cx="36513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78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50"/>
                    </a:cubicBezTo>
                    <a:cubicBezTo>
                      <a:pt x="29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2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3" name="Freeform 146">
                <a:extLst>
                  <a:ext uri="{FF2B5EF4-FFF2-40B4-BE49-F238E27FC236}">
                    <a16:creationId xmlns:a16="http://schemas.microsoft.com/office/drawing/2014/main" id="{5EC14602-03FD-B20A-2CF8-02F98398B1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32500" y="4141788"/>
                <a:ext cx="36513" cy="36512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30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81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30" y="38"/>
                      <a:pt x="30" y="50"/>
                    </a:cubicBezTo>
                    <a:cubicBezTo>
                      <a:pt x="30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5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4" name="Freeform 147">
                <a:extLst>
                  <a:ext uri="{FF2B5EF4-FFF2-40B4-BE49-F238E27FC236}">
                    <a16:creationId xmlns:a16="http://schemas.microsoft.com/office/drawing/2014/main" id="{9243416B-B310-6AF1-43DC-6B8D2A5650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0450" y="4146550"/>
                <a:ext cx="44450" cy="25400"/>
              </a:xfrm>
              <a:custGeom>
                <a:avLst/>
                <a:gdLst>
                  <a:gd name="T0" fmla="*/ 26 w 122"/>
                  <a:gd name="T1" fmla="*/ 69 h 70"/>
                  <a:gd name="T2" fmla="*/ 0 w 122"/>
                  <a:gd name="T3" fmla="*/ 66 h 70"/>
                  <a:gd name="T4" fmla="*/ 6 w 122"/>
                  <a:gd name="T5" fmla="*/ 37 h 70"/>
                  <a:gd name="T6" fmla="*/ 95 w 122"/>
                  <a:gd name="T7" fmla="*/ 0 h 70"/>
                  <a:gd name="T8" fmla="*/ 121 w 122"/>
                  <a:gd name="T9" fmla="*/ 12 h 70"/>
                  <a:gd name="T10" fmla="*/ 26 w 122"/>
                  <a:gd name="T11" fmla="*/ 6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2" h="70">
                    <a:moveTo>
                      <a:pt x="26" y="69"/>
                    </a:moveTo>
                    <a:cubicBezTo>
                      <a:pt x="16" y="69"/>
                      <a:pt x="8" y="67"/>
                      <a:pt x="0" y="66"/>
                    </a:cubicBezTo>
                    <a:lnTo>
                      <a:pt x="6" y="37"/>
                    </a:lnTo>
                    <a:cubicBezTo>
                      <a:pt x="9" y="37"/>
                      <a:pt x="73" y="50"/>
                      <a:pt x="95" y="0"/>
                    </a:cubicBezTo>
                    <a:lnTo>
                      <a:pt x="121" y="12"/>
                    </a:lnTo>
                    <a:cubicBezTo>
                      <a:pt x="102" y="57"/>
                      <a:pt x="59" y="69"/>
                      <a:pt x="26" y="69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</p:grp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968C48DD-A745-08BD-FC82-12463BFDB3EA}"/>
              </a:ext>
            </a:extLst>
          </p:cNvPr>
          <p:cNvSpPr txBox="1"/>
          <p:nvPr/>
        </p:nvSpPr>
        <p:spPr>
          <a:xfrm>
            <a:off x="9100311" y="1738171"/>
            <a:ext cx="682112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Target LLM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D812661B-BF7A-C2F9-9AA3-A0A3A09B9BBE}"/>
              </a:ext>
            </a:extLst>
          </p:cNvPr>
          <p:cNvSpPr txBox="1"/>
          <p:nvPr/>
        </p:nvSpPr>
        <p:spPr>
          <a:xfrm>
            <a:off x="2418063" y="1677531"/>
            <a:ext cx="682112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AI Apps/</a:t>
            </a:r>
          </a:p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Users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44930F1B-3C0C-FD5E-A678-0C7D0750963E}"/>
              </a:ext>
            </a:extLst>
          </p:cNvPr>
          <p:cNvSpPr txBox="1"/>
          <p:nvPr/>
        </p:nvSpPr>
        <p:spPr>
          <a:xfrm>
            <a:off x="6112750" y="1573027"/>
            <a:ext cx="1263998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Embedded AI-FW Pods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695309D-9FD2-FC69-9D18-4B8FAE9821D4}"/>
              </a:ext>
            </a:extLst>
          </p:cNvPr>
          <p:cNvSpPr txBox="1"/>
          <p:nvPr/>
        </p:nvSpPr>
        <p:spPr>
          <a:xfrm>
            <a:off x="4949084" y="1572792"/>
            <a:ext cx="98399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Proxy (ADC/SSLi)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F1BAE94-8CF3-41BC-0795-9AAC11316CF7}"/>
              </a:ext>
            </a:extLst>
          </p:cNvPr>
          <p:cNvSpPr txBox="1"/>
          <p:nvPr/>
        </p:nvSpPr>
        <p:spPr>
          <a:xfrm>
            <a:off x="3675196" y="1740671"/>
            <a:ext cx="879605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AI app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D5B8BEAD-C23A-5E85-A3E6-79829CEA33E8}"/>
              </a:ext>
            </a:extLst>
          </p:cNvPr>
          <p:cNvCxnSpPr>
            <a:cxnSpLocks/>
          </p:cNvCxnSpPr>
          <p:nvPr/>
        </p:nvCxnSpPr>
        <p:spPr>
          <a:xfrm>
            <a:off x="2766009" y="2053106"/>
            <a:ext cx="0" cy="2674620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1F6BD19B-6967-14E5-C6F2-C796405B7238}"/>
              </a:ext>
            </a:extLst>
          </p:cNvPr>
          <p:cNvCxnSpPr>
            <a:cxnSpLocks/>
          </p:cNvCxnSpPr>
          <p:nvPr/>
        </p:nvCxnSpPr>
        <p:spPr>
          <a:xfrm>
            <a:off x="4101081" y="2053106"/>
            <a:ext cx="0" cy="2674620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7B281715-7A38-33DD-1167-2A53884761A0}"/>
              </a:ext>
            </a:extLst>
          </p:cNvPr>
          <p:cNvCxnSpPr>
            <a:cxnSpLocks/>
          </p:cNvCxnSpPr>
          <p:nvPr/>
        </p:nvCxnSpPr>
        <p:spPr>
          <a:xfrm>
            <a:off x="6771225" y="2744571"/>
            <a:ext cx="0" cy="1983157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154EA8EA-8522-C73A-C90D-C201DC131A57}"/>
              </a:ext>
            </a:extLst>
          </p:cNvPr>
          <p:cNvCxnSpPr>
            <a:cxnSpLocks/>
          </p:cNvCxnSpPr>
          <p:nvPr/>
        </p:nvCxnSpPr>
        <p:spPr>
          <a:xfrm>
            <a:off x="5436153" y="2053106"/>
            <a:ext cx="0" cy="2674620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3D7AE0F7-4585-46E5-CA6C-F87C2BD4904D}"/>
              </a:ext>
            </a:extLst>
          </p:cNvPr>
          <p:cNvCxnSpPr>
            <a:cxnSpLocks/>
          </p:cNvCxnSpPr>
          <p:nvPr/>
        </p:nvCxnSpPr>
        <p:spPr>
          <a:xfrm>
            <a:off x="9441367" y="2053106"/>
            <a:ext cx="0" cy="2674620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E93694BB-00BE-2FB9-D4F3-CEF2E385B6C0}"/>
              </a:ext>
            </a:extLst>
          </p:cNvPr>
          <p:cNvCxnSpPr/>
          <p:nvPr/>
        </p:nvCxnSpPr>
        <p:spPr>
          <a:xfrm>
            <a:off x="2892154" y="2275258"/>
            <a:ext cx="1028117" cy="0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513C49A2-6F94-C187-311E-2FD163D3E38F}"/>
              </a:ext>
            </a:extLst>
          </p:cNvPr>
          <p:cNvSpPr txBox="1"/>
          <p:nvPr/>
        </p:nvSpPr>
        <p:spPr>
          <a:xfrm>
            <a:off x="2875800" y="2095224"/>
            <a:ext cx="96756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Prompt (HTTP/API)</a:t>
            </a:r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9E148F84-2E89-5831-702A-106CEDE3BABF}"/>
              </a:ext>
            </a:extLst>
          </p:cNvPr>
          <p:cNvCxnSpPr/>
          <p:nvPr/>
        </p:nvCxnSpPr>
        <p:spPr>
          <a:xfrm>
            <a:off x="4227961" y="2283233"/>
            <a:ext cx="1028117" cy="0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76786348-0139-B876-22C4-717A8767A970}"/>
              </a:ext>
            </a:extLst>
          </p:cNvPr>
          <p:cNvCxnSpPr>
            <a:cxnSpLocks/>
          </p:cNvCxnSpPr>
          <p:nvPr/>
        </p:nvCxnSpPr>
        <p:spPr>
          <a:xfrm>
            <a:off x="5532884" y="2336572"/>
            <a:ext cx="2468880" cy="0"/>
          </a:xfrm>
          <a:prstGeom prst="straightConnector1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8461310B-D8C7-4843-DF46-005942FA34F8}"/>
              </a:ext>
            </a:extLst>
          </p:cNvPr>
          <p:cNvSpPr/>
          <p:nvPr/>
        </p:nvSpPr>
        <p:spPr>
          <a:xfrm>
            <a:off x="7719878" y="1373625"/>
            <a:ext cx="710140" cy="23860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SAML </a:t>
            </a:r>
            <a:r>
              <a:rPr lang="en-US" sz="825" err="1">
                <a:solidFill>
                  <a:srgbClr val="FFFFFF"/>
                </a:solidFill>
                <a:latin typeface="Calibri" panose="020F0502020204030204"/>
              </a:rPr>
              <a:t>idP</a:t>
            </a:r>
            <a:endParaRPr lang="en-US" sz="825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51363B01-83DC-8DA5-7D71-9F8646845810}"/>
              </a:ext>
            </a:extLst>
          </p:cNvPr>
          <p:cNvSpPr txBox="1"/>
          <p:nvPr/>
        </p:nvSpPr>
        <p:spPr>
          <a:xfrm>
            <a:off x="7775608" y="1626430"/>
            <a:ext cx="66086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Auth</a:t>
            </a:r>
          </a:p>
        </p:txBody>
      </p: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5B3B77AB-A4B4-4606-9003-4454AA196009}"/>
              </a:ext>
            </a:extLst>
          </p:cNvPr>
          <p:cNvCxnSpPr>
            <a:cxnSpLocks/>
          </p:cNvCxnSpPr>
          <p:nvPr/>
        </p:nvCxnSpPr>
        <p:spPr>
          <a:xfrm>
            <a:off x="8106297" y="1967986"/>
            <a:ext cx="0" cy="776585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5AE6D38A-1A2C-DE35-6FEF-36BBAEBCE892}"/>
              </a:ext>
            </a:extLst>
          </p:cNvPr>
          <p:cNvCxnSpPr>
            <a:cxnSpLocks/>
          </p:cNvCxnSpPr>
          <p:nvPr/>
        </p:nvCxnSpPr>
        <p:spPr>
          <a:xfrm>
            <a:off x="5532884" y="2514668"/>
            <a:ext cx="2468880" cy="0"/>
          </a:xfrm>
          <a:prstGeom prst="straightConnector1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id="{01CD243D-F37B-5E90-9B43-283C5D0082D0}"/>
              </a:ext>
            </a:extLst>
          </p:cNvPr>
          <p:cNvSpPr txBox="1"/>
          <p:nvPr/>
        </p:nvSpPr>
        <p:spPr>
          <a:xfrm>
            <a:off x="6416139" y="2120057"/>
            <a:ext cx="98399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dirty="0">
                <a:solidFill>
                  <a:srgbClr val="FFFFFF"/>
                </a:solidFill>
                <a:latin typeface="Calibri" panose="020F0502020204030204"/>
              </a:rPr>
              <a:t>SAML auth (req)^  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1148612F-6F39-4E32-285A-5B5751923BE9}"/>
              </a:ext>
            </a:extLst>
          </p:cNvPr>
          <p:cNvSpPr txBox="1"/>
          <p:nvPr/>
        </p:nvSpPr>
        <p:spPr>
          <a:xfrm>
            <a:off x="6436145" y="2331232"/>
            <a:ext cx="98399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SAML auth (resp)^  </a:t>
            </a:r>
          </a:p>
        </p:txBody>
      </p: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DB2F7E48-0613-E16F-D1CB-792E2253571A}"/>
              </a:ext>
            </a:extLst>
          </p:cNvPr>
          <p:cNvCxnSpPr>
            <a:cxnSpLocks/>
          </p:cNvCxnSpPr>
          <p:nvPr/>
        </p:nvCxnSpPr>
        <p:spPr>
          <a:xfrm>
            <a:off x="5532885" y="3048947"/>
            <a:ext cx="1162529" cy="0"/>
          </a:xfrm>
          <a:prstGeom prst="straightConnector1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2372DEB0-7242-1C25-E4BA-B03DC3BFA747}"/>
              </a:ext>
            </a:extLst>
          </p:cNvPr>
          <p:cNvCxnSpPr>
            <a:cxnSpLocks/>
          </p:cNvCxnSpPr>
          <p:nvPr/>
        </p:nvCxnSpPr>
        <p:spPr>
          <a:xfrm>
            <a:off x="5532885" y="3330709"/>
            <a:ext cx="1162529" cy="0"/>
          </a:xfrm>
          <a:prstGeom prst="straightConnector1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>
            <a:extLst>
              <a:ext uri="{FF2B5EF4-FFF2-40B4-BE49-F238E27FC236}">
                <a16:creationId xmlns:a16="http://schemas.microsoft.com/office/drawing/2014/main" id="{42F3A561-ACFC-1545-1F4E-0316C86A541E}"/>
              </a:ext>
            </a:extLst>
          </p:cNvPr>
          <p:cNvSpPr txBox="1"/>
          <p:nvPr/>
        </p:nvSpPr>
        <p:spPr>
          <a:xfrm>
            <a:off x="5621974" y="2743404"/>
            <a:ext cx="1025414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Prompt check</a:t>
            </a:r>
            <a:br>
              <a:rPr lang="en-US" sz="825">
                <a:solidFill>
                  <a:srgbClr val="FFFFFF"/>
                </a:solidFill>
                <a:latin typeface="Calibri" panose="020F0502020204030204"/>
              </a:rPr>
            </a:b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(ICAP req)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7EA49420-E75F-996F-119C-0EE34019E0B4}"/>
              </a:ext>
            </a:extLst>
          </p:cNvPr>
          <p:cNvSpPr txBox="1"/>
          <p:nvPr/>
        </p:nvSpPr>
        <p:spPr>
          <a:xfrm>
            <a:off x="5625490" y="3051258"/>
            <a:ext cx="1025414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Prompt check </a:t>
            </a:r>
            <a:br>
              <a:rPr lang="en-US" sz="825">
                <a:solidFill>
                  <a:srgbClr val="FFFFFF"/>
                </a:solidFill>
                <a:latin typeface="Calibri" panose="020F0502020204030204"/>
              </a:rPr>
            </a:b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(ICAP resp)</a:t>
            </a:r>
          </a:p>
        </p:txBody>
      </p: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3D75C686-CFFF-7150-44D0-51952C9101E0}"/>
              </a:ext>
            </a:extLst>
          </p:cNvPr>
          <p:cNvCxnSpPr>
            <a:cxnSpLocks/>
          </p:cNvCxnSpPr>
          <p:nvPr/>
        </p:nvCxnSpPr>
        <p:spPr>
          <a:xfrm>
            <a:off x="5532884" y="3615628"/>
            <a:ext cx="3771900" cy="0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9CF467D4-A68E-1ED7-E683-BC1BF6CFB571}"/>
              </a:ext>
            </a:extLst>
          </p:cNvPr>
          <p:cNvSpPr txBox="1"/>
          <p:nvPr/>
        </p:nvSpPr>
        <p:spPr>
          <a:xfrm>
            <a:off x="6957096" y="3446822"/>
            <a:ext cx="1240748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Prompt (HTTP/API)</a:t>
            </a:r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937A6943-7DFA-14C4-5ABE-E57C7D12EDBB}"/>
              </a:ext>
            </a:extLst>
          </p:cNvPr>
          <p:cNvCxnSpPr>
            <a:cxnSpLocks/>
          </p:cNvCxnSpPr>
          <p:nvPr/>
        </p:nvCxnSpPr>
        <p:spPr>
          <a:xfrm>
            <a:off x="5532884" y="3841567"/>
            <a:ext cx="3771900" cy="0"/>
          </a:xfrm>
          <a:prstGeom prst="straightConnector1">
            <a:avLst/>
          </a:prstGeom>
          <a:ln w="12700">
            <a:solidFill>
              <a:schemeClr val="bg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Box 124">
            <a:extLst>
              <a:ext uri="{FF2B5EF4-FFF2-40B4-BE49-F238E27FC236}">
                <a16:creationId xmlns:a16="http://schemas.microsoft.com/office/drawing/2014/main" id="{4F14A52A-CBAA-4720-76FB-EB7C04FFBF89}"/>
              </a:ext>
            </a:extLst>
          </p:cNvPr>
          <p:cNvSpPr txBox="1"/>
          <p:nvPr/>
        </p:nvSpPr>
        <p:spPr>
          <a:xfrm>
            <a:off x="6945049" y="3672760"/>
            <a:ext cx="1240748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Response (HTTP/API)</a:t>
            </a:r>
          </a:p>
        </p:txBody>
      </p:sp>
      <p:sp>
        <p:nvSpPr>
          <p:cNvPr id="96" name="Title 95">
            <a:extLst>
              <a:ext uri="{FF2B5EF4-FFF2-40B4-BE49-F238E27FC236}">
                <a16:creationId xmlns:a16="http://schemas.microsoft.com/office/drawing/2014/main" id="{DB0791EF-9D4A-EF1B-824F-8AB005A07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Flujo</a:t>
            </a:r>
            <a:r>
              <a:rPr lang="en-US" dirty="0"/>
              <a:t> de </a:t>
            </a:r>
            <a:r>
              <a:rPr lang="en-US" dirty="0" err="1"/>
              <a:t>tráfico</a:t>
            </a:r>
            <a:r>
              <a:rPr lang="en-US" dirty="0"/>
              <a:t> y </a:t>
            </a:r>
            <a:r>
              <a:rPr lang="en-US" dirty="0" err="1"/>
              <a:t>transacciones</a:t>
            </a:r>
            <a:r>
              <a:rPr lang="en-US" dirty="0"/>
              <a:t> con hardware A10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F3E3BA51-6028-DD3E-444C-F6BAEC814CD4}"/>
              </a:ext>
            </a:extLst>
          </p:cNvPr>
          <p:cNvSpPr txBox="1"/>
          <p:nvPr/>
        </p:nvSpPr>
        <p:spPr>
          <a:xfrm>
            <a:off x="4247484" y="2085450"/>
            <a:ext cx="96756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Prompt (HTTP/API)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BB70B4EF-0B65-DB0C-97BE-47BC865AAE8A}"/>
              </a:ext>
            </a:extLst>
          </p:cNvPr>
          <p:cNvSpPr txBox="1"/>
          <p:nvPr/>
        </p:nvSpPr>
        <p:spPr>
          <a:xfrm>
            <a:off x="5511000" y="1752386"/>
            <a:ext cx="1259371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A10 AI Firewall Hardware 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801E5F9A-DD86-E966-0337-5FB052366DF8}"/>
              </a:ext>
            </a:extLst>
          </p:cNvPr>
          <p:cNvSpPr txBox="1"/>
          <p:nvPr/>
        </p:nvSpPr>
        <p:spPr>
          <a:xfrm>
            <a:off x="6372561" y="4995717"/>
            <a:ext cx="3771895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66">
              <a:defRPr/>
            </a:pP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^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Opcional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para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el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caso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de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uso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forward proxy y/o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políticas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customizadas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basadas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en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grupos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.</a:t>
            </a:r>
          </a:p>
        </p:txBody>
      </p:sp>
      <p:pic>
        <p:nvPicPr>
          <p:cNvPr id="126" name="Imagen 8">
            <a:extLst>
              <a:ext uri="{FF2B5EF4-FFF2-40B4-BE49-F238E27FC236}">
                <a16:creationId xmlns:a16="http://schemas.microsoft.com/office/drawing/2014/main" id="{036160FA-BDFA-3F59-2A94-BB760B5781D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57510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13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637CF-E38E-5AD2-DE25-41CFF1FF5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B062E1C0-7456-A52C-D6A9-3DECF235E314}"/>
              </a:ext>
            </a:extLst>
          </p:cNvPr>
          <p:cNvSpPr/>
          <p:nvPr/>
        </p:nvSpPr>
        <p:spPr>
          <a:xfrm>
            <a:off x="4909351" y="1270860"/>
            <a:ext cx="2373298" cy="498139"/>
          </a:xfrm>
          <a:prstGeom prst="roundRect">
            <a:avLst/>
          </a:prstGeom>
          <a:solidFill>
            <a:schemeClr val="tx1">
              <a:alpha val="1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FFF3CC5D-A11B-7D21-2651-8536F7B71CFF}"/>
              </a:ext>
            </a:extLst>
          </p:cNvPr>
          <p:cNvCxnSpPr>
            <a:cxnSpLocks/>
          </p:cNvCxnSpPr>
          <p:nvPr/>
        </p:nvCxnSpPr>
        <p:spPr>
          <a:xfrm>
            <a:off x="5904780" y="1477179"/>
            <a:ext cx="480060" cy="0"/>
          </a:xfrm>
          <a:prstGeom prst="line">
            <a:avLst/>
          </a:prstGeom>
          <a:ln w="63500" cap="rnd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E1B7829C-1945-2E87-0A97-CBE8960DCD0B}"/>
              </a:ext>
            </a:extLst>
          </p:cNvPr>
          <p:cNvGrpSpPr>
            <a:grpSpLocks noChangeAspect="1"/>
          </p:cNvGrpSpPr>
          <p:nvPr/>
        </p:nvGrpSpPr>
        <p:grpSpPr>
          <a:xfrm>
            <a:off x="2564119" y="1342324"/>
            <a:ext cx="417311" cy="325448"/>
            <a:chOff x="3366252" y="4912380"/>
            <a:chExt cx="814647" cy="635316"/>
          </a:xfrm>
          <a:solidFill>
            <a:schemeClr val="bg1">
              <a:lumMod val="95000"/>
            </a:schemeClr>
          </a:solidFill>
        </p:grpSpPr>
        <p:sp>
          <p:nvSpPr>
            <p:cNvPr id="3" name="Freeform 32">
              <a:extLst>
                <a:ext uri="{FF2B5EF4-FFF2-40B4-BE49-F238E27FC236}">
                  <a16:creationId xmlns:a16="http://schemas.microsoft.com/office/drawing/2014/main" id="{D91186BE-5384-8E1C-94DC-873914AD9B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7925" y="4912380"/>
              <a:ext cx="231303" cy="299155"/>
            </a:xfrm>
            <a:custGeom>
              <a:avLst/>
              <a:gdLst>
                <a:gd name="T0" fmla="*/ 165 w 331"/>
                <a:gd name="T1" fmla="*/ 427 h 428"/>
                <a:gd name="T2" fmla="*/ 23 w 331"/>
                <a:gd name="T3" fmla="*/ 318 h 428"/>
                <a:gd name="T4" fmla="*/ 3 w 331"/>
                <a:gd name="T5" fmla="*/ 164 h 428"/>
                <a:gd name="T6" fmla="*/ 45 w 331"/>
                <a:gd name="T7" fmla="*/ 54 h 428"/>
                <a:gd name="T8" fmla="*/ 165 w 331"/>
                <a:gd name="T9" fmla="*/ 0 h 428"/>
                <a:gd name="T10" fmla="*/ 284 w 331"/>
                <a:gd name="T11" fmla="*/ 54 h 428"/>
                <a:gd name="T12" fmla="*/ 327 w 331"/>
                <a:gd name="T13" fmla="*/ 164 h 428"/>
                <a:gd name="T14" fmla="*/ 306 w 331"/>
                <a:gd name="T15" fmla="*/ 318 h 428"/>
                <a:gd name="T16" fmla="*/ 165 w 331"/>
                <a:gd name="T17" fmla="*/ 427 h 428"/>
                <a:gd name="T18" fmla="*/ 165 w 331"/>
                <a:gd name="T19" fmla="*/ 29 h 428"/>
                <a:gd name="T20" fmla="*/ 67 w 331"/>
                <a:gd name="T21" fmla="*/ 73 h 428"/>
                <a:gd name="T22" fmla="*/ 32 w 331"/>
                <a:gd name="T23" fmla="*/ 161 h 428"/>
                <a:gd name="T24" fmla="*/ 53 w 331"/>
                <a:gd name="T25" fmla="*/ 311 h 428"/>
                <a:gd name="T26" fmla="*/ 165 w 331"/>
                <a:gd name="T27" fmla="*/ 397 h 428"/>
                <a:gd name="T28" fmla="*/ 277 w 331"/>
                <a:gd name="T29" fmla="*/ 309 h 428"/>
                <a:gd name="T30" fmla="*/ 297 w 331"/>
                <a:gd name="T31" fmla="*/ 159 h 428"/>
                <a:gd name="T32" fmla="*/ 263 w 331"/>
                <a:gd name="T33" fmla="*/ 72 h 428"/>
                <a:gd name="T34" fmla="*/ 165 w 331"/>
                <a:gd name="T35" fmla="*/ 29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1" h="428">
                  <a:moveTo>
                    <a:pt x="165" y="427"/>
                  </a:moveTo>
                  <a:cubicBezTo>
                    <a:pt x="98" y="427"/>
                    <a:pt x="41" y="382"/>
                    <a:pt x="23" y="318"/>
                  </a:cubicBezTo>
                  <a:cubicBezTo>
                    <a:pt x="22" y="314"/>
                    <a:pt x="7" y="238"/>
                    <a:pt x="3" y="164"/>
                  </a:cubicBezTo>
                  <a:cubicBezTo>
                    <a:pt x="0" y="126"/>
                    <a:pt x="16" y="85"/>
                    <a:pt x="45" y="54"/>
                  </a:cubicBezTo>
                  <a:cubicBezTo>
                    <a:pt x="77" y="21"/>
                    <a:pt x="121" y="0"/>
                    <a:pt x="165" y="0"/>
                  </a:cubicBezTo>
                  <a:cubicBezTo>
                    <a:pt x="209" y="0"/>
                    <a:pt x="252" y="19"/>
                    <a:pt x="284" y="54"/>
                  </a:cubicBezTo>
                  <a:cubicBezTo>
                    <a:pt x="314" y="85"/>
                    <a:pt x="330" y="126"/>
                    <a:pt x="327" y="164"/>
                  </a:cubicBezTo>
                  <a:cubicBezTo>
                    <a:pt x="322" y="238"/>
                    <a:pt x="306" y="315"/>
                    <a:pt x="306" y="318"/>
                  </a:cubicBezTo>
                  <a:cubicBezTo>
                    <a:pt x="290" y="382"/>
                    <a:pt x="232" y="427"/>
                    <a:pt x="165" y="427"/>
                  </a:cubicBezTo>
                  <a:close/>
                  <a:moveTo>
                    <a:pt x="165" y="29"/>
                  </a:moveTo>
                  <a:cubicBezTo>
                    <a:pt x="128" y="29"/>
                    <a:pt x="93" y="45"/>
                    <a:pt x="67" y="73"/>
                  </a:cubicBezTo>
                  <a:cubicBezTo>
                    <a:pt x="44" y="98"/>
                    <a:pt x="31" y="130"/>
                    <a:pt x="32" y="161"/>
                  </a:cubicBezTo>
                  <a:cubicBezTo>
                    <a:pt x="37" y="233"/>
                    <a:pt x="53" y="309"/>
                    <a:pt x="53" y="311"/>
                  </a:cubicBezTo>
                  <a:cubicBezTo>
                    <a:pt x="66" y="362"/>
                    <a:pt x="113" y="397"/>
                    <a:pt x="165" y="397"/>
                  </a:cubicBezTo>
                  <a:cubicBezTo>
                    <a:pt x="218" y="397"/>
                    <a:pt x="264" y="360"/>
                    <a:pt x="277" y="309"/>
                  </a:cubicBezTo>
                  <a:cubicBezTo>
                    <a:pt x="277" y="309"/>
                    <a:pt x="293" y="232"/>
                    <a:pt x="297" y="159"/>
                  </a:cubicBezTo>
                  <a:cubicBezTo>
                    <a:pt x="299" y="129"/>
                    <a:pt x="287" y="96"/>
                    <a:pt x="263" y="72"/>
                  </a:cubicBezTo>
                  <a:cubicBezTo>
                    <a:pt x="238" y="45"/>
                    <a:pt x="201" y="29"/>
                    <a:pt x="165" y="29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4" name="Freeform 33">
              <a:extLst>
                <a:ext uri="{FF2B5EF4-FFF2-40B4-BE49-F238E27FC236}">
                  <a16:creationId xmlns:a16="http://schemas.microsoft.com/office/drawing/2014/main" id="{B70DB0E2-E1AD-29C6-8AC9-E30A67040B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2318" y="5208450"/>
              <a:ext cx="425600" cy="280650"/>
            </a:xfrm>
            <a:custGeom>
              <a:avLst/>
              <a:gdLst>
                <a:gd name="T0" fmla="*/ 560 w 609"/>
                <a:gd name="T1" fmla="*/ 401 h 402"/>
                <a:gd name="T2" fmla="*/ 483 w 609"/>
                <a:gd name="T3" fmla="*/ 401 h 402"/>
                <a:gd name="T4" fmla="*/ 483 w 609"/>
                <a:gd name="T5" fmla="*/ 372 h 402"/>
                <a:gd name="T6" fmla="*/ 560 w 609"/>
                <a:gd name="T7" fmla="*/ 372 h 402"/>
                <a:gd name="T8" fmla="*/ 579 w 609"/>
                <a:gd name="T9" fmla="*/ 353 h 402"/>
                <a:gd name="T10" fmla="*/ 579 w 609"/>
                <a:gd name="T11" fmla="*/ 205 h 402"/>
                <a:gd name="T12" fmla="*/ 424 w 609"/>
                <a:gd name="T13" fmla="*/ 31 h 402"/>
                <a:gd name="T14" fmla="*/ 306 w 609"/>
                <a:gd name="T15" fmla="*/ 82 h 402"/>
                <a:gd name="T16" fmla="*/ 188 w 609"/>
                <a:gd name="T17" fmla="*/ 30 h 402"/>
                <a:gd name="T18" fmla="*/ 29 w 609"/>
                <a:gd name="T19" fmla="*/ 205 h 402"/>
                <a:gd name="T20" fmla="*/ 29 w 609"/>
                <a:gd name="T21" fmla="*/ 353 h 402"/>
                <a:gd name="T22" fmla="*/ 48 w 609"/>
                <a:gd name="T23" fmla="*/ 372 h 402"/>
                <a:gd name="T24" fmla="*/ 125 w 609"/>
                <a:gd name="T25" fmla="*/ 372 h 402"/>
                <a:gd name="T26" fmla="*/ 125 w 609"/>
                <a:gd name="T27" fmla="*/ 401 h 402"/>
                <a:gd name="T28" fmla="*/ 48 w 609"/>
                <a:gd name="T29" fmla="*/ 401 h 402"/>
                <a:gd name="T30" fmla="*/ 0 w 609"/>
                <a:gd name="T31" fmla="*/ 353 h 402"/>
                <a:gd name="T32" fmla="*/ 0 w 609"/>
                <a:gd name="T33" fmla="*/ 205 h 402"/>
                <a:gd name="T34" fmla="*/ 194 w 609"/>
                <a:gd name="T35" fmla="*/ 0 h 402"/>
                <a:gd name="T36" fmla="*/ 201 w 609"/>
                <a:gd name="T37" fmla="*/ 0 h 402"/>
                <a:gd name="T38" fmla="*/ 206 w 609"/>
                <a:gd name="T39" fmla="*/ 6 h 402"/>
                <a:gd name="T40" fmla="*/ 308 w 609"/>
                <a:gd name="T41" fmla="*/ 53 h 402"/>
                <a:gd name="T42" fmla="*/ 408 w 609"/>
                <a:gd name="T43" fmla="*/ 6 h 402"/>
                <a:gd name="T44" fmla="*/ 413 w 609"/>
                <a:gd name="T45" fmla="*/ 0 h 402"/>
                <a:gd name="T46" fmla="*/ 420 w 609"/>
                <a:gd name="T47" fmla="*/ 0 h 402"/>
                <a:gd name="T48" fmla="*/ 608 w 609"/>
                <a:gd name="T49" fmla="*/ 205 h 402"/>
                <a:gd name="T50" fmla="*/ 608 w 609"/>
                <a:gd name="T51" fmla="*/ 353 h 402"/>
                <a:gd name="T52" fmla="*/ 560 w 609"/>
                <a:gd name="T53" fmla="*/ 401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09" h="402">
                  <a:moveTo>
                    <a:pt x="560" y="401"/>
                  </a:moveTo>
                  <a:lnTo>
                    <a:pt x="483" y="401"/>
                  </a:lnTo>
                  <a:lnTo>
                    <a:pt x="483" y="372"/>
                  </a:lnTo>
                  <a:lnTo>
                    <a:pt x="560" y="372"/>
                  </a:lnTo>
                  <a:cubicBezTo>
                    <a:pt x="570" y="372"/>
                    <a:pt x="579" y="363"/>
                    <a:pt x="579" y="353"/>
                  </a:cubicBezTo>
                  <a:lnTo>
                    <a:pt x="579" y="205"/>
                  </a:lnTo>
                  <a:cubicBezTo>
                    <a:pt x="579" y="116"/>
                    <a:pt x="512" y="41"/>
                    <a:pt x="424" y="31"/>
                  </a:cubicBezTo>
                  <a:cubicBezTo>
                    <a:pt x="394" y="63"/>
                    <a:pt x="351" y="82"/>
                    <a:pt x="306" y="82"/>
                  </a:cubicBezTo>
                  <a:cubicBezTo>
                    <a:pt x="261" y="82"/>
                    <a:pt x="219" y="63"/>
                    <a:pt x="188" y="30"/>
                  </a:cubicBezTo>
                  <a:cubicBezTo>
                    <a:pt x="98" y="38"/>
                    <a:pt x="29" y="113"/>
                    <a:pt x="29" y="205"/>
                  </a:cubicBezTo>
                  <a:lnTo>
                    <a:pt x="29" y="353"/>
                  </a:lnTo>
                  <a:cubicBezTo>
                    <a:pt x="29" y="363"/>
                    <a:pt x="38" y="372"/>
                    <a:pt x="48" y="372"/>
                  </a:cubicBezTo>
                  <a:lnTo>
                    <a:pt x="125" y="372"/>
                  </a:lnTo>
                  <a:lnTo>
                    <a:pt x="125" y="401"/>
                  </a:lnTo>
                  <a:lnTo>
                    <a:pt x="48" y="401"/>
                  </a:lnTo>
                  <a:cubicBezTo>
                    <a:pt x="22" y="401"/>
                    <a:pt x="0" y="379"/>
                    <a:pt x="0" y="353"/>
                  </a:cubicBezTo>
                  <a:lnTo>
                    <a:pt x="0" y="205"/>
                  </a:lnTo>
                  <a:cubicBezTo>
                    <a:pt x="0" y="95"/>
                    <a:pt x="85" y="6"/>
                    <a:pt x="194" y="0"/>
                  </a:cubicBezTo>
                  <a:lnTo>
                    <a:pt x="201" y="0"/>
                  </a:lnTo>
                  <a:lnTo>
                    <a:pt x="206" y="6"/>
                  </a:lnTo>
                  <a:cubicBezTo>
                    <a:pt x="230" y="37"/>
                    <a:pt x="269" y="53"/>
                    <a:pt x="308" y="53"/>
                  </a:cubicBezTo>
                  <a:cubicBezTo>
                    <a:pt x="348" y="53"/>
                    <a:pt x="383" y="35"/>
                    <a:pt x="408" y="6"/>
                  </a:cubicBezTo>
                  <a:lnTo>
                    <a:pt x="413" y="0"/>
                  </a:lnTo>
                  <a:lnTo>
                    <a:pt x="420" y="0"/>
                  </a:lnTo>
                  <a:cubicBezTo>
                    <a:pt x="525" y="9"/>
                    <a:pt x="608" y="98"/>
                    <a:pt x="608" y="205"/>
                  </a:cubicBezTo>
                  <a:lnTo>
                    <a:pt x="608" y="353"/>
                  </a:lnTo>
                  <a:cubicBezTo>
                    <a:pt x="606" y="379"/>
                    <a:pt x="586" y="401"/>
                    <a:pt x="560" y="40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5" name="Freeform 34">
              <a:extLst>
                <a:ext uri="{FF2B5EF4-FFF2-40B4-BE49-F238E27FC236}">
                  <a16:creationId xmlns:a16="http://schemas.microsoft.com/office/drawing/2014/main" id="{AE6738D4-44C3-F781-A1C9-56EFC62443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9420" y="5359569"/>
              <a:ext cx="271397" cy="188127"/>
            </a:xfrm>
            <a:custGeom>
              <a:avLst/>
              <a:gdLst>
                <a:gd name="T0" fmla="*/ 344 w 386"/>
                <a:gd name="T1" fmla="*/ 267 h 268"/>
                <a:gd name="T2" fmla="*/ 41 w 386"/>
                <a:gd name="T3" fmla="*/ 267 h 268"/>
                <a:gd name="T4" fmla="*/ 0 w 386"/>
                <a:gd name="T5" fmla="*/ 226 h 268"/>
                <a:gd name="T6" fmla="*/ 0 w 386"/>
                <a:gd name="T7" fmla="*/ 41 h 268"/>
                <a:gd name="T8" fmla="*/ 41 w 386"/>
                <a:gd name="T9" fmla="*/ 0 h 268"/>
                <a:gd name="T10" fmla="*/ 344 w 386"/>
                <a:gd name="T11" fmla="*/ 0 h 268"/>
                <a:gd name="T12" fmla="*/ 385 w 386"/>
                <a:gd name="T13" fmla="*/ 41 h 268"/>
                <a:gd name="T14" fmla="*/ 385 w 386"/>
                <a:gd name="T15" fmla="*/ 226 h 268"/>
                <a:gd name="T16" fmla="*/ 344 w 386"/>
                <a:gd name="T17" fmla="*/ 267 h 268"/>
                <a:gd name="T18" fmla="*/ 39 w 386"/>
                <a:gd name="T19" fmla="*/ 28 h 268"/>
                <a:gd name="T20" fmla="*/ 28 w 386"/>
                <a:gd name="T21" fmla="*/ 40 h 268"/>
                <a:gd name="T22" fmla="*/ 28 w 386"/>
                <a:gd name="T23" fmla="*/ 225 h 268"/>
                <a:gd name="T24" fmla="*/ 39 w 386"/>
                <a:gd name="T25" fmla="*/ 236 h 268"/>
                <a:gd name="T26" fmla="*/ 342 w 386"/>
                <a:gd name="T27" fmla="*/ 236 h 268"/>
                <a:gd name="T28" fmla="*/ 354 w 386"/>
                <a:gd name="T29" fmla="*/ 225 h 268"/>
                <a:gd name="T30" fmla="*/ 354 w 386"/>
                <a:gd name="T31" fmla="*/ 40 h 268"/>
                <a:gd name="T32" fmla="*/ 342 w 386"/>
                <a:gd name="T33" fmla="*/ 28 h 268"/>
                <a:gd name="T34" fmla="*/ 39 w 386"/>
                <a:gd name="T35" fmla="*/ 2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86" h="268">
                  <a:moveTo>
                    <a:pt x="344" y="267"/>
                  </a:moveTo>
                  <a:lnTo>
                    <a:pt x="41" y="267"/>
                  </a:lnTo>
                  <a:cubicBezTo>
                    <a:pt x="17" y="267"/>
                    <a:pt x="0" y="248"/>
                    <a:pt x="0" y="226"/>
                  </a:cubicBezTo>
                  <a:lnTo>
                    <a:pt x="0" y="41"/>
                  </a:lnTo>
                  <a:cubicBezTo>
                    <a:pt x="0" y="18"/>
                    <a:pt x="19" y="0"/>
                    <a:pt x="41" y="0"/>
                  </a:cubicBezTo>
                  <a:lnTo>
                    <a:pt x="344" y="0"/>
                  </a:lnTo>
                  <a:cubicBezTo>
                    <a:pt x="367" y="0"/>
                    <a:pt x="385" y="19"/>
                    <a:pt x="385" y="41"/>
                  </a:cubicBezTo>
                  <a:lnTo>
                    <a:pt x="385" y="226"/>
                  </a:lnTo>
                  <a:cubicBezTo>
                    <a:pt x="385" y="249"/>
                    <a:pt x="366" y="267"/>
                    <a:pt x="344" y="267"/>
                  </a:cubicBezTo>
                  <a:close/>
                  <a:moveTo>
                    <a:pt x="39" y="28"/>
                  </a:moveTo>
                  <a:cubicBezTo>
                    <a:pt x="32" y="28"/>
                    <a:pt x="28" y="34"/>
                    <a:pt x="28" y="40"/>
                  </a:cubicBezTo>
                  <a:lnTo>
                    <a:pt x="28" y="225"/>
                  </a:lnTo>
                  <a:cubicBezTo>
                    <a:pt x="28" y="232"/>
                    <a:pt x="33" y="236"/>
                    <a:pt x="39" y="236"/>
                  </a:cubicBezTo>
                  <a:lnTo>
                    <a:pt x="342" y="236"/>
                  </a:lnTo>
                  <a:cubicBezTo>
                    <a:pt x="350" y="236"/>
                    <a:pt x="354" y="230"/>
                    <a:pt x="354" y="225"/>
                  </a:cubicBezTo>
                  <a:lnTo>
                    <a:pt x="354" y="40"/>
                  </a:lnTo>
                  <a:cubicBezTo>
                    <a:pt x="354" y="32"/>
                    <a:pt x="348" y="28"/>
                    <a:pt x="342" y="28"/>
                  </a:cubicBezTo>
                  <a:lnTo>
                    <a:pt x="39" y="28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6" name="Freeform 35">
              <a:extLst>
                <a:ext uri="{FF2B5EF4-FFF2-40B4-BE49-F238E27FC236}">
                  <a16:creationId xmlns:a16="http://schemas.microsoft.com/office/drawing/2014/main" id="{4BBF2CA5-B25F-692C-E447-88243082E3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3576" y="5471031"/>
              <a:ext cx="104858" cy="19625"/>
            </a:xfrm>
            <a:custGeom>
              <a:avLst/>
              <a:gdLst>
                <a:gd name="T0" fmla="*/ 75 w 151"/>
                <a:gd name="T1" fmla="*/ 29 h 30"/>
                <a:gd name="T2" fmla="*/ 0 w 151"/>
                <a:gd name="T3" fmla="*/ 29 h 30"/>
                <a:gd name="T4" fmla="*/ 0 w 151"/>
                <a:gd name="T5" fmla="*/ 0 h 30"/>
                <a:gd name="T6" fmla="*/ 150 w 151"/>
                <a:gd name="T7" fmla="*/ 0 h 30"/>
                <a:gd name="T8" fmla="*/ 150 w 151"/>
                <a:gd name="T9" fmla="*/ 29 h 30"/>
                <a:gd name="T10" fmla="*/ 75 w 151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1" h="30">
                  <a:moveTo>
                    <a:pt x="75" y="29"/>
                  </a:moveTo>
                  <a:lnTo>
                    <a:pt x="0" y="29"/>
                  </a:lnTo>
                  <a:lnTo>
                    <a:pt x="0" y="0"/>
                  </a:lnTo>
                  <a:lnTo>
                    <a:pt x="150" y="0"/>
                  </a:lnTo>
                  <a:lnTo>
                    <a:pt x="150" y="29"/>
                  </a:lnTo>
                  <a:lnTo>
                    <a:pt x="75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7" name="Freeform 38">
              <a:extLst>
                <a:ext uri="{FF2B5EF4-FFF2-40B4-BE49-F238E27FC236}">
                  <a16:creationId xmlns:a16="http://schemas.microsoft.com/office/drawing/2014/main" id="{3F340F95-98FD-AC60-6C14-E9C80B945C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1296" y="5424152"/>
              <a:ext cx="58596" cy="49345"/>
            </a:xfrm>
            <a:custGeom>
              <a:avLst/>
              <a:gdLst>
                <a:gd name="T0" fmla="*/ 10 w 84"/>
                <a:gd name="T1" fmla="*/ 70 h 71"/>
                <a:gd name="T2" fmla="*/ 0 w 84"/>
                <a:gd name="T3" fmla="*/ 51 h 71"/>
                <a:gd name="T4" fmla="*/ 32 w 84"/>
                <a:gd name="T5" fmla="*/ 33 h 71"/>
                <a:gd name="T6" fmla="*/ 0 w 84"/>
                <a:gd name="T7" fmla="*/ 19 h 71"/>
                <a:gd name="T8" fmla="*/ 10 w 84"/>
                <a:gd name="T9" fmla="*/ 0 h 71"/>
                <a:gd name="T10" fmla="*/ 83 w 84"/>
                <a:gd name="T11" fmla="*/ 33 h 71"/>
                <a:gd name="T12" fmla="*/ 10 w 84"/>
                <a:gd name="T13" fmla="*/ 7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71">
                  <a:moveTo>
                    <a:pt x="10" y="70"/>
                  </a:moveTo>
                  <a:lnTo>
                    <a:pt x="0" y="51"/>
                  </a:lnTo>
                  <a:lnTo>
                    <a:pt x="32" y="33"/>
                  </a:lnTo>
                  <a:lnTo>
                    <a:pt x="0" y="19"/>
                  </a:lnTo>
                  <a:lnTo>
                    <a:pt x="10" y="0"/>
                  </a:lnTo>
                  <a:lnTo>
                    <a:pt x="83" y="33"/>
                  </a:lnTo>
                  <a:lnTo>
                    <a:pt x="10" y="7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183E2F3-BCC3-4117-6F36-4E4962F28E1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366252" y="5014715"/>
              <a:ext cx="814647" cy="456316"/>
              <a:chOff x="4478338" y="3663950"/>
              <a:chExt cx="461962" cy="258763"/>
            </a:xfrm>
            <a:grpFill/>
          </p:grpSpPr>
          <p:sp>
            <p:nvSpPr>
              <p:cNvPr id="9" name="Freeform 45">
                <a:extLst>
                  <a:ext uri="{FF2B5EF4-FFF2-40B4-BE49-F238E27FC236}">
                    <a16:creationId xmlns:a16="http://schemas.microsoft.com/office/drawing/2014/main" id="{C367DEDE-C8D3-FC51-084D-BDDEE33C07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22788" y="3663950"/>
                <a:ext cx="104775" cy="134938"/>
              </a:xfrm>
              <a:custGeom>
                <a:avLst/>
                <a:gdLst>
                  <a:gd name="T0" fmla="*/ 144 w 289"/>
                  <a:gd name="T1" fmla="*/ 374 h 375"/>
                  <a:gd name="T2" fmla="*/ 20 w 289"/>
                  <a:gd name="T3" fmla="*/ 279 h 375"/>
                  <a:gd name="T4" fmla="*/ 1 w 289"/>
                  <a:gd name="T5" fmla="*/ 143 h 375"/>
                  <a:gd name="T6" fmla="*/ 39 w 289"/>
                  <a:gd name="T7" fmla="*/ 47 h 375"/>
                  <a:gd name="T8" fmla="*/ 144 w 289"/>
                  <a:gd name="T9" fmla="*/ 0 h 375"/>
                  <a:gd name="T10" fmla="*/ 249 w 289"/>
                  <a:gd name="T11" fmla="*/ 47 h 375"/>
                  <a:gd name="T12" fmla="*/ 287 w 289"/>
                  <a:gd name="T13" fmla="*/ 143 h 375"/>
                  <a:gd name="T14" fmla="*/ 270 w 289"/>
                  <a:gd name="T15" fmla="*/ 277 h 375"/>
                  <a:gd name="T16" fmla="*/ 144 w 289"/>
                  <a:gd name="T17" fmla="*/ 374 h 375"/>
                  <a:gd name="T18" fmla="*/ 144 w 289"/>
                  <a:gd name="T19" fmla="*/ 30 h 375"/>
                  <a:gd name="T20" fmla="*/ 60 w 289"/>
                  <a:gd name="T21" fmla="*/ 67 h 375"/>
                  <a:gd name="T22" fmla="*/ 30 w 289"/>
                  <a:gd name="T23" fmla="*/ 142 h 375"/>
                  <a:gd name="T24" fmla="*/ 48 w 289"/>
                  <a:gd name="T25" fmla="*/ 272 h 375"/>
                  <a:gd name="T26" fmla="*/ 144 w 289"/>
                  <a:gd name="T27" fmla="*/ 346 h 375"/>
                  <a:gd name="T28" fmla="*/ 240 w 289"/>
                  <a:gd name="T29" fmla="*/ 272 h 375"/>
                  <a:gd name="T30" fmla="*/ 240 w 289"/>
                  <a:gd name="T31" fmla="*/ 272 h 375"/>
                  <a:gd name="T32" fmla="*/ 258 w 289"/>
                  <a:gd name="T33" fmla="*/ 142 h 375"/>
                  <a:gd name="T34" fmla="*/ 229 w 289"/>
                  <a:gd name="T35" fmla="*/ 67 h 375"/>
                  <a:gd name="T36" fmla="*/ 144 w 289"/>
                  <a:gd name="T37" fmla="*/ 3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9" h="375">
                    <a:moveTo>
                      <a:pt x="144" y="374"/>
                    </a:moveTo>
                    <a:cubicBezTo>
                      <a:pt x="86" y="374"/>
                      <a:pt x="35" y="336"/>
                      <a:pt x="20" y="279"/>
                    </a:cubicBezTo>
                    <a:cubicBezTo>
                      <a:pt x="19" y="276"/>
                      <a:pt x="6" y="209"/>
                      <a:pt x="1" y="143"/>
                    </a:cubicBezTo>
                    <a:cubicBezTo>
                      <a:pt x="0" y="110"/>
                      <a:pt x="13" y="75"/>
                      <a:pt x="39" y="47"/>
                    </a:cubicBezTo>
                    <a:cubicBezTo>
                      <a:pt x="67" y="18"/>
                      <a:pt x="106" y="0"/>
                      <a:pt x="144" y="0"/>
                    </a:cubicBezTo>
                    <a:cubicBezTo>
                      <a:pt x="184" y="0"/>
                      <a:pt x="221" y="18"/>
                      <a:pt x="249" y="47"/>
                    </a:cubicBezTo>
                    <a:cubicBezTo>
                      <a:pt x="275" y="75"/>
                      <a:pt x="288" y="110"/>
                      <a:pt x="287" y="143"/>
                    </a:cubicBezTo>
                    <a:cubicBezTo>
                      <a:pt x="283" y="207"/>
                      <a:pt x="270" y="274"/>
                      <a:pt x="270" y="277"/>
                    </a:cubicBezTo>
                    <a:cubicBezTo>
                      <a:pt x="253" y="336"/>
                      <a:pt x="202" y="374"/>
                      <a:pt x="144" y="374"/>
                    </a:cubicBezTo>
                    <a:close/>
                    <a:moveTo>
                      <a:pt x="144" y="30"/>
                    </a:moveTo>
                    <a:cubicBezTo>
                      <a:pt x="114" y="30"/>
                      <a:pt x="83" y="43"/>
                      <a:pt x="60" y="67"/>
                    </a:cubicBezTo>
                    <a:cubicBezTo>
                      <a:pt x="39" y="89"/>
                      <a:pt x="29" y="117"/>
                      <a:pt x="30" y="142"/>
                    </a:cubicBezTo>
                    <a:cubicBezTo>
                      <a:pt x="35" y="204"/>
                      <a:pt x="48" y="272"/>
                      <a:pt x="48" y="272"/>
                    </a:cubicBezTo>
                    <a:cubicBezTo>
                      <a:pt x="60" y="315"/>
                      <a:pt x="99" y="346"/>
                      <a:pt x="144" y="346"/>
                    </a:cubicBezTo>
                    <a:cubicBezTo>
                      <a:pt x="189" y="346"/>
                      <a:pt x="229" y="315"/>
                      <a:pt x="240" y="272"/>
                    </a:cubicBezTo>
                    <a:lnTo>
                      <a:pt x="240" y="272"/>
                    </a:lnTo>
                    <a:cubicBezTo>
                      <a:pt x="240" y="272"/>
                      <a:pt x="253" y="204"/>
                      <a:pt x="258" y="142"/>
                    </a:cubicBezTo>
                    <a:cubicBezTo>
                      <a:pt x="259" y="116"/>
                      <a:pt x="249" y="89"/>
                      <a:pt x="229" y="67"/>
                    </a:cubicBezTo>
                    <a:cubicBezTo>
                      <a:pt x="205" y="43"/>
                      <a:pt x="175" y="30"/>
                      <a:pt x="14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0" name="Freeform 46">
                <a:extLst>
                  <a:ext uri="{FF2B5EF4-FFF2-40B4-BE49-F238E27FC236}">
                    <a16:creationId xmlns:a16="http://schemas.microsoft.com/office/drawing/2014/main" id="{A1037A7F-496F-1F58-BB62-659282BA6B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78338" y="3795713"/>
                <a:ext cx="98425" cy="127000"/>
              </a:xfrm>
              <a:custGeom>
                <a:avLst/>
                <a:gdLst>
                  <a:gd name="T0" fmla="*/ 270 w 273"/>
                  <a:gd name="T1" fmla="*/ 351 h 352"/>
                  <a:gd name="T2" fmla="*/ 44 w 273"/>
                  <a:gd name="T3" fmla="*/ 351 h 352"/>
                  <a:gd name="T4" fmla="*/ 0 w 273"/>
                  <a:gd name="T5" fmla="*/ 307 h 352"/>
                  <a:gd name="T6" fmla="*/ 0 w 273"/>
                  <a:gd name="T7" fmla="*/ 179 h 352"/>
                  <a:gd name="T8" fmla="*/ 171 w 273"/>
                  <a:gd name="T9" fmla="*/ 0 h 352"/>
                  <a:gd name="T10" fmla="*/ 178 w 273"/>
                  <a:gd name="T11" fmla="*/ 0 h 352"/>
                  <a:gd name="T12" fmla="*/ 183 w 273"/>
                  <a:gd name="T13" fmla="*/ 6 h 352"/>
                  <a:gd name="T14" fmla="*/ 270 w 273"/>
                  <a:gd name="T15" fmla="*/ 46 h 352"/>
                  <a:gd name="T16" fmla="*/ 270 w 273"/>
                  <a:gd name="T17" fmla="*/ 75 h 352"/>
                  <a:gd name="T18" fmla="*/ 167 w 273"/>
                  <a:gd name="T19" fmla="*/ 30 h 352"/>
                  <a:gd name="T20" fmla="*/ 31 w 273"/>
                  <a:gd name="T21" fmla="*/ 180 h 352"/>
                  <a:gd name="T22" fmla="*/ 31 w 273"/>
                  <a:gd name="T23" fmla="*/ 309 h 352"/>
                  <a:gd name="T24" fmla="*/ 46 w 273"/>
                  <a:gd name="T25" fmla="*/ 323 h 352"/>
                  <a:gd name="T26" fmla="*/ 272 w 273"/>
                  <a:gd name="T27" fmla="*/ 323 h 352"/>
                  <a:gd name="T28" fmla="*/ 272 w 273"/>
                  <a:gd name="T29" fmla="*/ 351 h 352"/>
                  <a:gd name="T30" fmla="*/ 270 w 273"/>
                  <a:gd name="T31" fmla="*/ 351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3" h="352">
                    <a:moveTo>
                      <a:pt x="270" y="351"/>
                    </a:moveTo>
                    <a:lnTo>
                      <a:pt x="44" y="351"/>
                    </a:lnTo>
                    <a:cubicBezTo>
                      <a:pt x="21" y="351"/>
                      <a:pt x="0" y="332"/>
                      <a:pt x="0" y="307"/>
                    </a:cubicBezTo>
                    <a:lnTo>
                      <a:pt x="0" y="179"/>
                    </a:lnTo>
                    <a:cubicBezTo>
                      <a:pt x="0" y="83"/>
                      <a:pt x="75" y="4"/>
                      <a:pt x="171" y="0"/>
                    </a:cubicBezTo>
                    <a:lnTo>
                      <a:pt x="178" y="0"/>
                    </a:lnTo>
                    <a:lnTo>
                      <a:pt x="183" y="6"/>
                    </a:lnTo>
                    <a:cubicBezTo>
                      <a:pt x="205" y="32"/>
                      <a:pt x="237" y="46"/>
                      <a:pt x="270" y="46"/>
                    </a:cubicBezTo>
                    <a:lnTo>
                      <a:pt x="270" y="75"/>
                    </a:lnTo>
                    <a:cubicBezTo>
                      <a:pt x="231" y="75"/>
                      <a:pt x="193" y="59"/>
                      <a:pt x="167" y="30"/>
                    </a:cubicBezTo>
                    <a:cubicBezTo>
                      <a:pt x="89" y="38"/>
                      <a:pt x="31" y="102"/>
                      <a:pt x="31" y="180"/>
                    </a:cubicBezTo>
                    <a:lnTo>
                      <a:pt x="31" y="309"/>
                    </a:lnTo>
                    <a:cubicBezTo>
                      <a:pt x="31" y="316"/>
                      <a:pt x="37" y="323"/>
                      <a:pt x="46" y="323"/>
                    </a:cubicBezTo>
                    <a:lnTo>
                      <a:pt x="272" y="323"/>
                    </a:lnTo>
                    <a:lnTo>
                      <a:pt x="272" y="351"/>
                    </a:lnTo>
                    <a:lnTo>
                      <a:pt x="270" y="35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1" name="Freeform 47">
                <a:extLst>
                  <a:ext uri="{FF2B5EF4-FFF2-40B4-BE49-F238E27FC236}">
                    <a16:creationId xmlns:a16="http://schemas.microsoft.com/office/drawing/2014/main" id="{A25DE0FE-83CC-3546-A913-A70F98EED7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91075" y="3663950"/>
                <a:ext cx="104775" cy="134938"/>
              </a:xfrm>
              <a:custGeom>
                <a:avLst/>
                <a:gdLst>
                  <a:gd name="T0" fmla="*/ 144 w 289"/>
                  <a:gd name="T1" fmla="*/ 374 h 375"/>
                  <a:gd name="T2" fmla="*/ 20 w 289"/>
                  <a:gd name="T3" fmla="*/ 279 h 375"/>
                  <a:gd name="T4" fmla="*/ 1 w 289"/>
                  <a:gd name="T5" fmla="*/ 143 h 375"/>
                  <a:gd name="T6" fmla="*/ 39 w 289"/>
                  <a:gd name="T7" fmla="*/ 47 h 375"/>
                  <a:gd name="T8" fmla="*/ 144 w 289"/>
                  <a:gd name="T9" fmla="*/ 0 h 375"/>
                  <a:gd name="T10" fmla="*/ 249 w 289"/>
                  <a:gd name="T11" fmla="*/ 47 h 375"/>
                  <a:gd name="T12" fmla="*/ 287 w 289"/>
                  <a:gd name="T13" fmla="*/ 143 h 375"/>
                  <a:gd name="T14" fmla="*/ 269 w 289"/>
                  <a:gd name="T15" fmla="*/ 277 h 375"/>
                  <a:gd name="T16" fmla="*/ 144 w 289"/>
                  <a:gd name="T17" fmla="*/ 374 h 375"/>
                  <a:gd name="T18" fmla="*/ 144 w 289"/>
                  <a:gd name="T19" fmla="*/ 30 h 375"/>
                  <a:gd name="T20" fmla="*/ 59 w 289"/>
                  <a:gd name="T21" fmla="*/ 67 h 375"/>
                  <a:gd name="T22" fmla="*/ 30 w 289"/>
                  <a:gd name="T23" fmla="*/ 142 h 375"/>
                  <a:gd name="T24" fmla="*/ 48 w 289"/>
                  <a:gd name="T25" fmla="*/ 272 h 375"/>
                  <a:gd name="T26" fmla="*/ 144 w 289"/>
                  <a:gd name="T27" fmla="*/ 346 h 375"/>
                  <a:gd name="T28" fmla="*/ 240 w 289"/>
                  <a:gd name="T29" fmla="*/ 272 h 375"/>
                  <a:gd name="T30" fmla="*/ 240 w 289"/>
                  <a:gd name="T31" fmla="*/ 272 h 375"/>
                  <a:gd name="T32" fmla="*/ 258 w 289"/>
                  <a:gd name="T33" fmla="*/ 142 h 375"/>
                  <a:gd name="T34" fmla="*/ 229 w 289"/>
                  <a:gd name="T35" fmla="*/ 67 h 375"/>
                  <a:gd name="T36" fmla="*/ 144 w 289"/>
                  <a:gd name="T37" fmla="*/ 3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9" h="375">
                    <a:moveTo>
                      <a:pt x="144" y="374"/>
                    </a:moveTo>
                    <a:cubicBezTo>
                      <a:pt x="86" y="374"/>
                      <a:pt x="35" y="336"/>
                      <a:pt x="20" y="279"/>
                    </a:cubicBezTo>
                    <a:cubicBezTo>
                      <a:pt x="19" y="276"/>
                      <a:pt x="6" y="209"/>
                      <a:pt x="1" y="143"/>
                    </a:cubicBezTo>
                    <a:cubicBezTo>
                      <a:pt x="0" y="110"/>
                      <a:pt x="13" y="75"/>
                      <a:pt x="39" y="47"/>
                    </a:cubicBezTo>
                    <a:cubicBezTo>
                      <a:pt x="67" y="18"/>
                      <a:pt x="106" y="0"/>
                      <a:pt x="144" y="0"/>
                    </a:cubicBezTo>
                    <a:cubicBezTo>
                      <a:pt x="183" y="0"/>
                      <a:pt x="221" y="18"/>
                      <a:pt x="249" y="47"/>
                    </a:cubicBezTo>
                    <a:cubicBezTo>
                      <a:pt x="275" y="75"/>
                      <a:pt x="288" y="110"/>
                      <a:pt x="287" y="143"/>
                    </a:cubicBezTo>
                    <a:cubicBezTo>
                      <a:pt x="282" y="207"/>
                      <a:pt x="269" y="274"/>
                      <a:pt x="269" y="277"/>
                    </a:cubicBezTo>
                    <a:cubicBezTo>
                      <a:pt x="255" y="336"/>
                      <a:pt x="204" y="374"/>
                      <a:pt x="144" y="374"/>
                    </a:cubicBezTo>
                    <a:close/>
                    <a:moveTo>
                      <a:pt x="144" y="30"/>
                    </a:moveTo>
                    <a:cubicBezTo>
                      <a:pt x="113" y="30"/>
                      <a:pt x="83" y="43"/>
                      <a:pt x="59" y="67"/>
                    </a:cubicBezTo>
                    <a:cubicBezTo>
                      <a:pt x="39" y="89"/>
                      <a:pt x="29" y="117"/>
                      <a:pt x="30" y="142"/>
                    </a:cubicBezTo>
                    <a:cubicBezTo>
                      <a:pt x="35" y="204"/>
                      <a:pt x="48" y="272"/>
                      <a:pt x="48" y="272"/>
                    </a:cubicBezTo>
                    <a:cubicBezTo>
                      <a:pt x="59" y="315"/>
                      <a:pt x="99" y="346"/>
                      <a:pt x="144" y="346"/>
                    </a:cubicBezTo>
                    <a:cubicBezTo>
                      <a:pt x="189" y="346"/>
                      <a:pt x="229" y="315"/>
                      <a:pt x="240" y="272"/>
                    </a:cubicBezTo>
                    <a:lnTo>
                      <a:pt x="240" y="272"/>
                    </a:lnTo>
                    <a:cubicBezTo>
                      <a:pt x="240" y="272"/>
                      <a:pt x="253" y="204"/>
                      <a:pt x="258" y="142"/>
                    </a:cubicBezTo>
                    <a:cubicBezTo>
                      <a:pt x="259" y="116"/>
                      <a:pt x="249" y="89"/>
                      <a:pt x="229" y="67"/>
                    </a:cubicBezTo>
                    <a:cubicBezTo>
                      <a:pt x="207" y="43"/>
                      <a:pt x="176" y="30"/>
                      <a:pt x="14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2" name="Freeform 48">
                <a:extLst>
                  <a:ext uri="{FF2B5EF4-FFF2-40B4-BE49-F238E27FC236}">
                    <a16:creationId xmlns:a16="http://schemas.microsoft.com/office/drawing/2014/main" id="{5C9EE836-39C5-C1A3-C38B-A5A8F794B5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5050" y="3795713"/>
                <a:ext cx="95250" cy="127000"/>
              </a:xfrm>
              <a:custGeom>
                <a:avLst/>
                <a:gdLst>
                  <a:gd name="T0" fmla="*/ 220 w 264"/>
                  <a:gd name="T1" fmla="*/ 353 h 354"/>
                  <a:gd name="T2" fmla="*/ 0 w 264"/>
                  <a:gd name="T3" fmla="*/ 353 h 354"/>
                  <a:gd name="T4" fmla="*/ 0 w 264"/>
                  <a:gd name="T5" fmla="*/ 324 h 354"/>
                  <a:gd name="T6" fmla="*/ 220 w 264"/>
                  <a:gd name="T7" fmla="*/ 324 h 354"/>
                  <a:gd name="T8" fmla="*/ 235 w 264"/>
                  <a:gd name="T9" fmla="*/ 309 h 354"/>
                  <a:gd name="T10" fmla="*/ 235 w 264"/>
                  <a:gd name="T11" fmla="*/ 181 h 354"/>
                  <a:gd name="T12" fmla="*/ 104 w 264"/>
                  <a:gd name="T13" fmla="*/ 31 h 354"/>
                  <a:gd name="T14" fmla="*/ 0 w 264"/>
                  <a:gd name="T15" fmla="*/ 76 h 354"/>
                  <a:gd name="T16" fmla="*/ 0 w 264"/>
                  <a:gd name="T17" fmla="*/ 47 h 354"/>
                  <a:gd name="T18" fmla="*/ 86 w 264"/>
                  <a:gd name="T19" fmla="*/ 6 h 354"/>
                  <a:gd name="T20" fmla="*/ 91 w 264"/>
                  <a:gd name="T21" fmla="*/ 0 h 354"/>
                  <a:gd name="T22" fmla="*/ 98 w 264"/>
                  <a:gd name="T23" fmla="*/ 0 h 354"/>
                  <a:gd name="T24" fmla="*/ 263 w 264"/>
                  <a:gd name="T25" fmla="*/ 180 h 354"/>
                  <a:gd name="T26" fmla="*/ 263 w 264"/>
                  <a:gd name="T27" fmla="*/ 308 h 354"/>
                  <a:gd name="T28" fmla="*/ 220 w 264"/>
                  <a:gd name="T29" fmla="*/ 353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64" h="354">
                    <a:moveTo>
                      <a:pt x="220" y="353"/>
                    </a:moveTo>
                    <a:lnTo>
                      <a:pt x="0" y="353"/>
                    </a:lnTo>
                    <a:lnTo>
                      <a:pt x="0" y="324"/>
                    </a:lnTo>
                    <a:lnTo>
                      <a:pt x="220" y="324"/>
                    </a:lnTo>
                    <a:cubicBezTo>
                      <a:pt x="228" y="324"/>
                      <a:pt x="235" y="318"/>
                      <a:pt x="235" y="309"/>
                    </a:cubicBezTo>
                    <a:lnTo>
                      <a:pt x="235" y="181"/>
                    </a:lnTo>
                    <a:cubicBezTo>
                      <a:pt x="235" y="105"/>
                      <a:pt x="178" y="41"/>
                      <a:pt x="104" y="31"/>
                    </a:cubicBezTo>
                    <a:cubicBezTo>
                      <a:pt x="78" y="59"/>
                      <a:pt x="40" y="76"/>
                      <a:pt x="0" y="76"/>
                    </a:cubicBezTo>
                    <a:lnTo>
                      <a:pt x="0" y="47"/>
                    </a:lnTo>
                    <a:cubicBezTo>
                      <a:pt x="34" y="47"/>
                      <a:pt x="66" y="32"/>
                      <a:pt x="86" y="6"/>
                    </a:cubicBezTo>
                    <a:lnTo>
                      <a:pt x="91" y="0"/>
                    </a:lnTo>
                    <a:lnTo>
                      <a:pt x="98" y="0"/>
                    </a:lnTo>
                    <a:cubicBezTo>
                      <a:pt x="191" y="8"/>
                      <a:pt x="263" y="86"/>
                      <a:pt x="263" y="180"/>
                    </a:cubicBezTo>
                    <a:lnTo>
                      <a:pt x="263" y="308"/>
                    </a:lnTo>
                    <a:cubicBezTo>
                      <a:pt x="263" y="334"/>
                      <a:pt x="244" y="353"/>
                      <a:pt x="220" y="35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D5E451-D5D0-2864-B16F-0F20F6FB4D02}"/>
              </a:ext>
            </a:extLst>
          </p:cNvPr>
          <p:cNvGrpSpPr>
            <a:grpSpLocks noChangeAspect="1"/>
          </p:cNvGrpSpPr>
          <p:nvPr/>
        </p:nvGrpSpPr>
        <p:grpSpPr>
          <a:xfrm>
            <a:off x="3936356" y="1371753"/>
            <a:ext cx="309152" cy="309152"/>
            <a:chOff x="3867150" y="3498850"/>
            <a:chExt cx="325438" cy="325438"/>
          </a:xfrm>
          <a:solidFill>
            <a:schemeClr val="bg1">
              <a:lumMod val="95000"/>
            </a:schemeClr>
          </a:solidFill>
        </p:grpSpPr>
        <p:sp>
          <p:nvSpPr>
            <p:cNvPr id="14" name="Freeform 94">
              <a:extLst>
                <a:ext uri="{FF2B5EF4-FFF2-40B4-BE49-F238E27FC236}">
                  <a16:creationId xmlns:a16="http://schemas.microsoft.com/office/drawing/2014/main" id="{D07745E7-E959-A895-08DF-00889E31F3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5888" y="3616325"/>
              <a:ext cx="66675" cy="76200"/>
            </a:xfrm>
            <a:custGeom>
              <a:avLst/>
              <a:gdLst>
                <a:gd name="T0" fmla="*/ 132 w 187"/>
                <a:gd name="T1" fmla="*/ 161 h 210"/>
                <a:gd name="T2" fmla="*/ 51 w 187"/>
                <a:gd name="T3" fmla="*/ 161 h 210"/>
                <a:gd name="T4" fmla="*/ 35 w 187"/>
                <a:gd name="T5" fmla="*/ 209 h 210"/>
                <a:gd name="T6" fmla="*/ 0 w 187"/>
                <a:gd name="T7" fmla="*/ 209 h 210"/>
                <a:gd name="T8" fmla="*/ 77 w 187"/>
                <a:gd name="T9" fmla="*/ 0 h 210"/>
                <a:gd name="T10" fmla="*/ 111 w 187"/>
                <a:gd name="T11" fmla="*/ 0 h 210"/>
                <a:gd name="T12" fmla="*/ 186 w 187"/>
                <a:gd name="T13" fmla="*/ 209 h 210"/>
                <a:gd name="T14" fmla="*/ 148 w 187"/>
                <a:gd name="T15" fmla="*/ 209 h 210"/>
                <a:gd name="T16" fmla="*/ 132 w 187"/>
                <a:gd name="T17" fmla="*/ 161 h 210"/>
                <a:gd name="T18" fmla="*/ 61 w 187"/>
                <a:gd name="T19" fmla="*/ 131 h 210"/>
                <a:gd name="T20" fmla="*/ 122 w 187"/>
                <a:gd name="T21" fmla="*/ 131 h 210"/>
                <a:gd name="T22" fmla="*/ 92 w 187"/>
                <a:gd name="T23" fmla="*/ 43 h 210"/>
                <a:gd name="T24" fmla="*/ 90 w 187"/>
                <a:gd name="T25" fmla="*/ 43 h 210"/>
                <a:gd name="T26" fmla="*/ 61 w 187"/>
                <a:gd name="T27" fmla="*/ 131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7" h="210">
                  <a:moveTo>
                    <a:pt x="132" y="161"/>
                  </a:moveTo>
                  <a:lnTo>
                    <a:pt x="51" y="161"/>
                  </a:lnTo>
                  <a:lnTo>
                    <a:pt x="35" y="209"/>
                  </a:lnTo>
                  <a:lnTo>
                    <a:pt x="0" y="209"/>
                  </a:lnTo>
                  <a:lnTo>
                    <a:pt x="77" y="0"/>
                  </a:lnTo>
                  <a:lnTo>
                    <a:pt x="111" y="0"/>
                  </a:lnTo>
                  <a:lnTo>
                    <a:pt x="186" y="209"/>
                  </a:lnTo>
                  <a:lnTo>
                    <a:pt x="148" y="209"/>
                  </a:lnTo>
                  <a:lnTo>
                    <a:pt x="132" y="161"/>
                  </a:lnTo>
                  <a:close/>
                  <a:moveTo>
                    <a:pt x="61" y="131"/>
                  </a:moveTo>
                  <a:lnTo>
                    <a:pt x="122" y="131"/>
                  </a:lnTo>
                  <a:lnTo>
                    <a:pt x="92" y="43"/>
                  </a:lnTo>
                  <a:lnTo>
                    <a:pt x="90" y="43"/>
                  </a:lnTo>
                  <a:lnTo>
                    <a:pt x="61" y="13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15" name="Freeform 95">
              <a:extLst>
                <a:ext uri="{FF2B5EF4-FFF2-40B4-BE49-F238E27FC236}">
                  <a16:creationId xmlns:a16="http://schemas.microsoft.com/office/drawing/2014/main" id="{DE1569AA-953E-DCA2-390E-D25A36C276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3675" y="3616325"/>
              <a:ext cx="55563" cy="76200"/>
            </a:xfrm>
            <a:custGeom>
              <a:avLst/>
              <a:gdLst>
                <a:gd name="T0" fmla="*/ 35 w 156"/>
                <a:gd name="T1" fmla="*/ 130 h 210"/>
                <a:gd name="T2" fmla="*/ 35 w 156"/>
                <a:gd name="T3" fmla="*/ 209 h 210"/>
                <a:gd name="T4" fmla="*/ 0 w 156"/>
                <a:gd name="T5" fmla="*/ 209 h 210"/>
                <a:gd name="T6" fmla="*/ 0 w 156"/>
                <a:gd name="T7" fmla="*/ 0 h 210"/>
                <a:gd name="T8" fmla="*/ 82 w 156"/>
                <a:gd name="T9" fmla="*/ 0 h 210"/>
                <a:gd name="T10" fmla="*/ 136 w 156"/>
                <a:gd name="T11" fmla="*/ 18 h 210"/>
                <a:gd name="T12" fmla="*/ 155 w 156"/>
                <a:gd name="T13" fmla="*/ 64 h 210"/>
                <a:gd name="T14" fmla="*/ 136 w 156"/>
                <a:gd name="T15" fmla="*/ 111 h 210"/>
                <a:gd name="T16" fmla="*/ 82 w 156"/>
                <a:gd name="T17" fmla="*/ 129 h 210"/>
                <a:gd name="T18" fmla="*/ 35 w 156"/>
                <a:gd name="T19" fmla="*/ 129 h 210"/>
                <a:gd name="T20" fmla="*/ 35 w 156"/>
                <a:gd name="T21" fmla="*/ 130 h 210"/>
                <a:gd name="T22" fmla="*/ 35 w 156"/>
                <a:gd name="T23" fmla="*/ 102 h 210"/>
                <a:gd name="T24" fmla="*/ 82 w 156"/>
                <a:gd name="T25" fmla="*/ 102 h 210"/>
                <a:gd name="T26" fmla="*/ 111 w 156"/>
                <a:gd name="T27" fmla="*/ 92 h 210"/>
                <a:gd name="T28" fmla="*/ 121 w 156"/>
                <a:gd name="T29" fmla="*/ 66 h 210"/>
                <a:gd name="T30" fmla="*/ 111 w 156"/>
                <a:gd name="T31" fmla="*/ 40 h 210"/>
                <a:gd name="T32" fmla="*/ 82 w 156"/>
                <a:gd name="T33" fmla="*/ 29 h 210"/>
                <a:gd name="T34" fmla="*/ 35 w 156"/>
                <a:gd name="T35" fmla="*/ 29 h 210"/>
                <a:gd name="T36" fmla="*/ 35 w 156"/>
                <a:gd name="T37" fmla="*/ 102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6" h="210">
                  <a:moveTo>
                    <a:pt x="35" y="130"/>
                  </a:moveTo>
                  <a:lnTo>
                    <a:pt x="35" y="209"/>
                  </a:lnTo>
                  <a:lnTo>
                    <a:pt x="0" y="209"/>
                  </a:lnTo>
                  <a:lnTo>
                    <a:pt x="0" y="0"/>
                  </a:lnTo>
                  <a:lnTo>
                    <a:pt x="82" y="0"/>
                  </a:lnTo>
                  <a:cubicBezTo>
                    <a:pt x="105" y="0"/>
                    <a:pt x="123" y="6"/>
                    <a:pt x="136" y="18"/>
                  </a:cubicBezTo>
                  <a:cubicBezTo>
                    <a:pt x="149" y="29"/>
                    <a:pt x="155" y="45"/>
                    <a:pt x="155" y="64"/>
                  </a:cubicBezTo>
                  <a:cubicBezTo>
                    <a:pt x="155" y="83"/>
                    <a:pt x="149" y="99"/>
                    <a:pt x="136" y="111"/>
                  </a:cubicBezTo>
                  <a:cubicBezTo>
                    <a:pt x="123" y="123"/>
                    <a:pt x="105" y="129"/>
                    <a:pt x="82" y="129"/>
                  </a:cubicBezTo>
                  <a:lnTo>
                    <a:pt x="35" y="129"/>
                  </a:lnTo>
                  <a:lnTo>
                    <a:pt x="35" y="130"/>
                  </a:lnTo>
                  <a:close/>
                  <a:moveTo>
                    <a:pt x="35" y="102"/>
                  </a:moveTo>
                  <a:lnTo>
                    <a:pt x="82" y="102"/>
                  </a:lnTo>
                  <a:cubicBezTo>
                    <a:pt x="95" y="102"/>
                    <a:pt x="104" y="99"/>
                    <a:pt x="111" y="92"/>
                  </a:cubicBezTo>
                  <a:cubicBezTo>
                    <a:pt x="117" y="85"/>
                    <a:pt x="121" y="76"/>
                    <a:pt x="121" y="66"/>
                  </a:cubicBezTo>
                  <a:cubicBezTo>
                    <a:pt x="121" y="56"/>
                    <a:pt x="119" y="47"/>
                    <a:pt x="111" y="40"/>
                  </a:cubicBezTo>
                  <a:cubicBezTo>
                    <a:pt x="105" y="32"/>
                    <a:pt x="95" y="29"/>
                    <a:pt x="82" y="29"/>
                  </a:cubicBezTo>
                  <a:lnTo>
                    <a:pt x="35" y="29"/>
                  </a:lnTo>
                  <a:lnTo>
                    <a:pt x="35" y="10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16" name="Freeform 96">
              <a:extLst>
                <a:ext uri="{FF2B5EF4-FFF2-40B4-BE49-F238E27FC236}">
                  <a16:creationId xmlns:a16="http://schemas.microsoft.com/office/drawing/2014/main" id="{B5A3E715-E991-DDA7-5253-EBC249E9BE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3525" y="3616325"/>
              <a:ext cx="55563" cy="76200"/>
            </a:xfrm>
            <a:custGeom>
              <a:avLst/>
              <a:gdLst>
                <a:gd name="T0" fmla="*/ 35 w 155"/>
                <a:gd name="T1" fmla="*/ 130 h 210"/>
                <a:gd name="T2" fmla="*/ 35 w 155"/>
                <a:gd name="T3" fmla="*/ 209 h 210"/>
                <a:gd name="T4" fmla="*/ 0 w 155"/>
                <a:gd name="T5" fmla="*/ 209 h 210"/>
                <a:gd name="T6" fmla="*/ 0 w 155"/>
                <a:gd name="T7" fmla="*/ 0 h 210"/>
                <a:gd name="T8" fmla="*/ 81 w 155"/>
                <a:gd name="T9" fmla="*/ 0 h 210"/>
                <a:gd name="T10" fmla="*/ 135 w 155"/>
                <a:gd name="T11" fmla="*/ 18 h 210"/>
                <a:gd name="T12" fmla="*/ 154 w 155"/>
                <a:gd name="T13" fmla="*/ 64 h 210"/>
                <a:gd name="T14" fmla="*/ 135 w 155"/>
                <a:gd name="T15" fmla="*/ 111 h 210"/>
                <a:gd name="T16" fmla="*/ 81 w 155"/>
                <a:gd name="T17" fmla="*/ 129 h 210"/>
                <a:gd name="T18" fmla="*/ 35 w 155"/>
                <a:gd name="T19" fmla="*/ 129 h 210"/>
                <a:gd name="T20" fmla="*/ 35 w 155"/>
                <a:gd name="T21" fmla="*/ 130 h 210"/>
                <a:gd name="T22" fmla="*/ 35 w 155"/>
                <a:gd name="T23" fmla="*/ 102 h 210"/>
                <a:gd name="T24" fmla="*/ 81 w 155"/>
                <a:gd name="T25" fmla="*/ 102 h 210"/>
                <a:gd name="T26" fmla="*/ 111 w 155"/>
                <a:gd name="T27" fmla="*/ 92 h 210"/>
                <a:gd name="T28" fmla="*/ 121 w 155"/>
                <a:gd name="T29" fmla="*/ 66 h 210"/>
                <a:gd name="T30" fmla="*/ 111 w 155"/>
                <a:gd name="T31" fmla="*/ 40 h 210"/>
                <a:gd name="T32" fmla="*/ 81 w 155"/>
                <a:gd name="T33" fmla="*/ 29 h 210"/>
                <a:gd name="T34" fmla="*/ 35 w 155"/>
                <a:gd name="T35" fmla="*/ 29 h 210"/>
                <a:gd name="T36" fmla="*/ 35 w 155"/>
                <a:gd name="T37" fmla="*/ 102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5" h="210">
                  <a:moveTo>
                    <a:pt x="35" y="130"/>
                  </a:moveTo>
                  <a:lnTo>
                    <a:pt x="35" y="209"/>
                  </a:lnTo>
                  <a:lnTo>
                    <a:pt x="0" y="209"/>
                  </a:lnTo>
                  <a:lnTo>
                    <a:pt x="0" y="0"/>
                  </a:lnTo>
                  <a:lnTo>
                    <a:pt x="81" y="0"/>
                  </a:lnTo>
                  <a:cubicBezTo>
                    <a:pt x="105" y="0"/>
                    <a:pt x="122" y="6"/>
                    <a:pt x="135" y="18"/>
                  </a:cubicBezTo>
                  <a:cubicBezTo>
                    <a:pt x="148" y="29"/>
                    <a:pt x="154" y="45"/>
                    <a:pt x="154" y="64"/>
                  </a:cubicBezTo>
                  <a:cubicBezTo>
                    <a:pt x="154" y="83"/>
                    <a:pt x="148" y="99"/>
                    <a:pt x="135" y="111"/>
                  </a:cubicBezTo>
                  <a:cubicBezTo>
                    <a:pt x="122" y="123"/>
                    <a:pt x="105" y="129"/>
                    <a:pt x="81" y="129"/>
                  </a:cubicBezTo>
                  <a:lnTo>
                    <a:pt x="35" y="129"/>
                  </a:lnTo>
                  <a:lnTo>
                    <a:pt x="35" y="130"/>
                  </a:lnTo>
                  <a:close/>
                  <a:moveTo>
                    <a:pt x="35" y="102"/>
                  </a:moveTo>
                  <a:lnTo>
                    <a:pt x="81" y="102"/>
                  </a:lnTo>
                  <a:cubicBezTo>
                    <a:pt x="95" y="102"/>
                    <a:pt x="103" y="99"/>
                    <a:pt x="111" y="92"/>
                  </a:cubicBezTo>
                  <a:cubicBezTo>
                    <a:pt x="118" y="85"/>
                    <a:pt x="121" y="76"/>
                    <a:pt x="121" y="66"/>
                  </a:cubicBezTo>
                  <a:cubicBezTo>
                    <a:pt x="121" y="56"/>
                    <a:pt x="118" y="47"/>
                    <a:pt x="111" y="40"/>
                  </a:cubicBezTo>
                  <a:cubicBezTo>
                    <a:pt x="103" y="32"/>
                    <a:pt x="95" y="29"/>
                    <a:pt x="81" y="29"/>
                  </a:cubicBezTo>
                  <a:lnTo>
                    <a:pt x="35" y="29"/>
                  </a:lnTo>
                  <a:lnTo>
                    <a:pt x="35" y="10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17" name="Freeform 97">
              <a:extLst>
                <a:ext uri="{FF2B5EF4-FFF2-40B4-BE49-F238E27FC236}">
                  <a16:creationId xmlns:a16="http://schemas.microsoft.com/office/drawing/2014/main" id="{72BB22AB-C0B8-830C-C293-D34A7D23F7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7150" y="3498850"/>
              <a:ext cx="325438" cy="325438"/>
            </a:xfrm>
            <a:custGeom>
              <a:avLst/>
              <a:gdLst>
                <a:gd name="T0" fmla="*/ 853 w 905"/>
                <a:gd name="T1" fmla="*/ 902 h 903"/>
                <a:gd name="T2" fmla="*/ 51 w 905"/>
                <a:gd name="T3" fmla="*/ 902 h 903"/>
                <a:gd name="T4" fmla="*/ 0 w 905"/>
                <a:gd name="T5" fmla="*/ 851 h 903"/>
                <a:gd name="T6" fmla="*/ 0 w 905"/>
                <a:gd name="T7" fmla="*/ 51 h 903"/>
                <a:gd name="T8" fmla="*/ 51 w 905"/>
                <a:gd name="T9" fmla="*/ 0 h 903"/>
                <a:gd name="T10" fmla="*/ 853 w 905"/>
                <a:gd name="T11" fmla="*/ 0 h 903"/>
                <a:gd name="T12" fmla="*/ 904 w 905"/>
                <a:gd name="T13" fmla="*/ 51 h 903"/>
                <a:gd name="T14" fmla="*/ 904 w 905"/>
                <a:gd name="T15" fmla="*/ 851 h 903"/>
                <a:gd name="T16" fmla="*/ 853 w 905"/>
                <a:gd name="T17" fmla="*/ 902 h 903"/>
                <a:gd name="T18" fmla="*/ 51 w 905"/>
                <a:gd name="T19" fmla="*/ 29 h 903"/>
                <a:gd name="T20" fmla="*/ 29 w 905"/>
                <a:gd name="T21" fmla="*/ 51 h 903"/>
                <a:gd name="T22" fmla="*/ 29 w 905"/>
                <a:gd name="T23" fmla="*/ 851 h 903"/>
                <a:gd name="T24" fmla="*/ 51 w 905"/>
                <a:gd name="T25" fmla="*/ 873 h 903"/>
                <a:gd name="T26" fmla="*/ 853 w 905"/>
                <a:gd name="T27" fmla="*/ 873 h 903"/>
                <a:gd name="T28" fmla="*/ 874 w 905"/>
                <a:gd name="T29" fmla="*/ 851 h 903"/>
                <a:gd name="T30" fmla="*/ 874 w 905"/>
                <a:gd name="T31" fmla="*/ 51 h 903"/>
                <a:gd name="T32" fmla="*/ 853 w 905"/>
                <a:gd name="T33" fmla="*/ 29 h 903"/>
                <a:gd name="T34" fmla="*/ 51 w 905"/>
                <a:gd name="T35" fmla="*/ 29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5" h="903">
                  <a:moveTo>
                    <a:pt x="853" y="902"/>
                  </a:moveTo>
                  <a:lnTo>
                    <a:pt x="51" y="902"/>
                  </a:lnTo>
                  <a:cubicBezTo>
                    <a:pt x="23" y="902"/>
                    <a:pt x="0" y="879"/>
                    <a:pt x="0" y="851"/>
                  </a:cubicBezTo>
                  <a:lnTo>
                    <a:pt x="0" y="51"/>
                  </a:lnTo>
                  <a:cubicBezTo>
                    <a:pt x="0" y="23"/>
                    <a:pt x="23" y="0"/>
                    <a:pt x="51" y="0"/>
                  </a:cubicBezTo>
                  <a:lnTo>
                    <a:pt x="853" y="0"/>
                  </a:lnTo>
                  <a:cubicBezTo>
                    <a:pt x="880" y="0"/>
                    <a:pt x="904" y="23"/>
                    <a:pt x="904" y="51"/>
                  </a:cubicBezTo>
                  <a:lnTo>
                    <a:pt x="904" y="851"/>
                  </a:lnTo>
                  <a:cubicBezTo>
                    <a:pt x="904" y="881"/>
                    <a:pt x="880" y="902"/>
                    <a:pt x="853" y="902"/>
                  </a:cubicBezTo>
                  <a:close/>
                  <a:moveTo>
                    <a:pt x="51" y="29"/>
                  </a:moveTo>
                  <a:cubicBezTo>
                    <a:pt x="39" y="29"/>
                    <a:pt x="29" y="39"/>
                    <a:pt x="29" y="51"/>
                  </a:cubicBezTo>
                  <a:lnTo>
                    <a:pt x="29" y="851"/>
                  </a:lnTo>
                  <a:cubicBezTo>
                    <a:pt x="29" y="863"/>
                    <a:pt x="39" y="873"/>
                    <a:pt x="51" y="873"/>
                  </a:cubicBezTo>
                  <a:lnTo>
                    <a:pt x="853" y="873"/>
                  </a:lnTo>
                  <a:cubicBezTo>
                    <a:pt x="864" y="873"/>
                    <a:pt x="874" y="863"/>
                    <a:pt x="874" y="851"/>
                  </a:cubicBezTo>
                  <a:lnTo>
                    <a:pt x="874" y="51"/>
                  </a:lnTo>
                  <a:cubicBezTo>
                    <a:pt x="874" y="39"/>
                    <a:pt x="864" y="29"/>
                    <a:pt x="853" y="29"/>
                  </a:cubicBezTo>
                  <a:lnTo>
                    <a:pt x="51" y="2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E040D85-1723-27AE-7D31-40834021B46F}"/>
              </a:ext>
            </a:extLst>
          </p:cNvPr>
          <p:cNvGrpSpPr>
            <a:grpSpLocks noChangeAspect="1"/>
          </p:cNvGrpSpPr>
          <p:nvPr/>
        </p:nvGrpSpPr>
        <p:grpSpPr>
          <a:xfrm>
            <a:off x="4992267" y="1354778"/>
            <a:ext cx="918015" cy="244804"/>
            <a:chOff x="6145510" y="5818855"/>
            <a:chExt cx="1481063" cy="394950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90C1B5B8-6C06-C9A1-C470-2634B05795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1243" y="5831197"/>
              <a:ext cx="1329159" cy="370266"/>
            </a:xfrm>
            <a:custGeom>
              <a:avLst/>
              <a:gdLst>
                <a:gd name="T0" fmla="*/ 3014 w 3085"/>
                <a:gd name="T1" fmla="*/ 859 h 860"/>
                <a:gd name="T2" fmla="*/ 70 w 3085"/>
                <a:gd name="T3" fmla="*/ 859 h 860"/>
                <a:gd name="T4" fmla="*/ 0 w 3085"/>
                <a:gd name="T5" fmla="*/ 788 h 860"/>
                <a:gd name="T6" fmla="*/ 0 w 3085"/>
                <a:gd name="T7" fmla="*/ 70 h 860"/>
                <a:gd name="T8" fmla="*/ 70 w 3085"/>
                <a:gd name="T9" fmla="*/ 0 h 860"/>
                <a:gd name="T10" fmla="*/ 3014 w 3085"/>
                <a:gd name="T11" fmla="*/ 0 h 860"/>
                <a:gd name="T12" fmla="*/ 3084 w 3085"/>
                <a:gd name="T13" fmla="*/ 70 h 860"/>
                <a:gd name="T14" fmla="*/ 3084 w 3085"/>
                <a:gd name="T15" fmla="*/ 788 h 860"/>
                <a:gd name="T16" fmla="*/ 3014 w 3085"/>
                <a:gd name="T17" fmla="*/ 85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5" h="860">
                  <a:moveTo>
                    <a:pt x="3014" y="859"/>
                  </a:moveTo>
                  <a:lnTo>
                    <a:pt x="70" y="859"/>
                  </a:lnTo>
                  <a:cubicBezTo>
                    <a:pt x="31" y="859"/>
                    <a:pt x="0" y="827"/>
                    <a:pt x="0" y="788"/>
                  </a:cubicBezTo>
                  <a:lnTo>
                    <a:pt x="0" y="70"/>
                  </a:lnTo>
                  <a:cubicBezTo>
                    <a:pt x="0" y="32"/>
                    <a:pt x="31" y="0"/>
                    <a:pt x="70" y="0"/>
                  </a:cubicBezTo>
                  <a:lnTo>
                    <a:pt x="3014" y="0"/>
                  </a:lnTo>
                  <a:cubicBezTo>
                    <a:pt x="3053" y="0"/>
                    <a:pt x="3084" y="32"/>
                    <a:pt x="3084" y="70"/>
                  </a:cubicBezTo>
                  <a:lnTo>
                    <a:pt x="3084" y="788"/>
                  </a:lnTo>
                  <a:cubicBezTo>
                    <a:pt x="3084" y="827"/>
                    <a:pt x="3053" y="859"/>
                    <a:pt x="3014" y="859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0" name="Freeform 1">
              <a:extLst>
                <a:ext uri="{FF2B5EF4-FFF2-40B4-BE49-F238E27FC236}">
                  <a16:creationId xmlns:a16="http://schemas.microsoft.com/office/drawing/2014/main" id="{B41DAFB9-8750-E252-929E-B13D10EBF2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5510" y="5881515"/>
              <a:ext cx="68357" cy="269629"/>
            </a:xfrm>
            <a:custGeom>
              <a:avLst/>
              <a:gdLst>
                <a:gd name="T0" fmla="*/ 98 w 159"/>
                <a:gd name="T1" fmla="*/ 625 h 626"/>
                <a:gd name="T2" fmla="*/ 0 w 159"/>
                <a:gd name="T3" fmla="*/ 539 h 626"/>
                <a:gd name="T4" fmla="*/ 0 w 159"/>
                <a:gd name="T5" fmla="*/ 87 h 626"/>
                <a:gd name="T6" fmla="*/ 98 w 159"/>
                <a:gd name="T7" fmla="*/ 0 h 626"/>
                <a:gd name="T8" fmla="*/ 158 w 159"/>
                <a:gd name="T9" fmla="*/ 0 h 626"/>
                <a:gd name="T10" fmla="*/ 158 w 159"/>
                <a:gd name="T11" fmla="*/ 57 h 626"/>
                <a:gd name="T12" fmla="*/ 98 w 159"/>
                <a:gd name="T13" fmla="*/ 57 h 626"/>
                <a:gd name="T14" fmla="*/ 56 w 159"/>
                <a:gd name="T15" fmla="*/ 87 h 626"/>
                <a:gd name="T16" fmla="*/ 56 w 159"/>
                <a:gd name="T17" fmla="*/ 539 h 626"/>
                <a:gd name="T18" fmla="*/ 98 w 159"/>
                <a:gd name="T19" fmla="*/ 569 h 626"/>
                <a:gd name="T20" fmla="*/ 158 w 159"/>
                <a:gd name="T21" fmla="*/ 569 h 626"/>
                <a:gd name="T22" fmla="*/ 158 w 159"/>
                <a:gd name="T23" fmla="*/ 625 h 626"/>
                <a:gd name="T24" fmla="*/ 98 w 159"/>
                <a:gd name="T25" fmla="*/ 625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" h="626">
                  <a:moveTo>
                    <a:pt x="98" y="625"/>
                  </a:moveTo>
                  <a:cubicBezTo>
                    <a:pt x="44" y="625"/>
                    <a:pt x="0" y="586"/>
                    <a:pt x="0" y="539"/>
                  </a:cubicBezTo>
                  <a:lnTo>
                    <a:pt x="0" y="87"/>
                  </a:lnTo>
                  <a:cubicBezTo>
                    <a:pt x="0" y="39"/>
                    <a:pt x="44" y="0"/>
                    <a:pt x="98" y="0"/>
                  </a:cubicBezTo>
                  <a:lnTo>
                    <a:pt x="158" y="0"/>
                  </a:lnTo>
                  <a:lnTo>
                    <a:pt x="158" y="57"/>
                  </a:lnTo>
                  <a:lnTo>
                    <a:pt x="98" y="57"/>
                  </a:lnTo>
                  <a:cubicBezTo>
                    <a:pt x="76" y="57"/>
                    <a:pt x="56" y="71"/>
                    <a:pt x="56" y="87"/>
                  </a:cubicBezTo>
                  <a:lnTo>
                    <a:pt x="56" y="539"/>
                  </a:lnTo>
                  <a:cubicBezTo>
                    <a:pt x="56" y="554"/>
                    <a:pt x="76" y="569"/>
                    <a:pt x="98" y="569"/>
                  </a:cubicBezTo>
                  <a:lnTo>
                    <a:pt x="158" y="569"/>
                  </a:lnTo>
                  <a:lnTo>
                    <a:pt x="158" y="625"/>
                  </a:lnTo>
                  <a:lnTo>
                    <a:pt x="98" y="625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1" name="Freeform 2">
              <a:extLst>
                <a:ext uri="{FF2B5EF4-FFF2-40B4-BE49-F238E27FC236}">
                  <a16:creationId xmlns:a16="http://schemas.microsoft.com/office/drawing/2014/main" id="{9DB4DF7E-64B2-962B-1E74-CE18EA5D4C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6823" y="5881515"/>
              <a:ext cx="79750" cy="269629"/>
            </a:xfrm>
            <a:custGeom>
              <a:avLst/>
              <a:gdLst>
                <a:gd name="T0" fmla="*/ 85 w 184"/>
                <a:gd name="T1" fmla="*/ 625 h 626"/>
                <a:gd name="T2" fmla="*/ 0 w 184"/>
                <a:gd name="T3" fmla="*/ 625 h 626"/>
                <a:gd name="T4" fmla="*/ 0 w 184"/>
                <a:gd name="T5" fmla="*/ 569 h 626"/>
                <a:gd name="T6" fmla="*/ 85 w 184"/>
                <a:gd name="T7" fmla="*/ 569 h 626"/>
                <a:gd name="T8" fmla="*/ 127 w 184"/>
                <a:gd name="T9" fmla="*/ 539 h 626"/>
                <a:gd name="T10" fmla="*/ 127 w 184"/>
                <a:gd name="T11" fmla="*/ 87 h 626"/>
                <a:gd name="T12" fmla="*/ 85 w 184"/>
                <a:gd name="T13" fmla="*/ 57 h 626"/>
                <a:gd name="T14" fmla="*/ 0 w 184"/>
                <a:gd name="T15" fmla="*/ 57 h 626"/>
                <a:gd name="T16" fmla="*/ 0 w 184"/>
                <a:gd name="T17" fmla="*/ 0 h 626"/>
                <a:gd name="T18" fmla="*/ 85 w 184"/>
                <a:gd name="T19" fmla="*/ 0 h 626"/>
                <a:gd name="T20" fmla="*/ 183 w 184"/>
                <a:gd name="T21" fmla="*/ 87 h 626"/>
                <a:gd name="T22" fmla="*/ 183 w 184"/>
                <a:gd name="T23" fmla="*/ 539 h 626"/>
                <a:gd name="T24" fmla="*/ 85 w 184"/>
                <a:gd name="T25" fmla="*/ 625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4" h="626">
                  <a:moveTo>
                    <a:pt x="85" y="625"/>
                  </a:moveTo>
                  <a:lnTo>
                    <a:pt x="0" y="625"/>
                  </a:lnTo>
                  <a:lnTo>
                    <a:pt x="0" y="569"/>
                  </a:lnTo>
                  <a:lnTo>
                    <a:pt x="85" y="569"/>
                  </a:lnTo>
                  <a:cubicBezTo>
                    <a:pt x="107" y="569"/>
                    <a:pt x="127" y="555"/>
                    <a:pt x="127" y="539"/>
                  </a:cubicBezTo>
                  <a:lnTo>
                    <a:pt x="127" y="87"/>
                  </a:lnTo>
                  <a:cubicBezTo>
                    <a:pt x="127" y="71"/>
                    <a:pt x="107" y="57"/>
                    <a:pt x="85" y="57"/>
                  </a:cubicBezTo>
                  <a:lnTo>
                    <a:pt x="0" y="57"/>
                  </a:lnTo>
                  <a:lnTo>
                    <a:pt x="0" y="0"/>
                  </a:lnTo>
                  <a:lnTo>
                    <a:pt x="85" y="0"/>
                  </a:lnTo>
                  <a:cubicBezTo>
                    <a:pt x="139" y="0"/>
                    <a:pt x="183" y="39"/>
                    <a:pt x="183" y="87"/>
                  </a:cubicBezTo>
                  <a:lnTo>
                    <a:pt x="183" y="539"/>
                  </a:lnTo>
                  <a:cubicBezTo>
                    <a:pt x="183" y="586"/>
                    <a:pt x="139" y="625"/>
                    <a:pt x="85" y="625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2" name="Freeform 3">
              <a:extLst>
                <a:ext uri="{FF2B5EF4-FFF2-40B4-BE49-F238E27FC236}">
                  <a16:creationId xmlns:a16="http://schemas.microsoft.com/office/drawing/2014/main" id="{65491BED-C674-8E47-524F-607B146855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4373" y="5818855"/>
              <a:ext cx="1353843" cy="394950"/>
            </a:xfrm>
            <a:custGeom>
              <a:avLst/>
              <a:gdLst>
                <a:gd name="T0" fmla="*/ 3042 w 3142"/>
                <a:gd name="T1" fmla="*/ 0 h 917"/>
                <a:gd name="T2" fmla="*/ 99 w 3142"/>
                <a:gd name="T3" fmla="*/ 0 h 917"/>
                <a:gd name="T4" fmla="*/ 0 w 3142"/>
                <a:gd name="T5" fmla="*/ 99 h 917"/>
                <a:gd name="T6" fmla="*/ 0 w 3142"/>
                <a:gd name="T7" fmla="*/ 817 h 917"/>
                <a:gd name="T8" fmla="*/ 99 w 3142"/>
                <a:gd name="T9" fmla="*/ 916 h 917"/>
                <a:gd name="T10" fmla="*/ 3042 w 3142"/>
                <a:gd name="T11" fmla="*/ 916 h 917"/>
                <a:gd name="T12" fmla="*/ 3141 w 3142"/>
                <a:gd name="T13" fmla="*/ 817 h 917"/>
                <a:gd name="T14" fmla="*/ 3141 w 3142"/>
                <a:gd name="T15" fmla="*/ 99 h 917"/>
                <a:gd name="T16" fmla="*/ 3042 w 3142"/>
                <a:gd name="T17" fmla="*/ 0 h 917"/>
                <a:gd name="T18" fmla="*/ 3085 w 3142"/>
                <a:gd name="T19" fmla="*/ 817 h 917"/>
                <a:gd name="T20" fmla="*/ 3042 w 3142"/>
                <a:gd name="T21" fmla="*/ 859 h 917"/>
                <a:gd name="T22" fmla="*/ 99 w 3142"/>
                <a:gd name="T23" fmla="*/ 859 h 917"/>
                <a:gd name="T24" fmla="*/ 57 w 3142"/>
                <a:gd name="T25" fmla="*/ 817 h 917"/>
                <a:gd name="T26" fmla="*/ 57 w 3142"/>
                <a:gd name="T27" fmla="*/ 99 h 917"/>
                <a:gd name="T28" fmla="*/ 99 w 3142"/>
                <a:gd name="T29" fmla="*/ 56 h 917"/>
                <a:gd name="T30" fmla="*/ 3042 w 3142"/>
                <a:gd name="T31" fmla="*/ 56 h 917"/>
                <a:gd name="T32" fmla="*/ 3085 w 3142"/>
                <a:gd name="T33" fmla="*/ 99 h 917"/>
                <a:gd name="T34" fmla="*/ 3085 w 3142"/>
                <a:gd name="T35" fmla="*/ 817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42" h="917">
                  <a:moveTo>
                    <a:pt x="3042" y="0"/>
                  </a:moveTo>
                  <a:lnTo>
                    <a:pt x="99" y="0"/>
                  </a:lnTo>
                  <a:cubicBezTo>
                    <a:pt x="45" y="0"/>
                    <a:pt x="0" y="44"/>
                    <a:pt x="0" y="99"/>
                  </a:cubicBezTo>
                  <a:lnTo>
                    <a:pt x="0" y="817"/>
                  </a:lnTo>
                  <a:cubicBezTo>
                    <a:pt x="0" y="872"/>
                    <a:pt x="45" y="916"/>
                    <a:pt x="99" y="916"/>
                  </a:cubicBezTo>
                  <a:lnTo>
                    <a:pt x="3042" y="916"/>
                  </a:lnTo>
                  <a:cubicBezTo>
                    <a:pt x="3097" y="916"/>
                    <a:pt x="3141" y="872"/>
                    <a:pt x="3141" y="817"/>
                  </a:cubicBezTo>
                  <a:lnTo>
                    <a:pt x="3141" y="99"/>
                  </a:lnTo>
                  <a:cubicBezTo>
                    <a:pt x="3141" y="44"/>
                    <a:pt x="3097" y="0"/>
                    <a:pt x="3042" y="0"/>
                  </a:cubicBezTo>
                  <a:close/>
                  <a:moveTo>
                    <a:pt x="3085" y="817"/>
                  </a:moveTo>
                  <a:cubicBezTo>
                    <a:pt x="3085" y="841"/>
                    <a:pt x="3066" y="859"/>
                    <a:pt x="3042" y="859"/>
                  </a:cubicBezTo>
                  <a:lnTo>
                    <a:pt x="99" y="859"/>
                  </a:lnTo>
                  <a:cubicBezTo>
                    <a:pt x="76" y="859"/>
                    <a:pt x="57" y="841"/>
                    <a:pt x="57" y="817"/>
                  </a:cubicBezTo>
                  <a:lnTo>
                    <a:pt x="57" y="99"/>
                  </a:lnTo>
                  <a:cubicBezTo>
                    <a:pt x="57" y="75"/>
                    <a:pt x="76" y="56"/>
                    <a:pt x="99" y="56"/>
                  </a:cubicBezTo>
                  <a:lnTo>
                    <a:pt x="3042" y="56"/>
                  </a:lnTo>
                  <a:cubicBezTo>
                    <a:pt x="3066" y="56"/>
                    <a:pt x="3085" y="75"/>
                    <a:pt x="3085" y="99"/>
                  </a:cubicBezTo>
                  <a:lnTo>
                    <a:pt x="3085" y="81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7641DD2-CBBC-3BA5-88CE-5866CAD2829E}"/>
                </a:ext>
              </a:extLst>
            </p:cNvPr>
            <p:cNvGrpSpPr/>
            <p:nvPr/>
          </p:nvGrpSpPr>
          <p:grpSpPr>
            <a:xfrm>
              <a:off x="6288805" y="5966767"/>
              <a:ext cx="268293" cy="99125"/>
              <a:chOff x="686738" y="637460"/>
              <a:chExt cx="950700" cy="351253"/>
            </a:xfrm>
            <a:solidFill>
              <a:schemeClr val="bg1"/>
            </a:solidFill>
          </p:grpSpPr>
          <p:sp>
            <p:nvSpPr>
              <p:cNvPr id="50" name="Freeform 41">
                <a:extLst>
                  <a:ext uri="{FF2B5EF4-FFF2-40B4-BE49-F238E27FC236}">
                    <a16:creationId xmlns:a16="http://schemas.microsoft.com/office/drawing/2014/main" id="{42184FD4-B615-D3A3-E185-E47EEC221A0F}"/>
                  </a:ext>
                </a:extLst>
              </p:cNvPr>
              <p:cNvSpPr/>
              <p:nvPr/>
            </p:nvSpPr>
            <p:spPr>
              <a:xfrm>
                <a:off x="686738" y="637460"/>
                <a:ext cx="536861" cy="350950"/>
              </a:xfrm>
              <a:custGeom>
                <a:avLst/>
                <a:gdLst>
                  <a:gd name="connsiteX0" fmla="*/ 1280732 w 1864709"/>
                  <a:gd name="connsiteY0" fmla="*/ 1218975 h 1218974"/>
                  <a:gd name="connsiteX1" fmla="*/ 1864709 w 1864709"/>
                  <a:gd name="connsiteY1" fmla="*/ 1218975 h 1218974"/>
                  <a:gd name="connsiteX2" fmla="*/ 1277303 w 1864709"/>
                  <a:gd name="connsiteY2" fmla="*/ 0 h 1218974"/>
                  <a:gd name="connsiteX3" fmla="*/ 642842 w 1864709"/>
                  <a:gd name="connsiteY3" fmla="*/ 0 h 1218974"/>
                  <a:gd name="connsiteX4" fmla="*/ 0 w 1864709"/>
                  <a:gd name="connsiteY4" fmla="*/ 1218975 h 1218974"/>
                  <a:gd name="connsiteX5" fmla="*/ 336709 w 1864709"/>
                  <a:gd name="connsiteY5" fmla="*/ 1218975 h 1218974"/>
                  <a:gd name="connsiteX6" fmla="*/ 510159 w 1864709"/>
                  <a:gd name="connsiteY6" fmla="*/ 891052 h 1218974"/>
                  <a:gd name="connsiteX7" fmla="*/ 1123760 w 1864709"/>
                  <a:gd name="connsiteY7" fmla="*/ 891052 h 1218974"/>
                  <a:gd name="connsiteX8" fmla="*/ 1280732 w 1864709"/>
                  <a:gd name="connsiteY8" fmla="*/ 1218975 h 1218974"/>
                  <a:gd name="connsiteX9" fmla="*/ 1025366 w 1864709"/>
                  <a:gd name="connsiteY9" fmla="*/ 686183 h 1218974"/>
                  <a:gd name="connsiteX10" fmla="*/ 618268 w 1864709"/>
                  <a:gd name="connsiteY10" fmla="*/ 686467 h 1218974"/>
                  <a:gd name="connsiteX11" fmla="*/ 831818 w 1864709"/>
                  <a:gd name="connsiteY11" fmla="*/ 282797 h 1218974"/>
                  <a:gd name="connsiteX12" fmla="*/ 1025366 w 1864709"/>
                  <a:gd name="connsiteY12" fmla="*/ 686183 h 1218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64709" h="1218974">
                    <a:moveTo>
                      <a:pt x="1280732" y="1218975"/>
                    </a:moveTo>
                    <a:lnTo>
                      <a:pt x="1864709" y="1218975"/>
                    </a:lnTo>
                    <a:lnTo>
                      <a:pt x="1277303" y="0"/>
                    </a:lnTo>
                    <a:lnTo>
                      <a:pt x="642842" y="0"/>
                    </a:lnTo>
                    <a:lnTo>
                      <a:pt x="0" y="1218975"/>
                    </a:lnTo>
                    <a:lnTo>
                      <a:pt x="336709" y="1218975"/>
                    </a:lnTo>
                    <a:lnTo>
                      <a:pt x="510159" y="891052"/>
                    </a:lnTo>
                    <a:lnTo>
                      <a:pt x="1123760" y="891052"/>
                    </a:lnTo>
                    <a:lnTo>
                      <a:pt x="1280732" y="1218975"/>
                    </a:lnTo>
                    <a:close/>
                    <a:moveTo>
                      <a:pt x="1025366" y="686183"/>
                    </a:moveTo>
                    <a:lnTo>
                      <a:pt x="618268" y="686467"/>
                    </a:lnTo>
                    <a:lnTo>
                      <a:pt x="831818" y="282797"/>
                    </a:lnTo>
                    <a:lnTo>
                      <a:pt x="1025366" y="68618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51" name="Freeform 42">
                <a:extLst>
                  <a:ext uri="{FF2B5EF4-FFF2-40B4-BE49-F238E27FC236}">
                    <a16:creationId xmlns:a16="http://schemas.microsoft.com/office/drawing/2014/main" id="{633C55C8-D79F-B28F-51E7-CA1B07DD0AD1}"/>
                  </a:ext>
                </a:extLst>
              </p:cNvPr>
              <p:cNvSpPr/>
              <p:nvPr/>
            </p:nvSpPr>
            <p:spPr>
              <a:xfrm>
                <a:off x="1354625" y="637487"/>
                <a:ext cx="282813" cy="351226"/>
              </a:xfrm>
              <a:custGeom>
                <a:avLst/>
                <a:gdLst>
                  <a:gd name="connsiteX0" fmla="*/ 952410 w 982310"/>
                  <a:gd name="connsiteY0" fmla="*/ 160122 h 1219933"/>
                  <a:gd name="connsiteX1" fmla="*/ 952410 w 982310"/>
                  <a:gd name="connsiteY1" fmla="*/ 160122 h 1219933"/>
                  <a:gd name="connsiteX2" fmla="*/ 750290 w 982310"/>
                  <a:gd name="connsiteY2" fmla="*/ 474 h 1219933"/>
                  <a:gd name="connsiteX3" fmla="*/ 490257 w 982310"/>
                  <a:gd name="connsiteY3" fmla="*/ 0 h 1219933"/>
                  <a:gd name="connsiteX4" fmla="*/ 232035 w 982310"/>
                  <a:gd name="connsiteY4" fmla="*/ 474 h 1219933"/>
                  <a:gd name="connsiteX5" fmla="*/ 30295 w 982310"/>
                  <a:gd name="connsiteY5" fmla="*/ 158890 h 1219933"/>
                  <a:gd name="connsiteX6" fmla="*/ 30200 w 982310"/>
                  <a:gd name="connsiteY6" fmla="*/ 158890 h 1219933"/>
                  <a:gd name="connsiteX7" fmla="*/ 101 w 982310"/>
                  <a:gd name="connsiteY7" fmla="*/ 609961 h 1219933"/>
                  <a:gd name="connsiteX8" fmla="*/ 30200 w 982310"/>
                  <a:gd name="connsiteY8" fmla="*/ 1061033 h 1219933"/>
                  <a:gd name="connsiteX9" fmla="*/ 30295 w 982310"/>
                  <a:gd name="connsiteY9" fmla="*/ 1061033 h 1219933"/>
                  <a:gd name="connsiteX10" fmla="*/ 232035 w 982310"/>
                  <a:gd name="connsiteY10" fmla="*/ 1219449 h 1219933"/>
                  <a:gd name="connsiteX11" fmla="*/ 490257 w 982310"/>
                  <a:gd name="connsiteY11" fmla="*/ 1219923 h 1219933"/>
                  <a:gd name="connsiteX12" fmla="*/ 750290 w 982310"/>
                  <a:gd name="connsiteY12" fmla="*/ 1219449 h 1219933"/>
                  <a:gd name="connsiteX13" fmla="*/ 952315 w 982310"/>
                  <a:gd name="connsiteY13" fmla="*/ 1059801 h 1219933"/>
                  <a:gd name="connsiteX14" fmla="*/ 952410 w 982310"/>
                  <a:gd name="connsiteY14" fmla="*/ 1059801 h 1219933"/>
                  <a:gd name="connsiteX15" fmla="*/ 982224 w 982310"/>
                  <a:gd name="connsiteY15" fmla="*/ 609961 h 1219933"/>
                  <a:gd name="connsiteX16" fmla="*/ 952410 w 982310"/>
                  <a:gd name="connsiteY16" fmla="*/ 160122 h 1219933"/>
                  <a:gd name="connsiteX17" fmla="*/ 626465 w 982310"/>
                  <a:gd name="connsiteY17" fmla="*/ 952200 h 1219933"/>
                  <a:gd name="connsiteX18" fmla="*/ 556361 w 982310"/>
                  <a:gd name="connsiteY18" fmla="*/ 1021690 h 1219933"/>
                  <a:gd name="connsiteX19" fmla="*/ 426059 w 982310"/>
                  <a:gd name="connsiteY19" fmla="*/ 1021690 h 1219933"/>
                  <a:gd name="connsiteX20" fmla="*/ 355955 w 982310"/>
                  <a:gd name="connsiteY20" fmla="*/ 952200 h 1219933"/>
                  <a:gd name="connsiteX21" fmla="*/ 355955 w 982310"/>
                  <a:gd name="connsiteY21" fmla="*/ 270283 h 1219933"/>
                  <a:gd name="connsiteX22" fmla="*/ 426059 w 982310"/>
                  <a:gd name="connsiteY22" fmla="*/ 200982 h 1219933"/>
                  <a:gd name="connsiteX23" fmla="*/ 556361 w 982310"/>
                  <a:gd name="connsiteY23" fmla="*/ 200982 h 1219933"/>
                  <a:gd name="connsiteX24" fmla="*/ 626465 w 982310"/>
                  <a:gd name="connsiteY24" fmla="*/ 270283 h 1219933"/>
                  <a:gd name="connsiteX25" fmla="*/ 626465 w 982310"/>
                  <a:gd name="connsiteY25" fmla="*/ 952200 h 1219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82310" h="1219933">
                    <a:moveTo>
                      <a:pt x="952410" y="160122"/>
                    </a:moveTo>
                    <a:lnTo>
                      <a:pt x="952410" y="160122"/>
                    </a:lnTo>
                    <a:cubicBezTo>
                      <a:pt x="930979" y="68637"/>
                      <a:pt x="848683" y="474"/>
                      <a:pt x="750290" y="474"/>
                    </a:cubicBezTo>
                    <a:cubicBezTo>
                      <a:pt x="750290" y="474"/>
                      <a:pt x="735240" y="0"/>
                      <a:pt x="490257" y="0"/>
                    </a:cubicBezTo>
                    <a:cubicBezTo>
                      <a:pt x="246703" y="0"/>
                      <a:pt x="232035" y="474"/>
                      <a:pt x="232035" y="474"/>
                    </a:cubicBezTo>
                    <a:cubicBezTo>
                      <a:pt x="134118" y="474"/>
                      <a:pt x="52203" y="68068"/>
                      <a:pt x="30295" y="158890"/>
                    </a:cubicBezTo>
                    <a:lnTo>
                      <a:pt x="30200" y="158890"/>
                    </a:lnTo>
                    <a:cubicBezTo>
                      <a:pt x="7435" y="245634"/>
                      <a:pt x="-1042" y="429267"/>
                      <a:pt x="101" y="609961"/>
                    </a:cubicBezTo>
                    <a:cubicBezTo>
                      <a:pt x="-1042" y="790656"/>
                      <a:pt x="7435" y="974289"/>
                      <a:pt x="30200" y="1061033"/>
                    </a:cubicBezTo>
                    <a:lnTo>
                      <a:pt x="30295" y="1061033"/>
                    </a:lnTo>
                    <a:cubicBezTo>
                      <a:pt x="52107" y="1151854"/>
                      <a:pt x="134023" y="1219449"/>
                      <a:pt x="232035" y="1219449"/>
                    </a:cubicBezTo>
                    <a:cubicBezTo>
                      <a:pt x="232035" y="1219449"/>
                      <a:pt x="246703" y="1220018"/>
                      <a:pt x="490257" y="1219923"/>
                    </a:cubicBezTo>
                    <a:cubicBezTo>
                      <a:pt x="735240" y="1219923"/>
                      <a:pt x="750290" y="1219449"/>
                      <a:pt x="750290" y="1219449"/>
                    </a:cubicBezTo>
                    <a:cubicBezTo>
                      <a:pt x="848683" y="1219449"/>
                      <a:pt x="930979" y="1151191"/>
                      <a:pt x="952315" y="1059801"/>
                    </a:cubicBezTo>
                    <a:lnTo>
                      <a:pt x="952410" y="1059801"/>
                    </a:lnTo>
                    <a:cubicBezTo>
                      <a:pt x="974985" y="972582"/>
                      <a:pt x="983271" y="789897"/>
                      <a:pt x="982224" y="609961"/>
                    </a:cubicBezTo>
                    <a:cubicBezTo>
                      <a:pt x="983271" y="430120"/>
                      <a:pt x="974985" y="247435"/>
                      <a:pt x="952410" y="160122"/>
                    </a:cubicBezTo>
                    <a:close/>
                    <a:moveTo>
                      <a:pt x="626465" y="952200"/>
                    </a:moveTo>
                    <a:cubicBezTo>
                      <a:pt x="626465" y="990595"/>
                      <a:pt x="595032" y="1021690"/>
                      <a:pt x="556361" y="1021690"/>
                    </a:cubicBezTo>
                    <a:lnTo>
                      <a:pt x="426059" y="1021690"/>
                    </a:lnTo>
                    <a:cubicBezTo>
                      <a:pt x="387197" y="1021690"/>
                      <a:pt x="355955" y="990689"/>
                      <a:pt x="355955" y="952200"/>
                    </a:cubicBezTo>
                    <a:lnTo>
                      <a:pt x="355955" y="270283"/>
                    </a:lnTo>
                    <a:cubicBezTo>
                      <a:pt x="355955" y="231983"/>
                      <a:pt x="387292" y="200982"/>
                      <a:pt x="426059" y="200982"/>
                    </a:cubicBezTo>
                    <a:lnTo>
                      <a:pt x="556361" y="200982"/>
                    </a:lnTo>
                    <a:cubicBezTo>
                      <a:pt x="595032" y="200982"/>
                      <a:pt x="626465" y="231983"/>
                      <a:pt x="626465" y="270283"/>
                    </a:cubicBezTo>
                    <a:lnTo>
                      <a:pt x="626465" y="9522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52" name="Freeform 43">
                <a:extLst>
                  <a:ext uri="{FF2B5EF4-FFF2-40B4-BE49-F238E27FC236}">
                    <a16:creationId xmlns:a16="http://schemas.microsoft.com/office/drawing/2014/main" id="{56AA6FF4-B2DA-A237-745E-8078CCE5ED50}"/>
                  </a:ext>
                </a:extLst>
              </p:cNvPr>
              <p:cNvSpPr/>
              <p:nvPr/>
            </p:nvSpPr>
            <p:spPr>
              <a:xfrm>
                <a:off x="1157592" y="637460"/>
                <a:ext cx="167829" cy="350922"/>
              </a:xfrm>
              <a:custGeom>
                <a:avLst/>
                <a:gdLst>
                  <a:gd name="connsiteX0" fmla="*/ 582930 w 582929"/>
                  <a:gd name="connsiteY0" fmla="*/ 1218880 h 1218879"/>
                  <a:gd name="connsiteX1" fmla="*/ 233934 w 582929"/>
                  <a:gd name="connsiteY1" fmla="*/ 1218880 h 1218879"/>
                  <a:gd name="connsiteX2" fmla="*/ 233934 w 582929"/>
                  <a:gd name="connsiteY2" fmla="*/ 419218 h 1218879"/>
                  <a:gd name="connsiteX3" fmla="*/ 0 w 582929"/>
                  <a:gd name="connsiteY3" fmla="*/ 419218 h 1218879"/>
                  <a:gd name="connsiteX4" fmla="*/ 0 w 582929"/>
                  <a:gd name="connsiteY4" fmla="*/ 202783 h 1218879"/>
                  <a:gd name="connsiteX5" fmla="*/ 376142 w 582929"/>
                  <a:gd name="connsiteY5" fmla="*/ 0 h 1218879"/>
                  <a:gd name="connsiteX6" fmla="*/ 582930 w 582929"/>
                  <a:gd name="connsiteY6" fmla="*/ 0 h 121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2929" h="1218879">
                    <a:moveTo>
                      <a:pt x="582930" y="1218880"/>
                    </a:moveTo>
                    <a:lnTo>
                      <a:pt x="233934" y="1218880"/>
                    </a:lnTo>
                    <a:lnTo>
                      <a:pt x="233934" y="419218"/>
                    </a:lnTo>
                    <a:lnTo>
                      <a:pt x="0" y="419218"/>
                    </a:lnTo>
                    <a:lnTo>
                      <a:pt x="0" y="202783"/>
                    </a:lnTo>
                    <a:lnTo>
                      <a:pt x="376142" y="0"/>
                    </a:lnTo>
                    <a:lnTo>
                      <a:pt x="58293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2800E0F5-47A0-B171-59B2-EAF36934AC96}"/>
                </a:ext>
              </a:extLst>
            </p:cNvPr>
            <p:cNvGrpSpPr/>
            <p:nvPr/>
          </p:nvGrpSpPr>
          <p:grpSpPr>
            <a:xfrm>
              <a:off x="6642028" y="5944144"/>
              <a:ext cx="373851" cy="144430"/>
              <a:chOff x="6642028" y="5944144"/>
              <a:chExt cx="373851" cy="144430"/>
            </a:xfrm>
          </p:grpSpPr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699F659F-3C1C-0511-0F6A-2B904DC87799}"/>
                  </a:ext>
                </a:extLst>
              </p:cNvPr>
              <p:cNvGrpSpPr/>
              <p:nvPr/>
            </p:nvGrpSpPr>
            <p:grpSpPr>
              <a:xfrm>
                <a:off x="6642028" y="5944144"/>
                <a:ext cx="160656" cy="144430"/>
                <a:chOff x="1751734" y="4816684"/>
                <a:chExt cx="598938" cy="538435"/>
              </a:xfrm>
              <a:solidFill>
                <a:schemeClr val="bg1"/>
              </a:solidFill>
            </p:grpSpPr>
            <p:sp>
              <p:nvSpPr>
                <p:cNvPr id="48" name="Freeform 4">
                  <a:extLst>
                    <a:ext uri="{FF2B5EF4-FFF2-40B4-BE49-F238E27FC236}">
                      <a16:creationId xmlns:a16="http://schemas.microsoft.com/office/drawing/2014/main" id="{ADBD1237-C041-6387-514A-5B34E66303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5276473"/>
                  <a:ext cx="598937" cy="78646"/>
                </a:xfrm>
                <a:custGeom>
                  <a:avLst/>
                  <a:gdLst>
                    <a:gd name="T0" fmla="*/ 193 w 386"/>
                    <a:gd name="T1" fmla="*/ 56 h 57"/>
                    <a:gd name="T2" fmla="*/ 0 w 386"/>
                    <a:gd name="T3" fmla="*/ 56 h 57"/>
                    <a:gd name="T4" fmla="*/ 0 w 386"/>
                    <a:gd name="T5" fmla="*/ 0 h 57"/>
                    <a:gd name="T6" fmla="*/ 385 w 386"/>
                    <a:gd name="T7" fmla="*/ 0 h 57"/>
                    <a:gd name="T8" fmla="*/ 385 w 386"/>
                    <a:gd name="T9" fmla="*/ 56 h 57"/>
                    <a:gd name="T10" fmla="*/ 193 w 386"/>
                    <a:gd name="T11" fmla="*/ 56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6" h="57">
                      <a:moveTo>
                        <a:pt x="193" y="56"/>
                      </a:moveTo>
                      <a:lnTo>
                        <a:pt x="0" y="56"/>
                      </a:lnTo>
                      <a:lnTo>
                        <a:pt x="0" y="0"/>
                      </a:lnTo>
                      <a:lnTo>
                        <a:pt x="385" y="0"/>
                      </a:lnTo>
                      <a:lnTo>
                        <a:pt x="385" y="56"/>
                      </a:lnTo>
                      <a:lnTo>
                        <a:pt x="193" y="56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9" name="Freeform 10">
                  <a:extLst>
                    <a:ext uri="{FF2B5EF4-FFF2-40B4-BE49-F238E27FC236}">
                      <a16:creationId xmlns:a16="http://schemas.microsoft.com/office/drawing/2014/main" id="{AFFFAAFD-D0B1-A5BB-D668-62DA5E1AB8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4816684"/>
                  <a:ext cx="598938" cy="344840"/>
                </a:xfrm>
                <a:custGeom>
                  <a:avLst/>
                  <a:gdLst>
                    <a:gd name="T0" fmla="*/ 0 w 437"/>
                    <a:gd name="T1" fmla="*/ 0 h 250"/>
                    <a:gd name="T2" fmla="*/ 0 w 437"/>
                    <a:gd name="T3" fmla="*/ 249 h 250"/>
                    <a:gd name="T4" fmla="*/ 436 w 437"/>
                    <a:gd name="T5" fmla="*/ 249 h 250"/>
                    <a:gd name="T6" fmla="*/ 436 w 437"/>
                    <a:gd name="T7" fmla="*/ 0 h 250"/>
                    <a:gd name="T8" fmla="*/ 0 w 437"/>
                    <a:gd name="T9" fmla="*/ 0 h 250"/>
                    <a:gd name="T10" fmla="*/ 379 w 437"/>
                    <a:gd name="T11" fmla="*/ 192 h 250"/>
                    <a:gd name="T12" fmla="*/ 56 w 437"/>
                    <a:gd name="T13" fmla="*/ 192 h 250"/>
                    <a:gd name="T14" fmla="*/ 56 w 437"/>
                    <a:gd name="T15" fmla="*/ 56 h 250"/>
                    <a:gd name="T16" fmla="*/ 379 w 437"/>
                    <a:gd name="T17" fmla="*/ 56 h 250"/>
                    <a:gd name="T18" fmla="*/ 379 w 437"/>
                    <a:gd name="T19" fmla="*/ 192 h 2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37" h="250">
                      <a:moveTo>
                        <a:pt x="0" y="0"/>
                      </a:moveTo>
                      <a:lnTo>
                        <a:pt x="0" y="249"/>
                      </a:lnTo>
                      <a:lnTo>
                        <a:pt x="436" y="249"/>
                      </a:lnTo>
                      <a:lnTo>
                        <a:pt x="436" y="0"/>
                      </a:lnTo>
                      <a:lnTo>
                        <a:pt x="0" y="0"/>
                      </a:lnTo>
                      <a:close/>
                      <a:moveTo>
                        <a:pt x="379" y="192"/>
                      </a:moveTo>
                      <a:lnTo>
                        <a:pt x="56" y="192"/>
                      </a:lnTo>
                      <a:lnTo>
                        <a:pt x="56" y="56"/>
                      </a:lnTo>
                      <a:lnTo>
                        <a:pt x="379" y="56"/>
                      </a:lnTo>
                      <a:lnTo>
                        <a:pt x="379" y="19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311F7864-E6CD-E5B2-E698-021485F85F1B}"/>
                  </a:ext>
                </a:extLst>
              </p:cNvPr>
              <p:cNvGrpSpPr/>
              <p:nvPr/>
            </p:nvGrpSpPr>
            <p:grpSpPr>
              <a:xfrm>
                <a:off x="6855223" y="5944144"/>
                <a:ext cx="160656" cy="144430"/>
                <a:chOff x="1751734" y="4816684"/>
                <a:chExt cx="598938" cy="538435"/>
              </a:xfrm>
              <a:solidFill>
                <a:schemeClr val="bg1"/>
              </a:solidFill>
            </p:grpSpPr>
            <p:sp>
              <p:nvSpPr>
                <p:cNvPr id="46" name="Freeform 4">
                  <a:extLst>
                    <a:ext uri="{FF2B5EF4-FFF2-40B4-BE49-F238E27FC236}">
                      <a16:creationId xmlns:a16="http://schemas.microsoft.com/office/drawing/2014/main" id="{85652206-E453-E004-FA44-FFA7A04DF0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5276473"/>
                  <a:ext cx="598937" cy="78646"/>
                </a:xfrm>
                <a:custGeom>
                  <a:avLst/>
                  <a:gdLst>
                    <a:gd name="T0" fmla="*/ 193 w 386"/>
                    <a:gd name="T1" fmla="*/ 56 h 57"/>
                    <a:gd name="T2" fmla="*/ 0 w 386"/>
                    <a:gd name="T3" fmla="*/ 56 h 57"/>
                    <a:gd name="T4" fmla="*/ 0 w 386"/>
                    <a:gd name="T5" fmla="*/ 0 h 57"/>
                    <a:gd name="T6" fmla="*/ 385 w 386"/>
                    <a:gd name="T7" fmla="*/ 0 h 57"/>
                    <a:gd name="T8" fmla="*/ 385 w 386"/>
                    <a:gd name="T9" fmla="*/ 56 h 57"/>
                    <a:gd name="T10" fmla="*/ 193 w 386"/>
                    <a:gd name="T11" fmla="*/ 56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6" h="57">
                      <a:moveTo>
                        <a:pt x="193" y="56"/>
                      </a:moveTo>
                      <a:lnTo>
                        <a:pt x="0" y="56"/>
                      </a:lnTo>
                      <a:lnTo>
                        <a:pt x="0" y="0"/>
                      </a:lnTo>
                      <a:lnTo>
                        <a:pt x="385" y="0"/>
                      </a:lnTo>
                      <a:lnTo>
                        <a:pt x="385" y="56"/>
                      </a:lnTo>
                      <a:lnTo>
                        <a:pt x="193" y="56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7" name="Freeform 10">
                  <a:extLst>
                    <a:ext uri="{FF2B5EF4-FFF2-40B4-BE49-F238E27FC236}">
                      <a16:creationId xmlns:a16="http://schemas.microsoft.com/office/drawing/2014/main" id="{E3B22A39-BB1E-0379-BE28-76013E575F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4816684"/>
                  <a:ext cx="598938" cy="344840"/>
                </a:xfrm>
                <a:custGeom>
                  <a:avLst/>
                  <a:gdLst>
                    <a:gd name="T0" fmla="*/ 0 w 437"/>
                    <a:gd name="T1" fmla="*/ 0 h 250"/>
                    <a:gd name="T2" fmla="*/ 0 w 437"/>
                    <a:gd name="T3" fmla="*/ 249 h 250"/>
                    <a:gd name="T4" fmla="*/ 436 w 437"/>
                    <a:gd name="T5" fmla="*/ 249 h 250"/>
                    <a:gd name="T6" fmla="*/ 436 w 437"/>
                    <a:gd name="T7" fmla="*/ 0 h 250"/>
                    <a:gd name="T8" fmla="*/ 0 w 437"/>
                    <a:gd name="T9" fmla="*/ 0 h 250"/>
                    <a:gd name="T10" fmla="*/ 379 w 437"/>
                    <a:gd name="T11" fmla="*/ 192 h 250"/>
                    <a:gd name="T12" fmla="*/ 56 w 437"/>
                    <a:gd name="T13" fmla="*/ 192 h 250"/>
                    <a:gd name="T14" fmla="*/ 56 w 437"/>
                    <a:gd name="T15" fmla="*/ 56 h 250"/>
                    <a:gd name="T16" fmla="*/ 379 w 437"/>
                    <a:gd name="T17" fmla="*/ 56 h 250"/>
                    <a:gd name="T18" fmla="*/ 379 w 437"/>
                    <a:gd name="T19" fmla="*/ 192 h 2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37" h="250">
                      <a:moveTo>
                        <a:pt x="0" y="0"/>
                      </a:moveTo>
                      <a:lnTo>
                        <a:pt x="0" y="249"/>
                      </a:lnTo>
                      <a:lnTo>
                        <a:pt x="436" y="249"/>
                      </a:lnTo>
                      <a:lnTo>
                        <a:pt x="436" y="0"/>
                      </a:lnTo>
                      <a:lnTo>
                        <a:pt x="0" y="0"/>
                      </a:lnTo>
                      <a:close/>
                      <a:moveTo>
                        <a:pt x="379" y="192"/>
                      </a:moveTo>
                      <a:lnTo>
                        <a:pt x="56" y="192"/>
                      </a:lnTo>
                      <a:lnTo>
                        <a:pt x="56" y="56"/>
                      </a:lnTo>
                      <a:lnTo>
                        <a:pt x="379" y="56"/>
                      </a:lnTo>
                      <a:lnTo>
                        <a:pt x="379" y="19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7ECBB1A9-D139-063B-A047-43430983BB9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164666" y="5893929"/>
              <a:ext cx="206273" cy="231641"/>
              <a:chOff x="5961063" y="3908425"/>
              <a:chExt cx="296862" cy="333375"/>
            </a:xfrm>
            <a:solidFill>
              <a:schemeClr val="bg1"/>
            </a:solidFill>
          </p:grpSpPr>
          <p:sp>
            <p:nvSpPr>
              <p:cNvPr id="26" name="Freeform 130">
                <a:extLst>
                  <a:ext uri="{FF2B5EF4-FFF2-40B4-BE49-F238E27FC236}">
                    <a16:creationId xmlns:a16="http://schemas.microsoft.com/office/drawing/2014/main" id="{E3811033-A199-EBBF-6BB4-948FF4059C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61063" y="3908425"/>
                <a:ext cx="296862" cy="333375"/>
              </a:xfrm>
              <a:custGeom>
                <a:avLst/>
                <a:gdLst>
                  <a:gd name="T0" fmla="*/ 450 w 826"/>
                  <a:gd name="T1" fmla="*/ 926 h 927"/>
                  <a:gd name="T2" fmla="*/ 409 w 826"/>
                  <a:gd name="T3" fmla="*/ 919 h 927"/>
                  <a:gd name="T4" fmla="*/ 369 w 826"/>
                  <a:gd name="T5" fmla="*/ 926 h 927"/>
                  <a:gd name="T6" fmla="*/ 239 w 826"/>
                  <a:gd name="T7" fmla="*/ 805 h 927"/>
                  <a:gd name="T8" fmla="*/ 48 w 826"/>
                  <a:gd name="T9" fmla="*/ 548 h 927"/>
                  <a:gd name="T10" fmla="*/ 49 w 826"/>
                  <a:gd name="T11" fmla="*/ 524 h 927"/>
                  <a:gd name="T12" fmla="*/ 0 w 826"/>
                  <a:gd name="T13" fmla="*/ 369 h 927"/>
                  <a:gd name="T14" fmla="*/ 198 w 826"/>
                  <a:gd name="T15" fmla="*/ 111 h 927"/>
                  <a:gd name="T16" fmla="*/ 414 w 826"/>
                  <a:gd name="T17" fmla="*/ 0 h 927"/>
                  <a:gd name="T18" fmla="*/ 635 w 826"/>
                  <a:gd name="T19" fmla="*/ 118 h 927"/>
                  <a:gd name="T20" fmla="*/ 825 w 826"/>
                  <a:gd name="T21" fmla="*/ 373 h 927"/>
                  <a:gd name="T22" fmla="*/ 771 w 826"/>
                  <a:gd name="T23" fmla="*/ 534 h 927"/>
                  <a:gd name="T24" fmla="*/ 771 w 826"/>
                  <a:gd name="T25" fmla="*/ 551 h 927"/>
                  <a:gd name="T26" fmla="*/ 581 w 826"/>
                  <a:gd name="T27" fmla="*/ 806 h 927"/>
                  <a:gd name="T28" fmla="*/ 450 w 826"/>
                  <a:gd name="T29" fmla="*/ 926 h 927"/>
                  <a:gd name="T30" fmla="*/ 409 w 826"/>
                  <a:gd name="T31" fmla="*/ 888 h 927"/>
                  <a:gd name="T32" fmla="*/ 415 w 826"/>
                  <a:gd name="T33" fmla="*/ 889 h 927"/>
                  <a:gd name="T34" fmla="*/ 452 w 826"/>
                  <a:gd name="T35" fmla="*/ 897 h 927"/>
                  <a:gd name="T36" fmla="*/ 552 w 826"/>
                  <a:gd name="T37" fmla="*/ 796 h 927"/>
                  <a:gd name="T38" fmla="*/ 552 w 826"/>
                  <a:gd name="T39" fmla="*/ 784 h 927"/>
                  <a:gd name="T40" fmla="*/ 562 w 826"/>
                  <a:gd name="T41" fmla="*/ 782 h 927"/>
                  <a:gd name="T42" fmla="*/ 740 w 826"/>
                  <a:gd name="T43" fmla="*/ 551 h 927"/>
                  <a:gd name="T44" fmla="*/ 739 w 826"/>
                  <a:gd name="T45" fmla="*/ 531 h 927"/>
                  <a:gd name="T46" fmla="*/ 739 w 826"/>
                  <a:gd name="T47" fmla="*/ 525 h 927"/>
                  <a:gd name="T48" fmla="*/ 742 w 826"/>
                  <a:gd name="T49" fmla="*/ 521 h 927"/>
                  <a:gd name="T50" fmla="*/ 793 w 826"/>
                  <a:gd name="T51" fmla="*/ 373 h 927"/>
                  <a:gd name="T52" fmla="*/ 619 w 826"/>
                  <a:gd name="T53" fmla="*/ 145 h 927"/>
                  <a:gd name="T54" fmla="*/ 613 w 826"/>
                  <a:gd name="T55" fmla="*/ 143 h 927"/>
                  <a:gd name="T56" fmla="*/ 610 w 826"/>
                  <a:gd name="T57" fmla="*/ 139 h 927"/>
                  <a:gd name="T58" fmla="*/ 411 w 826"/>
                  <a:gd name="T59" fmla="*/ 29 h 927"/>
                  <a:gd name="T60" fmla="*/ 215 w 826"/>
                  <a:gd name="T61" fmla="*/ 132 h 927"/>
                  <a:gd name="T62" fmla="*/ 213 w 826"/>
                  <a:gd name="T63" fmla="*/ 136 h 927"/>
                  <a:gd name="T64" fmla="*/ 207 w 826"/>
                  <a:gd name="T65" fmla="*/ 137 h 927"/>
                  <a:gd name="T66" fmla="*/ 26 w 826"/>
                  <a:gd name="T67" fmla="*/ 368 h 927"/>
                  <a:gd name="T68" fmla="*/ 73 w 826"/>
                  <a:gd name="T69" fmla="*/ 509 h 927"/>
                  <a:gd name="T70" fmla="*/ 76 w 826"/>
                  <a:gd name="T71" fmla="*/ 513 h 927"/>
                  <a:gd name="T72" fmla="*/ 76 w 826"/>
                  <a:gd name="T73" fmla="*/ 519 h 927"/>
                  <a:gd name="T74" fmla="*/ 74 w 826"/>
                  <a:gd name="T75" fmla="*/ 547 h 927"/>
                  <a:gd name="T76" fmla="*/ 255 w 826"/>
                  <a:gd name="T77" fmla="*/ 777 h 927"/>
                  <a:gd name="T78" fmla="*/ 267 w 826"/>
                  <a:gd name="T79" fmla="*/ 780 h 927"/>
                  <a:gd name="T80" fmla="*/ 267 w 826"/>
                  <a:gd name="T81" fmla="*/ 793 h 927"/>
                  <a:gd name="T82" fmla="*/ 367 w 826"/>
                  <a:gd name="T83" fmla="*/ 894 h 927"/>
                  <a:gd name="T84" fmla="*/ 404 w 826"/>
                  <a:gd name="T85" fmla="*/ 886 h 927"/>
                  <a:gd name="T86" fmla="*/ 409 w 826"/>
                  <a:gd name="T87" fmla="*/ 888 h 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26" h="927">
                    <a:moveTo>
                      <a:pt x="450" y="926"/>
                    </a:moveTo>
                    <a:cubicBezTo>
                      <a:pt x="436" y="926"/>
                      <a:pt x="422" y="923"/>
                      <a:pt x="409" y="919"/>
                    </a:cubicBezTo>
                    <a:cubicBezTo>
                      <a:pt x="396" y="923"/>
                      <a:pt x="382" y="926"/>
                      <a:pt x="369" y="926"/>
                    </a:cubicBezTo>
                    <a:cubicBezTo>
                      <a:pt x="300" y="926"/>
                      <a:pt x="243" y="872"/>
                      <a:pt x="239" y="805"/>
                    </a:cubicBezTo>
                    <a:cubicBezTo>
                      <a:pt x="125" y="771"/>
                      <a:pt x="48" y="668"/>
                      <a:pt x="48" y="548"/>
                    </a:cubicBezTo>
                    <a:cubicBezTo>
                      <a:pt x="48" y="540"/>
                      <a:pt x="48" y="532"/>
                      <a:pt x="49" y="524"/>
                    </a:cubicBezTo>
                    <a:cubicBezTo>
                      <a:pt x="17" y="478"/>
                      <a:pt x="0" y="424"/>
                      <a:pt x="0" y="369"/>
                    </a:cubicBezTo>
                    <a:cubicBezTo>
                      <a:pt x="0" y="248"/>
                      <a:pt x="81" y="142"/>
                      <a:pt x="198" y="111"/>
                    </a:cubicBezTo>
                    <a:cubicBezTo>
                      <a:pt x="248" y="41"/>
                      <a:pt x="329" y="0"/>
                      <a:pt x="414" y="0"/>
                    </a:cubicBezTo>
                    <a:cubicBezTo>
                      <a:pt x="503" y="0"/>
                      <a:pt x="586" y="44"/>
                      <a:pt x="635" y="118"/>
                    </a:cubicBezTo>
                    <a:cubicBezTo>
                      <a:pt x="747" y="152"/>
                      <a:pt x="825" y="257"/>
                      <a:pt x="825" y="373"/>
                    </a:cubicBezTo>
                    <a:cubicBezTo>
                      <a:pt x="825" y="432"/>
                      <a:pt x="806" y="487"/>
                      <a:pt x="771" y="534"/>
                    </a:cubicBezTo>
                    <a:cubicBezTo>
                      <a:pt x="771" y="540"/>
                      <a:pt x="771" y="545"/>
                      <a:pt x="771" y="551"/>
                    </a:cubicBezTo>
                    <a:cubicBezTo>
                      <a:pt x="771" y="669"/>
                      <a:pt x="694" y="773"/>
                      <a:pt x="581" y="806"/>
                    </a:cubicBezTo>
                    <a:cubicBezTo>
                      <a:pt x="574" y="873"/>
                      <a:pt x="519" y="926"/>
                      <a:pt x="450" y="926"/>
                    </a:cubicBezTo>
                    <a:close/>
                    <a:moveTo>
                      <a:pt x="409" y="888"/>
                    </a:moveTo>
                    <a:lnTo>
                      <a:pt x="415" y="889"/>
                    </a:lnTo>
                    <a:cubicBezTo>
                      <a:pt x="427" y="894"/>
                      <a:pt x="438" y="897"/>
                      <a:pt x="452" y="897"/>
                    </a:cubicBezTo>
                    <a:cubicBezTo>
                      <a:pt x="507" y="897"/>
                      <a:pt x="552" y="851"/>
                      <a:pt x="552" y="796"/>
                    </a:cubicBezTo>
                    <a:lnTo>
                      <a:pt x="552" y="784"/>
                    </a:lnTo>
                    <a:lnTo>
                      <a:pt x="562" y="782"/>
                    </a:lnTo>
                    <a:cubicBezTo>
                      <a:pt x="667" y="754"/>
                      <a:pt x="740" y="659"/>
                      <a:pt x="740" y="551"/>
                    </a:cubicBezTo>
                    <a:cubicBezTo>
                      <a:pt x="740" y="544"/>
                      <a:pt x="740" y="538"/>
                      <a:pt x="739" y="531"/>
                    </a:cubicBezTo>
                    <a:lnTo>
                      <a:pt x="739" y="525"/>
                    </a:lnTo>
                    <a:lnTo>
                      <a:pt x="742" y="521"/>
                    </a:lnTo>
                    <a:cubicBezTo>
                      <a:pt x="775" y="478"/>
                      <a:pt x="793" y="427"/>
                      <a:pt x="793" y="373"/>
                    </a:cubicBezTo>
                    <a:cubicBezTo>
                      <a:pt x="793" y="267"/>
                      <a:pt x="721" y="174"/>
                      <a:pt x="619" y="145"/>
                    </a:cubicBezTo>
                    <a:lnTo>
                      <a:pt x="613" y="143"/>
                    </a:lnTo>
                    <a:lnTo>
                      <a:pt x="610" y="139"/>
                    </a:lnTo>
                    <a:cubicBezTo>
                      <a:pt x="567" y="70"/>
                      <a:pt x="492" y="29"/>
                      <a:pt x="411" y="29"/>
                    </a:cubicBezTo>
                    <a:cubicBezTo>
                      <a:pt x="334" y="29"/>
                      <a:pt x="259" y="67"/>
                      <a:pt x="215" y="132"/>
                    </a:cubicBezTo>
                    <a:lnTo>
                      <a:pt x="213" y="136"/>
                    </a:lnTo>
                    <a:lnTo>
                      <a:pt x="207" y="137"/>
                    </a:lnTo>
                    <a:cubicBezTo>
                      <a:pt x="100" y="164"/>
                      <a:pt x="26" y="258"/>
                      <a:pt x="26" y="368"/>
                    </a:cubicBezTo>
                    <a:cubicBezTo>
                      <a:pt x="26" y="419"/>
                      <a:pt x="42" y="468"/>
                      <a:pt x="73" y="509"/>
                    </a:cubicBezTo>
                    <a:lnTo>
                      <a:pt x="76" y="513"/>
                    </a:lnTo>
                    <a:lnTo>
                      <a:pt x="76" y="519"/>
                    </a:lnTo>
                    <a:cubicBezTo>
                      <a:pt x="74" y="529"/>
                      <a:pt x="74" y="538"/>
                      <a:pt x="74" y="547"/>
                    </a:cubicBezTo>
                    <a:cubicBezTo>
                      <a:pt x="74" y="656"/>
                      <a:pt x="148" y="751"/>
                      <a:pt x="255" y="777"/>
                    </a:cubicBezTo>
                    <a:lnTo>
                      <a:pt x="267" y="780"/>
                    </a:lnTo>
                    <a:lnTo>
                      <a:pt x="267" y="793"/>
                    </a:lnTo>
                    <a:cubicBezTo>
                      <a:pt x="267" y="849"/>
                      <a:pt x="312" y="894"/>
                      <a:pt x="367" y="894"/>
                    </a:cubicBezTo>
                    <a:cubicBezTo>
                      <a:pt x="379" y="894"/>
                      <a:pt x="392" y="891"/>
                      <a:pt x="404" y="886"/>
                    </a:cubicBezTo>
                    <a:lnTo>
                      <a:pt x="409" y="88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7" name="Freeform 131">
                <a:extLst>
                  <a:ext uri="{FF2B5EF4-FFF2-40B4-BE49-F238E27FC236}">
                    <a16:creationId xmlns:a16="http://schemas.microsoft.com/office/drawing/2014/main" id="{978696E1-92EC-1A7C-C42F-6DF53213DB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3625" y="3948113"/>
                <a:ext cx="42863" cy="28575"/>
              </a:xfrm>
              <a:custGeom>
                <a:avLst/>
                <a:gdLst>
                  <a:gd name="T0" fmla="*/ 29 w 119"/>
                  <a:gd name="T1" fmla="*/ 80 h 81"/>
                  <a:gd name="T2" fmla="*/ 0 w 119"/>
                  <a:gd name="T3" fmla="*/ 74 h 81"/>
                  <a:gd name="T4" fmla="*/ 118 w 119"/>
                  <a:gd name="T5" fmla="*/ 5 h 81"/>
                  <a:gd name="T6" fmla="*/ 117 w 119"/>
                  <a:gd name="T7" fmla="*/ 35 h 81"/>
                  <a:gd name="T8" fmla="*/ 29 w 119"/>
                  <a:gd name="T9" fmla="*/ 8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81">
                    <a:moveTo>
                      <a:pt x="29" y="80"/>
                    </a:moveTo>
                    <a:lnTo>
                      <a:pt x="0" y="74"/>
                    </a:lnTo>
                    <a:cubicBezTo>
                      <a:pt x="0" y="73"/>
                      <a:pt x="16" y="0"/>
                      <a:pt x="118" y="5"/>
                    </a:cubicBezTo>
                    <a:lnTo>
                      <a:pt x="117" y="35"/>
                    </a:lnTo>
                    <a:cubicBezTo>
                      <a:pt x="39" y="30"/>
                      <a:pt x="29" y="80"/>
                      <a:pt x="29" y="8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8" name="Freeform 132">
                <a:extLst>
                  <a:ext uri="{FF2B5EF4-FFF2-40B4-BE49-F238E27FC236}">
                    <a16:creationId xmlns:a16="http://schemas.microsoft.com/office/drawing/2014/main" id="{57A6D7F7-A560-8B5D-30AD-34AF285D2F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92838" y="4051300"/>
                <a:ext cx="44450" cy="49213"/>
              </a:xfrm>
              <a:custGeom>
                <a:avLst/>
                <a:gdLst>
                  <a:gd name="T0" fmla="*/ 94 w 125"/>
                  <a:gd name="T1" fmla="*/ 134 h 135"/>
                  <a:gd name="T2" fmla="*/ 0 w 125"/>
                  <a:gd name="T3" fmla="*/ 29 h 135"/>
                  <a:gd name="T4" fmla="*/ 3 w 125"/>
                  <a:gd name="T5" fmla="*/ 0 h 135"/>
                  <a:gd name="T6" fmla="*/ 124 w 125"/>
                  <a:gd name="T7" fmla="*/ 129 h 135"/>
                  <a:gd name="T8" fmla="*/ 94 w 125"/>
                  <a:gd name="T9" fmla="*/ 134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35">
                    <a:moveTo>
                      <a:pt x="94" y="134"/>
                    </a:moveTo>
                    <a:cubicBezTo>
                      <a:pt x="84" y="38"/>
                      <a:pt x="3" y="30"/>
                      <a:pt x="0" y="29"/>
                    </a:cubicBezTo>
                    <a:lnTo>
                      <a:pt x="3" y="0"/>
                    </a:lnTo>
                    <a:cubicBezTo>
                      <a:pt x="5" y="0"/>
                      <a:pt x="111" y="10"/>
                      <a:pt x="124" y="129"/>
                    </a:cubicBezTo>
                    <a:lnTo>
                      <a:pt x="94" y="13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9" name="Freeform 133">
                <a:extLst>
                  <a:ext uri="{FF2B5EF4-FFF2-40B4-BE49-F238E27FC236}">
                    <a16:creationId xmlns:a16="http://schemas.microsoft.com/office/drawing/2014/main" id="{8F69E0F1-8598-E4C0-9900-AFF81F4288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7913" y="4164013"/>
                <a:ext cx="12700" cy="31750"/>
              </a:xfrm>
              <a:custGeom>
                <a:avLst/>
                <a:gdLst>
                  <a:gd name="T0" fmla="*/ 33 w 37"/>
                  <a:gd name="T1" fmla="*/ 87 h 88"/>
                  <a:gd name="T2" fmla="*/ 4 w 37"/>
                  <a:gd name="T3" fmla="*/ 86 h 88"/>
                  <a:gd name="T4" fmla="*/ 0 w 37"/>
                  <a:gd name="T5" fmla="*/ 10 h 88"/>
                  <a:gd name="T6" fmla="*/ 28 w 37"/>
                  <a:gd name="T7" fmla="*/ 0 h 88"/>
                  <a:gd name="T8" fmla="*/ 33 w 37"/>
                  <a:gd name="T9" fmla="*/ 8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88">
                    <a:moveTo>
                      <a:pt x="33" y="87"/>
                    </a:moveTo>
                    <a:lnTo>
                      <a:pt x="4" y="86"/>
                    </a:lnTo>
                    <a:cubicBezTo>
                      <a:pt x="6" y="64"/>
                      <a:pt x="4" y="24"/>
                      <a:pt x="0" y="10"/>
                    </a:cubicBezTo>
                    <a:lnTo>
                      <a:pt x="28" y="0"/>
                    </a:lnTo>
                    <a:cubicBezTo>
                      <a:pt x="36" y="24"/>
                      <a:pt x="33" y="81"/>
                      <a:pt x="33" y="8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0" name="Freeform 134">
                <a:extLst>
                  <a:ext uri="{FF2B5EF4-FFF2-40B4-BE49-F238E27FC236}">
                    <a16:creationId xmlns:a16="http://schemas.microsoft.com/office/drawing/2014/main" id="{2A30BE05-4A90-B876-B4DA-D6AA621900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7113" y="4092575"/>
                <a:ext cx="53975" cy="30163"/>
              </a:xfrm>
              <a:custGeom>
                <a:avLst/>
                <a:gdLst>
                  <a:gd name="T0" fmla="*/ 124 w 149"/>
                  <a:gd name="T1" fmla="*/ 81 h 82"/>
                  <a:gd name="T2" fmla="*/ 11 w 149"/>
                  <a:gd name="T3" fmla="*/ 46 h 82"/>
                  <a:gd name="T4" fmla="*/ 0 w 149"/>
                  <a:gd name="T5" fmla="*/ 18 h 82"/>
                  <a:gd name="T6" fmla="*/ 148 w 149"/>
                  <a:gd name="T7" fmla="*/ 63 h 82"/>
                  <a:gd name="T8" fmla="*/ 124 w 149"/>
                  <a:gd name="T9" fmla="*/ 81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82">
                    <a:moveTo>
                      <a:pt x="124" y="81"/>
                    </a:moveTo>
                    <a:cubicBezTo>
                      <a:pt x="81" y="21"/>
                      <a:pt x="12" y="46"/>
                      <a:pt x="11" y="46"/>
                    </a:cubicBezTo>
                    <a:lnTo>
                      <a:pt x="0" y="18"/>
                    </a:lnTo>
                    <a:cubicBezTo>
                      <a:pt x="31" y="6"/>
                      <a:pt x="102" y="0"/>
                      <a:pt x="148" y="63"/>
                    </a:cubicBezTo>
                    <a:lnTo>
                      <a:pt x="124" y="8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1" name="Freeform 135">
                <a:extLst>
                  <a:ext uri="{FF2B5EF4-FFF2-40B4-BE49-F238E27FC236}">
                    <a16:creationId xmlns:a16="http://schemas.microsoft.com/office/drawing/2014/main" id="{55F51DDA-4830-8C90-B5D6-5685A563A4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0288" y="4008438"/>
                <a:ext cx="53975" cy="34925"/>
              </a:xfrm>
              <a:custGeom>
                <a:avLst/>
                <a:gdLst>
                  <a:gd name="T0" fmla="*/ 1 w 151"/>
                  <a:gd name="T1" fmla="*/ 96 h 97"/>
                  <a:gd name="T2" fmla="*/ 0 w 151"/>
                  <a:gd name="T3" fmla="*/ 67 h 97"/>
                  <a:gd name="T4" fmla="*/ 122 w 151"/>
                  <a:gd name="T5" fmla="*/ 0 h 97"/>
                  <a:gd name="T6" fmla="*/ 150 w 151"/>
                  <a:gd name="T7" fmla="*/ 8 h 97"/>
                  <a:gd name="T8" fmla="*/ 1 w 151"/>
                  <a:gd name="T9" fmla="*/ 96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1" h="97">
                    <a:moveTo>
                      <a:pt x="1" y="96"/>
                    </a:moveTo>
                    <a:lnTo>
                      <a:pt x="0" y="67"/>
                    </a:lnTo>
                    <a:cubicBezTo>
                      <a:pt x="1" y="67"/>
                      <a:pt x="107" y="63"/>
                      <a:pt x="122" y="0"/>
                    </a:cubicBezTo>
                    <a:lnTo>
                      <a:pt x="150" y="8"/>
                    </a:lnTo>
                    <a:cubicBezTo>
                      <a:pt x="131" y="92"/>
                      <a:pt x="7" y="96"/>
                      <a:pt x="1" y="9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2" name="Freeform 136">
                <a:extLst>
                  <a:ext uri="{FF2B5EF4-FFF2-40B4-BE49-F238E27FC236}">
                    <a16:creationId xmlns:a16="http://schemas.microsoft.com/office/drawing/2014/main" id="{7E140CED-2AC2-8D91-B8B6-924DE6AAC2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5375" y="4032250"/>
                <a:ext cx="30163" cy="52388"/>
              </a:xfrm>
              <a:custGeom>
                <a:avLst/>
                <a:gdLst>
                  <a:gd name="T0" fmla="*/ 22 w 83"/>
                  <a:gd name="T1" fmla="*/ 143 h 144"/>
                  <a:gd name="T2" fmla="*/ 0 w 83"/>
                  <a:gd name="T3" fmla="*/ 122 h 144"/>
                  <a:gd name="T4" fmla="*/ 13 w 83"/>
                  <a:gd name="T5" fmla="*/ 13 h 144"/>
                  <a:gd name="T6" fmla="*/ 39 w 83"/>
                  <a:gd name="T7" fmla="*/ 0 h 144"/>
                  <a:gd name="T8" fmla="*/ 22 w 83"/>
                  <a:gd name="T9" fmla="*/ 143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144">
                    <a:moveTo>
                      <a:pt x="22" y="143"/>
                    </a:moveTo>
                    <a:lnTo>
                      <a:pt x="0" y="122"/>
                    </a:lnTo>
                    <a:cubicBezTo>
                      <a:pt x="44" y="76"/>
                      <a:pt x="13" y="16"/>
                      <a:pt x="13" y="13"/>
                    </a:cubicBezTo>
                    <a:lnTo>
                      <a:pt x="39" y="0"/>
                    </a:lnTo>
                    <a:cubicBezTo>
                      <a:pt x="41" y="3"/>
                      <a:pt x="82" y="80"/>
                      <a:pt x="22" y="14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3" name="Freeform 137">
                <a:extLst>
                  <a:ext uri="{FF2B5EF4-FFF2-40B4-BE49-F238E27FC236}">
                    <a16:creationId xmlns:a16="http://schemas.microsoft.com/office/drawing/2014/main" id="{AEEB6FC4-EFEC-95BC-695D-02F091E5D6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3938" y="3913188"/>
                <a:ext cx="11112" cy="319087"/>
              </a:xfrm>
              <a:custGeom>
                <a:avLst/>
                <a:gdLst>
                  <a:gd name="T0" fmla="*/ 14 w 30"/>
                  <a:gd name="T1" fmla="*/ 887 h 888"/>
                  <a:gd name="T2" fmla="*/ 0 w 30"/>
                  <a:gd name="T3" fmla="*/ 887 h 888"/>
                  <a:gd name="T4" fmla="*/ 0 w 30"/>
                  <a:gd name="T5" fmla="*/ 0 h 888"/>
                  <a:gd name="T6" fmla="*/ 29 w 30"/>
                  <a:gd name="T7" fmla="*/ 0 h 888"/>
                  <a:gd name="T8" fmla="*/ 29 w 30"/>
                  <a:gd name="T9" fmla="*/ 887 h 888"/>
                  <a:gd name="T10" fmla="*/ 14 w 30"/>
                  <a:gd name="T11" fmla="*/ 887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888">
                    <a:moveTo>
                      <a:pt x="14" y="887"/>
                    </a:moveTo>
                    <a:lnTo>
                      <a:pt x="0" y="88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887"/>
                    </a:lnTo>
                    <a:lnTo>
                      <a:pt x="14" y="88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4" name="Freeform 138">
                <a:extLst>
                  <a:ext uri="{FF2B5EF4-FFF2-40B4-BE49-F238E27FC236}">
                    <a16:creationId xmlns:a16="http://schemas.microsoft.com/office/drawing/2014/main" id="{350931A6-CB72-BEF0-CB37-9E592C8CF5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2663" y="3994150"/>
                <a:ext cx="44450" cy="22225"/>
              </a:xfrm>
              <a:custGeom>
                <a:avLst/>
                <a:gdLst>
                  <a:gd name="T0" fmla="*/ 123 w 124"/>
                  <a:gd name="T1" fmla="*/ 60 h 61"/>
                  <a:gd name="T2" fmla="*/ 0 w 124"/>
                  <a:gd name="T3" fmla="*/ 60 h 61"/>
                  <a:gd name="T4" fmla="*/ 0 w 124"/>
                  <a:gd name="T5" fmla="*/ 0 h 61"/>
                  <a:gd name="T6" fmla="*/ 30 w 124"/>
                  <a:gd name="T7" fmla="*/ 0 h 61"/>
                  <a:gd name="T8" fmla="*/ 30 w 124"/>
                  <a:gd name="T9" fmla="*/ 31 h 61"/>
                  <a:gd name="T10" fmla="*/ 123 w 124"/>
                  <a:gd name="T11" fmla="*/ 31 h 61"/>
                  <a:gd name="T12" fmla="*/ 123 w 124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4" h="61">
                    <a:moveTo>
                      <a:pt x="123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123" y="31"/>
                    </a:lnTo>
                    <a:lnTo>
                      <a:pt x="123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5" name="Freeform 139">
                <a:extLst>
                  <a:ext uri="{FF2B5EF4-FFF2-40B4-BE49-F238E27FC236}">
                    <a16:creationId xmlns:a16="http://schemas.microsoft.com/office/drawing/2014/main" id="{DE7F8393-2EA7-0884-E34E-AFAF396B0D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13450" y="4046538"/>
                <a:ext cx="92075" cy="22225"/>
              </a:xfrm>
              <a:custGeom>
                <a:avLst/>
                <a:gdLst>
                  <a:gd name="T0" fmla="*/ 254 w 255"/>
                  <a:gd name="T1" fmla="*/ 60 h 61"/>
                  <a:gd name="T2" fmla="*/ 0 w 255"/>
                  <a:gd name="T3" fmla="*/ 60 h 61"/>
                  <a:gd name="T4" fmla="*/ 0 w 255"/>
                  <a:gd name="T5" fmla="*/ 0 h 61"/>
                  <a:gd name="T6" fmla="*/ 30 w 255"/>
                  <a:gd name="T7" fmla="*/ 0 h 61"/>
                  <a:gd name="T8" fmla="*/ 30 w 255"/>
                  <a:gd name="T9" fmla="*/ 31 h 61"/>
                  <a:gd name="T10" fmla="*/ 254 w 255"/>
                  <a:gd name="T11" fmla="*/ 31 h 61"/>
                  <a:gd name="T12" fmla="*/ 254 w 255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5" h="61">
                    <a:moveTo>
                      <a:pt x="254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254" y="31"/>
                    </a:lnTo>
                    <a:lnTo>
                      <a:pt x="254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6" name="Freeform 140">
                <a:extLst>
                  <a:ext uri="{FF2B5EF4-FFF2-40B4-BE49-F238E27FC236}">
                    <a16:creationId xmlns:a16="http://schemas.microsoft.com/office/drawing/2014/main" id="{45EE1A6A-892B-CD1B-C701-9963642310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1075" y="4064000"/>
                <a:ext cx="11113" cy="22225"/>
              </a:xfrm>
              <a:custGeom>
                <a:avLst/>
                <a:gdLst>
                  <a:gd name="T0" fmla="*/ 15 w 30"/>
                  <a:gd name="T1" fmla="*/ 61 h 62"/>
                  <a:gd name="T2" fmla="*/ 0 w 30"/>
                  <a:gd name="T3" fmla="*/ 61 h 62"/>
                  <a:gd name="T4" fmla="*/ 0 w 30"/>
                  <a:gd name="T5" fmla="*/ 0 h 62"/>
                  <a:gd name="T6" fmla="*/ 29 w 30"/>
                  <a:gd name="T7" fmla="*/ 0 h 62"/>
                  <a:gd name="T8" fmla="*/ 29 w 30"/>
                  <a:gd name="T9" fmla="*/ 61 h 62"/>
                  <a:gd name="T10" fmla="*/ 15 w 30"/>
                  <a:gd name="T11" fmla="*/ 6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2">
                    <a:moveTo>
                      <a:pt x="15" y="61"/>
                    </a:moveTo>
                    <a:lnTo>
                      <a:pt x="0" y="61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1"/>
                    </a:lnTo>
                    <a:lnTo>
                      <a:pt x="15" y="6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7" name="Freeform 141">
                <a:extLst>
                  <a:ext uri="{FF2B5EF4-FFF2-40B4-BE49-F238E27FC236}">
                    <a16:creationId xmlns:a16="http://schemas.microsoft.com/office/drawing/2014/main" id="{F5EE9F88-EC2C-F822-8613-A293F2C109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5200" y="4175125"/>
                <a:ext cx="11113" cy="19050"/>
              </a:xfrm>
              <a:custGeom>
                <a:avLst/>
                <a:gdLst>
                  <a:gd name="T0" fmla="*/ 15 w 31"/>
                  <a:gd name="T1" fmla="*/ 54 h 55"/>
                  <a:gd name="T2" fmla="*/ 0 w 31"/>
                  <a:gd name="T3" fmla="*/ 54 h 55"/>
                  <a:gd name="T4" fmla="*/ 0 w 31"/>
                  <a:gd name="T5" fmla="*/ 0 h 55"/>
                  <a:gd name="T6" fmla="*/ 30 w 31"/>
                  <a:gd name="T7" fmla="*/ 0 h 55"/>
                  <a:gd name="T8" fmla="*/ 30 w 31"/>
                  <a:gd name="T9" fmla="*/ 54 h 55"/>
                  <a:gd name="T10" fmla="*/ 15 w 31"/>
                  <a:gd name="T11" fmla="*/ 54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55">
                    <a:moveTo>
                      <a:pt x="15" y="54"/>
                    </a:moveTo>
                    <a:lnTo>
                      <a:pt x="0" y="54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54"/>
                    </a:lnTo>
                    <a:lnTo>
                      <a:pt x="15" y="5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8" name="Freeform 142">
                <a:extLst>
                  <a:ext uri="{FF2B5EF4-FFF2-40B4-BE49-F238E27FC236}">
                    <a16:creationId xmlns:a16="http://schemas.microsoft.com/office/drawing/2014/main" id="{8DFD963D-7AD3-7D12-7F10-2491A003B6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83288" y="4090988"/>
                <a:ext cx="26987" cy="11112"/>
              </a:xfrm>
              <a:custGeom>
                <a:avLst/>
                <a:gdLst>
                  <a:gd name="T0" fmla="*/ 37 w 74"/>
                  <a:gd name="T1" fmla="*/ 29 h 30"/>
                  <a:gd name="T2" fmla="*/ 0 w 74"/>
                  <a:gd name="T3" fmla="*/ 29 h 30"/>
                  <a:gd name="T4" fmla="*/ 0 w 74"/>
                  <a:gd name="T5" fmla="*/ 0 h 30"/>
                  <a:gd name="T6" fmla="*/ 73 w 74"/>
                  <a:gd name="T7" fmla="*/ 0 h 30"/>
                  <a:gd name="T8" fmla="*/ 73 w 74"/>
                  <a:gd name="T9" fmla="*/ 29 h 30"/>
                  <a:gd name="T10" fmla="*/ 37 w 74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30">
                    <a:moveTo>
                      <a:pt x="37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73" y="0"/>
                    </a:lnTo>
                    <a:lnTo>
                      <a:pt x="73" y="29"/>
                    </a:lnTo>
                    <a:lnTo>
                      <a:pt x="37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9" name="Freeform 143">
                <a:extLst>
                  <a:ext uri="{FF2B5EF4-FFF2-40B4-BE49-F238E27FC236}">
                    <a16:creationId xmlns:a16="http://schemas.microsoft.com/office/drawing/2014/main" id="{58E2ECFB-C54D-2018-EEA3-490249C3C4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9963" y="3963988"/>
                <a:ext cx="38100" cy="36512"/>
              </a:xfrm>
              <a:custGeom>
                <a:avLst/>
                <a:gdLst>
                  <a:gd name="T0" fmla="*/ 51 w 104"/>
                  <a:gd name="T1" fmla="*/ 102 h 103"/>
                  <a:gd name="T2" fmla="*/ 0 w 104"/>
                  <a:gd name="T3" fmla="*/ 51 h 103"/>
                  <a:gd name="T4" fmla="*/ 51 w 104"/>
                  <a:gd name="T5" fmla="*/ 0 h 103"/>
                  <a:gd name="T6" fmla="*/ 102 w 104"/>
                  <a:gd name="T7" fmla="*/ 51 h 103"/>
                  <a:gd name="T8" fmla="*/ 51 w 104"/>
                  <a:gd name="T9" fmla="*/ 102 h 103"/>
                  <a:gd name="T10" fmla="*/ 51 w 104"/>
                  <a:gd name="T11" fmla="*/ 28 h 103"/>
                  <a:gd name="T12" fmla="*/ 29 w 104"/>
                  <a:gd name="T13" fmla="*/ 49 h 103"/>
                  <a:gd name="T14" fmla="*/ 51 w 104"/>
                  <a:gd name="T15" fmla="*/ 71 h 103"/>
                  <a:gd name="T16" fmla="*/ 72 w 104"/>
                  <a:gd name="T17" fmla="*/ 49 h 103"/>
                  <a:gd name="T18" fmla="*/ 51 w 104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4" h="103">
                    <a:moveTo>
                      <a:pt x="51" y="102"/>
                    </a:moveTo>
                    <a:cubicBezTo>
                      <a:pt x="21" y="102"/>
                      <a:pt x="0" y="79"/>
                      <a:pt x="0" y="51"/>
                    </a:cubicBezTo>
                    <a:cubicBezTo>
                      <a:pt x="0" y="22"/>
                      <a:pt x="24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3" y="79"/>
                      <a:pt x="80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7" y="28"/>
                      <a:pt x="29" y="38"/>
                      <a:pt x="29" y="49"/>
                    </a:cubicBezTo>
                    <a:cubicBezTo>
                      <a:pt x="29" y="63"/>
                      <a:pt x="40" y="71"/>
                      <a:pt x="51" y="71"/>
                    </a:cubicBezTo>
                    <a:cubicBezTo>
                      <a:pt x="63" y="71"/>
                      <a:pt x="72" y="61"/>
                      <a:pt x="72" y="49"/>
                    </a:cubicBezTo>
                    <a:cubicBezTo>
                      <a:pt x="74" y="38"/>
                      <a:pt x="64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0" name="Freeform 144">
                <a:extLst>
                  <a:ext uri="{FF2B5EF4-FFF2-40B4-BE49-F238E27FC236}">
                    <a16:creationId xmlns:a16="http://schemas.microsoft.com/office/drawing/2014/main" id="{91CD2062-4710-BBC8-9C2A-CD27D49212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99163" y="4013200"/>
                <a:ext cx="36512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49 h 103"/>
                  <a:gd name="T14" fmla="*/ 51 w 103"/>
                  <a:gd name="T15" fmla="*/ 71 h 103"/>
                  <a:gd name="T16" fmla="*/ 73 w 103"/>
                  <a:gd name="T17" fmla="*/ 49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2"/>
                      <a:pt x="23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2" y="79"/>
                      <a:pt x="79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49"/>
                    </a:cubicBezTo>
                    <a:cubicBezTo>
                      <a:pt x="29" y="62"/>
                      <a:pt x="39" y="71"/>
                      <a:pt x="51" y="71"/>
                    </a:cubicBezTo>
                    <a:cubicBezTo>
                      <a:pt x="63" y="71"/>
                      <a:pt x="73" y="61"/>
                      <a:pt x="73" y="49"/>
                    </a:cubicBezTo>
                    <a:cubicBezTo>
                      <a:pt x="73" y="38"/>
                      <a:pt x="63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1" name="Freeform 145">
                <a:extLst>
                  <a:ext uri="{FF2B5EF4-FFF2-40B4-BE49-F238E27FC236}">
                    <a16:creationId xmlns:a16="http://schemas.microsoft.com/office/drawing/2014/main" id="{2B8A3A17-CAF5-1AC1-2DD8-60015F6BE1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8375" y="4079875"/>
                <a:ext cx="36513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78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50"/>
                    </a:cubicBezTo>
                    <a:cubicBezTo>
                      <a:pt x="29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2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2" name="Freeform 146">
                <a:extLst>
                  <a:ext uri="{FF2B5EF4-FFF2-40B4-BE49-F238E27FC236}">
                    <a16:creationId xmlns:a16="http://schemas.microsoft.com/office/drawing/2014/main" id="{7C7F057D-2363-2E11-2A03-7CE324595E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32500" y="4141788"/>
                <a:ext cx="36513" cy="36512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30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81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30" y="38"/>
                      <a:pt x="30" y="50"/>
                    </a:cubicBezTo>
                    <a:cubicBezTo>
                      <a:pt x="30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5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3" name="Freeform 147">
                <a:extLst>
                  <a:ext uri="{FF2B5EF4-FFF2-40B4-BE49-F238E27FC236}">
                    <a16:creationId xmlns:a16="http://schemas.microsoft.com/office/drawing/2014/main" id="{FC2625FF-CAE3-9F8C-7B3F-7FCD28B738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0450" y="4146550"/>
                <a:ext cx="44450" cy="25400"/>
              </a:xfrm>
              <a:custGeom>
                <a:avLst/>
                <a:gdLst>
                  <a:gd name="T0" fmla="*/ 26 w 122"/>
                  <a:gd name="T1" fmla="*/ 69 h 70"/>
                  <a:gd name="T2" fmla="*/ 0 w 122"/>
                  <a:gd name="T3" fmla="*/ 66 h 70"/>
                  <a:gd name="T4" fmla="*/ 6 w 122"/>
                  <a:gd name="T5" fmla="*/ 37 h 70"/>
                  <a:gd name="T6" fmla="*/ 95 w 122"/>
                  <a:gd name="T7" fmla="*/ 0 h 70"/>
                  <a:gd name="T8" fmla="*/ 121 w 122"/>
                  <a:gd name="T9" fmla="*/ 12 h 70"/>
                  <a:gd name="T10" fmla="*/ 26 w 122"/>
                  <a:gd name="T11" fmla="*/ 6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2" h="70">
                    <a:moveTo>
                      <a:pt x="26" y="69"/>
                    </a:moveTo>
                    <a:cubicBezTo>
                      <a:pt x="16" y="69"/>
                      <a:pt x="8" y="67"/>
                      <a:pt x="0" y="66"/>
                    </a:cubicBezTo>
                    <a:lnTo>
                      <a:pt x="6" y="37"/>
                    </a:lnTo>
                    <a:cubicBezTo>
                      <a:pt x="9" y="37"/>
                      <a:pt x="73" y="50"/>
                      <a:pt x="95" y="0"/>
                    </a:cubicBezTo>
                    <a:lnTo>
                      <a:pt x="121" y="12"/>
                    </a:lnTo>
                    <a:cubicBezTo>
                      <a:pt x="102" y="57"/>
                      <a:pt x="59" y="69"/>
                      <a:pt x="26" y="69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</p:grpSp>
      </p:grp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BB97B023-AB37-04B1-45D7-699AA8A34BA9}"/>
              </a:ext>
            </a:extLst>
          </p:cNvPr>
          <p:cNvSpPr/>
          <p:nvPr/>
        </p:nvSpPr>
        <p:spPr>
          <a:xfrm>
            <a:off x="6330634" y="1362427"/>
            <a:ext cx="781154" cy="226112"/>
          </a:xfrm>
          <a:prstGeom prst="roundRect">
            <a:avLst/>
          </a:prstGeom>
          <a:gradFill flip="none" rotWithShape="1">
            <a:gsLst>
              <a:gs pos="0">
                <a:schemeClr val="tx2"/>
              </a:gs>
              <a:gs pos="0">
                <a:schemeClr val="accent3"/>
              </a:gs>
              <a:gs pos="30000">
                <a:schemeClr val="accent3"/>
              </a:gs>
              <a:gs pos="70000">
                <a:schemeClr val="accent3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AI Firewall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842F645-C7AA-DF05-4016-F7892AB48141}"/>
              </a:ext>
            </a:extLst>
          </p:cNvPr>
          <p:cNvGrpSpPr>
            <a:grpSpLocks noChangeAspect="1"/>
          </p:cNvGrpSpPr>
          <p:nvPr/>
        </p:nvGrpSpPr>
        <p:grpSpPr>
          <a:xfrm>
            <a:off x="9181465" y="1296147"/>
            <a:ext cx="485513" cy="491714"/>
            <a:chOff x="905303" y="2241415"/>
            <a:chExt cx="486364" cy="492575"/>
          </a:xfrm>
          <a:solidFill>
            <a:schemeClr val="accent3">
              <a:lumMod val="40000"/>
              <a:lumOff val="60000"/>
            </a:schemeClr>
          </a:solidFill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9494D8F5-E67E-EE66-5144-AAF41AD8975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05303" y="2241415"/>
              <a:ext cx="430938" cy="437214"/>
              <a:chOff x="805304" y="2139960"/>
              <a:chExt cx="630936" cy="640124"/>
            </a:xfrm>
            <a:grpFill/>
          </p:grpSpPr>
          <p:sp>
            <p:nvSpPr>
              <p:cNvPr id="75" name="Freeform 172">
                <a:extLst>
                  <a:ext uri="{FF2B5EF4-FFF2-40B4-BE49-F238E27FC236}">
                    <a16:creationId xmlns:a16="http://schemas.microsoft.com/office/drawing/2014/main" id="{1504201E-F8BD-640B-BC05-AD21F6F2F9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04" y="2139960"/>
                <a:ext cx="630936" cy="199081"/>
              </a:xfrm>
              <a:custGeom>
                <a:avLst/>
                <a:gdLst>
                  <a:gd name="T0" fmla="*/ 857 w 909"/>
                  <a:gd name="T1" fmla="*/ 286 h 287"/>
                  <a:gd name="T2" fmla="*/ 51 w 909"/>
                  <a:gd name="T3" fmla="*/ 286 h 287"/>
                  <a:gd name="T4" fmla="*/ 0 w 909"/>
                  <a:gd name="T5" fmla="*/ 235 h 287"/>
                  <a:gd name="T6" fmla="*/ 0 w 909"/>
                  <a:gd name="T7" fmla="*/ 51 h 287"/>
                  <a:gd name="T8" fmla="*/ 51 w 909"/>
                  <a:gd name="T9" fmla="*/ 0 h 287"/>
                  <a:gd name="T10" fmla="*/ 857 w 909"/>
                  <a:gd name="T11" fmla="*/ 0 h 287"/>
                  <a:gd name="T12" fmla="*/ 908 w 909"/>
                  <a:gd name="T13" fmla="*/ 51 h 287"/>
                  <a:gd name="T14" fmla="*/ 908 w 909"/>
                  <a:gd name="T15" fmla="*/ 235 h 287"/>
                  <a:gd name="T16" fmla="*/ 857 w 909"/>
                  <a:gd name="T17" fmla="*/ 286 h 287"/>
                  <a:gd name="T18" fmla="*/ 51 w 909"/>
                  <a:gd name="T19" fmla="*/ 28 h 287"/>
                  <a:gd name="T20" fmla="*/ 29 w 909"/>
                  <a:gd name="T21" fmla="*/ 50 h 287"/>
                  <a:gd name="T22" fmla="*/ 29 w 909"/>
                  <a:gd name="T23" fmla="*/ 235 h 287"/>
                  <a:gd name="T24" fmla="*/ 51 w 909"/>
                  <a:gd name="T25" fmla="*/ 256 h 287"/>
                  <a:gd name="T26" fmla="*/ 857 w 909"/>
                  <a:gd name="T27" fmla="*/ 256 h 287"/>
                  <a:gd name="T28" fmla="*/ 879 w 909"/>
                  <a:gd name="T29" fmla="*/ 235 h 287"/>
                  <a:gd name="T30" fmla="*/ 879 w 909"/>
                  <a:gd name="T31" fmla="*/ 51 h 287"/>
                  <a:gd name="T32" fmla="*/ 857 w 909"/>
                  <a:gd name="T33" fmla="*/ 29 h 287"/>
                  <a:gd name="T34" fmla="*/ 51 w 909"/>
                  <a:gd name="T35" fmla="*/ 29 h 287"/>
                  <a:gd name="T36" fmla="*/ 51 w 909"/>
                  <a:gd name="T37" fmla="*/ 28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09" h="287">
                    <a:moveTo>
                      <a:pt x="857" y="286"/>
                    </a:moveTo>
                    <a:lnTo>
                      <a:pt x="51" y="286"/>
                    </a:lnTo>
                    <a:cubicBezTo>
                      <a:pt x="24" y="286"/>
                      <a:pt x="0" y="262"/>
                      <a:pt x="0" y="235"/>
                    </a:cubicBezTo>
                    <a:lnTo>
                      <a:pt x="0" y="51"/>
                    </a:lnTo>
                    <a:cubicBezTo>
                      <a:pt x="0" y="23"/>
                      <a:pt x="24" y="0"/>
                      <a:pt x="51" y="0"/>
                    </a:cubicBezTo>
                    <a:lnTo>
                      <a:pt x="857" y="0"/>
                    </a:lnTo>
                    <a:cubicBezTo>
                      <a:pt x="885" y="0"/>
                      <a:pt x="908" y="23"/>
                      <a:pt x="908" y="51"/>
                    </a:cubicBezTo>
                    <a:lnTo>
                      <a:pt x="908" y="235"/>
                    </a:lnTo>
                    <a:cubicBezTo>
                      <a:pt x="908" y="262"/>
                      <a:pt x="885" y="286"/>
                      <a:pt x="857" y="286"/>
                    </a:cubicBezTo>
                    <a:close/>
                    <a:moveTo>
                      <a:pt x="51" y="28"/>
                    </a:moveTo>
                    <a:cubicBezTo>
                      <a:pt x="40" y="28"/>
                      <a:pt x="29" y="38"/>
                      <a:pt x="29" y="50"/>
                    </a:cubicBezTo>
                    <a:lnTo>
                      <a:pt x="29" y="235"/>
                    </a:lnTo>
                    <a:cubicBezTo>
                      <a:pt x="29" y="246"/>
                      <a:pt x="40" y="256"/>
                      <a:pt x="51" y="256"/>
                    </a:cubicBezTo>
                    <a:lnTo>
                      <a:pt x="857" y="256"/>
                    </a:lnTo>
                    <a:cubicBezTo>
                      <a:pt x="869" y="256"/>
                      <a:pt x="879" y="246"/>
                      <a:pt x="879" y="235"/>
                    </a:cubicBezTo>
                    <a:lnTo>
                      <a:pt x="879" y="51"/>
                    </a:lnTo>
                    <a:cubicBezTo>
                      <a:pt x="879" y="39"/>
                      <a:pt x="869" y="29"/>
                      <a:pt x="857" y="29"/>
                    </a:cubicBezTo>
                    <a:lnTo>
                      <a:pt x="51" y="29"/>
                    </a:lnTo>
                    <a:lnTo>
                      <a:pt x="51" y="2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6" name="Freeform 173">
                <a:extLst>
                  <a:ext uri="{FF2B5EF4-FFF2-40B4-BE49-F238E27FC236}">
                    <a16:creationId xmlns:a16="http://schemas.microsoft.com/office/drawing/2014/main" id="{624EC363-3648-94D8-AA77-4310E164AE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878" y="2228780"/>
                <a:ext cx="177642" cy="21441"/>
              </a:xfrm>
              <a:custGeom>
                <a:avLst/>
                <a:gdLst>
                  <a:gd name="T0" fmla="*/ 128 w 256"/>
                  <a:gd name="T1" fmla="*/ 29 h 30"/>
                  <a:gd name="T2" fmla="*/ 0 w 256"/>
                  <a:gd name="T3" fmla="*/ 29 h 30"/>
                  <a:gd name="T4" fmla="*/ 0 w 256"/>
                  <a:gd name="T5" fmla="*/ 0 h 30"/>
                  <a:gd name="T6" fmla="*/ 255 w 256"/>
                  <a:gd name="T7" fmla="*/ 0 h 30"/>
                  <a:gd name="T8" fmla="*/ 255 w 256"/>
                  <a:gd name="T9" fmla="*/ 29 h 30"/>
                  <a:gd name="T10" fmla="*/ 128 w 256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30">
                    <a:moveTo>
                      <a:pt x="128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255" y="0"/>
                    </a:lnTo>
                    <a:lnTo>
                      <a:pt x="255" y="29"/>
                    </a:lnTo>
                    <a:lnTo>
                      <a:pt x="128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7" name="Freeform 174">
                <a:extLst>
                  <a:ext uri="{FF2B5EF4-FFF2-40B4-BE49-F238E27FC236}">
                    <a16:creationId xmlns:a16="http://schemas.microsoft.com/office/drawing/2014/main" id="{C3524F49-BE39-3DA5-C993-020B589CC1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6086" y="2216529"/>
                <a:ext cx="21439" cy="45943"/>
              </a:xfrm>
              <a:custGeom>
                <a:avLst/>
                <a:gdLst>
                  <a:gd name="T0" fmla="*/ 14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4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4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4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8" name="Freeform 175">
                <a:extLst>
                  <a:ext uri="{FF2B5EF4-FFF2-40B4-BE49-F238E27FC236}">
                    <a16:creationId xmlns:a16="http://schemas.microsoft.com/office/drawing/2014/main" id="{C94D0487-0214-61C2-3A09-07C026053B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5901" y="2216529"/>
                <a:ext cx="21441" cy="45943"/>
              </a:xfrm>
              <a:custGeom>
                <a:avLst/>
                <a:gdLst>
                  <a:gd name="T0" fmla="*/ 15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5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9" name="Freeform 176">
                <a:extLst>
                  <a:ext uri="{FF2B5EF4-FFF2-40B4-BE49-F238E27FC236}">
                    <a16:creationId xmlns:a16="http://schemas.microsoft.com/office/drawing/2014/main" id="{4443F03C-60AC-CE09-00E8-41486E429F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12655" y="2216529"/>
                <a:ext cx="21441" cy="45943"/>
              </a:xfrm>
              <a:custGeom>
                <a:avLst/>
                <a:gdLst>
                  <a:gd name="T0" fmla="*/ 15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5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0" name="Freeform 177">
                <a:extLst>
                  <a:ext uri="{FF2B5EF4-FFF2-40B4-BE49-F238E27FC236}">
                    <a16:creationId xmlns:a16="http://schemas.microsoft.com/office/drawing/2014/main" id="{EE00D18A-B846-8509-34F9-DD011FD009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9408" y="2216529"/>
                <a:ext cx="21441" cy="45943"/>
              </a:xfrm>
              <a:custGeom>
                <a:avLst/>
                <a:gdLst>
                  <a:gd name="T0" fmla="*/ 14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4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4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4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1" name="Freeform 178">
                <a:extLst>
                  <a:ext uri="{FF2B5EF4-FFF2-40B4-BE49-F238E27FC236}">
                    <a16:creationId xmlns:a16="http://schemas.microsoft.com/office/drawing/2014/main" id="{85854C3F-2FB1-E0AC-2DA4-0E6B64380A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89226" y="2216529"/>
                <a:ext cx="21439" cy="45943"/>
              </a:xfrm>
              <a:custGeom>
                <a:avLst/>
                <a:gdLst>
                  <a:gd name="T0" fmla="*/ 15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5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2" name="Freeform 179">
                <a:extLst>
                  <a:ext uri="{FF2B5EF4-FFF2-40B4-BE49-F238E27FC236}">
                    <a16:creationId xmlns:a16="http://schemas.microsoft.com/office/drawing/2014/main" id="{F43E8F7C-E471-C0DD-7171-6E57907022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25979" y="2216529"/>
                <a:ext cx="21439" cy="45943"/>
              </a:xfrm>
              <a:custGeom>
                <a:avLst/>
                <a:gdLst>
                  <a:gd name="T0" fmla="*/ 15 w 31"/>
                  <a:gd name="T1" fmla="*/ 67 h 68"/>
                  <a:gd name="T2" fmla="*/ 0 w 31"/>
                  <a:gd name="T3" fmla="*/ 67 h 68"/>
                  <a:gd name="T4" fmla="*/ 0 w 31"/>
                  <a:gd name="T5" fmla="*/ 0 h 68"/>
                  <a:gd name="T6" fmla="*/ 30 w 31"/>
                  <a:gd name="T7" fmla="*/ 0 h 68"/>
                  <a:gd name="T8" fmla="*/ 30 w 31"/>
                  <a:gd name="T9" fmla="*/ 67 h 68"/>
                  <a:gd name="T10" fmla="*/ 15 w 31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3" name="Freeform 180">
                <a:extLst>
                  <a:ext uri="{FF2B5EF4-FFF2-40B4-BE49-F238E27FC236}">
                    <a16:creationId xmlns:a16="http://schemas.microsoft.com/office/drawing/2014/main" id="{7B9963B0-E60A-51ED-2CA8-F604BE9FDE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5795" y="2216529"/>
                <a:ext cx="21441" cy="45943"/>
              </a:xfrm>
              <a:custGeom>
                <a:avLst/>
                <a:gdLst>
                  <a:gd name="T0" fmla="*/ 14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4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4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4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4" name="Freeform 181">
                <a:extLst>
                  <a:ext uri="{FF2B5EF4-FFF2-40B4-BE49-F238E27FC236}">
                    <a16:creationId xmlns:a16="http://schemas.microsoft.com/office/drawing/2014/main" id="{10026865-FDE1-1338-7E2C-0D538B51F5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09" y="2219593"/>
                <a:ext cx="36754" cy="36754"/>
              </a:xfrm>
              <a:custGeom>
                <a:avLst/>
                <a:gdLst>
                  <a:gd name="T0" fmla="*/ 26 w 53"/>
                  <a:gd name="T1" fmla="*/ 53 h 54"/>
                  <a:gd name="T2" fmla="*/ 0 w 53"/>
                  <a:gd name="T3" fmla="*/ 53 h 54"/>
                  <a:gd name="T4" fmla="*/ 0 w 53"/>
                  <a:gd name="T5" fmla="*/ 0 h 54"/>
                  <a:gd name="T6" fmla="*/ 52 w 53"/>
                  <a:gd name="T7" fmla="*/ 0 h 54"/>
                  <a:gd name="T8" fmla="*/ 52 w 53"/>
                  <a:gd name="T9" fmla="*/ 53 h 54"/>
                  <a:gd name="T10" fmla="*/ 26 w 53"/>
                  <a:gd name="T11" fmla="*/ 5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54">
                    <a:moveTo>
                      <a:pt x="26" y="53"/>
                    </a:moveTo>
                    <a:lnTo>
                      <a:pt x="0" y="53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53"/>
                    </a:lnTo>
                    <a:lnTo>
                      <a:pt x="26" y="5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5" name="Freeform 182">
                <a:extLst>
                  <a:ext uri="{FF2B5EF4-FFF2-40B4-BE49-F238E27FC236}">
                    <a16:creationId xmlns:a16="http://schemas.microsoft.com/office/drawing/2014/main" id="{C053C4AA-E016-CEC9-6E8F-CDFC7627BE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04" y="2360481"/>
                <a:ext cx="630936" cy="199081"/>
              </a:xfrm>
              <a:custGeom>
                <a:avLst/>
                <a:gdLst>
                  <a:gd name="T0" fmla="*/ 436 w 909"/>
                  <a:gd name="T1" fmla="*/ 285 h 286"/>
                  <a:gd name="T2" fmla="*/ 51 w 909"/>
                  <a:gd name="T3" fmla="*/ 285 h 286"/>
                  <a:gd name="T4" fmla="*/ 0 w 909"/>
                  <a:gd name="T5" fmla="*/ 234 h 286"/>
                  <a:gd name="T6" fmla="*/ 0 w 909"/>
                  <a:gd name="T7" fmla="*/ 51 h 286"/>
                  <a:gd name="T8" fmla="*/ 51 w 909"/>
                  <a:gd name="T9" fmla="*/ 0 h 286"/>
                  <a:gd name="T10" fmla="*/ 857 w 909"/>
                  <a:gd name="T11" fmla="*/ 0 h 286"/>
                  <a:gd name="T12" fmla="*/ 908 w 909"/>
                  <a:gd name="T13" fmla="*/ 51 h 286"/>
                  <a:gd name="T14" fmla="*/ 908 w 909"/>
                  <a:gd name="T15" fmla="*/ 134 h 286"/>
                  <a:gd name="T16" fmla="*/ 879 w 909"/>
                  <a:gd name="T17" fmla="*/ 134 h 286"/>
                  <a:gd name="T18" fmla="*/ 879 w 909"/>
                  <a:gd name="T19" fmla="*/ 51 h 286"/>
                  <a:gd name="T20" fmla="*/ 857 w 909"/>
                  <a:gd name="T21" fmla="*/ 29 h 286"/>
                  <a:gd name="T22" fmla="*/ 51 w 909"/>
                  <a:gd name="T23" fmla="*/ 29 h 286"/>
                  <a:gd name="T24" fmla="*/ 29 w 909"/>
                  <a:gd name="T25" fmla="*/ 51 h 286"/>
                  <a:gd name="T26" fmla="*/ 29 w 909"/>
                  <a:gd name="T27" fmla="*/ 234 h 286"/>
                  <a:gd name="T28" fmla="*/ 51 w 909"/>
                  <a:gd name="T29" fmla="*/ 256 h 286"/>
                  <a:gd name="T30" fmla="*/ 436 w 909"/>
                  <a:gd name="T31" fmla="*/ 256 h 286"/>
                  <a:gd name="T32" fmla="*/ 436 w 909"/>
                  <a:gd name="T33" fmla="*/ 285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09" h="286">
                    <a:moveTo>
                      <a:pt x="436" y="285"/>
                    </a:moveTo>
                    <a:lnTo>
                      <a:pt x="51" y="285"/>
                    </a:lnTo>
                    <a:cubicBezTo>
                      <a:pt x="24" y="285"/>
                      <a:pt x="0" y="262"/>
                      <a:pt x="0" y="234"/>
                    </a:cubicBezTo>
                    <a:lnTo>
                      <a:pt x="0" y="51"/>
                    </a:lnTo>
                    <a:cubicBezTo>
                      <a:pt x="0" y="23"/>
                      <a:pt x="24" y="0"/>
                      <a:pt x="51" y="0"/>
                    </a:cubicBezTo>
                    <a:lnTo>
                      <a:pt x="857" y="0"/>
                    </a:lnTo>
                    <a:cubicBezTo>
                      <a:pt x="885" y="0"/>
                      <a:pt x="908" y="23"/>
                      <a:pt x="908" y="51"/>
                    </a:cubicBezTo>
                    <a:lnTo>
                      <a:pt x="908" y="134"/>
                    </a:lnTo>
                    <a:lnTo>
                      <a:pt x="879" y="134"/>
                    </a:lnTo>
                    <a:lnTo>
                      <a:pt x="879" y="51"/>
                    </a:lnTo>
                    <a:cubicBezTo>
                      <a:pt x="879" y="39"/>
                      <a:pt x="869" y="29"/>
                      <a:pt x="857" y="29"/>
                    </a:cubicBezTo>
                    <a:lnTo>
                      <a:pt x="51" y="29"/>
                    </a:lnTo>
                    <a:cubicBezTo>
                      <a:pt x="40" y="29"/>
                      <a:pt x="29" y="39"/>
                      <a:pt x="29" y="51"/>
                    </a:cubicBezTo>
                    <a:lnTo>
                      <a:pt x="29" y="234"/>
                    </a:lnTo>
                    <a:cubicBezTo>
                      <a:pt x="29" y="246"/>
                      <a:pt x="40" y="256"/>
                      <a:pt x="51" y="256"/>
                    </a:cubicBezTo>
                    <a:lnTo>
                      <a:pt x="436" y="256"/>
                    </a:lnTo>
                    <a:lnTo>
                      <a:pt x="436" y="285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6" name="Freeform 183">
                <a:extLst>
                  <a:ext uri="{FF2B5EF4-FFF2-40B4-BE49-F238E27FC236}">
                    <a16:creationId xmlns:a16="http://schemas.microsoft.com/office/drawing/2014/main" id="{B3B3DA51-2E95-E8D5-D914-6949CFFF83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878" y="2449301"/>
                <a:ext cx="177642" cy="21441"/>
              </a:xfrm>
              <a:custGeom>
                <a:avLst/>
                <a:gdLst>
                  <a:gd name="T0" fmla="*/ 128 w 256"/>
                  <a:gd name="T1" fmla="*/ 29 h 30"/>
                  <a:gd name="T2" fmla="*/ 0 w 256"/>
                  <a:gd name="T3" fmla="*/ 29 h 30"/>
                  <a:gd name="T4" fmla="*/ 0 w 256"/>
                  <a:gd name="T5" fmla="*/ 0 h 30"/>
                  <a:gd name="T6" fmla="*/ 255 w 256"/>
                  <a:gd name="T7" fmla="*/ 0 h 30"/>
                  <a:gd name="T8" fmla="*/ 255 w 256"/>
                  <a:gd name="T9" fmla="*/ 29 h 30"/>
                  <a:gd name="T10" fmla="*/ 128 w 256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30">
                    <a:moveTo>
                      <a:pt x="128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255" y="0"/>
                    </a:lnTo>
                    <a:lnTo>
                      <a:pt x="255" y="29"/>
                    </a:lnTo>
                    <a:lnTo>
                      <a:pt x="128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7" name="Freeform 184">
                <a:extLst>
                  <a:ext uri="{FF2B5EF4-FFF2-40B4-BE49-F238E27FC236}">
                    <a16:creationId xmlns:a16="http://schemas.microsoft.com/office/drawing/2014/main" id="{C0CF44AC-FB34-60C7-9414-04CBCA3164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09" y="2443176"/>
                <a:ext cx="36754" cy="36754"/>
              </a:xfrm>
              <a:custGeom>
                <a:avLst/>
                <a:gdLst>
                  <a:gd name="T0" fmla="*/ 26 w 53"/>
                  <a:gd name="T1" fmla="*/ 53 h 54"/>
                  <a:gd name="T2" fmla="*/ 0 w 53"/>
                  <a:gd name="T3" fmla="*/ 53 h 54"/>
                  <a:gd name="T4" fmla="*/ 0 w 53"/>
                  <a:gd name="T5" fmla="*/ 0 h 54"/>
                  <a:gd name="T6" fmla="*/ 52 w 53"/>
                  <a:gd name="T7" fmla="*/ 0 h 54"/>
                  <a:gd name="T8" fmla="*/ 52 w 53"/>
                  <a:gd name="T9" fmla="*/ 53 h 54"/>
                  <a:gd name="T10" fmla="*/ 26 w 53"/>
                  <a:gd name="T11" fmla="*/ 5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54">
                    <a:moveTo>
                      <a:pt x="26" y="53"/>
                    </a:moveTo>
                    <a:lnTo>
                      <a:pt x="0" y="53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53"/>
                    </a:lnTo>
                    <a:lnTo>
                      <a:pt x="26" y="5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8" name="Freeform 185">
                <a:extLst>
                  <a:ext uri="{FF2B5EF4-FFF2-40B4-BE49-F238E27FC236}">
                    <a16:creationId xmlns:a16="http://schemas.microsoft.com/office/drawing/2014/main" id="{20DD1A3B-E29E-33EC-5BBC-35536078AB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04" y="2581003"/>
                <a:ext cx="303216" cy="199081"/>
              </a:xfrm>
              <a:custGeom>
                <a:avLst/>
                <a:gdLst>
                  <a:gd name="T0" fmla="*/ 436 w 437"/>
                  <a:gd name="T1" fmla="*/ 286 h 287"/>
                  <a:gd name="T2" fmla="*/ 51 w 437"/>
                  <a:gd name="T3" fmla="*/ 286 h 287"/>
                  <a:gd name="T4" fmla="*/ 0 w 437"/>
                  <a:gd name="T5" fmla="*/ 235 h 287"/>
                  <a:gd name="T6" fmla="*/ 0 w 437"/>
                  <a:gd name="T7" fmla="*/ 51 h 287"/>
                  <a:gd name="T8" fmla="*/ 51 w 437"/>
                  <a:gd name="T9" fmla="*/ 0 h 287"/>
                  <a:gd name="T10" fmla="*/ 436 w 437"/>
                  <a:gd name="T11" fmla="*/ 0 h 287"/>
                  <a:gd name="T12" fmla="*/ 436 w 437"/>
                  <a:gd name="T13" fmla="*/ 30 h 287"/>
                  <a:gd name="T14" fmla="*/ 51 w 437"/>
                  <a:gd name="T15" fmla="*/ 30 h 287"/>
                  <a:gd name="T16" fmla="*/ 29 w 437"/>
                  <a:gd name="T17" fmla="*/ 51 h 287"/>
                  <a:gd name="T18" fmla="*/ 29 w 437"/>
                  <a:gd name="T19" fmla="*/ 235 h 287"/>
                  <a:gd name="T20" fmla="*/ 51 w 437"/>
                  <a:gd name="T21" fmla="*/ 257 h 287"/>
                  <a:gd name="T22" fmla="*/ 436 w 437"/>
                  <a:gd name="T23" fmla="*/ 257 h 287"/>
                  <a:gd name="T24" fmla="*/ 436 w 437"/>
                  <a:gd name="T25" fmla="*/ 286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37" h="287">
                    <a:moveTo>
                      <a:pt x="436" y="286"/>
                    </a:moveTo>
                    <a:lnTo>
                      <a:pt x="51" y="286"/>
                    </a:lnTo>
                    <a:cubicBezTo>
                      <a:pt x="24" y="286"/>
                      <a:pt x="0" y="263"/>
                      <a:pt x="0" y="235"/>
                    </a:cubicBezTo>
                    <a:lnTo>
                      <a:pt x="0" y="51"/>
                    </a:lnTo>
                    <a:cubicBezTo>
                      <a:pt x="0" y="24"/>
                      <a:pt x="24" y="0"/>
                      <a:pt x="51" y="0"/>
                    </a:cubicBezTo>
                    <a:lnTo>
                      <a:pt x="436" y="0"/>
                    </a:lnTo>
                    <a:lnTo>
                      <a:pt x="436" y="30"/>
                    </a:lnTo>
                    <a:lnTo>
                      <a:pt x="51" y="30"/>
                    </a:lnTo>
                    <a:cubicBezTo>
                      <a:pt x="40" y="30"/>
                      <a:pt x="29" y="40"/>
                      <a:pt x="29" y="51"/>
                    </a:cubicBezTo>
                    <a:lnTo>
                      <a:pt x="29" y="235"/>
                    </a:lnTo>
                    <a:cubicBezTo>
                      <a:pt x="29" y="247"/>
                      <a:pt x="40" y="257"/>
                      <a:pt x="51" y="257"/>
                    </a:cubicBezTo>
                    <a:lnTo>
                      <a:pt x="436" y="257"/>
                    </a:lnTo>
                    <a:lnTo>
                      <a:pt x="436" y="286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9" name="Freeform 186">
                <a:extLst>
                  <a:ext uri="{FF2B5EF4-FFF2-40B4-BE49-F238E27FC236}">
                    <a16:creationId xmlns:a16="http://schemas.microsoft.com/office/drawing/2014/main" id="{F92CBE49-80CA-D2E8-8F58-6833C8131A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878" y="2669823"/>
                <a:ext cx="177642" cy="21441"/>
              </a:xfrm>
              <a:custGeom>
                <a:avLst/>
                <a:gdLst>
                  <a:gd name="T0" fmla="*/ 128 w 256"/>
                  <a:gd name="T1" fmla="*/ 29 h 30"/>
                  <a:gd name="T2" fmla="*/ 0 w 256"/>
                  <a:gd name="T3" fmla="*/ 29 h 30"/>
                  <a:gd name="T4" fmla="*/ 0 w 256"/>
                  <a:gd name="T5" fmla="*/ 0 h 30"/>
                  <a:gd name="T6" fmla="*/ 255 w 256"/>
                  <a:gd name="T7" fmla="*/ 0 h 30"/>
                  <a:gd name="T8" fmla="*/ 255 w 256"/>
                  <a:gd name="T9" fmla="*/ 29 h 30"/>
                  <a:gd name="T10" fmla="*/ 128 w 256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30">
                    <a:moveTo>
                      <a:pt x="128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255" y="0"/>
                    </a:lnTo>
                    <a:lnTo>
                      <a:pt x="255" y="29"/>
                    </a:lnTo>
                    <a:lnTo>
                      <a:pt x="128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90" name="Freeform 187">
                <a:extLst>
                  <a:ext uri="{FF2B5EF4-FFF2-40B4-BE49-F238E27FC236}">
                    <a16:creationId xmlns:a16="http://schemas.microsoft.com/office/drawing/2014/main" id="{FBEDA8F1-3638-4F89-E2A2-2636F3F310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09" y="2663697"/>
                <a:ext cx="36754" cy="36754"/>
              </a:xfrm>
              <a:custGeom>
                <a:avLst/>
                <a:gdLst>
                  <a:gd name="T0" fmla="*/ 26 w 53"/>
                  <a:gd name="T1" fmla="*/ 52 h 53"/>
                  <a:gd name="T2" fmla="*/ 0 w 53"/>
                  <a:gd name="T3" fmla="*/ 52 h 53"/>
                  <a:gd name="T4" fmla="*/ 0 w 53"/>
                  <a:gd name="T5" fmla="*/ 0 h 53"/>
                  <a:gd name="T6" fmla="*/ 52 w 53"/>
                  <a:gd name="T7" fmla="*/ 0 h 53"/>
                  <a:gd name="T8" fmla="*/ 52 w 53"/>
                  <a:gd name="T9" fmla="*/ 52 h 53"/>
                  <a:gd name="T10" fmla="*/ 26 w 53"/>
                  <a:gd name="T11" fmla="*/ 5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53">
                    <a:moveTo>
                      <a:pt x="26" y="52"/>
                    </a:moveTo>
                    <a:lnTo>
                      <a:pt x="0" y="52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52"/>
                    </a:lnTo>
                    <a:lnTo>
                      <a:pt x="26" y="5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36407D1B-E5BA-E8F3-8550-43FE08900F2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05435" y="2412553"/>
              <a:ext cx="286232" cy="321437"/>
              <a:chOff x="5961063" y="3908425"/>
              <a:chExt cx="296862" cy="333375"/>
            </a:xfrm>
            <a:grpFill/>
          </p:grpSpPr>
          <p:sp>
            <p:nvSpPr>
              <p:cNvPr id="57" name="Freeform 130">
                <a:extLst>
                  <a:ext uri="{FF2B5EF4-FFF2-40B4-BE49-F238E27FC236}">
                    <a16:creationId xmlns:a16="http://schemas.microsoft.com/office/drawing/2014/main" id="{DCA656F7-2FC4-2DF2-1E2A-EE81C204ED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61063" y="3908425"/>
                <a:ext cx="296862" cy="333375"/>
              </a:xfrm>
              <a:custGeom>
                <a:avLst/>
                <a:gdLst>
                  <a:gd name="T0" fmla="*/ 450 w 826"/>
                  <a:gd name="T1" fmla="*/ 926 h 927"/>
                  <a:gd name="T2" fmla="*/ 409 w 826"/>
                  <a:gd name="T3" fmla="*/ 919 h 927"/>
                  <a:gd name="T4" fmla="*/ 369 w 826"/>
                  <a:gd name="T5" fmla="*/ 926 h 927"/>
                  <a:gd name="T6" fmla="*/ 239 w 826"/>
                  <a:gd name="T7" fmla="*/ 805 h 927"/>
                  <a:gd name="T8" fmla="*/ 48 w 826"/>
                  <a:gd name="T9" fmla="*/ 548 h 927"/>
                  <a:gd name="T10" fmla="*/ 49 w 826"/>
                  <a:gd name="T11" fmla="*/ 524 h 927"/>
                  <a:gd name="T12" fmla="*/ 0 w 826"/>
                  <a:gd name="T13" fmla="*/ 369 h 927"/>
                  <a:gd name="T14" fmla="*/ 198 w 826"/>
                  <a:gd name="T15" fmla="*/ 111 h 927"/>
                  <a:gd name="T16" fmla="*/ 414 w 826"/>
                  <a:gd name="T17" fmla="*/ 0 h 927"/>
                  <a:gd name="T18" fmla="*/ 635 w 826"/>
                  <a:gd name="T19" fmla="*/ 118 h 927"/>
                  <a:gd name="T20" fmla="*/ 825 w 826"/>
                  <a:gd name="T21" fmla="*/ 373 h 927"/>
                  <a:gd name="T22" fmla="*/ 771 w 826"/>
                  <a:gd name="T23" fmla="*/ 534 h 927"/>
                  <a:gd name="T24" fmla="*/ 771 w 826"/>
                  <a:gd name="T25" fmla="*/ 551 h 927"/>
                  <a:gd name="T26" fmla="*/ 581 w 826"/>
                  <a:gd name="T27" fmla="*/ 806 h 927"/>
                  <a:gd name="T28" fmla="*/ 450 w 826"/>
                  <a:gd name="T29" fmla="*/ 926 h 927"/>
                  <a:gd name="T30" fmla="*/ 409 w 826"/>
                  <a:gd name="T31" fmla="*/ 888 h 927"/>
                  <a:gd name="T32" fmla="*/ 415 w 826"/>
                  <a:gd name="T33" fmla="*/ 889 h 927"/>
                  <a:gd name="T34" fmla="*/ 452 w 826"/>
                  <a:gd name="T35" fmla="*/ 897 h 927"/>
                  <a:gd name="T36" fmla="*/ 552 w 826"/>
                  <a:gd name="T37" fmla="*/ 796 h 927"/>
                  <a:gd name="T38" fmla="*/ 552 w 826"/>
                  <a:gd name="T39" fmla="*/ 784 h 927"/>
                  <a:gd name="T40" fmla="*/ 562 w 826"/>
                  <a:gd name="T41" fmla="*/ 782 h 927"/>
                  <a:gd name="T42" fmla="*/ 740 w 826"/>
                  <a:gd name="T43" fmla="*/ 551 h 927"/>
                  <a:gd name="T44" fmla="*/ 739 w 826"/>
                  <a:gd name="T45" fmla="*/ 531 h 927"/>
                  <a:gd name="T46" fmla="*/ 739 w 826"/>
                  <a:gd name="T47" fmla="*/ 525 h 927"/>
                  <a:gd name="T48" fmla="*/ 742 w 826"/>
                  <a:gd name="T49" fmla="*/ 521 h 927"/>
                  <a:gd name="T50" fmla="*/ 793 w 826"/>
                  <a:gd name="T51" fmla="*/ 373 h 927"/>
                  <a:gd name="T52" fmla="*/ 619 w 826"/>
                  <a:gd name="T53" fmla="*/ 145 h 927"/>
                  <a:gd name="T54" fmla="*/ 613 w 826"/>
                  <a:gd name="T55" fmla="*/ 143 h 927"/>
                  <a:gd name="T56" fmla="*/ 610 w 826"/>
                  <a:gd name="T57" fmla="*/ 139 h 927"/>
                  <a:gd name="T58" fmla="*/ 411 w 826"/>
                  <a:gd name="T59" fmla="*/ 29 h 927"/>
                  <a:gd name="T60" fmla="*/ 215 w 826"/>
                  <a:gd name="T61" fmla="*/ 132 h 927"/>
                  <a:gd name="T62" fmla="*/ 213 w 826"/>
                  <a:gd name="T63" fmla="*/ 136 h 927"/>
                  <a:gd name="T64" fmla="*/ 207 w 826"/>
                  <a:gd name="T65" fmla="*/ 137 h 927"/>
                  <a:gd name="T66" fmla="*/ 26 w 826"/>
                  <a:gd name="T67" fmla="*/ 368 h 927"/>
                  <a:gd name="T68" fmla="*/ 73 w 826"/>
                  <a:gd name="T69" fmla="*/ 509 h 927"/>
                  <a:gd name="T70" fmla="*/ 76 w 826"/>
                  <a:gd name="T71" fmla="*/ 513 h 927"/>
                  <a:gd name="T72" fmla="*/ 76 w 826"/>
                  <a:gd name="T73" fmla="*/ 519 h 927"/>
                  <a:gd name="T74" fmla="*/ 74 w 826"/>
                  <a:gd name="T75" fmla="*/ 547 h 927"/>
                  <a:gd name="T76" fmla="*/ 255 w 826"/>
                  <a:gd name="T77" fmla="*/ 777 h 927"/>
                  <a:gd name="T78" fmla="*/ 267 w 826"/>
                  <a:gd name="T79" fmla="*/ 780 h 927"/>
                  <a:gd name="T80" fmla="*/ 267 w 826"/>
                  <a:gd name="T81" fmla="*/ 793 h 927"/>
                  <a:gd name="T82" fmla="*/ 367 w 826"/>
                  <a:gd name="T83" fmla="*/ 894 h 927"/>
                  <a:gd name="T84" fmla="*/ 404 w 826"/>
                  <a:gd name="T85" fmla="*/ 886 h 927"/>
                  <a:gd name="T86" fmla="*/ 409 w 826"/>
                  <a:gd name="T87" fmla="*/ 888 h 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26" h="927">
                    <a:moveTo>
                      <a:pt x="450" y="926"/>
                    </a:moveTo>
                    <a:cubicBezTo>
                      <a:pt x="436" y="926"/>
                      <a:pt x="422" y="923"/>
                      <a:pt x="409" y="919"/>
                    </a:cubicBezTo>
                    <a:cubicBezTo>
                      <a:pt x="396" y="923"/>
                      <a:pt x="382" y="926"/>
                      <a:pt x="369" y="926"/>
                    </a:cubicBezTo>
                    <a:cubicBezTo>
                      <a:pt x="300" y="926"/>
                      <a:pt x="243" y="872"/>
                      <a:pt x="239" y="805"/>
                    </a:cubicBezTo>
                    <a:cubicBezTo>
                      <a:pt x="125" y="771"/>
                      <a:pt x="48" y="668"/>
                      <a:pt x="48" y="548"/>
                    </a:cubicBezTo>
                    <a:cubicBezTo>
                      <a:pt x="48" y="540"/>
                      <a:pt x="48" y="532"/>
                      <a:pt x="49" y="524"/>
                    </a:cubicBezTo>
                    <a:cubicBezTo>
                      <a:pt x="17" y="478"/>
                      <a:pt x="0" y="424"/>
                      <a:pt x="0" y="369"/>
                    </a:cubicBezTo>
                    <a:cubicBezTo>
                      <a:pt x="0" y="248"/>
                      <a:pt x="81" y="142"/>
                      <a:pt x="198" y="111"/>
                    </a:cubicBezTo>
                    <a:cubicBezTo>
                      <a:pt x="248" y="41"/>
                      <a:pt x="329" y="0"/>
                      <a:pt x="414" y="0"/>
                    </a:cubicBezTo>
                    <a:cubicBezTo>
                      <a:pt x="503" y="0"/>
                      <a:pt x="586" y="44"/>
                      <a:pt x="635" y="118"/>
                    </a:cubicBezTo>
                    <a:cubicBezTo>
                      <a:pt x="747" y="152"/>
                      <a:pt x="825" y="257"/>
                      <a:pt x="825" y="373"/>
                    </a:cubicBezTo>
                    <a:cubicBezTo>
                      <a:pt x="825" y="432"/>
                      <a:pt x="806" y="487"/>
                      <a:pt x="771" y="534"/>
                    </a:cubicBezTo>
                    <a:cubicBezTo>
                      <a:pt x="771" y="540"/>
                      <a:pt x="771" y="545"/>
                      <a:pt x="771" y="551"/>
                    </a:cubicBezTo>
                    <a:cubicBezTo>
                      <a:pt x="771" y="669"/>
                      <a:pt x="694" y="773"/>
                      <a:pt x="581" y="806"/>
                    </a:cubicBezTo>
                    <a:cubicBezTo>
                      <a:pt x="574" y="873"/>
                      <a:pt x="519" y="926"/>
                      <a:pt x="450" y="926"/>
                    </a:cubicBezTo>
                    <a:close/>
                    <a:moveTo>
                      <a:pt x="409" y="888"/>
                    </a:moveTo>
                    <a:lnTo>
                      <a:pt x="415" y="889"/>
                    </a:lnTo>
                    <a:cubicBezTo>
                      <a:pt x="427" y="894"/>
                      <a:pt x="438" y="897"/>
                      <a:pt x="452" y="897"/>
                    </a:cubicBezTo>
                    <a:cubicBezTo>
                      <a:pt x="507" y="897"/>
                      <a:pt x="552" y="851"/>
                      <a:pt x="552" y="796"/>
                    </a:cubicBezTo>
                    <a:lnTo>
                      <a:pt x="552" y="784"/>
                    </a:lnTo>
                    <a:lnTo>
                      <a:pt x="562" y="782"/>
                    </a:lnTo>
                    <a:cubicBezTo>
                      <a:pt x="667" y="754"/>
                      <a:pt x="740" y="659"/>
                      <a:pt x="740" y="551"/>
                    </a:cubicBezTo>
                    <a:cubicBezTo>
                      <a:pt x="740" y="544"/>
                      <a:pt x="740" y="538"/>
                      <a:pt x="739" y="531"/>
                    </a:cubicBezTo>
                    <a:lnTo>
                      <a:pt x="739" y="525"/>
                    </a:lnTo>
                    <a:lnTo>
                      <a:pt x="742" y="521"/>
                    </a:lnTo>
                    <a:cubicBezTo>
                      <a:pt x="775" y="478"/>
                      <a:pt x="793" y="427"/>
                      <a:pt x="793" y="373"/>
                    </a:cubicBezTo>
                    <a:cubicBezTo>
                      <a:pt x="793" y="267"/>
                      <a:pt x="721" y="174"/>
                      <a:pt x="619" y="145"/>
                    </a:cubicBezTo>
                    <a:lnTo>
                      <a:pt x="613" y="143"/>
                    </a:lnTo>
                    <a:lnTo>
                      <a:pt x="610" y="139"/>
                    </a:lnTo>
                    <a:cubicBezTo>
                      <a:pt x="567" y="70"/>
                      <a:pt x="492" y="29"/>
                      <a:pt x="411" y="29"/>
                    </a:cubicBezTo>
                    <a:cubicBezTo>
                      <a:pt x="334" y="29"/>
                      <a:pt x="259" y="67"/>
                      <a:pt x="215" y="132"/>
                    </a:cubicBezTo>
                    <a:lnTo>
                      <a:pt x="213" y="136"/>
                    </a:lnTo>
                    <a:lnTo>
                      <a:pt x="207" y="137"/>
                    </a:lnTo>
                    <a:cubicBezTo>
                      <a:pt x="100" y="164"/>
                      <a:pt x="26" y="258"/>
                      <a:pt x="26" y="368"/>
                    </a:cubicBezTo>
                    <a:cubicBezTo>
                      <a:pt x="26" y="419"/>
                      <a:pt x="42" y="468"/>
                      <a:pt x="73" y="509"/>
                    </a:cubicBezTo>
                    <a:lnTo>
                      <a:pt x="76" y="513"/>
                    </a:lnTo>
                    <a:lnTo>
                      <a:pt x="76" y="519"/>
                    </a:lnTo>
                    <a:cubicBezTo>
                      <a:pt x="74" y="529"/>
                      <a:pt x="74" y="538"/>
                      <a:pt x="74" y="547"/>
                    </a:cubicBezTo>
                    <a:cubicBezTo>
                      <a:pt x="74" y="656"/>
                      <a:pt x="148" y="751"/>
                      <a:pt x="255" y="777"/>
                    </a:cubicBezTo>
                    <a:lnTo>
                      <a:pt x="267" y="780"/>
                    </a:lnTo>
                    <a:lnTo>
                      <a:pt x="267" y="793"/>
                    </a:lnTo>
                    <a:cubicBezTo>
                      <a:pt x="267" y="849"/>
                      <a:pt x="312" y="894"/>
                      <a:pt x="367" y="894"/>
                    </a:cubicBezTo>
                    <a:cubicBezTo>
                      <a:pt x="379" y="894"/>
                      <a:pt x="392" y="891"/>
                      <a:pt x="404" y="886"/>
                    </a:cubicBezTo>
                    <a:lnTo>
                      <a:pt x="409" y="88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58" name="Freeform 131">
                <a:extLst>
                  <a:ext uri="{FF2B5EF4-FFF2-40B4-BE49-F238E27FC236}">
                    <a16:creationId xmlns:a16="http://schemas.microsoft.com/office/drawing/2014/main" id="{E69EF158-4705-317A-745B-7C45717033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3625" y="3948113"/>
                <a:ext cx="42863" cy="28575"/>
              </a:xfrm>
              <a:custGeom>
                <a:avLst/>
                <a:gdLst>
                  <a:gd name="T0" fmla="*/ 29 w 119"/>
                  <a:gd name="T1" fmla="*/ 80 h 81"/>
                  <a:gd name="T2" fmla="*/ 0 w 119"/>
                  <a:gd name="T3" fmla="*/ 74 h 81"/>
                  <a:gd name="T4" fmla="*/ 118 w 119"/>
                  <a:gd name="T5" fmla="*/ 5 h 81"/>
                  <a:gd name="T6" fmla="*/ 117 w 119"/>
                  <a:gd name="T7" fmla="*/ 35 h 81"/>
                  <a:gd name="T8" fmla="*/ 29 w 119"/>
                  <a:gd name="T9" fmla="*/ 8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81">
                    <a:moveTo>
                      <a:pt x="29" y="80"/>
                    </a:moveTo>
                    <a:lnTo>
                      <a:pt x="0" y="74"/>
                    </a:lnTo>
                    <a:cubicBezTo>
                      <a:pt x="0" y="73"/>
                      <a:pt x="16" y="0"/>
                      <a:pt x="118" y="5"/>
                    </a:cubicBezTo>
                    <a:lnTo>
                      <a:pt x="117" y="35"/>
                    </a:lnTo>
                    <a:cubicBezTo>
                      <a:pt x="39" y="30"/>
                      <a:pt x="29" y="80"/>
                      <a:pt x="29" y="8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59" name="Freeform 132">
                <a:extLst>
                  <a:ext uri="{FF2B5EF4-FFF2-40B4-BE49-F238E27FC236}">
                    <a16:creationId xmlns:a16="http://schemas.microsoft.com/office/drawing/2014/main" id="{83511F45-06AD-AF6B-0EFC-6353216D49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92838" y="4051300"/>
                <a:ext cx="44450" cy="49213"/>
              </a:xfrm>
              <a:custGeom>
                <a:avLst/>
                <a:gdLst>
                  <a:gd name="T0" fmla="*/ 94 w 125"/>
                  <a:gd name="T1" fmla="*/ 134 h 135"/>
                  <a:gd name="T2" fmla="*/ 0 w 125"/>
                  <a:gd name="T3" fmla="*/ 29 h 135"/>
                  <a:gd name="T4" fmla="*/ 3 w 125"/>
                  <a:gd name="T5" fmla="*/ 0 h 135"/>
                  <a:gd name="T6" fmla="*/ 124 w 125"/>
                  <a:gd name="T7" fmla="*/ 129 h 135"/>
                  <a:gd name="T8" fmla="*/ 94 w 125"/>
                  <a:gd name="T9" fmla="*/ 134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35">
                    <a:moveTo>
                      <a:pt x="94" y="134"/>
                    </a:moveTo>
                    <a:cubicBezTo>
                      <a:pt x="84" y="38"/>
                      <a:pt x="3" y="30"/>
                      <a:pt x="0" y="29"/>
                    </a:cubicBezTo>
                    <a:lnTo>
                      <a:pt x="3" y="0"/>
                    </a:lnTo>
                    <a:cubicBezTo>
                      <a:pt x="5" y="0"/>
                      <a:pt x="111" y="10"/>
                      <a:pt x="124" y="129"/>
                    </a:cubicBezTo>
                    <a:lnTo>
                      <a:pt x="94" y="13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0" name="Freeform 133">
                <a:extLst>
                  <a:ext uri="{FF2B5EF4-FFF2-40B4-BE49-F238E27FC236}">
                    <a16:creationId xmlns:a16="http://schemas.microsoft.com/office/drawing/2014/main" id="{BFE4B6F0-E892-3A6C-1AD2-9625F4CEEB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7913" y="4164013"/>
                <a:ext cx="12700" cy="31750"/>
              </a:xfrm>
              <a:custGeom>
                <a:avLst/>
                <a:gdLst>
                  <a:gd name="T0" fmla="*/ 33 w 37"/>
                  <a:gd name="T1" fmla="*/ 87 h 88"/>
                  <a:gd name="T2" fmla="*/ 4 w 37"/>
                  <a:gd name="T3" fmla="*/ 86 h 88"/>
                  <a:gd name="T4" fmla="*/ 0 w 37"/>
                  <a:gd name="T5" fmla="*/ 10 h 88"/>
                  <a:gd name="T6" fmla="*/ 28 w 37"/>
                  <a:gd name="T7" fmla="*/ 0 h 88"/>
                  <a:gd name="T8" fmla="*/ 33 w 37"/>
                  <a:gd name="T9" fmla="*/ 8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88">
                    <a:moveTo>
                      <a:pt x="33" y="87"/>
                    </a:moveTo>
                    <a:lnTo>
                      <a:pt x="4" y="86"/>
                    </a:lnTo>
                    <a:cubicBezTo>
                      <a:pt x="6" y="64"/>
                      <a:pt x="4" y="24"/>
                      <a:pt x="0" y="10"/>
                    </a:cubicBezTo>
                    <a:lnTo>
                      <a:pt x="28" y="0"/>
                    </a:lnTo>
                    <a:cubicBezTo>
                      <a:pt x="36" y="24"/>
                      <a:pt x="33" y="81"/>
                      <a:pt x="33" y="8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1" name="Freeform 134">
                <a:extLst>
                  <a:ext uri="{FF2B5EF4-FFF2-40B4-BE49-F238E27FC236}">
                    <a16:creationId xmlns:a16="http://schemas.microsoft.com/office/drawing/2014/main" id="{613B4306-B2E9-322A-FD53-675EB4AE3F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7113" y="4092575"/>
                <a:ext cx="53975" cy="30163"/>
              </a:xfrm>
              <a:custGeom>
                <a:avLst/>
                <a:gdLst>
                  <a:gd name="T0" fmla="*/ 124 w 149"/>
                  <a:gd name="T1" fmla="*/ 81 h 82"/>
                  <a:gd name="T2" fmla="*/ 11 w 149"/>
                  <a:gd name="T3" fmla="*/ 46 h 82"/>
                  <a:gd name="T4" fmla="*/ 0 w 149"/>
                  <a:gd name="T5" fmla="*/ 18 h 82"/>
                  <a:gd name="T6" fmla="*/ 148 w 149"/>
                  <a:gd name="T7" fmla="*/ 63 h 82"/>
                  <a:gd name="T8" fmla="*/ 124 w 149"/>
                  <a:gd name="T9" fmla="*/ 81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82">
                    <a:moveTo>
                      <a:pt x="124" y="81"/>
                    </a:moveTo>
                    <a:cubicBezTo>
                      <a:pt x="81" y="21"/>
                      <a:pt x="12" y="46"/>
                      <a:pt x="11" y="46"/>
                    </a:cubicBezTo>
                    <a:lnTo>
                      <a:pt x="0" y="18"/>
                    </a:lnTo>
                    <a:cubicBezTo>
                      <a:pt x="31" y="6"/>
                      <a:pt x="102" y="0"/>
                      <a:pt x="148" y="63"/>
                    </a:cubicBezTo>
                    <a:lnTo>
                      <a:pt x="124" y="8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2" name="Freeform 135">
                <a:extLst>
                  <a:ext uri="{FF2B5EF4-FFF2-40B4-BE49-F238E27FC236}">
                    <a16:creationId xmlns:a16="http://schemas.microsoft.com/office/drawing/2014/main" id="{D0611B2D-EFF4-2D28-DB48-28ED2F24C4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0288" y="4008438"/>
                <a:ext cx="53975" cy="34925"/>
              </a:xfrm>
              <a:custGeom>
                <a:avLst/>
                <a:gdLst>
                  <a:gd name="T0" fmla="*/ 1 w 151"/>
                  <a:gd name="T1" fmla="*/ 96 h 97"/>
                  <a:gd name="T2" fmla="*/ 0 w 151"/>
                  <a:gd name="T3" fmla="*/ 67 h 97"/>
                  <a:gd name="T4" fmla="*/ 122 w 151"/>
                  <a:gd name="T5" fmla="*/ 0 h 97"/>
                  <a:gd name="T6" fmla="*/ 150 w 151"/>
                  <a:gd name="T7" fmla="*/ 8 h 97"/>
                  <a:gd name="T8" fmla="*/ 1 w 151"/>
                  <a:gd name="T9" fmla="*/ 96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1" h="97">
                    <a:moveTo>
                      <a:pt x="1" y="96"/>
                    </a:moveTo>
                    <a:lnTo>
                      <a:pt x="0" y="67"/>
                    </a:lnTo>
                    <a:cubicBezTo>
                      <a:pt x="1" y="67"/>
                      <a:pt x="107" y="63"/>
                      <a:pt x="122" y="0"/>
                    </a:cubicBezTo>
                    <a:lnTo>
                      <a:pt x="150" y="8"/>
                    </a:lnTo>
                    <a:cubicBezTo>
                      <a:pt x="131" y="92"/>
                      <a:pt x="7" y="96"/>
                      <a:pt x="1" y="9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3" name="Freeform 136">
                <a:extLst>
                  <a:ext uri="{FF2B5EF4-FFF2-40B4-BE49-F238E27FC236}">
                    <a16:creationId xmlns:a16="http://schemas.microsoft.com/office/drawing/2014/main" id="{260971AA-D067-F8C3-D4FB-0F8DD27011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5375" y="4032250"/>
                <a:ext cx="30163" cy="52388"/>
              </a:xfrm>
              <a:custGeom>
                <a:avLst/>
                <a:gdLst>
                  <a:gd name="T0" fmla="*/ 22 w 83"/>
                  <a:gd name="T1" fmla="*/ 143 h 144"/>
                  <a:gd name="T2" fmla="*/ 0 w 83"/>
                  <a:gd name="T3" fmla="*/ 122 h 144"/>
                  <a:gd name="T4" fmla="*/ 13 w 83"/>
                  <a:gd name="T5" fmla="*/ 13 h 144"/>
                  <a:gd name="T6" fmla="*/ 39 w 83"/>
                  <a:gd name="T7" fmla="*/ 0 h 144"/>
                  <a:gd name="T8" fmla="*/ 22 w 83"/>
                  <a:gd name="T9" fmla="*/ 143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144">
                    <a:moveTo>
                      <a:pt x="22" y="143"/>
                    </a:moveTo>
                    <a:lnTo>
                      <a:pt x="0" y="122"/>
                    </a:lnTo>
                    <a:cubicBezTo>
                      <a:pt x="44" y="76"/>
                      <a:pt x="13" y="16"/>
                      <a:pt x="13" y="13"/>
                    </a:cubicBezTo>
                    <a:lnTo>
                      <a:pt x="39" y="0"/>
                    </a:lnTo>
                    <a:cubicBezTo>
                      <a:pt x="41" y="3"/>
                      <a:pt x="82" y="80"/>
                      <a:pt x="22" y="14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4" name="Freeform 137">
                <a:extLst>
                  <a:ext uri="{FF2B5EF4-FFF2-40B4-BE49-F238E27FC236}">
                    <a16:creationId xmlns:a16="http://schemas.microsoft.com/office/drawing/2014/main" id="{44641B95-0770-6290-BD83-CE6DA025E1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3938" y="3913188"/>
                <a:ext cx="11112" cy="319087"/>
              </a:xfrm>
              <a:custGeom>
                <a:avLst/>
                <a:gdLst>
                  <a:gd name="T0" fmla="*/ 14 w 30"/>
                  <a:gd name="T1" fmla="*/ 887 h 888"/>
                  <a:gd name="T2" fmla="*/ 0 w 30"/>
                  <a:gd name="T3" fmla="*/ 887 h 888"/>
                  <a:gd name="T4" fmla="*/ 0 w 30"/>
                  <a:gd name="T5" fmla="*/ 0 h 888"/>
                  <a:gd name="T6" fmla="*/ 29 w 30"/>
                  <a:gd name="T7" fmla="*/ 0 h 888"/>
                  <a:gd name="T8" fmla="*/ 29 w 30"/>
                  <a:gd name="T9" fmla="*/ 887 h 888"/>
                  <a:gd name="T10" fmla="*/ 14 w 30"/>
                  <a:gd name="T11" fmla="*/ 887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888">
                    <a:moveTo>
                      <a:pt x="14" y="887"/>
                    </a:moveTo>
                    <a:lnTo>
                      <a:pt x="0" y="88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887"/>
                    </a:lnTo>
                    <a:lnTo>
                      <a:pt x="14" y="88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5" name="Freeform 138">
                <a:extLst>
                  <a:ext uri="{FF2B5EF4-FFF2-40B4-BE49-F238E27FC236}">
                    <a16:creationId xmlns:a16="http://schemas.microsoft.com/office/drawing/2014/main" id="{D5837667-99AB-F8D7-2669-9C1ADB840B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2663" y="3994150"/>
                <a:ext cx="44450" cy="22225"/>
              </a:xfrm>
              <a:custGeom>
                <a:avLst/>
                <a:gdLst>
                  <a:gd name="T0" fmla="*/ 123 w 124"/>
                  <a:gd name="T1" fmla="*/ 60 h 61"/>
                  <a:gd name="T2" fmla="*/ 0 w 124"/>
                  <a:gd name="T3" fmla="*/ 60 h 61"/>
                  <a:gd name="T4" fmla="*/ 0 w 124"/>
                  <a:gd name="T5" fmla="*/ 0 h 61"/>
                  <a:gd name="T6" fmla="*/ 30 w 124"/>
                  <a:gd name="T7" fmla="*/ 0 h 61"/>
                  <a:gd name="T8" fmla="*/ 30 w 124"/>
                  <a:gd name="T9" fmla="*/ 31 h 61"/>
                  <a:gd name="T10" fmla="*/ 123 w 124"/>
                  <a:gd name="T11" fmla="*/ 31 h 61"/>
                  <a:gd name="T12" fmla="*/ 123 w 124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4" h="61">
                    <a:moveTo>
                      <a:pt x="123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123" y="31"/>
                    </a:lnTo>
                    <a:lnTo>
                      <a:pt x="123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6" name="Freeform 139">
                <a:extLst>
                  <a:ext uri="{FF2B5EF4-FFF2-40B4-BE49-F238E27FC236}">
                    <a16:creationId xmlns:a16="http://schemas.microsoft.com/office/drawing/2014/main" id="{34ABC0C8-5E97-A153-34CD-6E033CC0EC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13450" y="4046538"/>
                <a:ext cx="92075" cy="22225"/>
              </a:xfrm>
              <a:custGeom>
                <a:avLst/>
                <a:gdLst>
                  <a:gd name="T0" fmla="*/ 254 w 255"/>
                  <a:gd name="T1" fmla="*/ 60 h 61"/>
                  <a:gd name="T2" fmla="*/ 0 w 255"/>
                  <a:gd name="T3" fmla="*/ 60 h 61"/>
                  <a:gd name="T4" fmla="*/ 0 w 255"/>
                  <a:gd name="T5" fmla="*/ 0 h 61"/>
                  <a:gd name="T6" fmla="*/ 30 w 255"/>
                  <a:gd name="T7" fmla="*/ 0 h 61"/>
                  <a:gd name="T8" fmla="*/ 30 w 255"/>
                  <a:gd name="T9" fmla="*/ 31 h 61"/>
                  <a:gd name="T10" fmla="*/ 254 w 255"/>
                  <a:gd name="T11" fmla="*/ 31 h 61"/>
                  <a:gd name="T12" fmla="*/ 254 w 255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5" h="61">
                    <a:moveTo>
                      <a:pt x="254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254" y="31"/>
                    </a:lnTo>
                    <a:lnTo>
                      <a:pt x="254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7" name="Freeform 140">
                <a:extLst>
                  <a:ext uri="{FF2B5EF4-FFF2-40B4-BE49-F238E27FC236}">
                    <a16:creationId xmlns:a16="http://schemas.microsoft.com/office/drawing/2014/main" id="{D5AA0650-985C-DC80-4329-43D90B164F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1075" y="4064000"/>
                <a:ext cx="11113" cy="22225"/>
              </a:xfrm>
              <a:custGeom>
                <a:avLst/>
                <a:gdLst>
                  <a:gd name="T0" fmla="*/ 15 w 30"/>
                  <a:gd name="T1" fmla="*/ 61 h 62"/>
                  <a:gd name="T2" fmla="*/ 0 w 30"/>
                  <a:gd name="T3" fmla="*/ 61 h 62"/>
                  <a:gd name="T4" fmla="*/ 0 w 30"/>
                  <a:gd name="T5" fmla="*/ 0 h 62"/>
                  <a:gd name="T6" fmla="*/ 29 w 30"/>
                  <a:gd name="T7" fmla="*/ 0 h 62"/>
                  <a:gd name="T8" fmla="*/ 29 w 30"/>
                  <a:gd name="T9" fmla="*/ 61 h 62"/>
                  <a:gd name="T10" fmla="*/ 15 w 30"/>
                  <a:gd name="T11" fmla="*/ 6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2">
                    <a:moveTo>
                      <a:pt x="15" y="61"/>
                    </a:moveTo>
                    <a:lnTo>
                      <a:pt x="0" y="61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1"/>
                    </a:lnTo>
                    <a:lnTo>
                      <a:pt x="15" y="6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8" name="Freeform 141">
                <a:extLst>
                  <a:ext uri="{FF2B5EF4-FFF2-40B4-BE49-F238E27FC236}">
                    <a16:creationId xmlns:a16="http://schemas.microsoft.com/office/drawing/2014/main" id="{30FA7B03-BA26-66BD-438C-83C266CEA8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5200" y="4175125"/>
                <a:ext cx="11113" cy="19050"/>
              </a:xfrm>
              <a:custGeom>
                <a:avLst/>
                <a:gdLst>
                  <a:gd name="T0" fmla="*/ 15 w 31"/>
                  <a:gd name="T1" fmla="*/ 54 h 55"/>
                  <a:gd name="T2" fmla="*/ 0 w 31"/>
                  <a:gd name="T3" fmla="*/ 54 h 55"/>
                  <a:gd name="T4" fmla="*/ 0 w 31"/>
                  <a:gd name="T5" fmla="*/ 0 h 55"/>
                  <a:gd name="T6" fmla="*/ 30 w 31"/>
                  <a:gd name="T7" fmla="*/ 0 h 55"/>
                  <a:gd name="T8" fmla="*/ 30 w 31"/>
                  <a:gd name="T9" fmla="*/ 54 h 55"/>
                  <a:gd name="T10" fmla="*/ 15 w 31"/>
                  <a:gd name="T11" fmla="*/ 54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55">
                    <a:moveTo>
                      <a:pt x="15" y="54"/>
                    </a:moveTo>
                    <a:lnTo>
                      <a:pt x="0" y="54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54"/>
                    </a:lnTo>
                    <a:lnTo>
                      <a:pt x="15" y="5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9" name="Freeform 142">
                <a:extLst>
                  <a:ext uri="{FF2B5EF4-FFF2-40B4-BE49-F238E27FC236}">
                    <a16:creationId xmlns:a16="http://schemas.microsoft.com/office/drawing/2014/main" id="{41C67974-EAE7-2E07-A212-19FD0EF52A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83288" y="4090988"/>
                <a:ext cx="26987" cy="11112"/>
              </a:xfrm>
              <a:custGeom>
                <a:avLst/>
                <a:gdLst>
                  <a:gd name="T0" fmla="*/ 37 w 74"/>
                  <a:gd name="T1" fmla="*/ 29 h 30"/>
                  <a:gd name="T2" fmla="*/ 0 w 74"/>
                  <a:gd name="T3" fmla="*/ 29 h 30"/>
                  <a:gd name="T4" fmla="*/ 0 w 74"/>
                  <a:gd name="T5" fmla="*/ 0 h 30"/>
                  <a:gd name="T6" fmla="*/ 73 w 74"/>
                  <a:gd name="T7" fmla="*/ 0 h 30"/>
                  <a:gd name="T8" fmla="*/ 73 w 74"/>
                  <a:gd name="T9" fmla="*/ 29 h 30"/>
                  <a:gd name="T10" fmla="*/ 37 w 74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30">
                    <a:moveTo>
                      <a:pt x="37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73" y="0"/>
                    </a:lnTo>
                    <a:lnTo>
                      <a:pt x="73" y="29"/>
                    </a:lnTo>
                    <a:lnTo>
                      <a:pt x="37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0" name="Freeform 143">
                <a:extLst>
                  <a:ext uri="{FF2B5EF4-FFF2-40B4-BE49-F238E27FC236}">
                    <a16:creationId xmlns:a16="http://schemas.microsoft.com/office/drawing/2014/main" id="{8E3ECD5B-3B2E-D63D-441B-AFF6B10B2E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9963" y="3963988"/>
                <a:ext cx="38100" cy="36512"/>
              </a:xfrm>
              <a:custGeom>
                <a:avLst/>
                <a:gdLst>
                  <a:gd name="T0" fmla="*/ 51 w 104"/>
                  <a:gd name="T1" fmla="*/ 102 h 103"/>
                  <a:gd name="T2" fmla="*/ 0 w 104"/>
                  <a:gd name="T3" fmla="*/ 51 h 103"/>
                  <a:gd name="T4" fmla="*/ 51 w 104"/>
                  <a:gd name="T5" fmla="*/ 0 h 103"/>
                  <a:gd name="T6" fmla="*/ 102 w 104"/>
                  <a:gd name="T7" fmla="*/ 51 h 103"/>
                  <a:gd name="T8" fmla="*/ 51 w 104"/>
                  <a:gd name="T9" fmla="*/ 102 h 103"/>
                  <a:gd name="T10" fmla="*/ 51 w 104"/>
                  <a:gd name="T11" fmla="*/ 28 h 103"/>
                  <a:gd name="T12" fmla="*/ 29 w 104"/>
                  <a:gd name="T13" fmla="*/ 49 h 103"/>
                  <a:gd name="T14" fmla="*/ 51 w 104"/>
                  <a:gd name="T15" fmla="*/ 71 h 103"/>
                  <a:gd name="T16" fmla="*/ 72 w 104"/>
                  <a:gd name="T17" fmla="*/ 49 h 103"/>
                  <a:gd name="T18" fmla="*/ 51 w 104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4" h="103">
                    <a:moveTo>
                      <a:pt x="51" y="102"/>
                    </a:moveTo>
                    <a:cubicBezTo>
                      <a:pt x="21" y="102"/>
                      <a:pt x="0" y="79"/>
                      <a:pt x="0" y="51"/>
                    </a:cubicBezTo>
                    <a:cubicBezTo>
                      <a:pt x="0" y="22"/>
                      <a:pt x="24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3" y="79"/>
                      <a:pt x="80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7" y="28"/>
                      <a:pt x="29" y="38"/>
                      <a:pt x="29" y="49"/>
                    </a:cubicBezTo>
                    <a:cubicBezTo>
                      <a:pt x="29" y="63"/>
                      <a:pt x="40" y="71"/>
                      <a:pt x="51" y="71"/>
                    </a:cubicBezTo>
                    <a:cubicBezTo>
                      <a:pt x="63" y="71"/>
                      <a:pt x="72" y="61"/>
                      <a:pt x="72" y="49"/>
                    </a:cubicBezTo>
                    <a:cubicBezTo>
                      <a:pt x="74" y="38"/>
                      <a:pt x="64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1" name="Freeform 144">
                <a:extLst>
                  <a:ext uri="{FF2B5EF4-FFF2-40B4-BE49-F238E27FC236}">
                    <a16:creationId xmlns:a16="http://schemas.microsoft.com/office/drawing/2014/main" id="{4773B470-6752-C59C-93CA-BBD0D9251A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99163" y="4013200"/>
                <a:ext cx="36512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49 h 103"/>
                  <a:gd name="T14" fmla="*/ 51 w 103"/>
                  <a:gd name="T15" fmla="*/ 71 h 103"/>
                  <a:gd name="T16" fmla="*/ 73 w 103"/>
                  <a:gd name="T17" fmla="*/ 49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2"/>
                      <a:pt x="23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2" y="79"/>
                      <a:pt x="79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49"/>
                    </a:cubicBezTo>
                    <a:cubicBezTo>
                      <a:pt x="29" y="62"/>
                      <a:pt x="39" y="71"/>
                      <a:pt x="51" y="71"/>
                    </a:cubicBezTo>
                    <a:cubicBezTo>
                      <a:pt x="63" y="71"/>
                      <a:pt x="73" y="61"/>
                      <a:pt x="73" y="49"/>
                    </a:cubicBezTo>
                    <a:cubicBezTo>
                      <a:pt x="73" y="38"/>
                      <a:pt x="63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2" name="Freeform 145">
                <a:extLst>
                  <a:ext uri="{FF2B5EF4-FFF2-40B4-BE49-F238E27FC236}">
                    <a16:creationId xmlns:a16="http://schemas.microsoft.com/office/drawing/2014/main" id="{E78E05D5-F58B-0841-2771-B98C7AFEC0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8375" y="4079875"/>
                <a:ext cx="36513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78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50"/>
                    </a:cubicBezTo>
                    <a:cubicBezTo>
                      <a:pt x="29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2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3" name="Freeform 146">
                <a:extLst>
                  <a:ext uri="{FF2B5EF4-FFF2-40B4-BE49-F238E27FC236}">
                    <a16:creationId xmlns:a16="http://schemas.microsoft.com/office/drawing/2014/main" id="{C413EDCB-D6BB-8CC2-066B-4E2312319E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32500" y="4141788"/>
                <a:ext cx="36513" cy="36512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30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81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30" y="38"/>
                      <a:pt x="30" y="50"/>
                    </a:cubicBezTo>
                    <a:cubicBezTo>
                      <a:pt x="30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5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4" name="Freeform 147">
                <a:extLst>
                  <a:ext uri="{FF2B5EF4-FFF2-40B4-BE49-F238E27FC236}">
                    <a16:creationId xmlns:a16="http://schemas.microsoft.com/office/drawing/2014/main" id="{4AFD8781-A918-0094-7261-06FCF116EC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0450" y="4146550"/>
                <a:ext cx="44450" cy="25400"/>
              </a:xfrm>
              <a:custGeom>
                <a:avLst/>
                <a:gdLst>
                  <a:gd name="T0" fmla="*/ 26 w 122"/>
                  <a:gd name="T1" fmla="*/ 69 h 70"/>
                  <a:gd name="T2" fmla="*/ 0 w 122"/>
                  <a:gd name="T3" fmla="*/ 66 h 70"/>
                  <a:gd name="T4" fmla="*/ 6 w 122"/>
                  <a:gd name="T5" fmla="*/ 37 h 70"/>
                  <a:gd name="T6" fmla="*/ 95 w 122"/>
                  <a:gd name="T7" fmla="*/ 0 h 70"/>
                  <a:gd name="T8" fmla="*/ 121 w 122"/>
                  <a:gd name="T9" fmla="*/ 12 h 70"/>
                  <a:gd name="T10" fmla="*/ 26 w 122"/>
                  <a:gd name="T11" fmla="*/ 6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2" h="70">
                    <a:moveTo>
                      <a:pt x="26" y="69"/>
                    </a:moveTo>
                    <a:cubicBezTo>
                      <a:pt x="16" y="69"/>
                      <a:pt x="8" y="67"/>
                      <a:pt x="0" y="66"/>
                    </a:cubicBezTo>
                    <a:lnTo>
                      <a:pt x="6" y="37"/>
                    </a:lnTo>
                    <a:cubicBezTo>
                      <a:pt x="9" y="37"/>
                      <a:pt x="73" y="50"/>
                      <a:pt x="95" y="0"/>
                    </a:cubicBezTo>
                    <a:lnTo>
                      <a:pt x="121" y="12"/>
                    </a:lnTo>
                    <a:cubicBezTo>
                      <a:pt x="102" y="57"/>
                      <a:pt x="59" y="69"/>
                      <a:pt x="26" y="69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</p:grp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77AAFA20-ED76-B54D-6F97-43AC718700D4}"/>
              </a:ext>
            </a:extLst>
          </p:cNvPr>
          <p:cNvSpPr txBox="1"/>
          <p:nvPr/>
        </p:nvSpPr>
        <p:spPr>
          <a:xfrm>
            <a:off x="9100311" y="1738171"/>
            <a:ext cx="682112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Target LLM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F0616E7B-FF44-AA29-75A4-AF890FE1B51A}"/>
              </a:ext>
            </a:extLst>
          </p:cNvPr>
          <p:cNvSpPr txBox="1"/>
          <p:nvPr/>
        </p:nvSpPr>
        <p:spPr>
          <a:xfrm>
            <a:off x="2418063" y="1677531"/>
            <a:ext cx="682112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AI Apps/</a:t>
            </a:r>
          </a:p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Users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C0C954C4-7705-A45B-2A85-8A04A428D21C}"/>
              </a:ext>
            </a:extLst>
          </p:cNvPr>
          <p:cNvSpPr txBox="1"/>
          <p:nvPr/>
        </p:nvSpPr>
        <p:spPr>
          <a:xfrm>
            <a:off x="6112750" y="1573027"/>
            <a:ext cx="1263998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Embedded AI-FW Pods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A4A14516-98A5-A841-1DB7-463B3B6F80CB}"/>
              </a:ext>
            </a:extLst>
          </p:cNvPr>
          <p:cNvSpPr txBox="1"/>
          <p:nvPr/>
        </p:nvSpPr>
        <p:spPr>
          <a:xfrm>
            <a:off x="4949084" y="1572792"/>
            <a:ext cx="98399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Proxy (ADC/SSLi)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7CFD40BD-0DA3-64D7-91BD-7DC79BFFC12B}"/>
              </a:ext>
            </a:extLst>
          </p:cNvPr>
          <p:cNvSpPr txBox="1"/>
          <p:nvPr/>
        </p:nvSpPr>
        <p:spPr>
          <a:xfrm>
            <a:off x="3675196" y="1740671"/>
            <a:ext cx="879605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AI app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A5753399-3559-8A26-BD2A-37D2E1C864C5}"/>
              </a:ext>
            </a:extLst>
          </p:cNvPr>
          <p:cNvCxnSpPr>
            <a:cxnSpLocks/>
          </p:cNvCxnSpPr>
          <p:nvPr/>
        </p:nvCxnSpPr>
        <p:spPr>
          <a:xfrm>
            <a:off x="2766009" y="2053106"/>
            <a:ext cx="0" cy="2674620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476B4B5A-9E3C-9B2D-D886-CF3944889ED6}"/>
              </a:ext>
            </a:extLst>
          </p:cNvPr>
          <p:cNvCxnSpPr>
            <a:cxnSpLocks/>
          </p:cNvCxnSpPr>
          <p:nvPr/>
        </p:nvCxnSpPr>
        <p:spPr>
          <a:xfrm>
            <a:off x="4101081" y="2053106"/>
            <a:ext cx="0" cy="2674620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1499304D-6CC0-A8C4-F1AD-882D0F309209}"/>
              </a:ext>
            </a:extLst>
          </p:cNvPr>
          <p:cNvCxnSpPr>
            <a:cxnSpLocks/>
          </p:cNvCxnSpPr>
          <p:nvPr/>
        </p:nvCxnSpPr>
        <p:spPr>
          <a:xfrm>
            <a:off x="6771225" y="2744571"/>
            <a:ext cx="0" cy="1983157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9157F506-3FAE-235B-E13C-95CA8CF2946B}"/>
              </a:ext>
            </a:extLst>
          </p:cNvPr>
          <p:cNvCxnSpPr>
            <a:cxnSpLocks/>
          </p:cNvCxnSpPr>
          <p:nvPr/>
        </p:nvCxnSpPr>
        <p:spPr>
          <a:xfrm>
            <a:off x="5436153" y="2053106"/>
            <a:ext cx="0" cy="2674620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6552391E-1DE9-9286-A57C-756F33B7E8C1}"/>
              </a:ext>
            </a:extLst>
          </p:cNvPr>
          <p:cNvCxnSpPr>
            <a:cxnSpLocks/>
          </p:cNvCxnSpPr>
          <p:nvPr/>
        </p:nvCxnSpPr>
        <p:spPr>
          <a:xfrm>
            <a:off x="9441367" y="2053106"/>
            <a:ext cx="0" cy="2674620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A57C8C6A-FE42-5A73-69F0-5FBF2B33FE11}"/>
              </a:ext>
            </a:extLst>
          </p:cNvPr>
          <p:cNvCxnSpPr/>
          <p:nvPr/>
        </p:nvCxnSpPr>
        <p:spPr>
          <a:xfrm>
            <a:off x="2892154" y="2275258"/>
            <a:ext cx="1028117" cy="0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C7A446F6-43D9-2F7B-734A-2FD327A462BE}"/>
              </a:ext>
            </a:extLst>
          </p:cNvPr>
          <p:cNvSpPr txBox="1"/>
          <p:nvPr/>
        </p:nvSpPr>
        <p:spPr>
          <a:xfrm>
            <a:off x="2875800" y="2095224"/>
            <a:ext cx="96756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Prompt (HTTP/API)</a:t>
            </a:r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90275E27-2A3E-825A-5FD7-F30B7332B78E}"/>
              </a:ext>
            </a:extLst>
          </p:cNvPr>
          <p:cNvCxnSpPr/>
          <p:nvPr/>
        </p:nvCxnSpPr>
        <p:spPr>
          <a:xfrm>
            <a:off x="4227961" y="2283233"/>
            <a:ext cx="1028117" cy="0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8CEACFDE-67F7-AFA8-43EC-55B88E7587B0}"/>
              </a:ext>
            </a:extLst>
          </p:cNvPr>
          <p:cNvCxnSpPr>
            <a:cxnSpLocks/>
          </p:cNvCxnSpPr>
          <p:nvPr/>
        </p:nvCxnSpPr>
        <p:spPr>
          <a:xfrm>
            <a:off x="5532884" y="2336572"/>
            <a:ext cx="2468880" cy="0"/>
          </a:xfrm>
          <a:prstGeom prst="straightConnector1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3FC76B90-F0A7-817F-DE19-0617074C1889}"/>
              </a:ext>
            </a:extLst>
          </p:cNvPr>
          <p:cNvSpPr/>
          <p:nvPr/>
        </p:nvSpPr>
        <p:spPr>
          <a:xfrm>
            <a:off x="7719878" y="1373625"/>
            <a:ext cx="710140" cy="23860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SAML </a:t>
            </a:r>
            <a:r>
              <a:rPr lang="en-US" sz="825" err="1">
                <a:solidFill>
                  <a:srgbClr val="FFFFFF"/>
                </a:solidFill>
                <a:latin typeface="Calibri" panose="020F0502020204030204"/>
              </a:rPr>
              <a:t>idP</a:t>
            </a:r>
            <a:endParaRPr lang="en-US" sz="825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B6268906-C773-BCBE-CE3E-9EAA94F030A3}"/>
              </a:ext>
            </a:extLst>
          </p:cNvPr>
          <p:cNvSpPr txBox="1"/>
          <p:nvPr/>
        </p:nvSpPr>
        <p:spPr>
          <a:xfrm>
            <a:off x="7775608" y="1626430"/>
            <a:ext cx="66086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Auth</a:t>
            </a:r>
          </a:p>
        </p:txBody>
      </p: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EBD28C1A-4D21-F812-F2A3-799423E0DE70}"/>
              </a:ext>
            </a:extLst>
          </p:cNvPr>
          <p:cNvCxnSpPr>
            <a:cxnSpLocks/>
          </p:cNvCxnSpPr>
          <p:nvPr/>
        </p:nvCxnSpPr>
        <p:spPr>
          <a:xfrm>
            <a:off x="8106297" y="1967986"/>
            <a:ext cx="0" cy="776585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C1A8CE4F-28A8-B952-5734-9502BA66575E}"/>
              </a:ext>
            </a:extLst>
          </p:cNvPr>
          <p:cNvCxnSpPr>
            <a:cxnSpLocks/>
          </p:cNvCxnSpPr>
          <p:nvPr/>
        </p:nvCxnSpPr>
        <p:spPr>
          <a:xfrm>
            <a:off x="5532884" y="2514668"/>
            <a:ext cx="2468880" cy="0"/>
          </a:xfrm>
          <a:prstGeom prst="straightConnector1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id="{C44D8864-000B-72C0-24E6-424C7173B611}"/>
              </a:ext>
            </a:extLst>
          </p:cNvPr>
          <p:cNvSpPr txBox="1"/>
          <p:nvPr/>
        </p:nvSpPr>
        <p:spPr>
          <a:xfrm>
            <a:off x="6416139" y="2120057"/>
            <a:ext cx="98399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dirty="0">
                <a:solidFill>
                  <a:srgbClr val="FFFFFF"/>
                </a:solidFill>
                <a:latin typeface="Calibri" panose="020F0502020204030204"/>
              </a:rPr>
              <a:t>SAML auth (req)^  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89F79A27-59F7-EADF-FCDC-B9E7C4052915}"/>
              </a:ext>
            </a:extLst>
          </p:cNvPr>
          <p:cNvSpPr txBox="1"/>
          <p:nvPr/>
        </p:nvSpPr>
        <p:spPr>
          <a:xfrm>
            <a:off x="6436145" y="2331232"/>
            <a:ext cx="98399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SAML auth (resp)^  </a:t>
            </a:r>
          </a:p>
        </p:txBody>
      </p: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02EC20E3-A726-5AB9-586F-235E667156EA}"/>
              </a:ext>
            </a:extLst>
          </p:cNvPr>
          <p:cNvCxnSpPr>
            <a:cxnSpLocks/>
          </p:cNvCxnSpPr>
          <p:nvPr/>
        </p:nvCxnSpPr>
        <p:spPr>
          <a:xfrm>
            <a:off x="5532885" y="3048947"/>
            <a:ext cx="1162529" cy="0"/>
          </a:xfrm>
          <a:prstGeom prst="straightConnector1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28EB09A8-48CD-CB7A-3A67-275E4EDC629C}"/>
              </a:ext>
            </a:extLst>
          </p:cNvPr>
          <p:cNvCxnSpPr>
            <a:cxnSpLocks/>
          </p:cNvCxnSpPr>
          <p:nvPr/>
        </p:nvCxnSpPr>
        <p:spPr>
          <a:xfrm>
            <a:off x="5532885" y="3330709"/>
            <a:ext cx="1162529" cy="0"/>
          </a:xfrm>
          <a:prstGeom prst="straightConnector1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>
            <a:extLst>
              <a:ext uri="{FF2B5EF4-FFF2-40B4-BE49-F238E27FC236}">
                <a16:creationId xmlns:a16="http://schemas.microsoft.com/office/drawing/2014/main" id="{AD994F13-7D3D-F739-08AD-EDAD864782A3}"/>
              </a:ext>
            </a:extLst>
          </p:cNvPr>
          <p:cNvSpPr txBox="1"/>
          <p:nvPr/>
        </p:nvSpPr>
        <p:spPr>
          <a:xfrm>
            <a:off x="5621974" y="2743404"/>
            <a:ext cx="1025414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Prompt check</a:t>
            </a:r>
            <a:br>
              <a:rPr lang="en-US" sz="825">
                <a:solidFill>
                  <a:srgbClr val="FFFFFF"/>
                </a:solidFill>
                <a:latin typeface="Calibri" panose="020F0502020204030204"/>
              </a:rPr>
            </a:b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(ICAP req)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216000F1-730E-49EA-1243-14A3D7669127}"/>
              </a:ext>
            </a:extLst>
          </p:cNvPr>
          <p:cNvSpPr txBox="1"/>
          <p:nvPr/>
        </p:nvSpPr>
        <p:spPr>
          <a:xfrm>
            <a:off x="5625490" y="3051258"/>
            <a:ext cx="1025414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Prompt check </a:t>
            </a:r>
            <a:br>
              <a:rPr lang="en-US" sz="825">
                <a:solidFill>
                  <a:srgbClr val="FFFFFF"/>
                </a:solidFill>
                <a:latin typeface="Calibri" panose="020F0502020204030204"/>
              </a:rPr>
            </a:b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(ICAP resp)</a:t>
            </a:r>
          </a:p>
        </p:txBody>
      </p: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802C117A-289C-0E45-C9F5-8B62DA73D007}"/>
              </a:ext>
            </a:extLst>
          </p:cNvPr>
          <p:cNvCxnSpPr>
            <a:cxnSpLocks/>
          </p:cNvCxnSpPr>
          <p:nvPr/>
        </p:nvCxnSpPr>
        <p:spPr>
          <a:xfrm>
            <a:off x="5532884" y="3615628"/>
            <a:ext cx="3771900" cy="0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C6E45FE3-2688-48AD-637A-6C67E06FCEBF}"/>
              </a:ext>
            </a:extLst>
          </p:cNvPr>
          <p:cNvSpPr txBox="1"/>
          <p:nvPr/>
        </p:nvSpPr>
        <p:spPr>
          <a:xfrm>
            <a:off x="6957096" y="3446822"/>
            <a:ext cx="1240748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Prompt (HTTP/API)</a:t>
            </a:r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95F5A57F-6EB3-B5D8-0D1B-891D51B79482}"/>
              </a:ext>
            </a:extLst>
          </p:cNvPr>
          <p:cNvCxnSpPr>
            <a:cxnSpLocks/>
          </p:cNvCxnSpPr>
          <p:nvPr/>
        </p:nvCxnSpPr>
        <p:spPr>
          <a:xfrm>
            <a:off x="5532884" y="3841567"/>
            <a:ext cx="3771900" cy="0"/>
          </a:xfrm>
          <a:prstGeom prst="straightConnector1">
            <a:avLst/>
          </a:prstGeom>
          <a:ln w="12700">
            <a:solidFill>
              <a:schemeClr val="bg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Box 124">
            <a:extLst>
              <a:ext uri="{FF2B5EF4-FFF2-40B4-BE49-F238E27FC236}">
                <a16:creationId xmlns:a16="http://schemas.microsoft.com/office/drawing/2014/main" id="{6D4E3A26-3407-11BD-3E63-40CDD7F65912}"/>
              </a:ext>
            </a:extLst>
          </p:cNvPr>
          <p:cNvSpPr txBox="1"/>
          <p:nvPr/>
        </p:nvSpPr>
        <p:spPr>
          <a:xfrm>
            <a:off x="6945049" y="3672760"/>
            <a:ext cx="1240748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Response (HTTP/API)</a:t>
            </a:r>
          </a:p>
        </p:txBody>
      </p: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BEC209EE-A90D-6B1D-09AD-C9303898B226}"/>
              </a:ext>
            </a:extLst>
          </p:cNvPr>
          <p:cNvCxnSpPr>
            <a:cxnSpLocks/>
          </p:cNvCxnSpPr>
          <p:nvPr/>
        </p:nvCxnSpPr>
        <p:spPr>
          <a:xfrm>
            <a:off x="5532885" y="4239948"/>
            <a:ext cx="1162529" cy="0"/>
          </a:xfrm>
          <a:prstGeom prst="straightConnector1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268FC1F2-F37F-F928-D0D5-C2DB7327EF55}"/>
              </a:ext>
            </a:extLst>
          </p:cNvPr>
          <p:cNvCxnSpPr>
            <a:cxnSpLocks/>
          </p:cNvCxnSpPr>
          <p:nvPr/>
        </p:nvCxnSpPr>
        <p:spPr>
          <a:xfrm>
            <a:off x="5532885" y="4522819"/>
            <a:ext cx="1162529" cy="0"/>
          </a:xfrm>
          <a:prstGeom prst="straightConnector1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81F7C1D5-528D-D053-26BB-C1054F9C7A61}"/>
              </a:ext>
            </a:extLst>
          </p:cNvPr>
          <p:cNvSpPr txBox="1"/>
          <p:nvPr/>
        </p:nvSpPr>
        <p:spPr>
          <a:xfrm>
            <a:off x="5635773" y="3939726"/>
            <a:ext cx="960767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Response check (ICAP req)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3BB5F506-53B5-4E6F-DDA4-9160EF29F0A2}"/>
              </a:ext>
            </a:extLst>
          </p:cNvPr>
          <p:cNvSpPr txBox="1"/>
          <p:nvPr/>
        </p:nvSpPr>
        <p:spPr>
          <a:xfrm>
            <a:off x="5581388" y="4221659"/>
            <a:ext cx="985927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Response check (ICAP resp)</a:t>
            </a:r>
          </a:p>
        </p:txBody>
      </p:sp>
      <p:sp>
        <p:nvSpPr>
          <p:cNvPr id="96" name="Title 95">
            <a:extLst>
              <a:ext uri="{FF2B5EF4-FFF2-40B4-BE49-F238E27FC236}">
                <a16:creationId xmlns:a16="http://schemas.microsoft.com/office/drawing/2014/main" id="{B3B0D3DD-C412-940A-A647-3BACAA0F3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Flujo</a:t>
            </a:r>
            <a:r>
              <a:rPr lang="en-US" dirty="0"/>
              <a:t> de </a:t>
            </a:r>
            <a:r>
              <a:rPr lang="en-US" dirty="0" err="1"/>
              <a:t>tráfico</a:t>
            </a:r>
            <a:r>
              <a:rPr lang="en-US" dirty="0"/>
              <a:t> y </a:t>
            </a:r>
            <a:r>
              <a:rPr lang="en-US" dirty="0" err="1"/>
              <a:t>transacciones</a:t>
            </a:r>
            <a:r>
              <a:rPr lang="en-US" dirty="0"/>
              <a:t> con hardware A10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34FEE3C8-04D9-6928-E9A3-5C4EF66C481A}"/>
              </a:ext>
            </a:extLst>
          </p:cNvPr>
          <p:cNvSpPr txBox="1"/>
          <p:nvPr/>
        </p:nvSpPr>
        <p:spPr>
          <a:xfrm>
            <a:off x="4247484" y="2085450"/>
            <a:ext cx="96756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Prompt (HTTP/API)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96447F26-3036-5A6B-0140-3CCE2071FE53}"/>
              </a:ext>
            </a:extLst>
          </p:cNvPr>
          <p:cNvSpPr txBox="1"/>
          <p:nvPr/>
        </p:nvSpPr>
        <p:spPr>
          <a:xfrm>
            <a:off x="5511000" y="1752386"/>
            <a:ext cx="1259371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A10 AI Firewall Hardware 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FD260BD5-F1CD-FE78-AEC5-E7E0FE22ED98}"/>
              </a:ext>
            </a:extLst>
          </p:cNvPr>
          <p:cNvSpPr txBox="1"/>
          <p:nvPr/>
        </p:nvSpPr>
        <p:spPr>
          <a:xfrm>
            <a:off x="6372561" y="4995717"/>
            <a:ext cx="3771895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66">
              <a:defRPr/>
            </a:pP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^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Opcional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para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el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caso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de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uso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forward proxy y/o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políticas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customizadas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basadas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en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grupos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.</a:t>
            </a:r>
          </a:p>
        </p:txBody>
      </p:sp>
      <p:pic>
        <p:nvPicPr>
          <p:cNvPr id="130" name="Imagen 8">
            <a:extLst>
              <a:ext uri="{FF2B5EF4-FFF2-40B4-BE49-F238E27FC236}">
                <a16:creationId xmlns:a16="http://schemas.microsoft.com/office/drawing/2014/main" id="{DCE08E1A-9412-8EB8-4488-5521F94E3A3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57510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46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B9C0B-E455-1063-4B2A-2C603ABB2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327B254B-AB01-C0A6-534C-CD29AF1884E3}"/>
              </a:ext>
            </a:extLst>
          </p:cNvPr>
          <p:cNvSpPr/>
          <p:nvPr/>
        </p:nvSpPr>
        <p:spPr>
          <a:xfrm>
            <a:off x="4909351" y="1270860"/>
            <a:ext cx="2373298" cy="498139"/>
          </a:xfrm>
          <a:prstGeom prst="roundRect">
            <a:avLst/>
          </a:prstGeom>
          <a:solidFill>
            <a:schemeClr val="tx1">
              <a:alpha val="1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9CD22EB9-4BFC-872F-0AB4-9218F744EB29}"/>
              </a:ext>
            </a:extLst>
          </p:cNvPr>
          <p:cNvCxnSpPr>
            <a:cxnSpLocks/>
          </p:cNvCxnSpPr>
          <p:nvPr/>
        </p:nvCxnSpPr>
        <p:spPr>
          <a:xfrm>
            <a:off x="5904780" y="1477179"/>
            <a:ext cx="480060" cy="0"/>
          </a:xfrm>
          <a:prstGeom prst="line">
            <a:avLst/>
          </a:prstGeom>
          <a:ln w="63500" cap="rnd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F7379F2E-50F4-0760-316C-E9D37D05D382}"/>
              </a:ext>
            </a:extLst>
          </p:cNvPr>
          <p:cNvGrpSpPr>
            <a:grpSpLocks noChangeAspect="1"/>
          </p:cNvGrpSpPr>
          <p:nvPr/>
        </p:nvGrpSpPr>
        <p:grpSpPr>
          <a:xfrm>
            <a:off x="2564119" y="1342324"/>
            <a:ext cx="417311" cy="325448"/>
            <a:chOff x="3366252" y="4912380"/>
            <a:chExt cx="814647" cy="635316"/>
          </a:xfrm>
          <a:solidFill>
            <a:schemeClr val="bg1">
              <a:lumMod val="95000"/>
            </a:schemeClr>
          </a:solidFill>
        </p:grpSpPr>
        <p:sp>
          <p:nvSpPr>
            <p:cNvPr id="3" name="Freeform 32">
              <a:extLst>
                <a:ext uri="{FF2B5EF4-FFF2-40B4-BE49-F238E27FC236}">
                  <a16:creationId xmlns:a16="http://schemas.microsoft.com/office/drawing/2014/main" id="{9FDB143F-ADF7-F55F-7382-BE0F31FA25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7925" y="4912380"/>
              <a:ext cx="231303" cy="299155"/>
            </a:xfrm>
            <a:custGeom>
              <a:avLst/>
              <a:gdLst>
                <a:gd name="T0" fmla="*/ 165 w 331"/>
                <a:gd name="T1" fmla="*/ 427 h 428"/>
                <a:gd name="T2" fmla="*/ 23 w 331"/>
                <a:gd name="T3" fmla="*/ 318 h 428"/>
                <a:gd name="T4" fmla="*/ 3 w 331"/>
                <a:gd name="T5" fmla="*/ 164 h 428"/>
                <a:gd name="T6" fmla="*/ 45 w 331"/>
                <a:gd name="T7" fmla="*/ 54 h 428"/>
                <a:gd name="T8" fmla="*/ 165 w 331"/>
                <a:gd name="T9" fmla="*/ 0 h 428"/>
                <a:gd name="T10" fmla="*/ 284 w 331"/>
                <a:gd name="T11" fmla="*/ 54 h 428"/>
                <a:gd name="T12" fmla="*/ 327 w 331"/>
                <a:gd name="T13" fmla="*/ 164 h 428"/>
                <a:gd name="T14" fmla="*/ 306 w 331"/>
                <a:gd name="T15" fmla="*/ 318 h 428"/>
                <a:gd name="T16" fmla="*/ 165 w 331"/>
                <a:gd name="T17" fmla="*/ 427 h 428"/>
                <a:gd name="T18" fmla="*/ 165 w 331"/>
                <a:gd name="T19" fmla="*/ 29 h 428"/>
                <a:gd name="T20" fmla="*/ 67 w 331"/>
                <a:gd name="T21" fmla="*/ 73 h 428"/>
                <a:gd name="T22" fmla="*/ 32 w 331"/>
                <a:gd name="T23" fmla="*/ 161 h 428"/>
                <a:gd name="T24" fmla="*/ 53 w 331"/>
                <a:gd name="T25" fmla="*/ 311 h 428"/>
                <a:gd name="T26" fmla="*/ 165 w 331"/>
                <a:gd name="T27" fmla="*/ 397 h 428"/>
                <a:gd name="T28" fmla="*/ 277 w 331"/>
                <a:gd name="T29" fmla="*/ 309 h 428"/>
                <a:gd name="T30" fmla="*/ 297 w 331"/>
                <a:gd name="T31" fmla="*/ 159 h 428"/>
                <a:gd name="T32" fmla="*/ 263 w 331"/>
                <a:gd name="T33" fmla="*/ 72 h 428"/>
                <a:gd name="T34" fmla="*/ 165 w 331"/>
                <a:gd name="T35" fmla="*/ 29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1" h="428">
                  <a:moveTo>
                    <a:pt x="165" y="427"/>
                  </a:moveTo>
                  <a:cubicBezTo>
                    <a:pt x="98" y="427"/>
                    <a:pt x="41" y="382"/>
                    <a:pt x="23" y="318"/>
                  </a:cubicBezTo>
                  <a:cubicBezTo>
                    <a:pt x="22" y="314"/>
                    <a:pt x="7" y="238"/>
                    <a:pt x="3" y="164"/>
                  </a:cubicBezTo>
                  <a:cubicBezTo>
                    <a:pt x="0" y="126"/>
                    <a:pt x="16" y="85"/>
                    <a:pt x="45" y="54"/>
                  </a:cubicBezTo>
                  <a:cubicBezTo>
                    <a:pt x="77" y="21"/>
                    <a:pt x="121" y="0"/>
                    <a:pt x="165" y="0"/>
                  </a:cubicBezTo>
                  <a:cubicBezTo>
                    <a:pt x="209" y="0"/>
                    <a:pt x="252" y="19"/>
                    <a:pt x="284" y="54"/>
                  </a:cubicBezTo>
                  <a:cubicBezTo>
                    <a:pt x="314" y="85"/>
                    <a:pt x="330" y="126"/>
                    <a:pt x="327" y="164"/>
                  </a:cubicBezTo>
                  <a:cubicBezTo>
                    <a:pt x="322" y="238"/>
                    <a:pt x="306" y="315"/>
                    <a:pt x="306" y="318"/>
                  </a:cubicBezTo>
                  <a:cubicBezTo>
                    <a:pt x="290" y="382"/>
                    <a:pt x="232" y="427"/>
                    <a:pt x="165" y="427"/>
                  </a:cubicBezTo>
                  <a:close/>
                  <a:moveTo>
                    <a:pt x="165" y="29"/>
                  </a:moveTo>
                  <a:cubicBezTo>
                    <a:pt x="128" y="29"/>
                    <a:pt x="93" y="45"/>
                    <a:pt x="67" y="73"/>
                  </a:cubicBezTo>
                  <a:cubicBezTo>
                    <a:pt x="44" y="98"/>
                    <a:pt x="31" y="130"/>
                    <a:pt x="32" y="161"/>
                  </a:cubicBezTo>
                  <a:cubicBezTo>
                    <a:pt x="37" y="233"/>
                    <a:pt x="53" y="309"/>
                    <a:pt x="53" y="311"/>
                  </a:cubicBezTo>
                  <a:cubicBezTo>
                    <a:pt x="66" y="362"/>
                    <a:pt x="113" y="397"/>
                    <a:pt x="165" y="397"/>
                  </a:cubicBezTo>
                  <a:cubicBezTo>
                    <a:pt x="218" y="397"/>
                    <a:pt x="264" y="360"/>
                    <a:pt x="277" y="309"/>
                  </a:cubicBezTo>
                  <a:cubicBezTo>
                    <a:pt x="277" y="309"/>
                    <a:pt x="293" y="232"/>
                    <a:pt x="297" y="159"/>
                  </a:cubicBezTo>
                  <a:cubicBezTo>
                    <a:pt x="299" y="129"/>
                    <a:pt x="287" y="96"/>
                    <a:pt x="263" y="72"/>
                  </a:cubicBezTo>
                  <a:cubicBezTo>
                    <a:pt x="238" y="45"/>
                    <a:pt x="201" y="29"/>
                    <a:pt x="165" y="29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4" name="Freeform 33">
              <a:extLst>
                <a:ext uri="{FF2B5EF4-FFF2-40B4-BE49-F238E27FC236}">
                  <a16:creationId xmlns:a16="http://schemas.microsoft.com/office/drawing/2014/main" id="{B742B3BF-6556-E572-5829-9136207D8C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2318" y="5208450"/>
              <a:ext cx="425600" cy="280650"/>
            </a:xfrm>
            <a:custGeom>
              <a:avLst/>
              <a:gdLst>
                <a:gd name="T0" fmla="*/ 560 w 609"/>
                <a:gd name="T1" fmla="*/ 401 h 402"/>
                <a:gd name="T2" fmla="*/ 483 w 609"/>
                <a:gd name="T3" fmla="*/ 401 h 402"/>
                <a:gd name="T4" fmla="*/ 483 w 609"/>
                <a:gd name="T5" fmla="*/ 372 h 402"/>
                <a:gd name="T6" fmla="*/ 560 w 609"/>
                <a:gd name="T7" fmla="*/ 372 h 402"/>
                <a:gd name="T8" fmla="*/ 579 w 609"/>
                <a:gd name="T9" fmla="*/ 353 h 402"/>
                <a:gd name="T10" fmla="*/ 579 w 609"/>
                <a:gd name="T11" fmla="*/ 205 h 402"/>
                <a:gd name="T12" fmla="*/ 424 w 609"/>
                <a:gd name="T13" fmla="*/ 31 h 402"/>
                <a:gd name="T14" fmla="*/ 306 w 609"/>
                <a:gd name="T15" fmla="*/ 82 h 402"/>
                <a:gd name="T16" fmla="*/ 188 w 609"/>
                <a:gd name="T17" fmla="*/ 30 h 402"/>
                <a:gd name="T18" fmla="*/ 29 w 609"/>
                <a:gd name="T19" fmla="*/ 205 h 402"/>
                <a:gd name="T20" fmla="*/ 29 w 609"/>
                <a:gd name="T21" fmla="*/ 353 h 402"/>
                <a:gd name="T22" fmla="*/ 48 w 609"/>
                <a:gd name="T23" fmla="*/ 372 h 402"/>
                <a:gd name="T24" fmla="*/ 125 w 609"/>
                <a:gd name="T25" fmla="*/ 372 h 402"/>
                <a:gd name="T26" fmla="*/ 125 w 609"/>
                <a:gd name="T27" fmla="*/ 401 h 402"/>
                <a:gd name="T28" fmla="*/ 48 w 609"/>
                <a:gd name="T29" fmla="*/ 401 h 402"/>
                <a:gd name="T30" fmla="*/ 0 w 609"/>
                <a:gd name="T31" fmla="*/ 353 h 402"/>
                <a:gd name="T32" fmla="*/ 0 w 609"/>
                <a:gd name="T33" fmla="*/ 205 h 402"/>
                <a:gd name="T34" fmla="*/ 194 w 609"/>
                <a:gd name="T35" fmla="*/ 0 h 402"/>
                <a:gd name="T36" fmla="*/ 201 w 609"/>
                <a:gd name="T37" fmla="*/ 0 h 402"/>
                <a:gd name="T38" fmla="*/ 206 w 609"/>
                <a:gd name="T39" fmla="*/ 6 h 402"/>
                <a:gd name="T40" fmla="*/ 308 w 609"/>
                <a:gd name="T41" fmla="*/ 53 h 402"/>
                <a:gd name="T42" fmla="*/ 408 w 609"/>
                <a:gd name="T43" fmla="*/ 6 h 402"/>
                <a:gd name="T44" fmla="*/ 413 w 609"/>
                <a:gd name="T45" fmla="*/ 0 h 402"/>
                <a:gd name="T46" fmla="*/ 420 w 609"/>
                <a:gd name="T47" fmla="*/ 0 h 402"/>
                <a:gd name="T48" fmla="*/ 608 w 609"/>
                <a:gd name="T49" fmla="*/ 205 h 402"/>
                <a:gd name="T50" fmla="*/ 608 w 609"/>
                <a:gd name="T51" fmla="*/ 353 h 402"/>
                <a:gd name="T52" fmla="*/ 560 w 609"/>
                <a:gd name="T53" fmla="*/ 401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09" h="402">
                  <a:moveTo>
                    <a:pt x="560" y="401"/>
                  </a:moveTo>
                  <a:lnTo>
                    <a:pt x="483" y="401"/>
                  </a:lnTo>
                  <a:lnTo>
                    <a:pt x="483" y="372"/>
                  </a:lnTo>
                  <a:lnTo>
                    <a:pt x="560" y="372"/>
                  </a:lnTo>
                  <a:cubicBezTo>
                    <a:pt x="570" y="372"/>
                    <a:pt x="579" y="363"/>
                    <a:pt x="579" y="353"/>
                  </a:cubicBezTo>
                  <a:lnTo>
                    <a:pt x="579" y="205"/>
                  </a:lnTo>
                  <a:cubicBezTo>
                    <a:pt x="579" y="116"/>
                    <a:pt x="512" y="41"/>
                    <a:pt x="424" y="31"/>
                  </a:cubicBezTo>
                  <a:cubicBezTo>
                    <a:pt x="394" y="63"/>
                    <a:pt x="351" y="82"/>
                    <a:pt x="306" y="82"/>
                  </a:cubicBezTo>
                  <a:cubicBezTo>
                    <a:pt x="261" y="82"/>
                    <a:pt x="219" y="63"/>
                    <a:pt x="188" y="30"/>
                  </a:cubicBezTo>
                  <a:cubicBezTo>
                    <a:pt x="98" y="38"/>
                    <a:pt x="29" y="113"/>
                    <a:pt x="29" y="205"/>
                  </a:cubicBezTo>
                  <a:lnTo>
                    <a:pt x="29" y="353"/>
                  </a:lnTo>
                  <a:cubicBezTo>
                    <a:pt x="29" y="363"/>
                    <a:pt x="38" y="372"/>
                    <a:pt x="48" y="372"/>
                  </a:cubicBezTo>
                  <a:lnTo>
                    <a:pt x="125" y="372"/>
                  </a:lnTo>
                  <a:lnTo>
                    <a:pt x="125" y="401"/>
                  </a:lnTo>
                  <a:lnTo>
                    <a:pt x="48" y="401"/>
                  </a:lnTo>
                  <a:cubicBezTo>
                    <a:pt x="22" y="401"/>
                    <a:pt x="0" y="379"/>
                    <a:pt x="0" y="353"/>
                  </a:cubicBezTo>
                  <a:lnTo>
                    <a:pt x="0" y="205"/>
                  </a:lnTo>
                  <a:cubicBezTo>
                    <a:pt x="0" y="95"/>
                    <a:pt x="85" y="6"/>
                    <a:pt x="194" y="0"/>
                  </a:cubicBezTo>
                  <a:lnTo>
                    <a:pt x="201" y="0"/>
                  </a:lnTo>
                  <a:lnTo>
                    <a:pt x="206" y="6"/>
                  </a:lnTo>
                  <a:cubicBezTo>
                    <a:pt x="230" y="37"/>
                    <a:pt x="269" y="53"/>
                    <a:pt x="308" y="53"/>
                  </a:cubicBezTo>
                  <a:cubicBezTo>
                    <a:pt x="348" y="53"/>
                    <a:pt x="383" y="35"/>
                    <a:pt x="408" y="6"/>
                  </a:cubicBezTo>
                  <a:lnTo>
                    <a:pt x="413" y="0"/>
                  </a:lnTo>
                  <a:lnTo>
                    <a:pt x="420" y="0"/>
                  </a:lnTo>
                  <a:cubicBezTo>
                    <a:pt x="525" y="9"/>
                    <a:pt x="608" y="98"/>
                    <a:pt x="608" y="205"/>
                  </a:cubicBezTo>
                  <a:lnTo>
                    <a:pt x="608" y="353"/>
                  </a:lnTo>
                  <a:cubicBezTo>
                    <a:pt x="606" y="379"/>
                    <a:pt x="586" y="401"/>
                    <a:pt x="560" y="40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5" name="Freeform 34">
              <a:extLst>
                <a:ext uri="{FF2B5EF4-FFF2-40B4-BE49-F238E27FC236}">
                  <a16:creationId xmlns:a16="http://schemas.microsoft.com/office/drawing/2014/main" id="{251C9D77-8242-652F-200C-B0C6F5FA9A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9420" y="5359569"/>
              <a:ext cx="271397" cy="188127"/>
            </a:xfrm>
            <a:custGeom>
              <a:avLst/>
              <a:gdLst>
                <a:gd name="T0" fmla="*/ 344 w 386"/>
                <a:gd name="T1" fmla="*/ 267 h 268"/>
                <a:gd name="T2" fmla="*/ 41 w 386"/>
                <a:gd name="T3" fmla="*/ 267 h 268"/>
                <a:gd name="T4" fmla="*/ 0 w 386"/>
                <a:gd name="T5" fmla="*/ 226 h 268"/>
                <a:gd name="T6" fmla="*/ 0 w 386"/>
                <a:gd name="T7" fmla="*/ 41 h 268"/>
                <a:gd name="T8" fmla="*/ 41 w 386"/>
                <a:gd name="T9" fmla="*/ 0 h 268"/>
                <a:gd name="T10" fmla="*/ 344 w 386"/>
                <a:gd name="T11" fmla="*/ 0 h 268"/>
                <a:gd name="T12" fmla="*/ 385 w 386"/>
                <a:gd name="T13" fmla="*/ 41 h 268"/>
                <a:gd name="T14" fmla="*/ 385 w 386"/>
                <a:gd name="T15" fmla="*/ 226 h 268"/>
                <a:gd name="T16" fmla="*/ 344 w 386"/>
                <a:gd name="T17" fmla="*/ 267 h 268"/>
                <a:gd name="T18" fmla="*/ 39 w 386"/>
                <a:gd name="T19" fmla="*/ 28 h 268"/>
                <a:gd name="T20" fmla="*/ 28 w 386"/>
                <a:gd name="T21" fmla="*/ 40 h 268"/>
                <a:gd name="T22" fmla="*/ 28 w 386"/>
                <a:gd name="T23" fmla="*/ 225 h 268"/>
                <a:gd name="T24" fmla="*/ 39 w 386"/>
                <a:gd name="T25" fmla="*/ 236 h 268"/>
                <a:gd name="T26" fmla="*/ 342 w 386"/>
                <a:gd name="T27" fmla="*/ 236 h 268"/>
                <a:gd name="T28" fmla="*/ 354 w 386"/>
                <a:gd name="T29" fmla="*/ 225 h 268"/>
                <a:gd name="T30" fmla="*/ 354 w 386"/>
                <a:gd name="T31" fmla="*/ 40 h 268"/>
                <a:gd name="T32" fmla="*/ 342 w 386"/>
                <a:gd name="T33" fmla="*/ 28 h 268"/>
                <a:gd name="T34" fmla="*/ 39 w 386"/>
                <a:gd name="T35" fmla="*/ 2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86" h="268">
                  <a:moveTo>
                    <a:pt x="344" y="267"/>
                  </a:moveTo>
                  <a:lnTo>
                    <a:pt x="41" y="267"/>
                  </a:lnTo>
                  <a:cubicBezTo>
                    <a:pt x="17" y="267"/>
                    <a:pt x="0" y="248"/>
                    <a:pt x="0" y="226"/>
                  </a:cubicBezTo>
                  <a:lnTo>
                    <a:pt x="0" y="41"/>
                  </a:lnTo>
                  <a:cubicBezTo>
                    <a:pt x="0" y="18"/>
                    <a:pt x="19" y="0"/>
                    <a:pt x="41" y="0"/>
                  </a:cubicBezTo>
                  <a:lnTo>
                    <a:pt x="344" y="0"/>
                  </a:lnTo>
                  <a:cubicBezTo>
                    <a:pt x="367" y="0"/>
                    <a:pt x="385" y="19"/>
                    <a:pt x="385" y="41"/>
                  </a:cubicBezTo>
                  <a:lnTo>
                    <a:pt x="385" y="226"/>
                  </a:lnTo>
                  <a:cubicBezTo>
                    <a:pt x="385" y="249"/>
                    <a:pt x="366" y="267"/>
                    <a:pt x="344" y="267"/>
                  </a:cubicBezTo>
                  <a:close/>
                  <a:moveTo>
                    <a:pt x="39" y="28"/>
                  </a:moveTo>
                  <a:cubicBezTo>
                    <a:pt x="32" y="28"/>
                    <a:pt x="28" y="34"/>
                    <a:pt x="28" y="40"/>
                  </a:cubicBezTo>
                  <a:lnTo>
                    <a:pt x="28" y="225"/>
                  </a:lnTo>
                  <a:cubicBezTo>
                    <a:pt x="28" y="232"/>
                    <a:pt x="33" y="236"/>
                    <a:pt x="39" y="236"/>
                  </a:cubicBezTo>
                  <a:lnTo>
                    <a:pt x="342" y="236"/>
                  </a:lnTo>
                  <a:cubicBezTo>
                    <a:pt x="350" y="236"/>
                    <a:pt x="354" y="230"/>
                    <a:pt x="354" y="225"/>
                  </a:cubicBezTo>
                  <a:lnTo>
                    <a:pt x="354" y="40"/>
                  </a:lnTo>
                  <a:cubicBezTo>
                    <a:pt x="354" y="32"/>
                    <a:pt x="348" y="28"/>
                    <a:pt x="342" y="28"/>
                  </a:cubicBezTo>
                  <a:lnTo>
                    <a:pt x="39" y="28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6" name="Freeform 35">
              <a:extLst>
                <a:ext uri="{FF2B5EF4-FFF2-40B4-BE49-F238E27FC236}">
                  <a16:creationId xmlns:a16="http://schemas.microsoft.com/office/drawing/2014/main" id="{84D879EE-E567-2124-4CBD-821D651630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3576" y="5471031"/>
              <a:ext cx="104858" cy="19625"/>
            </a:xfrm>
            <a:custGeom>
              <a:avLst/>
              <a:gdLst>
                <a:gd name="T0" fmla="*/ 75 w 151"/>
                <a:gd name="T1" fmla="*/ 29 h 30"/>
                <a:gd name="T2" fmla="*/ 0 w 151"/>
                <a:gd name="T3" fmla="*/ 29 h 30"/>
                <a:gd name="T4" fmla="*/ 0 w 151"/>
                <a:gd name="T5" fmla="*/ 0 h 30"/>
                <a:gd name="T6" fmla="*/ 150 w 151"/>
                <a:gd name="T7" fmla="*/ 0 h 30"/>
                <a:gd name="T8" fmla="*/ 150 w 151"/>
                <a:gd name="T9" fmla="*/ 29 h 30"/>
                <a:gd name="T10" fmla="*/ 75 w 151"/>
                <a:gd name="T11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1" h="30">
                  <a:moveTo>
                    <a:pt x="75" y="29"/>
                  </a:moveTo>
                  <a:lnTo>
                    <a:pt x="0" y="29"/>
                  </a:lnTo>
                  <a:lnTo>
                    <a:pt x="0" y="0"/>
                  </a:lnTo>
                  <a:lnTo>
                    <a:pt x="150" y="0"/>
                  </a:lnTo>
                  <a:lnTo>
                    <a:pt x="150" y="29"/>
                  </a:lnTo>
                  <a:lnTo>
                    <a:pt x="75" y="2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7" name="Freeform 38">
              <a:extLst>
                <a:ext uri="{FF2B5EF4-FFF2-40B4-BE49-F238E27FC236}">
                  <a16:creationId xmlns:a16="http://schemas.microsoft.com/office/drawing/2014/main" id="{CC4051D3-C8E2-EC47-03BA-63B5FEC329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1296" y="5424152"/>
              <a:ext cx="58596" cy="49345"/>
            </a:xfrm>
            <a:custGeom>
              <a:avLst/>
              <a:gdLst>
                <a:gd name="T0" fmla="*/ 10 w 84"/>
                <a:gd name="T1" fmla="*/ 70 h 71"/>
                <a:gd name="T2" fmla="*/ 0 w 84"/>
                <a:gd name="T3" fmla="*/ 51 h 71"/>
                <a:gd name="T4" fmla="*/ 32 w 84"/>
                <a:gd name="T5" fmla="*/ 33 h 71"/>
                <a:gd name="T6" fmla="*/ 0 w 84"/>
                <a:gd name="T7" fmla="*/ 19 h 71"/>
                <a:gd name="T8" fmla="*/ 10 w 84"/>
                <a:gd name="T9" fmla="*/ 0 h 71"/>
                <a:gd name="T10" fmla="*/ 83 w 84"/>
                <a:gd name="T11" fmla="*/ 33 h 71"/>
                <a:gd name="T12" fmla="*/ 10 w 84"/>
                <a:gd name="T13" fmla="*/ 7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71">
                  <a:moveTo>
                    <a:pt x="10" y="70"/>
                  </a:moveTo>
                  <a:lnTo>
                    <a:pt x="0" y="51"/>
                  </a:lnTo>
                  <a:lnTo>
                    <a:pt x="32" y="33"/>
                  </a:lnTo>
                  <a:lnTo>
                    <a:pt x="0" y="19"/>
                  </a:lnTo>
                  <a:lnTo>
                    <a:pt x="10" y="0"/>
                  </a:lnTo>
                  <a:lnTo>
                    <a:pt x="83" y="33"/>
                  </a:lnTo>
                  <a:lnTo>
                    <a:pt x="10" y="7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735C3DB-9B86-0725-31C4-352210357F2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366252" y="5014715"/>
              <a:ext cx="814647" cy="456316"/>
              <a:chOff x="4478338" y="3663950"/>
              <a:chExt cx="461962" cy="258763"/>
            </a:xfrm>
            <a:grpFill/>
          </p:grpSpPr>
          <p:sp>
            <p:nvSpPr>
              <p:cNvPr id="9" name="Freeform 45">
                <a:extLst>
                  <a:ext uri="{FF2B5EF4-FFF2-40B4-BE49-F238E27FC236}">
                    <a16:creationId xmlns:a16="http://schemas.microsoft.com/office/drawing/2014/main" id="{64976D30-BC31-B2C3-79F5-48C01924B9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22788" y="3663950"/>
                <a:ext cx="104775" cy="134938"/>
              </a:xfrm>
              <a:custGeom>
                <a:avLst/>
                <a:gdLst>
                  <a:gd name="T0" fmla="*/ 144 w 289"/>
                  <a:gd name="T1" fmla="*/ 374 h 375"/>
                  <a:gd name="T2" fmla="*/ 20 w 289"/>
                  <a:gd name="T3" fmla="*/ 279 h 375"/>
                  <a:gd name="T4" fmla="*/ 1 w 289"/>
                  <a:gd name="T5" fmla="*/ 143 h 375"/>
                  <a:gd name="T6" fmla="*/ 39 w 289"/>
                  <a:gd name="T7" fmla="*/ 47 h 375"/>
                  <a:gd name="T8" fmla="*/ 144 w 289"/>
                  <a:gd name="T9" fmla="*/ 0 h 375"/>
                  <a:gd name="T10" fmla="*/ 249 w 289"/>
                  <a:gd name="T11" fmla="*/ 47 h 375"/>
                  <a:gd name="T12" fmla="*/ 287 w 289"/>
                  <a:gd name="T13" fmla="*/ 143 h 375"/>
                  <a:gd name="T14" fmla="*/ 270 w 289"/>
                  <a:gd name="T15" fmla="*/ 277 h 375"/>
                  <a:gd name="T16" fmla="*/ 144 w 289"/>
                  <a:gd name="T17" fmla="*/ 374 h 375"/>
                  <a:gd name="T18" fmla="*/ 144 w 289"/>
                  <a:gd name="T19" fmla="*/ 30 h 375"/>
                  <a:gd name="T20" fmla="*/ 60 w 289"/>
                  <a:gd name="T21" fmla="*/ 67 h 375"/>
                  <a:gd name="T22" fmla="*/ 30 w 289"/>
                  <a:gd name="T23" fmla="*/ 142 h 375"/>
                  <a:gd name="T24" fmla="*/ 48 w 289"/>
                  <a:gd name="T25" fmla="*/ 272 h 375"/>
                  <a:gd name="T26" fmla="*/ 144 w 289"/>
                  <a:gd name="T27" fmla="*/ 346 h 375"/>
                  <a:gd name="T28" fmla="*/ 240 w 289"/>
                  <a:gd name="T29" fmla="*/ 272 h 375"/>
                  <a:gd name="T30" fmla="*/ 240 w 289"/>
                  <a:gd name="T31" fmla="*/ 272 h 375"/>
                  <a:gd name="T32" fmla="*/ 258 w 289"/>
                  <a:gd name="T33" fmla="*/ 142 h 375"/>
                  <a:gd name="T34" fmla="*/ 229 w 289"/>
                  <a:gd name="T35" fmla="*/ 67 h 375"/>
                  <a:gd name="T36" fmla="*/ 144 w 289"/>
                  <a:gd name="T37" fmla="*/ 3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9" h="375">
                    <a:moveTo>
                      <a:pt x="144" y="374"/>
                    </a:moveTo>
                    <a:cubicBezTo>
                      <a:pt x="86" y="374"/>
                      <a:pt x="35" y="336"/>
                      <a:pt x="20" y="279"/>
                    </a:cubicBezTo>
                    <a:cubicBezTo>
                      <a:pt x="19" y="276"/>
                      <a:pt x="6" y="209"/>
                      <a:pt x="1" y="143"/>
                    </a:cubicBezTo>
                    <a:cubicBezTo>
                      <a:pt x="0" y="110"/>
                      <a:pt x="13" y="75"/>
                      <a:pt x="39" y="47"/>
                    </a:cubicBezTo>
                    <a:cubicBezTo>
                      <a:pt x="67" y="18"/>
                      <a:pt x="106" y="0"/>
                      <a:pt x="144" y="0"/>
                    </a:cubicBezTo>
                    <a:cubicBezTo>
                      <a:pt x="184" y="0"/>
                      <a:pt x="221" y="18"/>
                      <a:pt x="249" y="47"/>
                    </a:cubicBezTo>
                    <a:cubicBezTo>
                      <a:pt x="275" y="75"/>
                      <a:pt x="288" y="110"/>
                      <a:pt x="287" y="143"/>
                    </a:cubicBezTo>
                    <a:cubicBezTo>
                      <a:pt x="283" y="207"/>
                      <a:pt x="270" y="274"/>
                      <a:pt x="270" y="277"/>
                    </a:cubicBezTo>
                    <a:cubicBezTo>
                      <a:pt x="253" y="336"/>
                      <a:pt x="202" y="374"/>
                      <a:pt x="144" y="374"/>
                    </a:cubicBezTo>
                    <a:close/>
                    <a:moveTo>
                      <a:pt x="144" y="30"/>
                    </a:moveTo>
                    <a:cubicBezTo>
                      <a:pt x="114" y="30"/>
                      <a:pt x="83" y="43"/>
                      <a:pt x="60" y="67"/>
                    </a:cubicBezTo>
                    <a:cubicBezTo>
                      <a:pt x="39" y="89"/>
                      <a:pt x="29" y="117"/>
                      <a:pt x="30" y="142"/>
                    </a:cubicBezTo>
                    <a:cubicBezTo>
                      <a:pt x="35" y="204"/>
                      <a:pt x="48" y="272"/>
                      <a:pt x="48" y="272"/>
                    </a:cubicBezTo>
                    <a:cubicBezTo>
                      <a:pt x="60" y="315"/>
                      <a:pt x="99" y="346"/>
                      <a:pt x="144" y="346"/>
                    </a:cubicBezTo>
                    <a:cubicBezTo>
                      <a:pt x="189" y="346"/>
                      <a:pt x="229" y="315"/>
                      <a:pt x="240" y="272"/>
                    </a:cubicBezTo>
                    <a:lnTo>
                      <a:pt x="240" y="272"/>
                    </a:lnTo>
                    <a:cubicBezTo>
                      <a:pt x="240" y="272"/>
                      <a:pt x="253" y="204"/>
                      <a:pt x="258" y="142"/>
                    </a:cubicBezTo>
                    <a:cubicBezTo>
                      <a:pt x="259" y="116"/>
                      <a:pt x="249" y="89"/>
                      <a:pt x="229" y="67"/>
                    </a:cubicBezTo>
                    <a:cubicBezTo>
                      <a:pt x="205" y="43"/>
                      <a:pt x="175" y="30"/>
                      <a:pt x="14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0" name="Freeform 46">
                <a:extLst>
                  <a:ext uri="{FF2B5EF4-FFF2-40B4-BE49-F238E27FC236}">
                    <a16:creationId xmlns:a16="http://schemas.microsoft.com/office/drawing/2014/main" id="{13362694-CCA2-861D-C070-4695FF239C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78338" y="3795713"/>
                <a:ext cx="98425" cy="127000"/>
              </a:xfrm>
              <a:custGeom>
                <a:avLst/>
                <a:gdLst>
                  <a:gd name="T0" fmla="*/ 270 w 273"/>
                  <a:gd name="T1" fmla="*/ 351 h 352"/>
                  <a:gd name="T2" fmla="*/ 44 w 273"/>
                  <a:gd name="T3" fmla="*/ 351 h 352"/>
                  <a:gd name="T4" fmla="*/ 0 w 273"/>
                  <a:gd name="T5" fmla="*/ 307 h 352"/>
                  <a:gd name="T6" fmla="*/ 0 w 273"/>
                  <a:gd name="T7" fmla="*/ 179 h 352"/>
                  <a:gd name="T8" fmla="*/ 171 w 273"/>
                  <a:gd name="T9" fmla="*/ 0 h 352"/>
                  <a:gd name="T10" fmla="*/ 178 w 273"/>
                  <a:gd name="T11" fmla="*/ 0 h 352"/>
                  <a:gd name="T12" fmla="*/ 183 w 273"/>
                  <a:gd name="T13" fmla="*/ 6 h 352"/>
                  <a:gd name="T14" fmla="*/ 270 w 273"/>
                  <a:gd name="T15" fmla="*/ 46 h 352"/>
                  <a:gd name="T16" fmla="*/ 270 w 273"/>
                  <a:gd name="T17" fmla="*/ 75 h 352"/>
                  <a:gd name="T18" fmla="*/ 167 w 273"/>
                  <a:gd name="T19" fmla="*/ 30 h 352"/>
                  <a:gd name="T20" fmla="*/ 31 w 273"/>
                  <a:gd name="T21" fmla="*/ 180 h 352"/>
                  <a:gd name="T22" fmla="*/ 31 w 273"/>
                  <a:gd name="T23" fmla="*/ 309 h 352"/>
                  <a:gd name="T24" fmla="*/ 46 w 273"/>
                  <a:gd name="T25" fmla="*/ 323 h 352"/>
                  <a:gd name="T26" fmla="*/ 272 w 273"/>
                  <a:gd name="T27" fmla="*/ 323 h 352"/>
                  <a:gd name="T28" fmla="*/ 272 w 273"/>
                  <a:gd name="T29" fmla="*/ 351 h 352"/>
                  <a:gd name="T30" fmla="*/ 270 w 273"/>
                  <a:gd name="T31" fmla="*/ 351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73" h="352">
                    <a:moveTo>
                      <a:pt x="270" y="351"/>
                    </a:moveTo>
                    <a:lnTo>
                      <a:pt x="44" y="351"/>
                    </a:lnTo>
                    <a:cubicBezTo>
                      <a:pt x="21" y="351"/>
                      <a:pt x="0" y="332"/>
                      <a:pt x="0" y="307"/>
                    </a:cubicBezTo>
                    <a:lnTo>
                      <a:pt x="0" y="179"/>
                    </a:lnTo>
                    <a:cubicBezTo>
                      <a:pt x="0" y="83"/>
                      <a:pt x="75" y="4"/>
                      <a:pt x="171" y="0"/>
                    </a:cubicBezTo>
                    <a:lnTo>
                      <a:pt x="178" y="0"/>
                    </a:lnTo>
                    <a:lnTo>
                      <a:pt x="183" y="6"/>
                    </a:lnTo>
                    <a:cubicBezTo>
                      <a:pt x="205" y="32"/>
                      <a:pt x="237" y="46"/>
                      <a:pt x="270" y="46"/>
                    </a:cubicBezTo>
                    <a:lnTo>
                      <a:pt x="270" y="75"/>
                    </a:lnTo>
                    <a:cubicBezTo>
                      <a:pt x="231" y="75"/>
                      <a:pt x="193" y="59"/>
                      <a:pt x="167" y="30"/>
                    </a:cubicBezTo>
                    <a:cubicBezTo>
                      <a:pt x="89" y="38"/>
                      <a:pt x="31" y="102"/>
                      <a:pt x="31" y="180"/>
                    </a:cubicBezTo>
                    <a:lnTo>
                      <a:pt x="31" y="309"/>
                    </a:lnTo>
                    <a:cubicBezTo>
                      <a:pt x="31" y="316"/>
                      <a:pt x="37" y="323"/>
                      <a:pt x="46" y="323"/>
                    </a:cubicBezTo>
                    <a:lnTo>
                      <a:pt x="272" y="323"/>
                    </a:lnTo>
                    <a:lnTo>
                      <a:pt x="272" y="351"/>
                    </a:lnTo>
                    <a:lnTo>
                      <a:pt x="270" y="35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1" name="Freeform 47">
                <a:extLst>
                  <a:ext uri="{FF2B5EF4-FFF2-40B4-BE49-F238E27FC236}">
                    <a16:creationId xmlns:a16="http://schemas.microsoft.com/office/drawing/2014/main" id="{4A257FEC-8315-D896-D5F1-3580581DB7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91075" y="3663950"/>
                <a:ext cx="104775" cy="134938"/>
              </a:xfrm>
              <a:custGeom>
                <a:avLst/>
                <a:gdLst>
                  <a:gd name="T0" fmla="*/ 144 w 289"/>
                  <a:gd name="T1" fmla="*/ 374 h 375"/>
                  <a:gd name="T2" fmla="*/ 20 w 289"/>
                  <a:gd name="T3" fmla="*/ 279 h 375"/>
                  <a:gd name="T4" fmla="*/ 1 w 289"/>
                  <a:gd name="T5" fmla="*/ 143 h 375"/>
                  <a:gd name="T6" fmla="*/ 39 w 289"/>
                  <a:gd name="T7" fmla="*/ 47 h 375"/>
                  <a:gd name="T8" fmla="*/ 144 w 289"/>
                  <a:gd name="T9" fmla="*/ 0 h 375"/>
                  <a:gd name="T10" fmla="*/ 249 w 289"/>
                  <a:gd name="T11" fmla="*/ 47 h 375"/>
                  <a:gd name="T12" fmla="*/ 287 w 289"/>
                  <a:gd name="T13" fmla="*/ 143 h 375"/>
                  <a:gd name="T14" fmla="*/ 269 w 289"/>
                  <a:gd name="T15" fmla="*/ 277 h 375"/>
                  <a:gd name="T16" fmla="*/ 144 w 289"/>
                  <a:gd name="T17" fmla="*/ 374 h 375"/>
                  <a:gd name="T18" fmla="*/ 144 w 289"/>
                  <a:gd name="T19" fmla="*/ 30 h 375"/>
                  <a:gd name="T20" fmla="*/ 59 w 289"/>
                  <a:gd name="T21" fmla="*/ 67 h 375"/>
                  <a:gd name="T22" fmla="*/ 30 w 289"/>
                  <a:gd name="T23" fmla="*/ 142 h 375"/>
                  <a:gd name="T24" fmla="*/ 48 w 289"/>
                  <a:gd name="T25" fmla="*/ 272 h 375"/>
                  <a:gd name="T26" fmla="*/ 144 w 289"/>
                  <a:gd name="T27" fmla="*/ 346 h 375"/>
                  <a:gd name="T28" fmla="*/ 240 w 289"/>
                  <a:gd name="T29" fmla="*/ 272 h 375"/>
                  <a:gd name="T30" fmla="*/ 240 w 289"/>
                  <a:gd name="T31" fmla="*/ 272 h 375"/>
                  <a:gd name="T32" fmla="*/ 258 w 289"/>
                  <a:gd name="T33" fmla="*/ 142 h 375"/>
                  <a:gd name="T34" fmla="*/ 229 w 289"/>
                  <a:gd name="T35" fmla="*/ 67 h 375"/>
                  <a:gd name="T36" fmla="*/ 144 w 289"/>
                  <a:gd name="T37" fmla="*/ 3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9" h="375">
                    <a:moveTo>
                      <a:pt x="144" y="374"/>
                    </a:moveTo>
                    <a:cubicBezTo>
                      <a:pt x="86" y="374"/>
                      <a:pt x="35" y="336"/>
                      <a:pt x="20" y="279"/>
                    </a:cubicBezTo>
                    <a:cubicBezTo>
                      <a:pt x="19" y="276"/>
                      <a:pt x="6" y="209"/>
                      <a:pt x="1" y="143"/>
                    </a:cubicBezTo>
                    <a:cubicBezTo>
                      <a:pt x="0" y="110"/>
                      <a:pt x="13" y="75"/>
                      <a:pt x="39" y="47"/>
                    </a:cubicBezTo>
                    <a:cubicBezTo>
                      <a:pt x="67" y="18"/>
                      <a:pt x="106" y="0"/>
                      <a:pt x="144" y="0"/>
                    </a:cubicBezTo>
                    <a:cubicBezTo>
                      <a:pt x="183" y="0"/>
                      <a:pt x="221" y="18"/>
                      <a:pt x="249" y="47"/>
                    </a:cubicBezTo>
                    <a:cubicBezTo>
                      <a:pt x="275" y="75"/>
                      <a:pt x="288" y="110"/>
                      <a:pt x="287" y="143"/>
                    </a:cubicBezTo>
                    <a:cubicBezTo>
                      <a:pt x="282" y="207"/>
                      <a:pt x="269" y="274"/>
                      <a:pt x="269" y="277"/>
                    </a:cubicBezTo>
                    <a:cubicBezTo>
                      <a:pt x="255" y="336"/>
                      <a:pt x="204" y="374"/>
                      <a:pt x="144" y="374"/>
                    </a:cubicBezTo>
                    <a:close/>
                    <a:moveTo>
                      <a:pt x="144" y="30"/>
                    </a:moveTo>
                    <a:cubicBezTo>
                      <a:pt x="113" y="30"/>
                      <a:pt x="83" y="43"/>
                      <a:pt x="59" y="67"/>
                    </a:cubicBezTo>
                    <a:cubicBezTo>
                      <a:pt x="39" y="89"/>
                      <a:pt x="29" y="117"/>
                      <a:pt x="30" y="142"/>
                    </a:cubicBezTo>
                    <a:cubicBezTo>
                      <a:pt x="35" y="204"/>
                      <a:pt x="48" y="272"/>
                      <a:pt x="48" y="272"/>
                    </a:cubicBezTo>
                    <a:cubicBezTo>
                      <a:pt x="59" y="315"/>
                      <a:pt x="99" y="346"/>
                      <a:pt x="144" y="346"/>
                    </a:cubicBezTo>
                    <a:cubicBezTo>
                      <a:pt x="189" y="346"/>
                      <a:pt x="229" y="315"/>
                      <a:pt x="240" y="272"/>
                    </a:cubicBezTo>
                    <a:lnTo>
                      <a:pt x="240" y="272"/>
                    </a:lnTo>
                    <a:cubicBezTo>
                      <a:pt x="240" y="272"/>
                      <a:pt x="253" y="204"/>
                      <a:pt x="258" y="142"/>
                    </a:cubicBezTo>
                    <a:cubicBezTo>
                      <a:pt x="259" y="116"/>
                      <a:pt x="249" y="89"/>
                      <a:pt x="229" y="67"/>
                    </a:cubicBezTo>
                    <a:cubicBezTo>
                      <a:pt x="207" y="43"/>
                      <a:pt x="176" y="30"/>
                      <a:pt x="14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12" name="Freeform 48">
                <a:extLst>
                  <a:ext uri="{FF2B5EF4-FFF2-40B4-BE49-F238E27FC236}">
                    <a16:creationId xmlns:a16="http://schemas.microsoft.com/office/drawing/2014/main" id="{731015DE-2FDA-12F2-DE9E-E5587130BF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5050" y="3795713"/>
                <a:ext cx="95250" cy="127000"/>
              </a:xfrm>
              <a:custGeom>
                <a:avLst/>
                <a:gdLst>
                  <a:gd name="T0" fmla="*/ 220 w 264"/>
                  <a:gd name="T1" fmla="*/ 353 h 354"/>
                  <a:gd name="T2" fmla="*/ 0 w 264"/>
                  <a:gd name="T3" fmla="*/ 353 h 354"/>
                  <a:gd name="T4" fmla="*/ 0 w 264"/>
                  <a:gd name="T5" fmla="*/ 324 h 354"/>
                  <a:gd name="T6" fmla="*/ 220 w 264"/>
                  <a:gd name="T7" fmla="*/ 324 h 354"/>
                  <a:gd name="T8" fmla="*/ 235 w 264"/>
                  <a:gd name="T9" fmla="*/ 309 h 354"/>
                  <a:gd name="T10" fmla="*/ 235 w 264"/>
                  <a:gd name="T11" fmla="*/ 181 h 354"/>
                  <a:gd name="T12" fmla="*/ 104 w 264"/>
                  <a:gd name="T13" fmla="*/ 31 h 354"/>
                  <a:gd name="T14" fmla="*/ 0 w 264"/>
                  <a:gd name="T15" fmla="*/ 76 h 354"/>
                  <a:gd name="T16" fmla="*/ 0 w 264"/>
                  <a:gd name="T17" fmla="*/ 47 h 354"/>
                  <a:gd name="T18" fmla="*/ 86 w 264"/>
                  <a:gd name="T19" fmla="*/ 6 h 354"/>
                  <a:gd name="T20" fmla="*/ 91 w 264"/>
                  <a:gd name="T21" fmla="*/ 0 h 354"/>
                  <a:gd name="T22" fmla="*/ 98 w 264"/>
                  <a:gd name="T23" fmla="*/ 0 h 354"/>
                  <a:gd name="T24" fmla="*/ 263 w 264"/>
                  <a:gd name="T25" fmla="*/ 180 h 354"/>
                  <a:gd name="T26" fmla="*/ 263 w 264"/>
                  <a:gd name="T27" fmla="*/ 308 h 354"/>
                  <a:gd name="T28" fmla="*/ 220 w 264"/>
                  <a:gd name="T29" fmla="*/ 353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64" h="354">
                    <a:moveTo>
                      <a:pt x="220" y="353"/>
                    </a:moveTo>
                    <a:lnTo>
                      <a:pt x="0" y="353"/>
                    </a:lnTo>
                    <a:lnTo>
                      <a:pt x="0" y="324"/>
                    </a:lnTo>
                    <a:lnTo>
                      <a:pt x="220" y="324"/>
                    </a:lnTo>
                    <a:cubicBezTo>
                      <a:pt x="228" y="324"/>
                      <a:pt x="235" y="318"/>
                      <a:pt x="235" y="309"/>
                    </a:cubicBezTo>
                    <a:lnTo>
                      <a:pt x="235" y="181"/>
                    </a:lnTo>
                    <a:cubicBezTo>
                      <a:pt x="235" y="105"/>
                      <a:pt x="178" y="41"/>
                      <a:pt x="104" y="31"/>
                    </a:cubicBezTo>
                    <a:cubicBezTo>
                      <a:pt x="78" y="59"/>
                      <a:pt x="40" y="76"/>
                      <a:pt x="0" y="76"/>
                    </a:cubicBezTo>
                    <a:lnTo>
                      <a:pt x="0" y="47"/>
                    </a:lnTo>
                    <a:cubicBezTo>
                      <a:pt x="34" y="47"/>
                      <a:pt x="66" y="32"/>
                      <a:pt x="86" y="6"/>
                    </a:cubicBezTo>
                    <a:lnTo>
                      <a:pt x="91" y="0"/>
                    </a:lnTo>
                    <a:lnTo>
                      <a:pt x="98" y="0"/>
                    </a:lnTo>
                    <a:cubicBezTo>
                      <a:pt x="191" y="8"/>
                      <a:pt x="263" y="86"/>
                      <a:pt x="263" y="180"/>
                    </a:cubicBezTo>
                    <a:lnTo>
                      <a:pt x="263" y="308"/>
                    </a:lnTo>
                    <a:cubicBezTo>
                      <a:pt x="263" y="334"/>
                      <a:pt x="244" y="353"/>
                      <a:pt x="220" y="35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6FC7159-639E-9C0C-C8E0-D1E6F8FBAC8E}"/>
              </a:ext>
            </a:extLst>
          </p:cNvPr>
          <p:cNvGrpSpPr>
            <a:grpSpLocks noChangeAspect="1"/>
          </p:cNvGrpSpPr>
          <p:nvPr/>
        </p:nvGrpSpPr>
        <p:grpSpPr>
          <a:xfrm>
            <a:off x="3936356" y="1371753"/>
            <a:ext cx="309152" cy="309152"/>
            <a:chOff x="3867150" y="3498850"/>
            <a:chExt cx="325438" cy="325438"/>
          </a:xfrm>
          <a:solidFill>
            <a:schemeClr val="bg1">
              <a:lumMod val="95000"/>
            </a:schemeClr>
          </a:solidFill>
        </p:grpSpPr>
        <p:sp>
          <p:nvSpPr>
            <p:cNvPr id="14" name="Freeform 94">
              <a:extLst>
                <a:ext uri="{FF2B5EF4-FFF2-40B4-BE49-F238E27FC236}">
                  <a16:creationId xmlns:a16="http://schemas.microsoft.com/office/drawing/2014/main" id="{C00968FF-D97C-2180-441D-6ADD9FAF9F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5888" y="3616325"/>
              <a:ext cx="66675" cy="76200"/>
            </a:xfrm>
            <a:custGeom>
              <a:avLst/>
              <a:gdLst>
                <a:gd name="T0" fmla="*/ 132 w 187"/>
                <a:gd name="T1" fmla="*/ 161 h 210"/>
                <a:gd name="T2" fmla="*/ 51 w 187"/>
                <a:gd name="T3" fmla="*/ 161 h 210"/>
                <a:gd name="T4" fmla="*/ 35 w 187"/>
                <a:gd name="T5" fmla="*/ 209 h 210"/>
                <a:gd name="T6" fmla="*/ 0 w 187"/>
                <a:gd name="T7" fmla="*/ 209 h 210"/>
                <a:gd name="T8" fmla="*/ 77 w 187"/>
                <a:gd name="T9" fmla="*/ 0 h 210"/>
                <a:gd name="T10" fmla="*/ 111 w 187"/>
                <a:gd name="T11" fmla="*/ 0 h 210"/>
                <a:gd name="T12" fmla="*/ 186 w 187"/>
                <a:gd name="T13" fmla="*/ 209 h 210"/>
                <a:gd name="T14" fmla="*/ 148 w 187"/>
                <a:gd name="T15" fmla="*/ 209 h 210"/>
                <a:gd name="T16" fmla="*/ 132 w 187"/>
                <a:gd name="T17" fmla="*/ 161 h 210"/>
                <a:gd name="T18" fmla="*/ 61 w 187"/>
                <a:gd name="T19" fmla="*/ 131 h 210"/>
                <a:gd name="T20" fmla="*/ 122 w 187"/>
                <a:gd name="T21" fmla="*/ 131 h 210"/>
                <a:gd name="T22" fmla="*/ 92 w 187"/>
                <a:gd name="T23" fmla="*/ 43 h 210"/>
                <a:gd name="T24" fmla="*/ 90 w 187"/>
                <a:gd name="T25" fmla="*/ 43 h 210"/>
                <a:gd name="T26" fmla="*/ 61 w 187"/>
                <a:gd name="T27" fmla="*/ 131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7" h="210">
                  <a:moveTo>
                    <a:pt x="132" y="161"/>
                  </a:moveTo>
                  <a:lnTo>
                    <a:pt x="51" y="161"/>
                  </a:lnTo>
                  <a:lnTo>
                    <a:pt x="35" y="209"/>
                  </a:lnTo>
                  <a:lnTo>
                    <a:pt x="0" y="209"/>
                  </a:lnTo>
                  <a:lnTo>
                    <a:pt x="77" y="0"/>
                  </a:lnTo>
                  <a:lnTo>
                    <a:pt x="111" y="0"/>
                  </a:lnTo>
                  <a:lnTo>
                    <a:pt x="186" y="209"/>
                  </a:lnTo>
                  <a:lnTo>
                    <a:pt x="148" y="209"/>
                  </a:lnTo>
                  <a:lnTo>
                    <a:pt x="132" y="161"/>
                  </a:lnTo>
                  <a:close/>
                  <a:moveTo>
                    <a:pt x="61" y="131"/>
                  </a:moveTo>
                  <a:lnTo>
                    <a:pt x="122" y="131"/>
                  </a:lnTo>
                  <a:lnTo>
                    <a:pt x="92" y="43"/>
                  </a:lnTo>
                  <a:lnTo>
                    <a:pt x="90" y="43"/>
                  </a:lnTo>
                  <a:lnTo>
                    <a:pt x="61" y="13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15" name="Freeform 95">
              <a:extLst>
                <a:ext uri="{FF2B5EF4-FFF2-40B4-BE49-F238E27FC236}">
                  <a16:creationId xmlns:a16="http://schemas.microsoft.com/office/drawing/2014/main" id="{77D1E89F-BC19-3B0C-237B-0C3AF57803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3675" y="3616325"/>
              <a:ext cx="55563" cy="76200"/>
            </a:xfrm>
            <a:custGeom>
              <a:avLst/>
              <a:gdLst>
                <a:gd name="T0" fmla="*/ 35 w 156"/>
                <a:gd name="T1" fmla="*/ 130 h 210"/>
                <a:gd name="T2" fmla="*/ 35 w 156"/>
                <a:gd name="T3" fmla="*/ 209 h 210"/>
                <a:gd name="T4" fmla="*/ 0 w 156"/>
                <a:gd name="T5" fmla="*/ 209 h 210"/>
                <a:gd name="T6" fmla="*/ 0 w 156"/>
                <a:gd name="T7" fmla="*/ 0 h 210"/>
                <a:gd name="T8" fmla="*/ 82 w 156"/>
                <a:gd name="T9" fmla="*/ 0 h 210"/>
                <a:gd name="T10" fmla="*/ 136 w 156"/>
                <a:gd name="T11" fmla="*/ 18 h 210"/>
                <a:gd name="T12" fmla="*/ 155 w 156"/>
                <a:gd name="T13" fmla="*/ 64 h 210"/>
                <a:gd name="T14" fmla="*/ 136 w 156"/>
                <a:gd name="T15" fmla="*/ 111 h 210"/>
                <a:gd name="T16" fmla="*/ 82 w 156"/>
                <a:gd name="T17" fmla="*/ 129 h 210"/>
                <a:gd name="T18" fmla="*/ 35 w 156"/>
                <a:gd name="T19" fmla="*/ 129 h 210"/>
                <a:gd name="T20" fmla="*/ 35 w 156"/>
                <a:gd name="T21" fmla="*/ 130 h 210"/>
                <a:gd name="T22" fmla="*/ 35 w 156"/>
                <a:gd name="T23" fmla="*/ 102 h 210"/>
                <a:gd name="T24" fmla="*/ 82 w 156"/>
                <a:gd name="T25" fmla="*/ 102 h 210"/>
                <a:gd name="T26" fmla="*/ 111 w 156"/>
                <a:gd name="T27" fmla="*/ 92 h 210"/>
                <a:gd name="T28" fmla="*/ 121 w 156"/>
                <a:gd name="T29" fmla="*/ 66 h 210"/>
                <a:gd name="T30" fmla="*/ 111 w 156"/>
                <a:gd name="T31" fmla="*/ 40 h 210"/>
                <a:gd name="T32" fmla="*/ 82 w 156"/>
                <a:gd name="T33" fmla="*/ 29 h 210"/>
                <a:gd name="T34" fmla="*/ 35 w 156"/>
                <a:gd name="T35" fmla="*/ 29 h 210"/>
                <a:gd name="T36" fmla="*/ 35 w 156"/>
                <a:gd name="T37" fmla="*/ 102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6" h="210">
                  <a:moveTo>
                    <a:pt x="35" y="130"/>
                  </a:moveTo>
                  <a:lnTo>
                    <a:pt x="35" y="209"/>
                  </a:lnTo>
                  <a:lnTo>
                    <a:pt x="0" y="209"/>
                  </a:lnTo>
                  <a:lnTo>
                    <a:pt x="0" y="0"/>
                  </a:lnTo>
                  <a:lnTo>
                    <a:pt x="82" y="0"/>
                  </a:lnTo>
                  <a:cubicBezTo>
                    <a:pt x="105" y="0"/>
                    <a:pt x="123" y="6"/>
                    <a:pt x="136" y="18"/>
                  </a:cubicBezTo>
                  <a:cubicBezTo>
                    <a:pt x="149" y="29"/>
                    <a:pt x="155" y="45"/>
                    <a:pt x="155" y="64"/>
                  </a:cubicBezTo>
                  <a:cubicBezTo>
                    <a:pt x="155" y="83"/>
                    <a:pt x="149" y="99"/>
                    <a:pt x="136" y="111"/>
                  </a:cubicBezTo>
                  <a:cubicBezTo>
                    <a:pt x="123" y="123"/>
                    <a:pt x="105" y="129"/>
                    <a:pt x="82" y="129"/>
                  </a:cubicBezTo>
                  <a:lnTo>
                    <a:pt x="35" y="129"/>
                  </a:lnTo>
                  <a:lnTo>
                    <a:pt x="35" y="130"/>
                  </a:lnTo>
                  <a:close/>
                  <a:moveTo>
                    <a:pt x="35" y="102"/>
                  </a:moveTo>
                  <a:lnTo>
                    <a:pt x="82" y="102"/>
                  </a:lnTo>
                  <a:cubicBezTo>
                    <a:pt x="95" y="102"/>
                    <a:pt x="104" y="99"/>
                    <a:pt x="111" y="92"/>
                  </a:cubicBezTo>
                  <a:cubicBezTo>
                    <a:pt x="117" y="85"/>
                    <a:pt x="121" y="76"/>
                    <a:pt x="121" y="66"/>
                  </a:cubicBezTo>
                  <a:cubicBezTo>
                    <a:pt x="121" y="56"/>
                    <a:pt x="119" y="47"/>
                    <a:pt x="111" y="40"/>
                  </a:cubicBezTo>
                  <a:cubicBezTo>
                    <a:pt x="105" y="32"/>
                    <a:pt x="95" y="29"/>
                    <a:pt x="82" y="29"/>
                  </a:cubicBezTo>
                  <a:lnTo>
                    <a:pt x="35" y="29"/>
                  </a:lnTo>
                  <a:lnTo>
                    <a:pt x="35" y="10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16" name="Freeform 96">
              <a:extLst>
                <a:ext uri="{FF2B5EF4-FFF2-40B4-BE49-F238E27FC236}">
                  <a16:creationId xmlns:a16="http://schemas.microsoft.com/office/drawing/2014/main" id="{00470BF1-175D-7862-2343-9E2B0DE7E7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3525" y="3616325"/>
              <a:ext cx="55563" cy="76200"/>
            </a:xfrm>
            <a:custGeom>
              <a:avLst/>
              <a:gdLst>
                <a:gd name="T0" fmla="*/ 35 w 155"/>
                <a:gd name="T1" fmla="*/ 130 h 210"/>
                <a:gd name="T2" fmla="*/ 35 w 155"/>
                <a:gd name="T3" fmla="*/ 209 h 210"/>
                <a:gd name="T4" fmla="*/ 0 w 155"/>
                <a:gd name="T5" fmla="*/ 209 h 210"/>
                <a:gd name="T6" fmla="*/ 0 w 155"/>
                <a:gd name="T7" fmla="*/ 0 h 210"/>
                <a:gd name="T8" fmla="*/ 81 w 155"/>
                <a:gd name="T9" fmla="*/ 0 h 210"/>
                <a:gd name="T10" fmla="*/ 135 w 155"/>
                <a:gd name="T11" fmla="*/ 18 h 210"/>
                <a:gd name="T12" fmla="*/ 154 w 155"/>
                <a:gd name="T13" fmla="*/ 64 h 210"/>
                <a:gd name="T14" fmla="*/ 135 w 155"/>
                <a:gd name="T15" fmla="*/ 111 h 210"/>
                <a:gd name="T16" fmla="*/ 81 w 155"/>
                <a:gd name="T17" fmla="*/ 129 h 210"/>
                <a:gd name="T18" fmla="*/ 35 w 155"/>
                <a:gd name="T19" fmla="*/ 129 h 210"/>
                <a:gd name="T20" fmla="*/ 35 w 155"/>
                <a:gd name="T21" fmla="*/ 130 h 210"/>
                <a:gd name="T22" fmla="*/ 35 w 155"/>
                <a:gd name="T23" fmla="*/ 102 h 210"/>
                <a:gd name="T24" fmla="*/ 81 w 155"/>
                <a:gd name="T25" fmla="*/ 102 h 210"/>
                <a:gd name="T26" fmla="*/ 111 w 155"/>
                <a:gd name="T27" fmla="*/ 92 h 210"/>
                <a:gd name="T28" fmla="*/ 121 w 155"/>
                <a:gd name="T29" fmla="*/ 66 h 210"/>
                <a:gd name="T30" fmla="*/ 111 w 155"/>
                <a:gd name="T31" fmla="*/ 40 h 210"/>
                <a:gd name="T32" fmla="*/ 81 w 155"/>
                <a:gd name="T33" fmla="*/ 29 h 210"/>
                <a:gd name="T34" fmla="*/ 35 w 155"/>
                <a:gd name="T35" fmla="*/ 29 h 210"/>
                <a:gd name="T36" fmla="*/ 35 w 155"/>
                <a:gd name="T37" fmla="*/ 102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5" h="210">
                  <a:moveTo>
                    <a:pt x="35" y="130"/>
                  </a:moveTo>
                  <a:lnTo>
                    <a:pt x="35" y="209"/>
                  </a:lnTo>
                  <a:lnTo>
                    <a:pt x="0" y="209"/>
                  </a:lnTo>
                  <a:lnTo>
                    <a:pt x="0" y="0"/>
                  </a:lnTo>
                  <a:lnTo>
                    <a:pt x="81" y="0"/>
                  </a:lnTo>
                  <a:cubicBezTo>
                    <a:pt x="105" y="0"/>
                    <a:pt x="122" y="6"/>
                    <a:pt x="135" y="18"/>
                  </a:cubicBezTo>
                  <a:cubicBezTo>
                    <a:pt x="148" y="29"/>
                    <a:pt x="154" y="45"/>
                    <a:pt x="154" y="64"/>
                  </a:cubicBezTo>
                  <a:cubicBezTo>
                    <a:pt x="154" y="83"/>
                    <a:pt x="148" y="99"/>
                    <a:pt x="135" y="111"/>
                  </a:cubicBezTo>
                  <a:cubicBezTo>
                    <a:pt x="122" y="123"/>
                    <a:pt x="105" y="129"/>
                    <a:pt x="81" y="129"/>
                  </a:cubicBezTo>
                  <a:lnTo>
                    <a:pt x="35" y="129"/>
                  </a:lnTo>
                  <a:lnTo>
                    <a:pt x="35" y="130"/>
                  </a:lnTo>
                  <a:close/>
                  <a:moveTo>
                    <a:pt x="35" y="102"/>
                  </a:moveTo>
                  <a:lnTo>
                    <a:pt x="81" y="102"/>
                  </a:lnTo>
                  <a:cubicBezTo>
                    <a:pt x="95" y="102"/>
                    <a:pt x="103" y="99"/>
                    <a:pt x="111" y="92"/>
                  </a:cubicBezTo>
                  <a:cubicBezTo>
                    <a:pt x="118" y="85"/>
                    <a:pt x="121" y="76"/>
                    <a:pt x="121" y="66"/>
                  </a:cubicBezTo>
                  <a:cubicBezTo>
                    <a:pt x="121" y="56"/>
                    <a:pt x="118" y="47"/>
                    <a:pt x="111" y="40"/>
                  </a:cubicBezTo>
                  <a:cubicBezTo>
                    <a:pt x="103" y="32"/>
                    <a:pt x="95" y="29"/>
                    <a:pt x="81" y="29"/>
                  </a:cubicBezTo>
                  <a:lnTo>
                    <a:pt x="35" y="29"/>
                  </a:lnTo>
                  <a:lnTo>
                    <a:pt x="35" y="10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  <p:sp>
          <p:nvSpPr>
            <p:cNvPr id="17" name="Freeform 97">
              <a:extLst>
                <a:ext uri="{FF2B5EF4-FFF2-40B4-BE49-F238E27FC236}">
                  <a16:creationId xmlns:a16="http://schemas.microsoft.com/office/drawing/2014/main" id="{15D0B4FB-DD93-DCC3-06C1-EC179BE3FF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7150" y="3498850"/>
              <a:ext cx="325438" cy="325438"/>
            </a:xfrm>
            <a:custGeom>
              <a:avLst/>
              <a:gdLst>
                <a:gd name="T0" fmla="*/ 853 w 905"/>
                <a:gd name="T1" fmla="*/ 902 h 903"/>
                <a:gd name="T2" fmla="*/ 51 w 905"/>
                <a:gd name="T3" fmla="*/ 902 h 903"/>
                <a:gd name="T4" fmla="*/ 0 w 905"/>
                <a:gd name="T5" fmla="*/ 851 h 903"/>
                <a:gd name="T6" fmla="*/ 0 w 905"/>
                <a:gd name="T7" fmla="*/ 51 h 903"/>
                <a:gd name="T8" fmla="*/ 51 w 905"/>
                <a:gd name="T9" fmla="*/ 0 h 903"/>
                <a:gd name="T10" fmla="*/ 853 w 905"/>
                <a:gd name="T11" fmla="*/ 0 h 903"/>
                <a:gd name="T12" fmla="*/ 904 w 905"/>
                <a:gd name="T13" fmla="*/ 51 h 903"/>
                <a:gd name="T14" fmla="*/ 904 w 905"/>
                <a:gd name="T15" fmla="*/ 851 h 903"/>
                <a:gd name="T16" fmla="*/ 853 w 905"/>
                <a:gd name="T17" fmla="*/ 902 h 903"/>
                <a:gd name="T18" fmla="*/ 51 w 905"/>
                <a:gd name="T19" fmla="*/ 29 h 903"/>
                <a:gd name="T20" fmla="*/ 29 w 905"/>
                <a:gd name="T21" fmla="*/ 51 h 903"/>
                <a:gd name="T22" fmla="*/ 29 w 905"/>
                <a:gd name="T23" fmla="*/ 851 h 903"/>
                <a:gd name="T24" fmla="*/ 51 w 905"/>
                <a:gd name="T25" fmla="*/ 873 h 903"/>
                <a:gd name="T26" fmla="*/ 853 w 905"/>
                <a:gd name="T27" fmla="*/ 873 h 903"/>
                <a:gd name="T28" fmla="*/ 874 w 905"/>
                <a:gd name="T29" fmla="*/ 851 h 903"/>
                <a:gd name="T30" fmla="*/ 874 w 905"/>
                <a:gd name="T31" fmla="*/ 51 h 903"/>
                <a:gd name="T32" fmla="*/ 853 w 905"/>
                <a:gd name="T33" fmla="*/ 29 h 903"/>
                <a:gd name="T34" fmla="*/ 51 w 905"/>
                <a:gd name="T35" fmla="*/ 29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5" h="903">
                  <a:moveTo>
                    <a:pt x="853" y="902"/>
                  </a:moveTo>
                  <a:lnTo>
                    <a:pt x="51" y="902"/>
                  </a:lnTo>
                  <a:cubicBezTo>
                    <a:pt x="23" y="902"/>
                    <a:pt x="0" y="879"/>
                    <a:pt x="0" y="851"/>
                  </a:cubicBezTo>
                  <a:lnTo>
                    <a:pt x="0" y="51"/>
                  </a:lnTo>
                  <a:cubicBezTo>
                    <a:pt x="0" y="23"/>
                    <a:pt x="23" y="0"/>
                    <a:pt x="51" y="0"/>
                  </a:cubicBezTo>
                  <a:lnTo>
                    <a:pt x="853" y="0"/>
                  </a:lnTo>
                  <a:cubicBezTo>
                    <a:pt x="880" y="0"/>
                    <a:pt x="904" y="23"/>
                    <a:pt x="904" y="51"/>
                  </a:cubicBezTo>
                  <a:lnTo>
                    <a:pt x="904" y="851"/>
                  </a:lnTo>
                  <a:cubicBezTo>
                    <a:pt x="904" y="881"/>
                    <a:pt x="880" y="902"/>
                    <a:pt x="853" y="902"/>
                  </a:cubicBezTo>
                  <a:close/>
                  <a:moveTo>
                    <a:pt x="51" y="29"/>
                  </a:moveTo>
                  <a:cubicBezTo>
                    <a:pt x="39" y="29"/>
                    <a:pt x="29" y="39"/>
                    <a:pt x="29" y="51"/>
                  </a:cubicBezTo>
                  <a:lnTo>
                    <a:pt x="29" y="851"/>
                  </a:lnTo>
                  <a:cubicBezTo>
                    <a:pt x="29" y="863"/>
                    <a:pt x="39" y="873"/>
                    <a:pt x="51" y="873"/>
                  </a:cubicBezTo>
                  <a:lnTo>
                    <a:pt x="853" y="873"/>
                  </a:lnTo>
                  <a:cubicBezTo>
                    <a:pt x="864" y="873"/>
                    <a:pt x="874" y="863"/>
                    <a:pt x="874" y="851"/>
                  </a:cubicBezTo>
                  <a:lnTo>
                    <a:pt x="874" y="51"/>
                  </a:lnTo>
                  <a:cubicBezTo>
                    <a:pt x="874" y="39"/>
                    <a:pt x="864" y="29"/>
                    <a:pt x="853" y="29"/>
                  </a:cubicBezTo>
                  <a:lnTo>
                    <a:pt x="51" y="2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" panose="020F0502020204030204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6AC7E06-9D9C-9B08-BA7C-2BBDFDE4FF7E}"/>
              </a:ext>
            </a:extLst>
          </p:cNvPr>
          <p:cNvGrpSpPr>
            <a:grpSpLocks noChangeAspect="1"/>
          </p:cNvGrpSpPr>
          <p:nvPr/>
        </p:nvGrpSpPr>
        <p:grpSpPr>
          <a:xfrm>
            <a:off x="4992267" y="1354778"/>
            <a:ext cx="918015" cy="244804"/>
            <a:chOff x="6145510" y="5818855"/>
            <a:chExt cx="1481063" cy="394950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C995C4F7-495B-B9DE-F8B4-D9B36E64D8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1243" y="5831197"/>
              <a:ext cx="1329159" cy="370266"/>
            </a:xfrm>
            <a:custGeom>
              <a:avLst/>
              <a:gdLst>
                <a:gd name="T0" fmla="*/ 3014 w 3085"/>
                <a:gd name="T1" fmla="*/ 859 h 860"/>
                <a:gd name="T2" fmla="*/ 70 w 3085"/>
                <a:gd name="T3" fmla="*/ 859 h 860"/>
                <a:gd name="T4" fmla="*/ 0 w 3085"/>
                <a:gd name="T5" fmla="*/ 788 h 860"/>
                <a:gd name="T6" fmla="*/ 0 w 3085"/>
                <a:gd name="T7" fmla="*/ 70 h 860"/>
                <a:gd name="T8" fmla="*/ 70 w 3085"/>
                <a:gd name="T9" fmla="*/ 0 h 860"/>
                <a:gd name="T10" fmla="*/ 3014 w 3085"/>
                <a:gd name="T11" fmla="*/ 0 h 860"/>
                <a:gd name="T12" fmla="*/ 3084 w 3085"/>
                <a:gd name="T13" fmla="*/ 70 h 860"/>
                <a:gd name="T14" fmla="*/ 3084 w 3085"/>
                <a:gd name="T15" fmla="*/ 788 h 860"/>
                <a:gd name="T16" fmla="*/ 3014 w 3085"/>
                <a:gd name="T17" fmla="*/ 85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85" h="860">
                  <a:moveTo>
                    <a:pt x="3014" y="859"/>
                  </a:moveTo>
                  <a:lnTo>
                    <a:pt x="70" y="859"/>
                  </a:lnTo>
                  <a:cubicBezTo>
                    <a:pt x="31" y="859"/>
                    <a:pt x="0" y="827"/>
                    <a:pt x="0" y="788"/>
                  </a:cubicBezTo>
                  <a:lnTo>
                    <a:pt x="0" y="70"/>
                  </a:lnTo>
                  <a:cubicBezTo>
                    <a:pt x="0" y="32"/>
                    <a:pt x="31" y="0"/>
                    <a:pt x="70" y="0"/>
                  </a:cubicBezTo>
                  <a:lnTo>
                    <a:pt x="3014" y="0"/>
                  </a:lnTo>
                  <a:cubicBezTo>
                    <a:pt x="3053" y="0"/>
                    <a:pt x="3084" y="32"/>
                    <a:pt x="3084" y="70"/>
                  </a:cubicBezTo>
                  <a:lnTo>
                    <a:pt x="3084" y="788"/>
                  </a:lnTo>
                  <a:cubicBezTo>
                    <a:pt x="3084" y="827"/>
                    <a:pt x="3053" y="859"/>
                    <a:pt x="3014" y="859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0" name="Freeform 1">
              <a:extLst>
                <a:ext uri="{FF2B5EF4-FFF2-40B4-BE49-F238E27FC236}">
                  <a16:creationId xmlns:a16="http://schemas.microsoft.com/office/drawing/2014/main" id="{0E16A2B0-CF63-089C-F25B-BD3A2D3CD0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5510" y="5881515"/>
              <a:ext cx="68357" cy="269629"/>
            </a:xfrm>
            <a:custGeom>
              <a:avLst/>
              <a:gdLst>
                <a:gd name="T0" fmla="*/ 98 w 159"/>
                <a:gd name="T1" fmla="*/ 625 h 626"/>
                <a:gd name="T2" fmla="*/ 0 w 159"/>
                <a:gd name="T3" fmla="*/ 539 h 626"/>
                <a:gd name="T4" fmla="*/ 0 w 159"/>
                <a:gd name="T5" fmla="*/ 87 h 626"/>
                <a:gd name="T6" fmla="*/ 98 w 159"/>
                <a:gd name="T7" fmla="*/ 0 h 626"/>
                <a:gd name="T8" fmla="*/ 158 w 159"/>
                <a:gd name="T9" fmla="*/ 0 h 626"/>
                <a:gd name="T10" fmla="*/ 158 w 159"/>
                <a:gd name="T11" fmla="*/ 57 h 626"/>
                <a:gd name="T12" fmla="*/ 98 w 159"/>
                <a:gd name="T13" fmla="*/ 57 h 626"/>
                <a:gd name="T14" fmla="*/ 56 w 159"/>
                <a:gd name="T15" fmla="*/ 87 h 626"/>
                <a:gd name="T16" fmla="*/ 56 w 159"/>
                <a:gd name="T17" fmla="*/ 539 h 626"/>
                <a:gd name="T18" fmla="*/ 98 w 159"/>
                <a:gd name="T19" fmla="*/ 569 h 626"/>
                <a:gd name="T20" fmla="*/ 158 w 159"/>
                <a:gd name="T21" fmla="*/ 569 h 626"/>
                <a:gd name="T22" fmla="*/ 158 w 159"/>
                <a:gd name="T23" fmla="*/ 625 h 626"/>
                <a:gd name="T24" fmla="*/ 98 w 159"/>
                <a:gd name="T25" fmla="*/ 625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" h="626">
                  <a:moveTo>
                    <a:pt x="98" y="625"/>
                  </a:moveTo>
                  <a:cubicBezTo>
                    <a:pt x="44" y="625"/>
                    <a:pt x="0" y="586"/>
                    <a:pt x="0" y="539"/>
                  </a:cubicBezTo>
                  <a:lnTo>
                    <a:pt x="0" y="87"/>
                  </a:lnTo>
                  <a:cubicBezTo>
                    <a:pt x="0" y="39"/>
                    <a:pt x="44" y="0"/>
                    <a:pt x="98" y="0"/>
                  </a:cubicBezTo>
                  <a:lnTo>
                    <a:pt x="158" y="0"/>
                  </a:lnTo>
                  <a:lnTo>
                    <a:pt x="158" y="57"/>
                  </a:lnTo>
                  <a:lnTo>
                    <a:pt x="98" y="57"/>
                  </a:lnTo>
                  <a:cubicBezTo>
                    <a:pt x="76" y="57"/>
                    <a:pt x="56" y="71"/>
                    <a:pt x="56" y="87"/>
                  </a:cubicBezTo>
                  <a:lnTo>
                    <a:pt x="56" y="539"/>
                  </a:lnTo>
                  <a:cubicBezTo>
                    <a:pt x="56" y="554"/>
                    <a:pt x="76" y="569"/>
                    <a:pt x="98" y="569"/>
                  </a:cubicBezTo>
                  <a:lnTo>
                    <a:pt x="158" y="569"/>
                  </a:lnTo>
                  <a:lnTo>
                    <a:pt x="158" y="625"/>
                  </a:lnTo>
                  <a:lnTo>
                    <a:pt x="98" y="625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1" name="Freeform 2">
              <a:extLst>
                <a:ext uri="{FF2B5EF4-FFF2-40B4-BE49-F238E27FC236}">
                  <a16:creationId xmlns:a16="http://schemas.microsoft.com/office/drawing/2014/main" id="{1A8E715A-0E92-3193-3994-A8803ACCE9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6823" y="5881515"/>
              <a:ext cx="79750" cy="269629"/>
            </a:xfrm>
            <a:custGeom>
              <a:avLst/>
              <a:gdLst>
                <a:gd name="T0" fmla="*/ 85 w 184"/>
                <a:gd name="T1" fmla="*/ 625 h 626"/>
                <a:gd name="T2" fmla="*/ 0 w 184"/>
                <a:gd name="T3" fmla="*/ 625 h 626"/>
                <a:gd name="T4" fmla="*/ 0 w 184"/>
                <a:gd name="T5" fmla="*/ 569 h 626"/>
                <a:gd name="T6" fmla="*/ 85 w 184"/>
                <a:gd name="T7" fmla="*/ 569 h 626"/>
                <a:gd name="T8" fmla="*/ 127 w 184"/>
                <a:gd name="T9" fmla="*/ 539 h 626"/>
                <a:gd name="T10" fmla="*/ 127 w 184"/>
                <a:gd name="T11" fmla="*/ 87 h 626"/>
                <a:gd name="T12" fmla="*/ 85 w 184"/>
                <a:gd name="T13" fmla="*/ 57 h 626"/>
                <a:gd name="T14" fmla="*/ 0 w 184"/>
                <a:gd name="T15" fmla="*/ 57 h 626"/>
                <a:gd name="T16" fmla="*/ 0 w 184"/>
                <a:gd name="T17" fmla="*/ 0 h 626"/>
                <a:gd name="T18" fmla="*/ 85 w 184"/>
                <a:gd name="T19" fmla="*/ 0 h 626"/>
                <a:gd name="T20" fmla="*/ 183 w 184"/>
                <a:gd name="T21" fmla="*/ 87 h 626"/>
                <a:gd name="T22" fmla="*/ 183 w 184"/>
                <a:gd name="T23" fmla="*/ 539 h 626"/>
                <a:gd name="T24" fmla="*/ 85 w 184"/>
                <a:gd name="T25" fmla="*/ 625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4" h="626">
                  <a:moveTo>
                    <a:pt x="85" y="625"/>
                  </a:moveTo>
                  <a:lnTo>
                    <a:pt x="0" y="625"/>
                  </a:lnTo>
                  <a:lnTo>
                    <a:pt x="0" y="569"/>
                  </a:lnTo>
                  <a:lnTo>
                    <a:pt x="85" y="569"/>
                  </a:lnTo>
                  <a:cubicBezTo>
                    <a:pt x="107" y="569"/>
                    <a:pt x="127" y="555"/>
                    <a:pt x="127" y="539"/>
                  </a:cubicBezTo>
                  <a:lnTo>
                    <a:pt x="127" y="87"/>
                  </a:lnTo>
                  <a:cubicBezTo>
                    <a:pt x="127" y="71"/>
                    <a:pt x="107" y="57"/>
                    <a:pt x="85" y="57"/>
                  </a:cubicBezTo>
                  <a:lnTo>
                    <a:pt x="0" y="57"/>
                  </a:lnTo>
                  <a:lnTo>
                    <a:pt x="0" y="0"/>
                  </a:lnTo>
                  <a:lnTo>
                    <a:pt x="85" y="0"/>
                  </a:lnTo>
                  <a:cubicBezTo>
                    <a:pt x="139" y="0"/>
                    <a:pt x="183" y="39"/>
                    <a:pt x="183" y="87"/>
                  </a:cubicBezTo>
                  <a:lnTo>
                    <a:pt x="183" y="539"/>
                  </a:lnTo>
                  <a:cubicBezTo>
                    <a:pt x="183" y="586"/>
                    <a:pt x="139" y="625"/>
                    <a:pt x="85" y="625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2" name="Freeform 3">
              <a:extLst>
                <a:ext uri="{FF2B5EF4-FFF2-40B4-BE49-F238E27FC236}">
                  <a16:creationId xmlns:a16="http://schemas.microsoft.com/office/drawing/2014/main" id="{E1305013-EDAA-3FBB-0F46-F6CFD31DA6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4373" y="5818855"/>
              <a:ext cx="1353843" cy="394950"/>
            </a:xfrm>
            <a:custGeom>
              <a:avLst/>
              <a:gdLst>
                <a:gd name="T0" fmla="*/ 3042 w 3142"/>
                <a:gd name="T1" fmla="*/ 0 h 917"/>
                <a:gd name="T2" fmla="*/ 99 w 3142"/>
                <a:gd name="T3" fmla="*/ 0 h 917"/>
                <a:gd name="T4" fmla="*/ 0 w 3142"/>
                <a:gd name="T5" fmla="*/ 99 h 917"/>
                <a:gd name="T6" fmla="*/ 0 w 3142"/>
                <a:gd name="T7" fmla="*/ 817 h 917"/>
                <a:gd name="T8" fmla="*/ 99 w 3142"/>
                <a:gd name="T9" fmla="*/ 916 h 917"/>
                <a:gd name="T10" fmla="*/ 3042 w 3142"/>
                <a:gd name="T11" fmla="*/ 916 h 917"/>
                <a:gd name="T12" fmla="*/ 3141 w 3142"/>
                <a:gd name="T13" fmla="*/ 817 h 917"/>
                <a:gd name="T14" fmla="*/ 3141 w 3142"/>
                <a:gd name="T15" fmla="*/ 99 h 917"/>
                <a:gd name="T16" fmla="*/ 3042 w 3142"/>
                <a:gd name="T17" fmla="*/ 0 h 917"/>
                <a:gd name="T18" fmla="*/ 3085 w 3142"/>
                <a:gd name="T19" fmla="*/ 817 h 917"/>
                <a:gd name="T20" fmla="*/ 3042 w 3142"/>
                <a:gd name="T21" fmla="*/ 859 h 917"/>
                <a:gd name="T22" fmla="*/ 99 w 3142"/>
                <a:gd name="T23" fmla="*/ 859 h 917"/>
                <a:gd name="T24" fmla="*/ 57 w 3142"/>
                <a:gd name="T25" fmla="*/ 817 h 917"/>
                <a:gd name="T26" fmla="*/ 57 w 3142"/>
                <a:gd name="T27" fmla="*/ 99 h 917"/>
                <a:gd name="T28" fmla="*/ 99 w 3142"/>
                <a:gd name="T29" fmla="*/ 56 h 917"/>
                <a:gd name="T30" fmla="*/ 3042 w 3142"/>
                <a:gd name="T31" fmla="*/ 56 h 917"/>
                <a:gd name="T32" fmla="*/ 3085 w 3142"/>
                <a:gd name="T33" fmla="*/ 99 h 917"/>
                <a:gd name="T34" fmla="*/ 3085 w 3142"/>
                <a:gd name="T35" fmla="*/ 817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42" h="917">
                  <a:moveTo>
                    <a:pt x="3042" y="0"/>
                  </a:moveTo>
                  <a:lnTo>
                    <a:pt x="99" y="0"/>
                  </a:lnTo>
                  <a:cubicBezTo>
                    <a:pt x="45" y="0"/>
                    <a:pt x="0" y="44"/>
                    <a:pt x="0" y="99"/>
                  </a:cubicBezTo>
                  <a:lnTo>
                    <a:pt x="0" y="817"/>
                  </a:lnTo>
                  <a:cubicBezTo>
                    <a:pt x="0" y="872"/>
                    <a:pt x="45" y="916"/>
                    <a:pt x="99" y="916"/>
                  </a:cubicBezTo>
                  <a:lnTo>
                    <a:pt x="3042" y="916"/>
                  </a:lnTo>
                  <a:cubicBezTo>
                    <a:pt x="3097" y="916"/>
                    <a:pt x="3141" y="872"/>
                    <a:pt x="3141" y="817"/>
                  </a:cubicBezTo>
                  <a:lnTo>
                    <a:pt x="3141" y="99"/>
                  </a:lnTo>
                  <a:cubicBezTo>
                    <a:pt x="3141" y="44"/>
                    <a:pt x="3097" y="0"/>
                    <a:pt x="3042" y="0"/>
                  </a:cubicBezTo>
                  <a:close/>
                  <a:moveTo>
                    <a:pt x="3085" y="817"/>
                  </a:moveTo>
                  <a:cubicBezTo>
                    <a:pt x="3085" y="841"/>
                    <a:pt x="3066" y="859"/>
                    <a:pt x="3042" y="859"/>
                  </a:cubicBezTo>
                  <a:lnTo>
                    <a:pt x="99" y="859"/>
                  </a:lnTo>
                  <a:cubicBezTo>
                    <a:pt x="76" y="859"/>
                    <a:pt x="57" y="841"/>
                    <a:pt x="57" y="817"/>
                  </a:cubicBezTo>
                  <a:lnTo>
                    <a:pt x="57" y="99"/>
                  </a:lnTo>
                  <a:cubicBezTo>
                    <a:pt x="57" y="75"/>
                    <a:pt x="76" y="56"/>
                    <a:pt x="99" y="56"/>
                  </a:cubicBezTo>
                  <a:lnTo>
                    <a:pt x="3042" y="56"/>
                  </a:lnTo>
                  <a:cubicBezTo>
                    <a:pt x="3066" y="56"/>
                    <a:pt x="3085" y="75"/>
                    <a:pt x="3085" y="99"/>
                  </a:cubicBezTo>
                  <a:lnTo>
                    <a:pt x="3085" y="81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endParaRPr lang="en-US" sz="135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14493559-A468-4ADB-C879-F615BC61CC45}"/>
                </a:ext>
              </a:extLst>
            </p:cNvPr>
            <p:cNvGrpSpPr/>
            <p:nvPr/>
          </p:nvGrpSpPr>
          <p:grpSpPr>
            <a:xfrm>
              <a:off x="6288805" y="5966767"/>
              <a:ext cx="268293" cy="99125"/>
              <a:chOff x="686738" y="637460"/>
              <a:chExt cx="950700" cy="351253"/>
            </a:xfrm>
            <a:solidFill>
              <a:schemeClr val="bg1"/>
            </a:solidFill>
          </p:grpSpPr>
          <p:sp>
            <p:nvSpPr>
              <p:cNvPr id="50" name="Freeform 41">
                <a:extLst>
                  <a:ext uri="{FF2B5EF4-FFF2-40B4-BE49-F238E27FC236}">
                    <a16:creationId xmlns:a16="http://schemas.microsoft.com/office/drawing/2014/main" id="{9B4D0DBA-2CD3-D20A-4180-4F370073A29A}"/>
                  </a:ext>
                </a:extLst>
              </p:cNvPr>
              <p:cNvSpPr/>
              <p:nvPr/>
            </p:nvSpPr>
            <p:spPr>
              <a:xfrm>
                <a:off x="686738" y="637460"/>
                <a:ext cx="536861" cy="350950"/>
              </a:xfrm>
              <a:custGeom>
                <a:avLst/>
                <a:gdLst>
                  <a:gd name="connsiteX0" fmla="*/ 1280732 w 1864709"/>
                  <a:gd name="connsiteY0" fmla="*/ 1218975 h 1218974"/>
                  <a:gd name="connsiteX1" fmla="*/ 1864709 w 1864709"/>
                  <a:gd name="connsiteY1" fmla="*/ 1218975 h 1218974"/>
                  <a:gd name="connsiteX2" fmla="*/ 1277303 w 1864709"/>
                  <a:gd name="connsiteY2" fmla="*/ 0 h 1218974"/>
                  <a:gd name="connsiteX3" fmla="*/ 642842 w 1864709"/>
                  <a:gd name="connsiteY3" fmla="*/ 0 h 1218974"/>
                  <a:gd name="connsiteX4" fmla="*/ 0 w 1864709"/>
                  <a:gd name="connsiteY4" fmla="*/ 1218975 h 1218974"/>
                  <a:gd name="connsiteX5" fmla="*/ 336709 w 1864709"/>
                  <a:gd name="connsiteY5" fmla="*/ 1218975 h 1218974"/>
                  <a:gd name="connsiteX6" fmla="*/ 510159 w 1864709"/>
                  <a:gd name="connsiteY6" fmla="*/ 891052 h 1218974"/>
                  <a:gd name="connsiteX7" fmla="*/ 1123760 w 1864709"/>
                  <a:gd name="connsiteY7" fmla="*/ 891052 h 1218974"/>
                  <a:gd name="connsiteX8" fmla="*/ 1280732 w 1864709"/>
                  <a:gd name="connsiteY8" fmla="*/ 1218975 h 1218974"/>
                  <a:gd name="connsiteX9" fmla="*/ 1025366 w 1864709"/>
                  <a:gd name="connsiteY9" fmla="*/ 686183 h 1218974"/>
                  <a:gd name="connsiteX10" fmla="*/ 618268 w 1864709"/>
                  <a:gd name="connsiteY10" fmla="*/ 686467 h 1218974"/>
                  <a:gd name="connsiteX11" fmla="*/ 831818 w 1864709"/>
                  <a:gd name="connsiteY11" fmla="*/ 282797 h 1218974"/>
                  <a:gd name="connsiteX12" fmla="*/ 1025366 w 1864709"/>
                  <a:gd name="connsiteY12" fmla="*/ 686183 h 1218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64709" h="1218974">
                    <a:moveTo>
                      <a:pt x="1280732" y="1218975"/>
                    </a:moveTo>
                    <a:lnTo>
                      <a:pt x="1864709" y="1218975"/>
                    </a:lnTo>
                    <a:lnTo>
                      <a:pt x="1277303" y="0"/>
                    </a:lnTo>
                    <a:lnTo>
                      <a:pt x="642842" y="0"/>
                    </a:lnTo>
                    <a:lnTo>
                      <a:pt x="0" y="1218975"/>
                    </a:lnTo>
                    <a:lnTo>
                      <a:pt x="336709" y="1218975"/>
                    </a:lnTo>
                    <a:lnTo>
                      <a:pt x="510159" y="891052"/>
                    </a:lnTo>
                    <a:lnTo>
                      <a:pt x="1123760" y="891052"/>
                    </a:lnTo>
                    <a:lnTo>
                      <a:pt x="1280732" y="1218975"/>
                    </a:lnTo>
                    <a:close/>
                    <a:moveTo>
                      <a:pt x="1025366" y="686183"/>
                    </a:moveTo>
                    <a:lnTo>
                      <a:pt x="618268" y="686467"/>
                    </a:lnTo>
                    <a:lnTo>
                      <a:pt x="831818" y="282797"/>
                    </a:lnTo>
                    <a:lnTo>
                      <a:pt x="1025366" y="68618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51" name="Freeform 42">
                <a:extLst>
                  <a:ext uri="{FF2B5EF4-FFF2-40B4-BE49-F238E27FC236}">
                    <a16:creationId xmlns:a16="http://schemas.microsoft.com/office/drawing/2014/main" id="{F48B234F-EBFA-5AF6-2C11-03B52EDA4F56}"/>
                  </a:ext>
                </a:extLst>
              </p:cNvPr>
              <p:cNvSpPr/>
              <p:nvPr/>
            </p:nvSpPr>
            <p:spPr>
              <a:xfrm>
                <a:off x="1354625" y="637487"/>
                <a:ext cx="282813" cy="351226"/>
              </a:xfrm>
              <a:custGeom>
                <a:avLst/>
                <a:gdLst>
                  <a:gd name="connsiteX0" fmla="*/ 952410 w 982310"/>
                  <a:gd name="connsiteY0" fmla="*/ 160122 h 1219933"/>
                  <a:gd name="connsiteX1" fmla="*/ 952410 w 982310"/>
                  <a:gd name="connsiteY1" fmla="*/ 160122 h 1219933"/>
                  <a:gd name="connsiteX2" fmla="*/ 750290 w 982310"/>
                  <a:gd name="connsiteY2" fmla="*/ 474 h 1219933"/>
                  <a:gd name="connsiteX3" fmla="*/ 490257 w 982310"/>
                  <a:gd name="connsiteY3" fmla="*/ 0 h 1219933"/>
                  <a:gd name="connsiteX4" fmla="*/ 232035 w 982310"/>
                  <a:gd name="connsiteY4" fmla="*/ 474 h 1219933"/>
                  <a:gd name="connsiteX5" fmla="*/ 30295 w 982310"/>
                  <a:gd name="connsiteY5" fmla="*/ 158890 h 1219933"/>
                  <a:gd name="connsiteX6" fmla="*/ 30200 w 982310"/>
                  <a:gd name="connsiteY6" fmla="*/ 158890 h 1219933"/>
                  <a:gd name="connsiteX7" fmla="*/ 101 w 982310"/>
                  <a:gd name="connsiteY7" fmla="*/ 609961 h 1219933"/>
                  <a:gd name="connsiteX8" fmla="*/ 30200 w 982310"/>
                  <a:gd name="connsiteY8" fmla="*/ 1061033 h 1219933"/>
                  <a:gd name="connsiteX9" fmla="*/ 30295 w 982310"/>
                  <a:gd name="connsiteY9" fmla="*/ 1061033 h 1219933"/>
                  <a:gd name="connsiteX10" fmla="*/ 232035 w 982310"/>
                  <a:gd name="connsiteY10" fmla="*/ 1219449 h 1219933"/>
                  <a:gd name="connsiteX11" fmla="*/ 490257 w 982310"/>
                  <a:gd name="connsiteY11" fmla="*/ 1219923 h 1219933"/>
                  <a:gd name="connsiteX12" fmla="*/ 750290 w 982310"/>
                  <a:gd name="connsiteY12" fmla="*/ 1219449 h 1219933"/>
                  <a:gd name="connsiteX13" fmla="*/ 952315 w 982310"/>
                  <a:gd name="connsiteY13" fmla="*/ 1059801 h 1219933"/>
                  <a:gd name="connsiteX14" fmla="*/ 952410 w 982310"/>
                  <a:gd name="connsiteY14" fmla="*/ 1059801 h 1219933"/>
                  <a:gd name="connsiteX15" fmla="*/ 982224 w 982310"/>
                  <a:gd name="connsiteY15" fmla="*/ 609961 h 1219933"/>
                  <a:gd name="connsiteX16" fmla="*/ 952410 w 982310"/>
                  <a:gd name="connsiteY16" fmla="*/ 160122 h 1219933"/>
                  <a:gd name="connsiteX17" fmla="*/ 626465 w 982310"/>
                  <a:gd name="connsiteY17" fmla="*/ 952200 h 1219933"/>
                  <a:gd name="connsiteX18" fmla="*/ 556361 w 982310"/>
                  <a:gd name="connsiteY18" fmla="*/ 1021690 h 1219933"/>
                  <a:gd name="connsiteX19" fmla="*/ 426059 w 982310"/>
                  <a:gd name="connsiteY19" fmla="*/ 1021690 h 1219933"/>
                  <a:gd name="connsiteX20" fmla="*/ 355955 w 982310"/>
                  <a:gd name="connsiteY20" fmla="*/ 952200 h 1219933"/>
                  <a:gd name="connsiteX21" fmla="*/ 355955 w 982310"/>
                  <a:gd name="connsiteY21" fmla="*/ 270283 h 1219933"/>
                  <a:gd name="connsiteX22" fmla="*/ 426059 w 982310"/>
                  <a:gd name="connsiteY22" fmla="*/ 200982 h 1219933"/>
                  <a:gd name="connsiteX23" fmla="*/ 556361 w 982310"/>
                  <a:gd name="connsiteY23" fmla="*/ 200982 h 1219933"/>
                  <a:gd name="connsiteX24" fmla="*/ 626465 w 982310"/>
                  <a:gd name="connsiteY24" fmla="*/ 270283 h 1219933"/>
                  <a:gd name="connsiteX25" fmla="*/ 626465 w 982310"/>
                  <a:gd name="connsiteY25" fmla="*/ 952200 h 1219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82310" h="1219933">
                    <a:moveTo>
                      <a:pt x="952410" y="160122"/>
                    </a:moveTo>
                    <a:lnTo>
                      <a:pt x="952410" y="160122"/>
                    </a:lnTo>
                    <a:cubicBezTo>
                      <a:pt x="930979" y="68637"/>
                      <a:pt x="848683" y="474"/>
                      <a:pt x="750290" y="474"/>
                    </a:cubicBezTo>
                    <a:cubicBezTo>
                      <a:pt x="750290" y="474"/>
                      <a:pt x="735240" y="0"/>
                      <a:pt x="490257" y="0"/>
                    </a:cubicBezTo>
                    <a:cubicBezTo>
                      <a:pt x="246703" y="0"/>
                      <a:pt x="232035" y="474"/>
                      <a:pt x="232035" y="474"/>
                    </a:cubicBezTo>
                    <a:cubicBezTo>
                      <a:pt x="134118" y="474"/>
                      <a:pt x="52203" y="68068"/>
                      <a:pt x="30295" y="158890"/>
                    </a:cubicBezTo>
                    <a:lnTo>
                      <a:pt x="30200" y="158890"/>
                    </a:lnTo>
                    <a:cubicBezTo>
                      <a:pt x="7435" y="245634"/>
                      <a:pt x="-1042" y="429267"/>
                      <a:pt x="101" y="609961"/>
                    </a:cubicBezTo>
                    <a:cubicBezTo>
                      <a:pt x="-1042" y="790656"/>
                      <a:pt x="7435" y="974289"/>
                      <a:pt x="30200" y="1061033"/>
                    </a:cubicBezTo>
                    <a:lnTo>
                      <a:pt x="30295" y="1061033"/>
                    </a:lnTo>
                    <a:cubicBezTo>
                      <a:pt x="52107" y="1151854"/>
                      <a:pt x="134023" y="1219449"/>
                      <a:pt x="232035" y="1219449"/>
                    </a:cubicBezTo>
                    <a:cubicBezTo>
                      <a:pt x="232035" y="1219449"/>
                      <a:pt x="246703" y="1220018"/>
                      <a:pt x="490257" y="1219923"/>
                    </a:cubicBezTo>
                    <a:cubicBezTo>
                      <a:pt x="735240" y="1219923"/>
                      <a:pt x="750290" y="1219449"/>
                      <a:pt x="750290" y="1219449"/>
                    </a:cubicBezTo>
                    <a:cubicBezTo>
                      <a:pt x="848683" y="1219449"/>
                      <a:pt x="930979" y="1151191"/>
                      <a:pt x="952315" y="1059801"/>
                    </a:cubicBezTo>
                    <a:lnTo>
                      <a:pt x="952410" y="1059801"/>
                    </a:lnTo>
                    <a:cubicBezTo>
                      <a:pt x="974985" y="972582"/>
                      <a:pt x="983271" y="789897"/>
                      <a:pt x="982224" y="609961"/>
                    </a:cubicBezTo>
                    <a:cubicBezTo>
                      <a:pt x="983271" y="430120"/>
                      <a:pt x="974985" y="247435"/>
                      <a:pt x="952410" y="160122"/>
                    </a:cubicBezTo>
                    <a:close/>
                    <a:moveTo>
                      <a:pt x="626465" y="952200"/>
                    </a:moveTo>
                    <a:cubicBezTo>
                      <a:pt x="626465" y="990595"/>
                      <a:pt x="595032" y="1021690"/>
                      <a:pt x="556361" y="1021690"/>
                    </a:cubicBezTo>
                    <a:lnTo>
                      <a:pt x="426059" y="1021690"/>
                    </a:lnTo>
                    <a:cubicBezTo>
                      <a:pt x="387197" y="1021690"/>
                      <a:pt x="355955" y="990689"/>
                      <a:pt x="355955" y="952200"/>
                    </a:cubicBezTo>
                    <a:lnTo>
                      <a:pt x="355955" y="270283"/>
                    </a:lnTo>
                    <a:cubicBezTo>
                      <a:pt x="355955" y="231983"/>
                      <a:pt x="387292" y="200982"/>
                      <a:pt x="426059" y="200982"/>
                    </a:cubicBezTo>
                    <a:lnTo>
                      <a:pt x="556361" y="200982"/>
                    </a:lnTo>
                    <a:cubicBezTo>
                      <a:pt x="595032" y="200982"/>
                      <a:pt x="626465" y="231983"/>
                      <a:pt x="626465" y="270283"/>
                    </a:cubicBezTo>
                    <a:lnTo>
                      <a:pt x="626465" y="9522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  <p:sp>
            <p:nvSpPr>
              <p:cNvPr id="52" name="Freeform 43">
                <a:extLst>
                  <a:ext uri="{FF2B5EF4-FFF2-40B4-BE49-F238E27FC236}">
                    <a16:creationId xmlns:a16="http://schemas.microsoft.com/office/drawing/2014/main" id="{4AC6F5AA-E646-CA5E-E703-4E36641B59FF}"/>
                  </a:ext>
                </a:extLst>
              </p:cNvPr>
              <p:cNvSpPr/>
              <p:nvPr/>
            </p:nvSpPr>
            <p:spPr>
              <a:xfrm>
                <a:off x="1157592" y="637460"/>
                <a:ext cx="167829" cy="350922"/>
              </a:xfrm>
              <a:custGeom>
                <a:avLst/>
                <a:gdLst>
                  <a:gd name="connsiteX0" fmla="*/ 582930 w 582929"/>
                  <a:gd name="connsiteY0" fmla="*/ 1218880 h 1218879"/>
                  <a:gd name="connsiteX1" fmla="*/ 233934 w 582929"/>
                  <a:gd name="connsiteY1" fmla="*/ 1218880 h 1218879"/>
                  <a:gd name="connsiteX2" fmla="*/ 233934 w 582929"/>
                  <a:gd name="connsiteY2" fmla="*/ 419218 h 1218879"/>
                  <a:gd name="connsiteX3" fmla="*/ 0 w 582929"/>
                  <a:gd name="connsiteY3" fmla="*/ 419218 h 1218879"/>
                  <a:gd name="connsiteX4" fmla="*/ 0 w 582929"/>
                  <a:gd name="connsiteY4" fmla="*/ 202783 h 1218879"/>
                  <a:gd name="connsiteX5" fmla="*/ 376142 w 582929"/>
                  <a:gd name="connsiteY5" fmla="*/ 0 h 1218879"/>
                  <a:gd name="connsiteX6" fmla="*/ 582930 w 582929"/>
                  <a:gd name="connsiteY6" fmla="*/ 0 h 121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2929" h="1218879">
                    <a:moveTo>
                      <a:pt x="582930" y="1218880"/>
                    </a:moveTo>
                    <a:lnTo>
                      <a:pt x="233934" y="1218880"/>
                    </a:lnTo>
                    <a:lnTo>
                      <a:pt x="233934" y="419218"/>
                    </a:lnTo>
                    <a:lnTo>
                      <a:pt x="0" y="419218"/>
                    </a:lnTo>
                    <a:lnTo>
                      <a:pt x="0" y="202783"/>
                    </a:lnTo>
                    <a:lnTo>
                      <a:pt x="376142" y="0"/>
                    </a:lnTo>
                    <a:lnTo>
                      <a:pt x="58293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00000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FFDC6A8A-AC19-AB15-2341-8A39935A7F02}"/>
                </a:ext>
              </a:extLst>
            </p:cNvPr>
            <p:cNvGrpSpPr/>
            <p:nvPr/>
          </p:nvGrpSpPr>
          <p:grpSpPr>
            <a:xfrm>
              <a:off x="6642028" y="5944144"/>
              <a:ext cx="373851" cy="144430"/>
              <a:chOff x="6642028" y="5944144"/>
              <a:chExt cx="373851" cy="144430"/>
            </a:xfrm>
          </p:grpSpPr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B83AB710-FEF4-5CCC-47E7-D5D3AEA60710}"/>
                  </a:ext>
                </a:extLst>
              </p:cNvPr>
              <p:cNvGrpSpPr/>
              <p:nvPr/>
            </p:nvGrpSpPr>
            <p:grpSpPr>
              <a:xfrm>
                <a:off x="6642028" y="5944144"/>
                <a:ext cx="160656" cy="144430"/>
                <a:chOff x="1751734" y="4816684"/>
                <a:chExt cx="598938" cy="538435"/>
              </a:xfrm>
              <a:solidFill>
                <a:schemeClr val="bg1"/>
              </a:solidFill>
            </p:grpSpPr>
            <p:sp>
              <p:nvSpPr>
                <p:cNvPr id="48" name="Freeform 4">
                  <a:extLst>
                    <a:ext uri="{FF2B5EF4-FFF2-40B4-BE49-F238E27FC236}">
                      <a16:creationId xmlns:a16="http://schemas.microsoft.com/office/drawing/2014/main" id="{CF977F74-447C-9DEE-C550-7AFDE76370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5276473"/>
                  <a:ext cx="598937" cy="78646"/>
                </a:xfrm>
                <a:custGeom>
                  <a:avLst/>
                  <a:gdLst>
                    <a:gd name="T0" fmla="*/ 193 w 386"/>
                    <a:gd name="T1" fmla="*/ 56 h 57"/>
                    <a:gd name="T2" fmla="*/ 0 w 386"/>
                    <a:gd name="T3" fmla="*/ 56 h 57"/>
                    <a:gd name="T4" fmla="*/ 0 w 386"/>
                    <a:gd name="T5" fmla="*/ 0 h 57"/>
                    <a:gd name="T6" fmla="*/ 385 w 386"/>
                    <a:gd name="T7" fmla="*/ 0 h 57"/>
                    <a:gd name="T8" fmla="*/ 385 w 386"/>
                    <a:gd name="T9" fmla="*/ 56 h 57"/>
                    <a:gd name="T10" fmla="*/ 193 w 386"/>
                    <a:gd name="T11" fmla="*/ 56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6" h="57">
                      <a:moveTo>
                        <a:pt x="193" y="56"/>
                      </a:moveTo>
                      <a:lnTo>
                        <a:pt x="0" y="56"/>
                      </a:lnTo>
                      <a:lnTo>
                        <a:pt x="0" y="0"/>
                      </a:lnTo>
                      <a:lnTo>
                        <a:pt x="385" y="0"/>
                      </a:lnTo>
                      <a:lnTo>
                        <a:pt x="385" y="56"/>
                      </a:lnTo>
                      <a:lnTo>
                        <a:pt x="193" y="56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9" name="Freeform 10">
                  <a:extLst>
                    <a:ext uri="{FF2B5EF4-FFF2-40B4-BE49-F238E27FC236}">
                      <a16:creationId xmlns:a16="http://schemas.microsoft.com/office/drawing/2014/main" id="{3109D42D-FDDE-00EC-CE7A-56B2FBC056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4816684"/>
                  <a:ext cx="598938" cy="344840"/>
                </a:xfrm>
                <a:custGeom>
                  <a:avLst/>
                  <a:gdLst>
                    <a:gd name="T0" fmla="*/ 0 w 437"/>
                    <a:gd name="T1" fmla="*/ 0 h 250"/>
                    <a:gd name="T2" fmla="*/ 0 w 437"/>
                    <a:gd name="T3" fmla="*/ 249 h 250"/>
                    <a:gd name="T4" fmla="*/ 436 w 437"/>
                    <a:gd name="T5" fmla="*/ 249 h 250"/>
                    <a:gd name="T6" fmla="*/ 436 w 437"/>
                    <a:gd name="T7" fmla="*/ 0 h 250"/>
                    <a:gd name="T8" fmla="*/ 0 w 437"/>
                    <a:gd name="T9" fmla="*/ 0 h 250"/>
                    <a:gd name="T10" fmla="*/ 379 w 437"/>
                    <a:gd name="T11" fmla="*/ 192 h 250"/>
                    <a:gd name="T12" fmla="*/ 56 w 437"/>
                    <a:gd name="T13" fmla="*/ 192 h 250"/>
                    <a:gd name="T14" fmla="*/ 56 w 437"/>
                    <a:gd name="T15" fmla="*/ 56 h 250"/>
                    <a:gd name="T16" fmla="*/ 379 w 437"/>
                    <a:gd name="T17" fmla="*/ 56 h 250"/>
                    <a:gd name="T18" fmla="*/ 379 w 437"/>
                    <a:gd name="T19" fmla="*/ 192 h 2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37" h="250">
                      <a:moveTo>
                        <a:pt x="0" y="0"/>
                      </a:moveTo>
                      <a:lnTo>
                        <a:pt x="0" y="249"/>
                      </a:lnTo>
                      <a:lnTo>
                        <a:pt x="436" y="249"/>
                      </a:lnTo>
                      <a:lnTo>
                        <a:pt x="436" y="0"/>
                      </a:lnTo>
                      <a:lnTo>
                        <a:pt x="0" y="0"/>
                      </a:lnTo>
                      <a:close/>
                      <a:moveTo>
                        <a:pt x="379" y="192"/>
                      </a:moveTo>
                      <a:lnTo>
                        <a:pt x="56" y="192"/>
                      </a:lnTo>
                      <a:lnTo>
                        <a:pt x="56" y="56"/>
                      </a:lnTo>
                      <a:lnTo>
                        <a:pt x="379" y="56"/>
                      </a:lnTo>
                      <a:lnTo>
                        <a:pt x="379" y="19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B2D8BB27-0CFC-5C60-9858-F1956D963EA2}"/>
                  </a:ext>
                </a:extLst>
              </p:cNvPr>
              <p:cNvGrpSpPr/>
              <p:nvPr/>
            </p:nvGrpSpPr>
            <p:grpSpPr>
              <a:xfrm>
                <a:off x="6855223" y="5944144"/>
                <a:ext cx="160656" cy="144430"/>
                <a:chOff x="1751734" y="4816684"/>
                <a:chExt cx="598938" cy="538435"/>
              </a:xfrm>
              <a:solidFill>
                <a:schemeClr val="bg1"/>
              </a:solidFill>
            </p:grpSpPr>
            <p:sp>
              <p:nvSpPr>
                <p:cNvPr id="46" name="Freeform 4">
                  <a:extLst>
                    <a:ext uri="{FF2B5EF4-FFF2-40B4-BE49-F238E27FC236}">
                      <a16:creationId xmlns:a16="http://schemas.microsoft.com/office/drawing/2014/main" id="{8099E4DE-ADF2-6350-3F5E-7014D47526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5276473"/>
                  <a:ext cx="598937" cy="78646"/>
                </a:xfrm>
                <a:custGeom>
                  <a:avLst/>
                  <a:gdLst>
                    <a:gd name="T0" fmla="*/ 193 w 386"/>
                    <a:gd name="T1" fmla="*/ 56 h 57"/>
                    <a:gd name="T2" fmla="*/ 0 w 386"/>
                    <a:gd name="T3" fmla="*/ 56 h 57"/>
                    <a:gd name="T4" fmla="*/ 0 w 386"/>
                    <a:gd name="T5" fmla="*/ 0 h 57"/>
                    <a:gd name="T6" fmla="*/ 385 w 386"/>
                    <a:gd name="T7" fmla="*/ 0 h 57"/>
                    <a:gd name="T8" fmla="*/ 385 w 386"/>
                    <a:gd name="T9" fmla="*/ 56 h 57"/>
                    <a:gd name="T10" fmla="*/ 193 w 386"/>
                    <a:gd name="T11" fmla="*/ 56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86" h="57">
                      <a:moveTo>
                        <a:pt x="193" y="56"/>
                      </a:moveTo>
                      <a:lnTo>
                        <a:pt x="0" y="56"/>
                      </a:lnTo>
                      <a:lnTo>
                        <a:pt x="0" y="0"/>
                      </a:lnTo>
                      <a:lnTo>
                        <a:pt x="385" y="0"/>
                      </a:lnTo>
                      <a:lnTo>
                        <a:pt x="385" y="56"/>
                      </a:lnTo>
                      <a:lnTo>
                        <a:pt x="193" y="56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7" name="Freeform 10">
                  <a:extLst>
                    <a:ext uri="{FF2B5EF4-FFF2-40B4-BE49-F238E27FC236}">
                      <a16:creationId xmlns:a16="http://schemas.microsoft.com/office/drawing/2014/main" id="{351515EA-AC69-A841-1400-0619C1C722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51734" y="4816684"/>
                  <a:ext cx="598938" cy="344840"/>
                </a:xfrm>
                <a:custGeom>
                  <a:avLst/>
                  <a:gdLst>
                    <a:gd name="T0" fmla="*/ 0 w 437"/>
                    <a:gd name="T1" fmla="*/ 0 h 250"/>
                    <a:gd name="T2" fmla="*/ 0 w 437"/>
                    <a:gd name="T3" fmla="*/ 249 h 250"/>
                    <a:gd name="T4" fmla="*/ 436 w 437"/>
                    <a:gd name="T5" fmla="*/ 249 h 250"/>
                    <a:gd name="T6" fmla="*/ 436 w 437"/>
                    <a:gd name="T7" fmla="*/ 0 h 250"/>
                    <a:gd name="T8" fmla="*/ 0 w 437"/>
                    <a:gd name="T9" fmla="*/ 0 h 250"/>
                    <a:gd name="T10" fmla="*/ 379 w 437"/>
                    <a:gd name="T11" fmla="*/ 192 h 250"/>
                    <a:gd name="T12" fmla="*/ 56 w 437"/>
                    <a:gd name="T13" fmla="*/ 192 h 250"/>
                    <a:gd name="T14" fmla="*/ 56 w 437"/>
                    <a:gd name="T15" fmla="*/ 56 h 250"/>
                    <a:gd name="T16" fmla="*/ 379 w 437"/>
                    <a:gd name="T17" fmla="*/ 56 h 250"/>
                    <a:gd name="T18" fmla="*/ 379 w 437"/>
                    <a:gd name="T19" fmla="*/ 192 h 2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37" h="250">
                      <a:moveTo>
                        <a:pt x="0" y="0"/>
                      </a:moveTo>
                      <a:lnTo>
                        <a:pt x="0" y="249"/>
                      </a:lnTo>
                      <a:lnTo>
                        <a:pt x="436" y="249"/>
                      </a:lnTo>
                      <a:lnTo>
                        <a:pt x="436" y="0"/>
                      </a:lnTo>
                      <a:lnTo>
                        <a:pt x="0" y="0"/>
                      </a:lnTo>
                      <a:close/>
                      <a:moveTo>
                        <a:pt x="379" y="192"/>
                      </a:moveTo>
                      <a:lnTo>
                        <a:pt x="56" y="192"/>
                      </a:lnTo>
                      <a:lnTo>
                        <a:pt x="56" y="56"/>
                      </a:lnTo>
                      <a:lnTo>
                        <a:pt x="379" y="56"/>
                      </a:lnTo>
                      <a:lnTo>
                        <a:pt x="379" y="19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685800">
                    <a:defRPr/>
                  </a:pPr>
                  <a:endParaRPr lang="en-US" sz="1350">
                    <a:solidFill>
                      <a:srgbClr val="000000"/>
                    </a:solidFill>
                    <a:latin typeface="Calibri" panose="020F0502020204030204"/>
                  </a:endParaRPr>
                </a:p>
              </p:txBody>
            </p:sp>
          </p:grp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D999845E-14D3-1A91-8097-E9EB921D9D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164666" y="5893929"/>
              <a:ext cx="206273" cy="231641"/>
              <a:chOff x="5961063" y="3908425"/>
              <a:chExt cx="296862" cy="333375"/>
            </a:xfrm>
            <a:solidFill>
              <a:schemeClr val="bg1"/>
            </a:solidFill>
          </p:grpSpPr>
          <p:sp>
            <p:nvSpPr>
              <p:cNvPr id="26" name="Freeform 130">
                <a:extLst>
                  <a:ext uri="{FF2B5EF4-FFF2-40B4-BE49-F238E27FC236}">
                    <a16:creationId xmlns:a16="http://schemas.microsoft.com/office/drawing/2014/main" id="{F6963CCF-14E9-82CC-1838-B744E1B5FD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61063" y="3908425"/>
                <a:ext cx="296862" cy="333375"/>
              </a:xfrm>
              <a:custGeom>
                <a:avLst/>
                <a:gdLst>
                  <a:gd name="T0" fmla="*/ 450 w 826"/>
                  <a:gd name="T1" fmla="*/ 926 h 927"/>
                  <a:gd name="T2" fmla="*/ 409 w 826"/>
                  <a:gd name="T3" fmla="*/ 919 h 927"/>
                  <a:gd name="T4" fmla="*/ 369 w 826"/>
                  <a:gd name="T5" fmla="*/ 926 h 927"/>
                  <a:gd name="T6" fmla="*/ 239 w 826"/>
                  <a:gd name="T7" fmla="*/ 805 h 927"/>
                  <a:gd name="T8" fmla="*/ 48 w 826"/>
                  <a:gd name="T9" fmla="*/ 548 h 927"/>
                  <a:gd name="T10" fmla="*/ 49 w 826"/>
                  <a:gd name="T11" fmla="*/ 524 h 927"/>
                  <a:gd name="T12" fmla="*/ 0 w 826"/>
                  <a:gd name="T13" fmla="*/ 369 h 927"/>
                  <a:gd name="T14" fmla="*/ 198 w 826"/>
                  <a:gd name="T15" fmla="*/ 111 h 927"/>
                  <a:gd name="T16" fmla="*/ 414 w 826"/>
                  <a:gd name="T17" fmla="*/ 0 h 927"/>
                  <a:gd name="T18" fmla="*/ 635 w 826"/>
                  <a:gd name="T19" fmla="*/ 118 h 927"/>
                  <a:gd name="T20" fmla="*/ 825 w 826"/>
                  <a:gd name="T21" fmla="*/ 373 h 927"/>
                  <a:gd name="T22" fmla="*/ 771 w 826"/>
                  <a:gd name="T23" fmla="*/ 534 h 927"/>
                  <a:gd name="T24" fmla="*/ 771 w 826"/>
                  <a:gd name="T25" fmla="*/ 551 h 927"/>
                  <a:gd name="T26" fmla="*/ 581 w 826"/>
                  <a:gd name="T27" fmla="*/ 806 h 927"/>
                  <a:gd name="T28" fmla="*/ 450 w 826"/>
                  <a:gd name="T29" fmla="*/ 926 h 927"/>
                  <a:gd name="T30" fmla="*/ 409 w 826"/>
                  <a:gd name="T31" fmla="*/ 888 h 927"/>
                  <a:gd name="T32" fmla="*/ 415 w 826"/>
                  <a:gd name="T33" fmla="*/ 889 h 927"/>
                  <a:gd name="T34" fmla="*/ 452 w 826"/>
                  <a:gd name="T35" fmla="*/ 897 h 927"/>
                  <a:gd name="T36" fmla="*/ 552 w 826"/>
                  <a:gd name="T37" fmla="*/ 796 h 927"/>
                  <a:gd name="T38" fmla="*/ 552 w 826"/>
                  <a:gd name="T39" fmla="*/ 784 h 927"/>
                  <a:gd name="T40" fmla="*/ 562 w 826"/>
                  <a:gd name="T41" fmla="*/ 782 h 927"/>
                  <a:gd name="T42" fmla="*/ 740 w 826"/>
                  <a:gd name="T43" fmla="*/ 551 h 927"/>
                  <a:gd name="T44" fmla="*/ 739 w 826"/>
                  <a:gd name="T45" fmla="*/ 531 h 927"/>
                  <a:gd name="T46" fmla="*/ 739 w 826"/>
                  <a:gd name="T47" fmla="*/ 525 h 927"/>
                  <a:gd name="T48" fmla="*/ 742 w 826"/>
                  <a:gd name="T49" fmla="*/ 521 h 927"/>
                  <a:gd name="T50" fmla="*/ 793 w 826"/>
                  <a:gd name="T51" fmla="*/ 373 h 927"/>
                  <a:gd name="T52" fmla="*/ 619 w 826"/>
                  <a:gd name="T53" fmla="*/ 145 h 927"/>
                  <a:gd name="T54" fmla="*/ 613 w 826"/>
                  <a:gd name="T55" fmla="*/ 143 h 927"/>
                  <a:gd name="T56" fmla="*/ 610 w 826"/>
                  <a:gd name="T57" fmla="*/ 139 h 927"/>
                  <a:gd name="T58" fmla="*/ 411 w 826"/>
                  <a:gd name="T59" fmla="*/ 29 h 927"/>
                  <a:gd name="T60" fmla="*/ 215 w 826"/>
                  <a:gd name="T61" fmla="*/ 132 h 927"/>
                  <a:gd name="T62" fmla="*/ 213 w 826"/>
                  <a:gd name="T63" fmla="*/ 136 h 927"/>
                  <a:gd name="T64" fmla="*/ 207 w 826"/>
                  <a:gd name="T65" fmla="*/ 137 h 927"/>
                  <a:gd name="T66" fmla="*/ 26 w 826"/>
                  <a:gd name="T67" fmla="*/ 368 h 927"/>
                  <a:gd name="T68" fmla="*/ 73 w 826"/>
                  <a:gd name="T69" fmla="*/ 509 h 927"/>
                  <a:gd name="T70" fmla="*/ 76 w 826"/>
                  <a:gd name="T71" fmla="*/ 513 h 927"/>
                  <a:gd name="T72" fmla="*/ 76 w 826"/>
                  <a:gd name="T73" fmla="*/ 519 h 927"/>
                  <a:gd name="T74" fmla="*/ 74 w 826"/>
                  <a:gd name="T75" fmla="*/ 547 h 927"/>
                  <a:gd name="T76" fmla="*/ 255 w 826"/>
                  <a:gd name="T77" fmla="*/ 777 h 927"/>
                  <a:gd name="T78" fmla="*/ 267 w 826"/>
                  <a:gd name="T79" fmla="*/ 780 h 927"/>
                  <a:gd name="T80" fmla="*/ 267 w 826"/>
                  <a:gd name="T81" fmla="*/ 793 h 927"/>
                  <a:gd name="T82" fmla="*/ 367 w 826"/>
                  <a:gd name="T83" fmla="*/ 894 h 927"/>
                  <a:gd name="T84" fmla="*/ 404 w 826"/>
                  <a:gd name="T85" fmla="*/ 886 h 927"/>
                  <a:gd name="T86" fmla="*/ 409 w 826"/>
                  <a:gd name="T87" fmla="*/ 888 h 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26" h="927">
                    <a:moveTo>
                      <a:pt x="450" y="926"/>
                    </a:moveTo>
                    <a:cubicBezTo>
                      <a:pt x="436" y="926"/>
                      <a:pt x="422" y="923"/>
                      <a:pt x="409" y="919"/>
                    </a:cubicBezTo>
                    <a:cubicBezTo>
                      <a:pt x="396" y="923"/>
                      <a:pt x="382" y="926"/>
                      <a:pt x="369" y="926"/>
                    </a:cubicBezTo>
                    <a:cubicBezTo>
                      <a:pt x="300" y="926"/>
                      <a:pt x="243" y="872"/>
                      <a:pt x="239" y="805"/>
                    </a:cubicBezTo>
                    <a:cubicBezTo>
                      <a:pt x="125" y="771"/>
                      <a:pt x="48" y="668"/>
                      <a:pt x="48" y="548"/>
                    </a:cubicBezTo>
                    <a:cubicBezTo>
                      <a:pt x="48" y="540"/>
                      <a:pt x="48" y="532"/>
                      <a:pt x="49" y="524"/>
                    </a:cubicBezTo>
                    <a:cubicBezTo>
                      <a:pt x="17" y="478"/>
                      <a:pt x="0" y="424"/>
                      <a:pt x="0" y="369"/>
                    </a:cubicBezTo>
                    <a:cubicBezTo>
                      <a:pt x="0" y="248"/>
                      <a:pt x="81" y="142"/>
                      <a:pt x="198" y="111"/>
                    </a:cubicBezTo>
                    <a:cubicBezTo>
                      <a:pt x="248" y="41"/>
                      <a:pt x="329" y="0"/>
                      <a:pt x="414" y="0"/>
                    </a:cubicBezTo>
                    <a:cubicBezTo>
                      <a:pt x="503" y="0"/>
                      <a:pt x="586" y="44"/>
                      <a:pt x="635" y="118"/>
                    </a:cubicBezTo>
                    <a:cubicBezTo>
                      <a:pt x="747" y="152"/>
                      <a:pt x="825" y="257"/>
                      <a:pt x="825" y="373"/>
                    </a:cubicBezTo>
                    <a:cubicBezTo>
                      <a:pt x="825" y="432"/>
                      <a:pt x="806" y="487"/>
                      <a:pt x="771" y="534"/>
                    </a:cubicBezTo>
                    <a:cubicBezTo>
                      <a:pt x="771" y="540"/>
                      <a:pt x="771" y="545"/>
                      <a:pt x="771" y="551"/>
                    </a:cubicBezTo>
                    <a:cubicBezTo>
                      <a:pt x="771" y="669"/>
                      <a:pt x="694" y="773"/>
                      <a:pt x="581" y="806"/>
                    </a:cubicBezTo>
                    <a:cubicBezTo>
                      <a:pt x="574" y="873"/>
                      <a:pt x="519" y="926"/>
                      <a:pt x="450" y="926"/>
                    </a:cubicBezTo>
                    <a:close/>
                    <a:moveTo>
                      <a:pt x="409" y="888"/>
                    </a:moveTo>
                    <a:lnTo>
                      <a:pt x="415" y="889"/>
                    </a:lnTo>
                    <a:cubicBezTo>
                      <a:pt x="427" y="894"/>
                      <a:pt x="438" y="897"/>
                      <a:pt x="452" y="897"/>
                    </a:cubicBezTo>
                    <a:cubicBezTo>
                      <a:pt x="507" y="897"/>
                      <a:pt x="552" y="851"/>
                      <a:pt x="552" y="796"/>
                    </a:cubicBezTo>
                    <a:lnTo>
                      <a:pt x="552" y="784"/>
                    </a:lnTo>
                    <a:lnTo>
                      <a:pt x="562" y="782"/>
                    </a:lnTo>
                    <a:cubicBezTo>
                      <a:pt x="667" y="754"/>
                      <a:pt x="740" y="659"/>
                      <a:pt x="740" y="551"/>
                    </a:cubicBezTo>
                    <a:cubicBezTo>
                      <a:pt x="740" y="544"/>
                      <a:pt x="740" y="538"/>
                      <a:pt x="739" y="531"/>
                    </a:cubicBezTo>
                    <a:lnTo>
                      <a:pt x="739" y="525"/>
                    </a:lnTo>
                    <a:lnTo>
                      <a:pt x="742" y="521"/>
                    </a:lnTo>
                    <a:cubicBezTo>
                      <a:pt x="775" y="478"/>
                      <a:pt x="793" y="427"/>
                      <a:pt x="793" y="373"/>
                    </a:cubicBezTo>
                    <a:cubicBezTo>
                      <a:pt x="793" y="267"/>
                      <a:pt x="721" y="174"/>
                      <a:pt x="619" y="145"/>
                    </a:cubicBezTo>
                    <a:lnTo>
                      <a:pt x="613" y="143"/>
                    </a:lnTo>
                    <a:lnTo>
                      <a:pt x="610" y="139"/>
                    </a:lnTo>
                    <a:cubicBezTo>
                      <a:pt x="567" y="70"/>
                      <a:pt x="492" y="29"/>
                      <a:pt x="411" y="29"/>
                    </a:cubicBezTo>
                    <a:cubicBezTo>
                      <a:pt x="334" y="29"/>
                      <a:pt x="259" y="67"/>
                      <a:pt x="215" y="132"/>
                    </a:cubicBezTo>
                    <a:lnTo>
                      <a:pt x="213" y="136"/>
                    </a:lnTo>
                    <a:lnTo>
                      <a:pt x="207" y="137"/>
                    </a:lnTo>
                    <a:cubicBezTo>
                      <a:pt x="100" y="164"/>
                      <a:pt x="26" y="258"/>
                      <a:pt x="26" y="368"/>
                    </a:cubicBezTo>
                    <a:cubicBezTo>
                      <a:pt x="26" y="419"/>
                      <a:pt x="42" y="468"/>
                      <a:pt x="73" y="509"/>
                    </a:cubicBezTo>
                    <a:lnTo>
                      <a:pt x="76" y="513"/>
                    </a:lnTo>
                    <a:lnTo>
                      <a:pt x="76" y="519"/>
                    </a:lnTo>
                    <a:cubicBezTo>
                      <a:pt x="74" y="529"/>
                      <a:pt x="74" y="538"/>
                      <a:pt x="74" y="547"/>
                    </a:cubicBezTo>
                    <a:cubicBezTo>
                      <a:pt x="74" y="656"/>
                      <a:pt x="148" y="751"/>
                      <a:pt x="255" y="777"/>
                    </a:cubicBezTo>
                    <a:lnTo>
                      <a:pt x="267" y="780"/>
                    </a:lnTo>
                    <a:lnTo>
                      <a:pt x="267" y="793"/>
                    </a:lnTo>
                    <a:cubicBezTo>
                      <a:pt x="267" y="849"/>
                      <a:pt x="312" y="894"/>
                      <a:pt x="367" y="894"/>
                    </a:cubicBezTo>
                    <a:cubicBezTo>
                      <a:pt x="379" y="894"/>
                      <a:pt x="392" y="891"/>
                      <a:pt x="404" y="886"/>
                    </a:cubicBezTo>
                    <a:lnTo>
                      <a:pt x="409" y="88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7" name="Freeform 131">
                <a:extLst>
                  <a:ext uri="{FF2B5EF4-FFF2-40B4-BE49-F238E27FC236}">
                    <a16:creationId xmlns:a16="http://schemas.microsoft.com/office/drawing/2014/main" id="{7264F633-4B57-4469-4BC7-6A8356E1C8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3625" y="3948113"/>
                <a:ext cx="42863" cy="28575"/>
              </a:xfrm>
              <a:custGeom>
                <a:avLst/>
                <a:gdLst>
                  <a:gd name="T0" fmla="*/ 29 w 119"/>
                  <a:gd name="T1" fmla="*/ 80 h 81"/>
                  <a:gd name="T2" fmla="*/ 0 w 119"/>
                  <a:gd name="T3" fmla="*/ 74 h 81"/>
                  <a:gd name="T4" fmla="*/ 118 w 119"/>
                  <a:gd name="T5" fmla="*/ 5 h 81"/>
                  <a:gd name="T6" fmla="*/ 117 w 119"/>
                  <a:gd name="T7" fmla="*/ 35 h 81"/>
                  <a:gd name="T8" fmla="*/ 29 w 119"/>
                  <a:gd name="T9" fmla="*/ 8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81">
                    <a:moveTo>
                      <a:pt x="29" y="80"/>
                    </a:moveTo>
                    <a:lnTo>
                      <a:pt x="0" y="74"/>
                    </a:lnTo>
                    <a:cubicBezTo>
                      <a:pt x="0" y="73"/>
                      <a:pt x="16" y="0"/>
                      <a:pt x="118" y="5"/>
                    </a:cubicBezTo>
                    <a:lnTo>
                      <a:pt x="117" y="35"/>
                    </a:lnTo>
                    <a:cubicBezTo>
                      <a:pt x="39" y="30"/>
                      <a:pt x="29" y="80"/>
                      <a:pt x="29" y="8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8" name="Freeform 132">
                <a:extLst>
                  <a:ext uri="{FF2B5EF4-FFF2-40B4-BE49-F238E27FC236}">
                    <a16:creationId xmlns:a16="http://schemas.microsoft.com/office/drawing/2014/main" id="{783303A7-1E48-1132-70FA-EA28696B22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92838" y="4051300"/>
                <a:ext cx="44450" cy="49213"/>
              </a:xfrm>
              <a:custGeom>
                <a:avLst/>
                <a:gdLst>
                  <a:gd name="T0" fmla="*/ 94 w 125"/>
                  <a:gd name="T1" fmla="*/ 134 h 135"/>
                  <a:gd name="T2" fmla="*/ 0 w 125"/>
                  <a:gd name="T3" fmla="*/ 29 h 135"/>
                  <a:gd name="T4" fmla="*/ 3 w 125"/>
                  <a:gd name="T5" fmla="*/ 0 h 135"/>
                  <a:gd name="T6" fmla="*/ 124 w 125"/>
                  <a:gd name="T7" fmla="*/ 129 h 135"/>
                  <a:gd name="T8" fmla="*/ 94 w 125"/>
                  <a:gd name="T9" fmla="*/ 134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35">
                    <a:moveTo>
                      <a:pt x="94" y="134"/>
                    </a:moveTo>
                    <a:cubicBezTo>
                      <a:pt x="84" y="38"/>
                      <a:pt x="3" y="30"/>
                      <a:pt x="0" y="29"/>
                    </a:cubicBezTo>
                    <a:lnTo>
                      <a:pt x="3" y="0"/>
                    </a:lnTo>
                    <a:cubicBezTo>
                      <a:pt x="5" y="0"/>
                      <a:pt x="111" y="10"/>
                      <a:pt x="124" y="129"/>
                    </a:cubicBezTo>
                    <a:lnTo>
                      <a:pt x="94" y="13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9" name="Freeform 133">
                <a:extLst>
                  <a:ext uri="{FF2B5EF4-FFF2-40B4-BE49-F238E27FC236}">
                    <a16:creationId xmlns:a16="http://schemas.microsoft.com/office/drawing/2014/main" id="{37CDB7C8-3A58-ADE2-BFCD-2C1CAF61CB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7913" y="4164013"/>
                <a:ext cx="12700" cy="31750"/>
              </a:xfrm>
              <a:custGeom>
                <a:avLst/>
                <a:gdLst>
                  <a:gd name="T0" fmla="*/ 33 w 37"/>
                  <a:gd name="T1" fmla="*/ 87 h 88"/>
                  <a:gd name="T2" fmla="*/ 4 w 37"/>
                  <a:gd name="T3" fmla="*/ 86 h 88"/>
                  <a:gd name="T4" fmla="*/ 0 w 37"/>
                  <a:gd name="T5" fmla="*/ 10 h 88"/>
                  <a:gd name="T6" fmla="*/ 28 w 37"/>
                  <a:gd name="T7" fmla="*/ 0 h 88"/>
                  <a:gd name="T8" fmla="*/ 33 w 37"/>
                  <a:gd name="T9" fmla="*/ 8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88">
                    <a:moveTo>
                      <a:pt x="33" y="87"/>
                    </a:moveTo>
                    <a:lnTo>
                      <a:pt x="4" y="86"/>
                    </a:lnTo>
                    <a:cubicBezTo>
                      <a:pt x="6" y="64"/>
                      <a:pt x="4" y="24"/>
                      <a:pt x="0" y="10"/>
                    </a:cubicBezTo>
                    <a:lnTo>
                      <a:pt x="28" y="0"/>
                    </a:lnTo>
                    <a:cubicBezTo>
                      <a:pt x="36" y="24"/>
                      <a:pt x="33" y="81"/>
                      <a:pt x="33" y="8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0" name="Freeform 134">
                <a:extLst>
                  <a:ext uri="{FF2B5EF4-FFF2-40B4-BE49-F238E27FC236}">
                    <a16:creationId xmlns:a16="http://schemas.microsoft.com/office/drawing/2014/main" id="{AD8C6A5B-D46C-9958-C2FA-21182B7200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7113" y="4092575"/>
                <a:ext cx="53975" cy="30163"/>
              </a:xfrm>
              <a:custGeom>
                <a:avLst/>
                <a:gdLst>
                  <a:gd name="T0" fmla="*/ 124 w 149"/>
                  <a:gd name="T1" fmla="*/ 81 h 82"/>
                  <a:gd name="T2" fmla="*/ 11 w 149"/>
                  <a:gd name="T3" fmla="*/ 46 h 82"/>
                  <a:gd name="T4" fmla="*/ 0 w 149"/>
                  <a:gd name="T5" fmla="*/ 18 h 82"/>
                  <a:gd name="T6" fmla="*/ 148 w 149"/>
                  <a:gd name="T7" fmla="*/ 63 h 82"/>
                  <a:gd name="T8" fmla="*/ 124 w 149"/>
                  <a:gd name="T9" fmla="*/ 81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82">
                    <a:moveTo>
                      <a:pt x="124" y="81"/>
                    </a:moveTo>
                    <a:cubicBezTo>
                      <a:pt x="81" y="21"/>
                      <a:pt x="12" y="46"/>
                      <a:pt x="11" y="46"/>
                    </a:cubicBezTo>
                    <a:lnTo>
                      <a:pt x="0" y="18"/>
                    </a:lnTo>
                    <a:cubicBezTo>
                      <a:pt x="31" y="6"/>
                      <a:pt x="102" y="0"/>
                      <a:pt x="148" y="63"/>
                    </a:cubicBezTo>
                    <a:lnTo>
                      <a:pt x="124" y="8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1" name="Freeform 135">
                <a:extLst>
                  <a:ext uri="{FF2B5EF4-FFF2-40B4-BE49-F238E27FC236}">
                    <a16:creationId xmlns:a16="http://schemas.microsoft.com/office/drawing/2014/main" id="{09085051-EDD3-0AA9-2739-0A40BC0A1A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0288" y="4008438"/>
                <a:ext cx="53975" cy="34925"/>
              </a:xfrm>
              <a:custGeom>
                <a:avLst/>
                <a:gdLst>
                  <a:gd name="T0" fmla="*/ 1 w 151"/>
                  <a:gd name="T1" fmla="*/ 96 h 97"/>
                  <a:gd name="T2" fmla="*/ 0 w 151"/>
                  <a:gd name="T3" fmla="*/ 67 h 97"/>
                  <a:gd name="T4" fmla="*/ 122 w 151"/>
                  <a:gd name="T5" fmla="*/ 0 h 97"/>
                  <a:gd name="T6" fmla="*/ 150 w 151"/>
                  <a:gd name="T7" fmla="*/ 8 h 97"/>
                  <a:gd name="T8" fmla="*/ 1 w 151"/>
                  <a:gd name="T9" fmla="*/ 96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1" h="97">
                    <a:moveTo>
                      <a:pt x="1" y="96"/>
                    </a:moveTo>
                    <a:lnTo>
                      <a:pt x="0" y="67"/>
                    </a:lnTo>
                    <a:cubicBezTo>
                      <a:pt x="1" y="67"/>
                      <a:pt x="107" y="63"/>
                      <a:pt x="122" y="0"/>
                    </a:cubicBezTo>
                    <a:lnTo>
                      <a:pt x="150" y="8"/>
                    </a:lnTo>
                    <a:cubicBezTo>
                      <a:pt x="131" y="92"/>
                      <a:pt x="7" y="96"/>
                      <a:pt x="1" y="9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2" name="Freeform 136">
                <a:extLst>
                  <a:ext uri="{FF2B5EF4-FFF2-40B4-BE49-F238E27FC236}">
                    <a16:creationId xmlns:a16="http://schemas.microsoft.com/office/drawing/2014/main" id="{6ACA4F97-1825-9FD6-B107-65886EC887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5375" y="4032250"/>
                <a:ext cx="30163" cy="52388"/>
              </a:xfrm>
              <a:custGeom>
                <a:avLst/>
                <a:gdLst>
                  <a:gd name="T0" fmla="*/ 22 w 83"/>
                  <a:gd name="T1" fmla="*/ 143 h 144"/>
                  <a:gd name="T2" fmla="*/ 0 w 83"/>
                  <a:gd name="T3" fmla="*/ 122 h 144"/>
                  <a:gd name="T4" fmla="*/ 13 w 83"/>
                  <a:gd name="T5" fmla="*/ 13 h 144"/>
                  <a:gd name="T6" fmla="*/ 39 w 83"/>
                  <a:gd name="T7" fmla="*/ 0 h 144"/>
                  <a:gd name="T8" fmla="*/ 22 w 83"/>
                  <a:gd name="T9" fmla="*/ 143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144">
                    <a:moveTo>
                      <a:pt x="22" y="143"/>
                    </a:moveTo>
                    <a:lnTo>
                      <a:pt x="0" y="122"/>
                    </a:lnTo>
                    <a:cubicBezTo>
                      <a:pt x="44" y="76"/>
                      <a:pt x="13" y="16"/>
                      <a:pt x="13" y="13"/>
                    </a:cubicBezTo>
                    <a:lnTo>
                      <a:pt x="39" y="0"/>
                    </a:lnTo>
                    <a:cubicBezTo>
                      <a:pt x="41" y="3"/>
                      <a:pt x="82" y="80"/>
                      <a:pt x="22" y="14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3" name="Freeform 137">
                <a:extLst>
                  <a:ext uri="{FF2B5EF4-FFF2-40B4-BE49-F238E27FC236}">
                    <a16:creationId xmlns:a16="http://schemas.microsoft.com/office/drawing/2014/main" id="{B4EBC21C-398A-F5B6-4B94-70D41E7C47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3938" y="3913188"/>
                <a:ext cx="11112" cy="319087"/>
              </a:xfrm>
              <a:custGeom>
                <a:avLst/>
                <a:gdLst>
                  <a:gd name="T0" fmla="*/ 14 w 30"/>
                  <a:gd name="T1" fmla="*/ 887 h 888"/>
                  <a:gd name="T2" fmla="*/ 0 w 30"/>
                  <a:gd name="T3" fmla="*/ 887 h 888"/>
                  <a:gd name="T4" fmla="*/ 0 w 30"/>
                  <a:gd name="T5" fmla="*/ 0 h 888"/>
                  <a:gd name="T6" fmla="*/ 29 w 30"/>
                  <a:gd name="T7" fmla="*/ 0 h 888"/>
                  <a:gd name="T8" fmla="*/ 29 w 30"/>
                  <a:gd name="T9" fmla="*/ 887 h 888"/>
                  <a:gd name="T10" fmla="*/ 14 w 30"/>
                  <a:gd name="T11" fmla="*/ 887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888">
                    <a:moveTo>
                      <a:pt x="14" y="887"/>
                    </a:moveTo>
                    <a:lnTo>
                      <a:pt x="0" y="88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887"/>
                    </a:lnTo>
                    <a:lnTo>
                      <a:pt x="14" y="88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4" name="Freeform 138">
                <a:extLst>
                  <a:ext uri="{FF2B5EF4-FFF2-40B4-BE49-F238E27FC236}">
                    <a16:creationId xmlns:a16="http://schemas.microsoft.com/office/drawing/2014/main" id="{53CC704A-FE26-9963-9A3A-F13899A338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2663" y="3994150"/>
                <a:ext cx="44450" cy="22225"/>
              </a:xfrm>
              <a:custGeom>
                <a:avLst/>
                <a:gdLst>
                  <a:gd name="T0" fmla="*/ 123 w 124"/>
                  <a:gd name="T1" fmla="*/ 60 h 61"/>
                  <a:gd name="T2" fmla="*/ 0 w 124"/>
                  <a:gd name="T3" fmla="*/ 60 h 61"/>
                  <a:gd name="T4" fmla="*/ 0 w 124"/>
                  <a:gd name="T5" fmla="*/ 0 h 61"/>
                  <a:gd name="T6" fmla="*/ 30 w 124"/>
                  <a:gd name="T7" fmla="*/ 0 h 61"/>
                  <a:gd name="T8" fmla="*/ 30 w 124"/>
                  <a:gd name="T9" fmla="*/ 31 h 61"/>
                  <a:gd name="T10" fmla="*/ 123 w 124"/>
                  <a:gd name="T11" fmla="*/ 31 h 61"/>
                  <a:gd name="T12" fmla="*/ 123 w 124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4" h="61">
                    <a:moveTo>
                      <a:pt x="123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123" y="31"/>
                    </a:lnTo>
                    <a:lnTo>
                      <a:pt x="123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5" name="Freeform 139">
                <a:extLst>
                  <a:ext uri="{FF2B5EF4-FFF2-40B4-BE49-F238E27FC236}">
                    <a16:creationId xmlns:a16="http://schemas.microsoft.com/office/drawing/2014/main" id="{027275CB-32A2-CA73-A953-019467B3D6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13450" y="4046538"/>
                <a:ext cx="92075" cy="22225"/>
              </a:xfrm>
              <a:custGeom>
                <a:avLst/>
                <a:gdLst>
                  <a:gd name="T0" fmla="*/ 254 w 255"/>
                  <a:gd name="T1" fmla="*/ 60 h 61"/>
                  <a:gd name="T2" fmla="*/ 0 w 255"/>
                  <a:gd name="T3" fmla="*/ 60 h 61"/>
                  <a:gd name="T4" fmla="*/ 0 w 255"/>
                  <a:gd name="T5" fmla="*/ 0 h 61"/>
                  <a:gd name="T6" fmla="*/ 30 w 255"/>
                  <a:gd name="T7" fmla="*/ 0 h 61"/>
                  <a:gd name="T8" fmla="*/ 30 w 255"/>
                  <a:gd name="T9" fmla="*/ 31 h 61"/>
                  <a:gd name="T10" fmla="*/ 254 w 255"/>
                  <a:gd name="T11" fmla="*/ 31 h 61"/>
                  <a:gd name="T12" fmla="*/ 254 w 255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5" h="61">
                    <a:moveTo>
                      <a:pt x="254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254" y="31"/>
                    </a:lnTo>
                    <a:lnTo>
                      <a:pt x="254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6" name="Freeform 140">
                <a:extLst>
                  <a:ext uri="{FF2B5EF4-FFF2-40B4-BE49-F238E27FC236}">
                    <a16:creationId xmlns:a16="http://schemas.microsoft.com/office/drawing/2014/main" id="{5B101E68-4284-BD58-A415-71791A0BD9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1075" y="4064000"/>
                <a:ext cx="11113" cy="22225"/>
              </a:xfrm>
              <a:custGeom>
                <a:avLst/>
                <a:gdLst>
                  <a:gd name="T0" fmla="*/ 15 w 30"/>
                  <a:gd name="T1" fmla="*/ 61 h 62"/>
                  <a:gd name="T2" fmla="*/ 0 w 30"/>
                  <a:gd name="T3" fmla="*/ 61 h 62"/>
                  <a:gd name="T4" fmla="*/ 0 w 30"/>
                  <a:gd name="T5" fmla="*/ 0 h 62"/>
                  <a:gd name="T6" fmla="*/ 29 w 30"/>
                  <a:gd name="T7" fmla="*/ 0 h 62"/>
                  <a:gd name="T8" fmla="*/ 29 w 30"/>
                  <a:gd name="T9" fmla="*/ 61 h 62"/>
                  <a:gd name="T10" fmla="*/ 15 w 30"/>
                  <a:gd name="T11" fmla="*/ 6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2">
                    <a:moveTo>
                      <a:pt x="15" y="61"/>
                    </a:moveTo>
                    <a:lnTo>
                      <a:pt x="0" y="61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1"/>
                    </a:lnTo>
                    <a:lnTo>
                      <a:pt x="15" y="6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7" name="Freeform 141">
                <a:extLst>
                  <a:ext uri="{FF2B5EF4-FFF2-40B4-BE49-F238E27FC236}">
                    <a16:creationId xmlns:a16="http://schemas.microsoft.com/office/drawing/2014/main" id="{130F6C77-F3D1-4B62-0A16-18A9BAD235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5200" y="4175125"/>
                <a:ext cx="11113" cy="19050"/>
              </a:xfrm>
              <a:custGeom>
                <a:avLst/>
                <a:gdLst>
                  <a:gd name="T0" fmla="*/ 15 w 31"/>
                  <a:gd name="T1" fmla="*/ 54 h 55"/>
                  <a:gd name="T2" fmla="*/ 0 w 31"/>
                  <a:gd name="T3" fmla="*/ 54 h 55"/>
                  <a:gd name="T4" fmla="*/ 0 w 31"/>
                  <a:gd name="T5" fmla="*/ 0 h 55"/>
                  <a:gd name="T6" fmla="*/ 30 w 31"/>
                  <a:gd name="T7" fmla="*/ 0 h 55"/>
                  <a:gd name="T8" fmla="*/ 30 w 31"/>
                  <a:gd name="T9" fmla="*/ 54 h 55"/>
                  <a:gd name="T10" fmla="*/ 15 w 31"/>
                  <a:gd name="T11" fmla="*/ 54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55">
                    <a:moveTo>
                      <a:pt x="15" y="54"/>
                    </a:moveTo>
                    <a:lnTo>
                      <a:pt x="0" y="54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54"/>
                    </a:lnTo>
                    <a:lnTo>
                      <a:pt x="15" y="5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8" name="Freeform 142">
                <a:extLst>
                  <a:ext uri="{FF2B5EF4-FFF2-40B4-BE49-F238E27FC236}">
                    <a16:creationId xmlns:a16="http://schemas.microsoft.com/office/drawing/2014/main" id="{17F5A6BA-1E16-BB8D-35F3-409C3579F7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83288" y="4090988"/>
                <a:ext cx="26987" cy="11112"/>
              </a:xfrm>
              <a:custGeom>
                <a:avLst/>
                <a:gdLst>
                  <a:gd name="T0" fmla="*/ 37 w 74"/>
                  <a:gd name="T1" fmla="*/ 29 h 30"/>
                  <a:gd name="T2" fmla="*/ 0 w 74"/>
                  <a:gd name="T3" fmla="*/ 29 h 30"/>
                  <a:gd name="T4" fmla="*/ 0 w 74"/>
                  <a:gd name="T5" fmla="*/ 0 h 30"/>
                  <a:gd name="T6" fmla="*/ 73 w 74"/>
                  <a:gd name="T7" fmla="*/ 0 h 30"/>
                  <a:gd name="T8" fmla="*/ 73 w 74"/>
                  <a:gd name="T9" fmla="*/ 29 h 30"/>
                  <a:gd name="T10" fmla="*/ 37 w 74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30">
                    <a:moveTo>
                      <a:pt x="37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73" y="0"/>
                    </a:lnTo>
                    <a:lnTo>
                      <a:pt x="73" y="29"/>
                    </a:lnTo>
                    <a:lnTo>
                      <a:pt x="37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9" name="Freeform 143">
                <a:extLst>
                  <a:ext uri="{FF2B5EF4-FFF2-40B4-BE49-F238E27FC236}">
                    <a16:creationId xmlns:a16="http://schemas.microsoft.com/office/drawing/2014/main" id="{B2A7D077-D348-C96B-E94C-B2ED45C181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9963" y="3963988"/>
                <a:ext cx="38100" cy="36512"/>
              </a:xfrm>
              <a:custGeom>
                <a:avLst/>
                <a:gdLst>
                  <a:gd name="T0" fmla="*/ 51 w 104"/>
                  <a:gd name="T1" fmla="*/ 102 h 103"/>
                  <a:gd name="T2" fmla="*/ 0 w 104"/>
                  <a:gd name="T3" fmla="*/ 51 h 103"/>
                  <a:gd name="T4" fmla="*/ 51 w 104"/>
                  <a:gd name="T5" fmla="*/ 0 h 103"/>
                  <a:gd name="T6" fmla="*/ 102 w 104"/>
                  <a:gd name="T7" fmla="*/ 51 h 103"/>
                  <a:gd name="T8" fmla="*/ 51 w 104"/>
                  <a:gd name="T9" fmla="*/ 102 h 103"/>
                  <a:gd name="T10" fmla="*/ 51 w 104"/>
                  <a:gd name="T11" fmla="*/ 28 h 103"/>
                  <a:gd name="T12" fmla="*/ 29 w 104"/>
                  <a:gd name="T13" fmla="*/ 49 h 103"/>
                  <a:gd name="T14" fmla="*/ 51 w 104"/>
                  <a:gd name="T15" fmla="*/ 71 h 103"/>
                  <a:gd name="T16" fmla="*/ 72 w 104"/>
                  <a:gd name="T17" fmla="*/ 49 h 103"/>
                  <a:gd name="T18" fmla="*/ 51 w 104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4" h="103">
                    <a:moveTo>
                      <a:pt x="51" y="102"/>
                    </a:moveTo>
                    <a:cubicBezTo>
                      <a:pt x="21" y="102"/>
                      <a:pt x="0" y="79"/>
                      <a:pt x="0" y="51"/>
                    </a:cubicBezTo>
                    <a:cubicBezTo>
                      <a:pt x="0" y="22"/>
                      <a:pt x="24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3" y="79"/>
                      <a:pt x="80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7" y="28"/>
                      <a:pt x="29" y="38"/>
                      <a:pt x="29" y="49"/>
                    </a:cubicBezTo>
                    <a:cubicBezTo>
                      <a:pt x="29" y="63"/>
                      <a:pt x="40" y="71"/>
                      <a:pt x="51" y="71"/>
                    </a:cubicBezTo>
                    <a:cubicBezTo>
                      <a:pt x="63" y="71"/>
                      <a:pt x="72" y="61"/>
                      <a:pt x="72" y="49"/>
                    </a:cubicBezTo>
                    <a:cubicBezTo>
                      <a:pt x="74" y="38"/>
                      <a:pt x="64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0" name="Freeform 144">
                <a:extLst>
                  <a:ext uri="{FF2B5EF4-FFF2-40B4-BE49-F238E27FC236}">
                    <a16:creationId xmlns:a16="http://schemas.microsoft.com/office/drawing/2014/main" id="{EDF1CA77-93E5-2526-BC66-7C765497D8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99163" y="4013200"/>
                <a:ext cx="36512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49 h 103"/>
                  <a:gd name="T14" fmla="*/ 51 w 103"/>
                  <a:gd name="T15" fmla="*/ 71 h 103"/>
                  <a:gd name="T16" fmla="*/ 73 w 103"/>
                  <a:gd name="T17" fmla="*/ 49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2"/>
                      <a:pt x="23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2" y="79"/>
                      <a:pt x="79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49"/>
                    </a:cubicBezTo>
                    <a:cubicBezTo>
                      <a:pt x="29" y="62"/>
                      <a:pt x="39" y="71"/>
                      <a:pt x="51" y="71"/>
                    </a:cubicBezTo>
                    <a:cubicBezTo>
                      <a:pt x="63" y="71"/>
                      <a:pt x="73" y="61"/>
                      <a:pt x="73" y="49"/>
                    </a:cubicBezTo>
                    <a:cubicBezTo>
                      <a:pt x="73" y="38"/>
                      <a:pt x="63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1" name="Freeform 145">
                <a:extLst>
                  <a:ext uri="{FF2B5EF4-FFF2-40B4-BE49-F238E27FC236}">
                    <a16:creationId xmlns:a16="http://schemas.microsoft.com/office/drawing/2014/main" id="{4C379649-0222-C95E-1406-605AE52142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8375" y="4079875"/>
                <a:ext cx="36513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78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50"/>
                    </a:cubicBezTo>
                    <a:cubicBezTo>
                      <a:pt x="29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2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2" name="Freeform 146">
                <a:extLst>
                  <a:ext uri="{FF2B5EF4-FFF2-40B4-BE49-F238E27FC236}">
                    <a16:creationId xmlns:a16="http://schemas.microsoft.com/office/drawing/2014/main" id="{FDD1B82B-A130-E67F-E412-1A069018F9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32500" y="4141788"/>
                <a:ext cx="36513" cy="36512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30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81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30" y="38"/>
                      <a:pt x="30" y="50"/>
                    </a:cubicBezTo>
                    <a:cubicBezTo>
                      <a:pt x="30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5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43" name="Freeform 147">
                <a:extLst>
                  <a:ext uri="{FF2B5EF4-FFF2-40B4-BE49-F238E27FC236}">
                    <a16:creationId xmlns:a16="http://schemas.microsoft.com/office/drawing/2014/main" id="{4A0FEF1C-9B16-B068-B49D-BDD319B851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0450" y="4146550"/>
                <a:ext cx="44450" cy="25400"/>
              </a:xfrm>
              <a:custGeom>
                <a:avLst/>
                <a:gdLst>
                  <a:gd name="T0" fmla="*/ 26 w 122"/>
                  <a:gd name="T1" fmla="*/ 69 h 70"/>
                  <a:gd name="T2" fmla="*/ 0 w 122"/>
                  <a:gd name="T3" fmla="*/ 66 h 70"/>
                  <a:gd name="T4" fmla="*/ 6 w 122"/>
                  <a:gd name="T5" fmla="*/ 37 h 70"/>
                  <a:gd name="T6" fmla="*/ 95 w 122"/>
                  <a:gd name="T7" fmla="*/ 0 h 70"/>
                  <a:gd name="T8" fmla="*/ 121 w 122"/>
                  <a:gd name="T9" fmla="*/ 12 h 70"/>
                  <a:gd name="T10" fmla="*/ 26 w 122"/>
                  <a:gd name="T11" fmla="*/ 6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2" h="70">
                    <a:moveTo>
                      <a:pt x="26" y="69"/>
                    </a:moveTo>
                    <a:cubicBezTo>
                      <a:pt x="16" y="69"/>
                      <a:pt x="8" y="67"/>
                      <a:pt x="0" y="66"/>
                    </a:cubicBezTo>
                    <a:lnTo>
                      <a:pt x="6" y="37"/>
                    </a:lnTo>
                    <a:cubicBezTo>
                      <a:pt x="9" y="37"/>
                      <a:pt x="73" y="50"/>
                      <a:pt x="95" y="0"/>
                    </a:cubicBezTo>
                    <a:lnTo>
                      <a:pt x="121" y="12"/>
                    </a:lnTo>
                    <a:cubicBezTo>
                      <a:pt x="102" y="57"/>
                      <a:pt x="59" y="69"/>
                      <a:pt x="26" y="69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</p:grpSp>
      </p:grp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CBD961D-9E1B-0104-3BD4-4A50241EFDA2}"/>
              </a:ext>
            </a:extLst>
          </p:cNvPr>
          <p:cNvSpPr/>
          <p:nvPr/>
        </p:nvSpPr>
        <p:spPr>
          <a:xfrm>
            <a:off x="6330634" y="1362427"/>
            <a:ext cx="781154" cy="226112"/>
          </a:xfrm>
          <a:prstGeom prst="roundRect">
            <a:avLst/>
          </a:prstGeom>
          <a:gradFill flip="none" rotWithShape="1">
            <a:gsLst>
              <a:gs pos="0">
                <a:schemeClr val="tx2"/>
              </a:gs>
              <a:gs pos="0">
                <a:schemeClr val="accent3"/>
              </a:gs>
              <a:gs pos="30000">
                <a:schemeClr val="accent3"/>
              </a:gs>
              <a:gs pos="70000">
                <a:schemeClr val="accent3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AI Firewall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A351DBA-4E9C-D301-E0A8-6B3AAEF5F43B}"/>
              </a:ext>
            </a:extLst>
          </p:cNvPr>
          <p:cNvGrpSpPr>
            <a:grpSpLocks noChangeAspect="1"/>
          </p:cNvGrpSpPr>
          <p:nvPr/>
        </p:nvGrpSpPr>
        <p:grpSpPr>
          <a:xfrm>
            <a:off x="9181465" y="1296147"/>
            <a:ext cx="485513" cy="491714"/>
            <a:chOff x="905303" y="2241415"/>
            <a:chExt cx="486364" cy="492575"/>
          </a:xfrm>
          <a:solidFill>
            <a:schemeClr val="accent3">
              <a:lumMod val="40000"/>
              <a:lumOff val="60000"/>
            </a:schemeClr>
          </a:solidFill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1071059D-7B30-C10C-D4EF-75CFAA3C789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05303" y="2241415"/>
              <a:ext cx="430938" cy="437214"/>
              <a:chOff x="805304" y="2139960"/>
              <a:chExt cx="630936" cy="640124"/>
            </a:xfrm>
            <a:grpFill/>
          </p:grpSpPr>
          <p:sp>
            <p:nvSpPr>
              <p:cNvPr id="75" name="Freeform 172">
                <a:extLst>
                  <a:ext uri="{FF2B5EF4-FFF2-40B4-BE49-F238E27FC236}">
                    <a16:creationId xmlns:a16="http://schemas.microsoft.com/office/drawing/2014/main" id="{585104CB-62FF-05B6-4875-C5E647BDCE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04" y="2139960"/>
                <a:ext cx="630936" cy="199081"/>
              </a:xfrm>
              <a:custGeom>
                <a:avLst/>
                <a:gdLst>
                  <a:gd name="T0" fmla="*/ 857 w 909"/>
                  <a:gd name="T1" fmla="*/ 286 h 287"/>
                  <a:gd name="T2" fmla="*/ 51 w 909"/>
                  <a:gd name="T3" fmla="*/ 286 h 287"/>
                  <a:gd name="T4" fmla="*/ 0 w 909"/>
                  <a:gd name="T5" fmla="*/ 235 h 287"/>
                  <a:gd name="T6" fmla="*/ 0 w 909"/>
                  <a:gd name="T7" fmla="*/ 51 h 287"/>
                  <a:gd name="T8" fmla="*/ 51 w 909"/>
                  <a:gd name="T9" fmla="*/ 0 h 287"/>
                  <a:gd name="T10" fmla="*/ 857 w 909"/>
                  <a:gd name="T11" fmla="*/ 0 h 287"/>
                  <a:gd name="T12" fmla="*/ 908 w 909"/>
                  <a:gd name="T13" fmla="*/ 51 h 287"/>
                  <a:gd name="T14" fmla="*/ 908 w 909"/>
                  <a:gd name="T15" fmla="*/ 235 h 287"/>
                  <a:gd name="T16" fmla="*/ 857 w 909"/>
                  <a:gd name="T17" fmla="*/ 286 h 287"/>
                  <a:gd name="T18" fmla="*/ 51 w 909"/>
                  <a:gd name="T19" fmla="*/ 28 h 287"/>
                  <a:gd name="T20" fmla="*/ 29 w 909"/>
                  <a:gd name="T21" fmla="*/ 50 h 287"/>
                  <a:gd name="T22" fmla="*/ 29 w 909"/>
                  <a:gd name="T23" fmla="*/ 235 h 287"/>
                  <a:gd name="T24" fmla="*/ 51 w 909"/>
                  <a:gd name="T25" fmla="*/ 256 h 287"/>
                  <a:gd name="T26" fmla="*/ 857 w 909"/>
                  <a:gd name="T27" fmla="*/ 256 h 287"/>
                  <a:gd name="T28" fmla="*/ 879 w 909"/>
                  <a:gd name="T29" fmla="*/ 235 h 287"/>
                  <a:gd name="T30" fmla="*/ 879 w 909"/>
                  <a:gd name="T31" fmla="*/ 51 h 287"/>
                  <a:gd name="T32" fmla="*/ 857 w 909"/>
                  <a:gd name="T33" fmla="*/ 29 h 287"/>
                  <a:gd name="T34" fmla="*/ 51 w 909"/>
                  <a:gd name="T35" fmla="*/ 29 h 287"/>
                  <a:gd name="T36" fmla="*/ 51 w 909"/>
                  <a:gd name="T37" fmla="*/ 28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09" h="287">
                    <a:moveTo>
                      <a:pt x="857" y="286"/>
                    </a:moveTo>
                    <a:lnTo>
                      <a:pt x="51" y="286"/>
                    </a:lnTo>
                    <a:cubicBezTo>
                      <a:pt x="24" y="286"/>
                      <a:pt x="0" y="262"/>
                      <a:pt x="0" y="235"/>
                    </a:cubicBezTo>
                    <a:lnTo>
                      <a:pt x="0" y="51"/>
                    </a:lnTo>
                    <a:cubicBezTo>
                      <a:pt x="0" y="23"/>
                      <a:pt x="24" y="0"/>
                      <a:pt x="51" y="0"/>
                    </a:cubicBezTo>
                    <a:lnTo>
                      <a:pt x="857" y="0"/>
                    </a:lnTo>
                    <a:cubicBezTo>
                      <a:pt x="885" y="0"/>
                      <a:pt x="908" y="23"/>
                      <a:pt x="908" y="51"/>
                    </a:cubicBezTo>
                    <a:lnTo>
                      <a:pt x="908" y="235"/>
                    </a:lnTo>
                    <a:cubicBezTo>
                      <a:pt x="908" y="262"/>
                      <a:pt x="885" y="286"/>
                      <a:pt x="857" y="286"/>
                    </a:cubicBezTo>
                    <a:close/>
                    <a:moveTo>
                      <a:pt x="51" y="28"/>
                    </a:moveTo>
                    <a:cubicBezTo>
                      <a:pt x="40" y="28"/>
                      <a:pt x="29" y="38"/>
                      <a:pt x="29" y="50"/>
                    </a:cubicBezTo>
                    <a:lnTo>
                      <a:pt x="29" y="235"/>
                    </a:lnTo>
                    <a:cubicBezTo>
                      <a:pt x="29" y="246"/>
                      <a:pt x="40" y="256"/>
                      <a:pt x="51" y="256"/>
                    </a:cubicBezTo>
                    <a:lnTo>
                      <a:pt x="857" y="256"/>
                    </a:lnTo>
                    <a:cubicBezTo>
                      <a:pt x="869" y="256"/>
                      <a:pt x="879" y="246"/>
                      <a:pt x="879" y="235"/>
                    </a:cubicBezTo>
                    <a:lnTo>
                      <a:pt x="879" y="51"/>
                    </a:lnTo>
                    <a:cubicBezTo>
                      <a:pt x="879" y="39"/>
                      <a:pt x="869" y="29"/>
                      <a:pt x="857" y="29"/>
                    </a:cubicBezTo>
                    <a:lnTo>
                      <a:pt x="51" y="29"/>
                    </a:lnTo>
                    <a:lnTo>
                      <a:pt x="51" y="2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6" name="Freeform 173">
                <a:extLst>
                  <a:ext uri="{FF2B5EF4-FFF2-40B4-BE49-F238E27FC236}">
                    <a16:creationId xmlns:a16="http://schemas.microsoft.com/office/drawing/2014/main" id="{0108B8B2-FEA4-9A9C-27C3-D4BB957A57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878" y="2228780"/>
                <a:ext cx="177642" cy="21441"/>
              </a:xfrm>
              <a:custGeom>
                <a:avLst/>
                <a:gdLst>
                  <a:gd name="T0" fmla="*/ 128 w 256"/>
                  <a:gd name="T1" fmla="*/ 29 h 30"/>
                  <a:gd name="T2" fmla="*/ 0 w 256"/>
                  <a:gd name="T3" fmla="*/ 29 h 30"/>
                  <a:gd name="T4" fmla="*/ 0 w 256"/>
                  <a:gd name="T5" fmla="*/ 0 h 30"/>
                  <a:gd name="T6" fmla="*/ 255 w 256"/>
                  <a:gd name="T7" fmla="*/ 0 h 30"/>
                  <a:gd name="T8" fmla="*/ 255 w 256"/>
                  <a:gd name="T9" fmla="*/ 29 h 30"/>
                  <a:gd name="T10" fmla="*/ 128 w 256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30">
                    <a:moveTo>
                      <a:pt x="128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255" y="0"/>
                    </a:lnTo>
                    <a:lnTo>
                      <a:pt x="255" y="29"/>
                    </a:lnTo>
                    <a:lnTo>
                      <a:pt x="128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7" name="Freeform 174">
                <a:extLst>
                  <a:ext uri="{FF2B5EF4-FFF2-40B4-BE49-F238E27FC236}">
                    <a16:creationId xmlns:a16="http://schemas.microsoft.com/office/drawing/2014/main" id="{40082F7A-EE50-EF24-D01E-BF4080713C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6086" y="2216529"/>
                <a:ext cx="21439" cy="45943"/>
              </a:xfrm>
              <a:custGeom>
                <a:avLst/>
                <a:gdLst>
                  <a:gd name="T0" fmla="*/ 14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4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4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4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8" name="Freeform 175">
                <a:extLst>
                  <a:ext uri="{FF2B5EF4-FFF2-40B4-BE49-F238E27FC236}">
                    <a16:creationId xmlns:a16="http://schemas.microsoft.com/office/drawing/2014/main" id="{B207F1E3-18DB-8048-06A9-E0D0E10ADC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5901" y="2216529"/>
                <a:ext cx="21441" cy="45943"/>
              </a:xfrm>
              <a:custGeom>
                <a:avLst/>
                <a:gdLst>
                  <a:gd name="T0" fmla="*/ 15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5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9" name="Freeform 176">
                <a:extLst>
                  <a:ext uri="{FF2B5EF4-FFF2-40B4-BE49-F238E27FC236}">
                    <a16:creationId xmlns:a16="http://schemas.microsoft.com/office/drawing/2014/main" id="{847FB248-A9ED-93C5-8F75-331D12F29C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12655" y="2216529"/>
                <a:ext cx="21441" cy="45943"/>
              </a:xfrm>
              <a:custGeom>
                <a:avLst/>
                <a:gdLst>
                  <a:gd name="T0" fmla="*/ 15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5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0" name="Freeform 177">
                <a:extLst>
                  <a:ext uri="{FF2B5EF4-FFF2-40B4-BE49-F238E27FC236}">
                    <a16:creationId xmlns:a16="http://schemas.microsoft.com/office/drawing/2014/main" id="{E8F12781-0B67-0267-EA32-C86E740346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9408" y="2216529"/>
                <a:ext cx="21441" cy="45943"/>
              </a:xfrm>
              <a:custGeom>
                <a:avLst/>
                <a:gdLst>
                  <a:gd name="T0" fmla="*/ 14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4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4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4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1" name="Freeform 178">
                <a:extLst>
                  <a:ext uri="{FF2B5EF4-FFF2-40B4-BE49-F238E27FC236}">
                    <a16:creationId xmlns:a16="http://schemas.microsoft.com/office/drawing/2014/main" id="{409CCB4B-32E0-A48F-6772-FD4A0AF987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89226" y="2216529"/>
                <a:ext cx="21439" cy="45943"/>
              </a:xfrm>
              <a:custGeom>
                <a:avLst/>
                <a:gdLst>
                  <a:gd name="T0" fmla="*/ 15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5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2" name="Freeform 179">
                <a:extLst>
                  <a:ext uri="{FF2B5EF4-FFF2-40B4-BE49-F238E27FC236}">
                    <a16:creationId xmlns:a16="http://schemas.microsoft.com/office/drawing/2014/main" id="{1D8F2921-FB31-09FA-A07D-38C0917F01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25979" y="2216529"/>
                <a:ext cx="21439" cy="45943"/>
              </a:xfrm>
              <a:custGeom>
                <a:avLst/>
                <a:gdLst>
                  <a:gd name="T0" fmla="*/ 15 w 31"/>
                  <a:gd name="T1" fmla="*/ 67 h 68"/>
                  <a:gd name="T2" fmla="*/ 0 w 31"/>
                  <a:gd name="T3" fmla="*/ 67 h 68"/>
                  <a:gd name="T4" fmla="*/ 0 w 31"/>
                  <a:gd name="T5" fmla="*/ 0 h 68"/>
                  <a:gd name="T6" fmla="*/ 30 w 31"/>
                  <a:gd name="T7" fmla="*/ 0 h 68"/>
                  <a:gd name="T8" fmla="*/ 30 w 31"/>
                  <a:gd name="T9" fmla="*/ 67 h 68"/>
                  <a:gd name="T10" fmla="*/ 15 w 31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3" name="Freeform 180">
                <a:extLst>
                  <a:ext uri="{FF2B5EF4-FFF2-40B4-BE49-F238E27FC236}">
                    <a16:creationId xmlns:a16="http://schemas.microsoft.com/office/drawing/2014/main" id="{C38D7E24-EFDB-010C-454E-9B6FD826CC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5795" y="2216529"/>
                <a:ext cx="21441" cy="45943"/>
              </a:xfrm>
              <a:custGeom>
                <a:avLst/>
                <a:gdLst>
                  <a:gd name="T0" fmla="*/ 14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4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4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4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4" name="Freeform 181">
                <a:extLst>
                  <a:ext uri="{FF2B5EF4-FFF2-40B4-BE49-F238E27FC236}">
                    <a16:creationId xmlns:a16="http://schemas.microsoft.com/office/drawing/2014/main" id="{ABD76954-08C2-889D-85E8-22F3246A80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09" y="2219593"/>
                <a:ext cx="36754" cy="36754"/>
              </a:xfrm>
              <a:custGeom>
                <a:avLst/>
                <a:gdLst>
                  <a:gd name="T0" fmla="*/ 26 w 53"/>
                  <a:gd name="T1" fmla="*/ 53 h 54"/>
                  <a:gd name="T2" fmla="*/ 0 w 53"/>
                  <a:gd name="T3" fmla="*/ 53 h 54"/>
                  <a:gd name="T4" fmla="*/ 0 w 53"/>
                  <a:gd name="T5" fmla="*/ 0 h 54"/>
                  <a:gd name="T6" fmla="*/ 52 w 53"/>
                  <a:gd name="T7" fmla="*/ 0 h 54"/>
                  <a:gd name="T8" fmla="*/ 52 w 53"/>
                  <a:gd name="T9" fmla="*/ 53 h 54"/>
                  <a:gd name="T10" fmla="*/ 26 w 53"/>
                  <a:gd name="T11" fmla="*/ 5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54">
                    <a:moveTo>
                      <a:pt x="26" y="53"/>
                    </a:moveTo>
                    <a:lnTo>
                      <a:pt x="0" y="53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53"/>
                    </a:lnTo>
                    <a:lnTo>
                      <a:pt x="26" y="5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5" name="Freeform 182">
                <a:extLst>
                  <a:ext uri="{FF2B5EF4-FFF2-40B4-BE49-F238E27FC236}">
                    <a16:creationId xmlns:a16="http://schemas.microsoft.com/office/drawing/2014/main" id="{3F9EAE3E-7784-BA79-7EF1-73B169CDDE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04" y="2360481"/>
                <a:ext cx="630936" cy="199081"/>
              </a:xfrm>
              <a:custGeom>
                <a:avLst/>
                <a:gdLst>
                  <a:gd name="T0" fmla="*/ 436 w 909"/>
                  <a:gd name="T1" fmla="*/ 285 h 286"/>
                  <a:gd name="T2" fmla="*/ 51 w 909"/>
                  <a:gd name="T3" fmla="*/ 285 h 286"/>
                  <a:gd name="T4" fmla="*/ 0 w 909"/>
                  <a:gd name="T5" fmla="*/ 234 h 286"/>
                  <a:gd name="T6" fmla="*/ 0 w 909"/>
                  <a:gd name="T7" fmla="*/ 51 h 286"/>
                  <a:gd name="T8" fmla="*/ 51 w 909"/>
                  <a:gd name="T9" fmla="*/ 0 h 286"/>
                  <a:gd name="T10" fmla="*/ 857 w 909"/>
                  <a:gd name="T11" fmla="*/ 0 h 286"/>
                  <a:gd name="T12" fmla="*/ 908 w 909"/>
                  <a:gd name="T13" fmla="*/ 51 h 286"/>
                  <a:gd name="T14" fmla="*/ 908 w 909"/>
                  <a:gd name="T15" fmla="*/ 134 h 286"/>
                  <a:gd name="T16" fmla="*/ 879 w 909"/>
                  <a:gd name="T17" fmla="*/ 134 h 286"/>
                  <a:gd name="T18" fmla="*/ 879 w 909"/>
                  <a:gd name="T19" fmla="*/ 51 h 286"/>
                  <a:gd name="T20" fmla="*/ 857 w 909"/>
                  <a:gd name="T21" fmla="*/ 29 h 286"/>
                  <a:gd name="T22" fmla="*/ 51 w 909"/>
                  <a:gd name="T23" fmla="*/ 29 h 286"/>
                  <a:gd name="T24" fmla="*/ 29 w 909"/>
                  <a:gd name="T25" fmla="*/ 51 h 286"/>
                  <a:gd name="T26" fmla="*/ 29 w 909"/>
                  <a:gd name="T27" fmla="*/ 234 h 286"/>
                  <a:gd name="T28" fmla="*/ 51 w 909"/>
                  <a:gd name="T29" fmla="*/ 256 h 286"/>
                  <a:gd name="T30" fmla="*/ 436 w 909"/>
                  <a:gd name="T31" fmla="*/ 256 h 286"/>
                  <a:gd name="T32" fmla="*/ 436 w 909"/>
                  <a:gd name="T33" fmla="*/ 285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09" h="286">
                    <a:moveTo>
                      <a:pt x="436" y="285"/>
                    </a:moveTo>
                    <a:lnTo>
                      <a:pt x="51" y="285"/>
                    </a:lnTo>
                    <a:cubicBezTo>
                      <a:pt x="24" y="285"/>
                      <a:pt x="0" y="262"/>
                      <a:pt x="0" y="234"/>
                    </a:cubicBezTo>
                    <a:lnTo>
                      <a:pt x="0" y="51"/>
                    </a:lnTo>
                    <a:cubicBezTo>
                      <a:pt x="0" y="23"/>
                      <a:pt x="24" y="0"/>
                      <a:pt x="51" y="0"/>
                    </a:cubicBezTo>
                    <a:lnTo>
                      <a:pt x="857" y="0"/>
                    </a:lnTo>
                    <a:cubicBezTo>
                      <a:pt x="885" y="0"/>
                      <a:pt x="908" y="23"/>
                      <a:pt x="908" y="51"/>
                    </a:cubicBezTo>
                    <a:lnTo>
                      <a:pt x="908" y="134"/>
                    </a:lnTo>
                    <a:lnTo>
                      <a:pt x="879" y="134"/>
                    </a:lnTo>
                    <a:lnTo>
                      <a:pt x="879" y="51"/>
                    </a:lnTo>
                    <a:cubicBezTo>
                      <a:pt x="879" y="39"/>
                      <a:pt x="869" y="29"/>
                      <a:pt x="857" y="29"/>
                    </a:cubicBezTo>
                    <a:lnTo>
                      <a:pt x="51" y="29"/>
                    </a:lnTo>
                    <a:cubicBezTo>
                      <a:pt x="40" y="29"/>
                      <a:pt x="29" y="39"/>
                      <a:pt x="29" y="51"/>
                    </a:cubicBezTo>
                    <a:lnTo>
                      <a:pt x="29" y="234"/>
                    </a:lnTo>
                    <a:cubicBezTo>
                      <a:pt x="29" y="246"/>
                      <a:pt x="40" y="256"/>
                      <a:pt x="51" y="256"/>
                    </a:cubicBezTo>
                    <a:lnTo>
                      <a:pt x="436" y="256"/>
                    </a:lnTo>
                    <a:lnTo>
                      <a:pt x="436" y="285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6" name="Freeform 183">
                <a:extLst>
                  <a:ext uri="{FF2B5EF4-FFF2-40B4-BE49-F238E27FC236}">
                    <a16:creationId xmlns:a16="http://schemas.microsoft.com/office/drawing/2014/main" id="{A0780076-50D4-5D14-9C10-78DD8C355B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878" y="2449301"/>
                <a:ext cx="177642" cy="21441"/>
              </a:xfrm>
              <a:custGeom>
                <a:avLst/>
                <a:gdLst>
                  <a:gd name="T0" fmla="*/ 128 w 256"/>
                  <a:gd name="T1" fmla="*/ 29 h 30"/>
                  <a:gd name="T2" fmla="*/ 0 w 256"/>
                  <a:gd name="T3" fmla="*/ 29 h 30"/>
                  <a:gd name="T4" fmla="*/ 0 w 256"/>
                  <a:gd name="T5" fmla="*/ 0 h 30"/>
                  <a:gd name="T6" fmla="*/ 255 w 256"/>
                  <a:gd name="T7" fmla="*/ 0 h 30"/>
                  <a:gd name="T8" fmla="*/ 255 w 256"/>
                  <a:gd name="T9" fmla="*/ 29 h 30"/>
                  <a:gd name="T10" fmla="*/ 128 w 256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30">
                    <a:moveTo>
                      <a:pt x="128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255" y="0"/>
                    </a:lnTo>
                    <a:lnTo>
                      <a:pt x="255" y="29"/>
                    </a:lnTo>
                    <a:lnTo>
                      <a:pt x="128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7" name="Freeform 184">
                <a:extLst>
                  <a:ext uri="{FF2B5EF4-FFF2-40B4-BE49-F238E27FC236}">
                    <a16:creationId xmlns:a16="http://schemas.microsoft.com/office/drawing/2014/main" id="{A8FE1093-D060-009A-D574-217DB746D7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09" y="2443176"/>
                <a:ext cx="36754" cy="36754"/>
              </a:xfrm>
              <a:custGeom>
                <a:avLst/>
                <a:gdLst>
                  <a:gd name="T0" fmla="*/ 26 w 53"/>
                  <a:gd name="T1" fmla="*/ 53 h 54"/>
                  <a:gd name="T2" fmla="*/ 0 w 53"/>
                  <a:gd name="T3" fmla="*/ 53 h 54"/>
                  <a:gd name="T4" fmla="*/ 0 w 53"/>
                  <a:gd name="T5" fmla="*/ 0 h 54"/>
                  <a:gd name="T6" fmla="*/ 52 w 53"/>
                  <a:gd name="T7" fmla="*/ 0 h 54"/>
                  <a:gd name="T8" fmla="*/ 52 w 53"/>
                  <a:gd name="T9" fmla="*/ 53 h 54"/>
                  <a:gd name="T10" fmla="*/ 26 w 53"/>
                  <a:gd name="T11" fmla="*/ 5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54">
                    <a:moveTo>
                      <a:pt x="26" y="53"/>
                    </a:moveTo>
                    <a:lnTo>
                      <a:pt x="0" y="53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53"/>
                    </a:lnTo>
                    <a:lnTo>
                      <a:pt x="26" y="5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8" name="Freeform 185">
                <a:extLst>
                  <a:ext uri="{FF2B5EF4-FFF2-40B4-BE49-F238E27FC236}">
                    <a16:creationId xmlns:a16="http://schemas.microsoft.com/office/drawing/2014/main" id="{6809BEAD-28A4-25B9-0338-CE2EFE75ED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04" y="2581003"/>
                <a:ext cx="303216" cy="199081"/>
              </a:xfrm>
              <a:custGeom>
                <a:avLst/>
                <a:gdLst>
                  <a:gd name="T0" fmla="*/ 436 w 437"/>
                  <a:gd name="T1" fmla="*/ 286 h 287"/>
                  <a:gd name="T2" fmla="*/ 51 w 437"/>
                  <a:gd name="T3" fmla="*/ 286 h 287"/>
                  <a:gd name="T4" fmla="*/ 0 w 437"/>
                  <a:gd name="T5" fmla="*/ 235 h 287"/>
                  <a:gd name="T6" fmla="*/ 0 w 437"/>
                  <a:gd name="T7" fmla="*/ 51 h 287"/>
                  <a:gd name="T8" fmla="*/ 51 w 437"/>
                  <a:gd name="T9" fmla="*/ 0 h 287"/>
                  <a:gd name="T10" fmla="*/ 436 w 437"/>
                  <a:gd name="T11" fmla="*/ 0 h 287"/>
                  <a:gd name="T12" fmla="*/ 436 w 437"/>
                  <a:gd name="T13" fmla="*/ 30 h 287"/>
                  <a:gd name="T14" fmla="*/ 51 w 437"/>
                  <a:gd name="T15" fmla="*/ 30 h 287"/>
                  <a:gd name="T16" fmla="*/ 29 w 437"/>
                  <a:gd name="T17" fmla="*/ 51 h 287"/>
                  <a:gd name="T18" fmla="*/ 29 w 437"/>
                  <a:gd name="T19" fmla="*/ 235 h 287"/>
                  <a:gd name="T20" fmla="*/ 51 w 437"/>
                  <a:gd name="T21" fmla="*/ 257 h 287"/>
                  <a:gd name="T22" fmla="*/ 436 w 437"/>
                  <a:gd name="T23" fmla="*/ 257 h 287"/>
                  <a:gd name="T24" fmla="*/ 436 w 437"/>
                  <a:gd name="T25" fmla="*/ 286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37" h="287">
                    <a:moveTo>
                      <a:pt x="436" y="286"/>
                    </a:moveTo>
                    <a:lnTo>
                      <a:pt x="51" y="286"/>
                    </a:lnTo>
                    <a:cubicBezTo>
                      <a:pt x="24" y="286"/>
                      <a:pt x="0" y="263"/>
                      <a:pt x="0" y="235"/>
                    </a:cubicBezTo>
                    <a:lnTo>
                      <a:pt x="0" y="51"/>
                    </a:lnTo>
                    <a:cubicBezTo>
                      <a:pt x="0" y="24"/>
                      <a:pt x="24" y="0"/>
                      <a:pt x="51" y="0"/>
                    </a:cubicBezTo>
                    <a:lnTo>
                      <a:pt x="436" y="0"/>
                    </a:lnTo>
                    <a:lnTo>
                      <a:pt x="436" y="30"/>
                    </a:lnTo>
                    <a:lnTo>
                      <a:pt x="51" y="30"/>
                    </a:lnTo>
                    <a:cubicBezTo>
                      <a:pt x="40" y="30"/>
                      <a:pt x="29" y="40"/>
                      <a:pt x="29" y="51"/>
                    </a:cubicBezTo>
                    <a:lnTo>
                      <a:pt x="29" y="235"/>
                    </a:lnTo>
                    <a:cubicBezTo>
                      <a:pt x="29" y="247"/>
                      <a:pt x="40" y="257"/>
                      <a:pt x="51" y="257"/>
                    </a:cubicBezTo>
                    <a:lnTo>
                      <a:pt x="436" y="257"/>
                    </a:lnTo>
                    <a:lnTo>
                      <a:pt x="436" y="286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9" name="Freeform 186">
                <a:extLst>
                  <a:ext uri="{FF2B5EF4-FFF2-40B4-BE49-F238E27FC236}">
                    <a16:creationId xmlns:a16="http://schemas.microsoft.com/office/drawing/2014/main" id="{405C281B-1581-EB0B-5C7F-AA9C732DE0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878" y="2669823"/>
                <a:ext cx="177642" cy="21441"/>
              </a:xfrm>
              <a:custGeom>
                <a:avLst/>
                <a:gdLst>
                  <a:gd name="T0" fmla="*/ 128 w 256"/>
                  <a:gd name="T1" fmla="*/ 29 h 30"/>
                  <a:gd name="T2" fmla="*/ 0 w 256"/>
                  <a:gd name="T3" fmla="*/ 29 h 30"/>
                  <a:gd name="T4" fmla="*/ 0 w 256"/>
                  <a:gd name="T5" fmla="*/ 0 h 30"/>
                  <a:gd name="T6" fmla="*/ 255 w 256"/>
                  <a:gd name="T7" fmla="*/ 0 h 30"/>
                  <a:gd name="T8" fmla="*/ 255 w 256"/>
                  <a:gd name="T9" fmla="*/ 29 h 30"/>
                  <a:gd name="T10" fmla="*/ 128 w 256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30">
                    <a:moveTo>
                      <a:pt x="128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255" y="0"/>
                    </a:lnTo>
                    <a:lnTo>
                      <a:pt x="255" y="29"/>
                    </a:lnTo>
                    <a:lnTo>
                      <a:pt x="128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90" name="Freeform 187">
                <a:extLst>
                  <a:ext uri="{FF2B5EF4-FFF2-40B4-BE49-F238E27FC236}">
                    <a16:creationId xmlns:a16="http://schemas.microsoft.com/office/drawing/2014/main" id="{1497D0A5-26D6-2B95-9C06-1B4FF3AF6F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09" y="2663697"/>
                <a:ext cx="36754" cy="36754"/>
              </a:xfrm>
              <a:custGeom>
                <a:avLst/>
                <a:gdLst>
                  <a:gd name="T0" fmla="*/ 26 w 53"/>
                  <a:gd name="T1" fmla="*/ 52 h 53"/>
                  <a:gd name="T2" fmla="*/ 0 w 53"/>
                  <a:gd name="T3" fmla="*/ 52 h 53"/>
                  <a:gd name="T4" fmla="*/ 0 w 53"/>
                  <a:gd name="T5" fmla="*/ 0 h 53"/>
                  <a:gd name="T6" fmla="*/ 52 w 53"/>
                  <a:gd name="T7" fmla="*/ 0 h 53"/>
                  <a:gd name="T8" fmla="*/ 52 w 53"/>
                  <a:gd name="T9" fmla="*/ 52 h 53"/>
                  <a:gd name="T10" fmla="*/ 26 w 53"/>
                  <a:gd name="T11" fmla="*/ 5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53">
                    <a:moveTo>
                      <a:pt x="26" y="52"/>
                    </a:moveTo>
                    <a:lnTo>
                      <a:pt x="0" y="52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52"/>
                    </a:lnTo>
                    <a:lnTo>
                      <a:pt x="26" y="5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B249C1DF-BCAB-47F4-3081-272A8397217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05435" y="2412553"/>
              <a:ext cx="286232" cy="321437"/>
              <a:chOff x="5961063" y="3908425"/>
              <a:chExt cx="296862" cy="333375"/>
            </a:xfrm>
            <a:grpFill/>
          </p:grpSpPr>
          <p:sp>
            <p:nvSpPr>
              <p:cNvPr id="57" name="Freeform 130">
                <a:extLst>
                  <a:ext uri="{FF2B5EF4-FFF2-40B4-BE49-F238E27FC236}">
                    <a16:creationId xmlns:a16="http://schemas.microsoft.com/office/drawing/2014/main" id="{26E0AB97-4AA4-7EE3-6FA3-D5D96261A1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61063" y="3908425"/>
                <a:ext cx="296862" cy="333375"/>
              </a:xfrm>
              <a:custGeom>
                <a:avLst/>
                <a:gdLst>
                  <a:gd name="T0" fmla="*/ 450 w 826"/>
                  <a:gd name="T1" fmla="*/ 926 h 927"/>
                  <a:gd name="T2" fmla="*/ 409 w 826"/>
                  <a:gd name="T3" fmla="*/ 919 h 927"/>
                  <a:gd name="T4" fmla="*/ 369 w 826"/>
                  <a:gd name="T5" fmla="*/ 926 h 927"/>
                  <a:gd name="T6" fmla="*/ 239 w 826"/>
                  <a:gd name="T7" fmla="*/ 805 h 927"/>
                  <a:gd name="T8" fmla="*/ 48 w 826"/>
                  <a:gd name="T9" fmla="*/ 548 h 927"/>
                  <a:gd name="T10" fmla="*/ 49 w 826"/>
                  <a:gd name="T11" fmla="*/ 524 h 927"/>
                  <a:gd name="T12" fmla="*/ 0 w 826"/>
                  <a:gd name="T13" fmla="*/ 369 h 927"/>
                  <a:gd name="T14" fmla="*/ 198 w 826"/>
                  <a:gd name="T15" fmla="*/ 111 h 927"/>
                  <a:gd name="T16" fmla="*/ 414 w 826"/>
                  <a:gd name="T17" fmla="*/ 0 h 927"/>
                  <a:gd name="T18" fmla="*/ 635 w 826"/>
                  <a:gd name="T19" fmla="*/ 118 h 927"/>
                  <a:gd name="T20" fmla="*/ 825 w 826"/>
                  <a:gd name="T21" fmla="*/ 373 h 927"/>
                  <a:gd name="T22" fmla="*/ 771 w 826"/>
                  <a:gd name="T23" fmla="*/ 534 h 927"/>
                  <a:gd name="T24" fmla="*/ 771 w 826"/>
                  <a:gd name="T25" fmla="*/ 551 h 927"/>
                  <a:gd name="T26" fmla="*/ 581 w 826"/>
                  <a:gd name="T27" fmla="*/ 806 h 927"/>
                  <a:gd name="T28" fmla="*/ 450 w 826"/>
                  <a:gd name="T29" fmla="*/ 926 h 927"/>
                  <a:gd name="T30" fmla="*/ 409 w 826"/>
                  <a:gd name="T31" fmla="*/ 888 h 927"/>
                  <a:gd name="T32" fmla="*/ 415 w 826"/>
                  <a:gd name="T33" fmla="*/ 889 h 927"/>
                  <a:gd name="T34" fmla="*/ 452 w 826"/>
                  <a:gd name="T35" fmla="*/ 897 h 927"/>
                  <a:gd name="T36" fmla="*/ 552 w 826"/>
                  <a:gd name="T37" fmla="*/ 796 h 927"/>
                  <a:gd name="T38" fmla="*/ 552 w 826"/>
                  <a:gd name="T39" fmla="*/ 784 h 927"/>
                  <a:gd name="T40" fmla="*/ 562 w 826"/>
                  <a:gd name="T41" fmla="*/ 782 h 927"/>
                  <a:gd name="T42" fmla="*/ 740 w 826"/>
                  <a:gd name="T43" fmla="*/ 551 h 927"/>
                  <a:gd name="T44" fmla="*/ 739 w 826"/>
                  <a:gd name="T45" fmla="*/ 531 h 927"/>
                  <a:gd name="T46" fmla="*/ 739 w 826"/>
                  <a:gd name="T47" fmla="*/ 525 h 927"/>
                  <a:gd name="T48" fmla="*/ 742 w 826"/>
                  <a:gd name="T49" fmla="*/ 521 h 927"/>
                  <a:gd name="T50" fmla="*/ 793 w 826"/>
                  <a:gd name="T51" fmla="*/ 373 h 927"/>
                  <a:gd name="T52" fmla="*/ 619 w 826"/>
                  <a:gd name="T53" fmla="*/ 145 h 927"/>
                  <a:gd name="T54" fmla="*/ 613 w 826"/>
                  <a:gd name="T55" fmla="*/ 143 h 927"/>
                  <a:gd name="T56" fmla="*/ 610 w 826"/>
                  <a:gd name="T57" fmla="*/ 139 h 927"/>
                  <a:gd name="T58" fmla="*/ 411 w 826"/>
                  <a:gd name="T59" fmla="*/ 29 h 927"/>
                  <a:gd name="T60" fmla="*/ 215 w 826"/>
                  <a:gd name="T61" fmla="*/ 132 h 927"/>
                  <a:gd name="T62" fmla="*/ 213 w 826"/>
                  <a:gd name="T63" fmla="*/ 136 h 927"/>
                  <a:gd name="T64" fmla="*/ 207 w 826"/>
                  <a:gd name="T65" fmla="*/ 137 h 927"/>
                  <a:gd name="T66" fmla="*/ 26 w 826"/>
                  <a:gd name="T67" fmla="*/ 368 h 927"/>
                  <a:gd name="T68" fmla="*/ 73 w 826"/>
                  <a:gd name="T69" fmla="*/ 509 h 927"/>
                  <a:gd name="T70" fmla="*/ 76 w 826"/>
                  <a:gd name="T71" fmla="*/ 513 h 927"/>
                  <a:gd name="T72" fmla="*/ 76 w 826"/>
                  <a:gd name="T73" fmla="*/ 519 h 927"/>
                  <a:gd name="T74" fmla="*/ 74 w 826"/>
                  <a:gd name="T75" fmla="*/ 547 h 927"/>
                  <a:gd name="T76" fmla="*/ 255 w 826"/>
                  <a:gd name="T77" fmla="*/ 777 h 927"/>
                  <a:gd name="T78" fmla="*/ 267 w 826"/>
                  <a:gd name="T79" fmla="*/ 780 h 927"/>
                  <a:gd name="T80" fmla="*/ 267 w 826"/>
                  <a:gd name="T81" fmla="*/ 793 h 927"/>
                  <a:gd name="T82" fmla="*/ 367 w 826"/>
                  <a:gd name="T83" fmla="*/ 894 h 927"/>
                  <a:gd name="T84" fmla="*/ 404 w 826"/>
                  <a:gd name="T85" fmla="*/ 886 h 927"/>
                  <a:gd name="T86" fmla="*/ 409 w 826"/>
                  <a:gd name="T87" fmla="*/ 888 h 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26" h="927">
                    <a:moveTo>
                      <a:pt x="450" y="926"/>
                    </a:moveTo>
                    <a:cubicBezTo>
                      <a:pt x="436" y="926"/>
                      <a:pt x="422" y="923"/>
                      <a:pt x="409" y="919"/>
                    </a:cubicBezTo>
                    <a:cubicBezTo>
                      <a:pt x="396" y="923"/>
                      <a:pt x="382" y="926"/>
                      <a:pt x="369" y="926"/>
                    </a:cubicBezTo>
                    <a:cubicBezTo>
                      <a:pt x="300" y="926"/>
                      <a:pt x="243" y="872"/>
                      <a:pt x="239" y="805"/>
                    </a:cubicBezTo>
                    <a:cubicBezTo>
                      <a:pt x="125" y="771"/>
                      <a:pt x="48" y="668"/>
                      <a:pt x="48" y="548"/>
                    </a:cubicBezTo>
                    <a:cubicBezTo>
                      <a:pt x="48" y="540"/>
                      <a:pt x="48" y="532"/>
                      <a:pt x="49" y="524"/>
                    </a:cubicBezTo>
                    <a:cubicBezTo>
                      <a:pt x="17" y="478"/>
                      <a:pt x="0" y="424"/>
                      <a:pt x="0" y="369"/>
                    </a:cubicBezTo>
                    <a:cubicBezTo>
                      <a:pt x="0" y="248"/>
                      <a:pt x="81" y="142"/>
                      <a:pt x="198" y="111"/>
                    </a:cubicBezTo>
                    <a:cubicBezTo>
                      <a:pt x="248" y="41"/>
                      <a:pt x="329" y="0"/>
                      <a:pt x="414" y="0"/>
                    </a:cubicBezTo>
                    <a:cubicBezTo>
                      <a:pt x="503" y="0"/>
                      <a:pt x="586" y="44"/>
                      <a:pt x="635" y="118"/>
                    </a:cubicBezTo>
                    <a:cubicBezTo>
                      <a:pt x="747" y="152"/>
                      <a:pt x="825" y="257"/>
                      <a:pt x="825" y="373"/>
                    </a:cubicBezTo>
                    <a:cubicBezTo>
                      <a:pt x="825" y="432"/>
                      <a:pt x="806" y="487"/>
                      <a:pt x="771" y="534"/>
                    </a:cubicBezTo>
                    <a:cubicBezTo>
                      <a:pt x="771" y="540"/>
                      <a:pt x="771" y="545"/>
                      <a:pt x="771" y="551"/>
                    </a:cubicBezTo>
                    <a:cubicBezTo>
                      <a:pt x="771" y="669"/>
                      <a:pt x="694" y="773"/>
                      <a:pt x="581" y="806"/>
                    </a:cubicBezTo>
                    <a:cubicBezTo>
                      <a:pt x="574" y="873"/>
                      <a:pt x="519" y="926"/>
                      <a:pt x="450" y="926"/>
                    </a:cubicBezTo>
                    <a:close/>
                    <a:moveTo>
                      <a:pt x="409" y="888"/>
                    </a:moveTo>
                    <a:lnTo>
                      <a:pt x="415" y="889"/>
                    </a:lnTo>
                    <a:cubicBezTo>
                      <a:pt x="427" y="894"/>
                      <a:pt x="438" y="897"/>
                      <a:pt x="452" y="897"/>
                    </a:cubicBezTo>
                    <a:cubicBezTo>
                      <a:pt x="507" y="897"/>
                      <a:pt x="552" y="851"/>
                      <a:pt x="552" y="796"/>
                    </a:cubicBezTo>
                    <a:lnTo>
                      <a:pt x="552" y="784"/>
                    </a:lnTo>
                    <a:lnTo>
                      <a:pt x="562" y="782"/>
                    </a:lnTo>
                    <a:cubicBezTo>
                      <a:pt x="667" y="754"/>
                      <a:pt x="740" y="659"/>
                      <a:pt x="740" y="551"/>
                    </a:cubicBezTo>
                    <a:cubicBezTo>
                      <a:pt x="740" y="544"/>
                      <a:pt x="740" y="538"/>
                      <a:pt x="739" y="531"/>
                    </a:cubicBezTo>
                    <a:lnTo>
                      <a:pt x="739" y="525"/>
                    </a:lnTo>
                    <a:lnTo>
                      <a:pt x="742" y="521"/>
                    </a:lnTo>
                    <a:cubicBezTo>
                      <a:pt x="775" y="478"/>
                      <a:pt x="793" y="427"/>
                      <a:pt x="793" y="373"/>
                    </a:cubicBezTo>
                    <a:cubicBezTo>
                      <a:pt x="793" y="267"/>
                      <a:pt x="721" y="174"/>
                      <a:pt x="619" y="145"/>
                    </a:cubicBezTo>
                    <a:lnTo>
                      <a:pt x="613" y="143"/>
                    </a:lnTo>
                    <a:lnTo>
                      <a:pt x="610" y="139"/>
                    </a:lnTo>
                    <a:cubicBezTo>
                      <a:pt x="567" y="70"/>
                      <a:pt x="492" y="29"/>
                      <a:pt x="411" y="29"/>
                    </a:cubicBezTo>
                    <a:cubicBezTo>
                      <a:pt x="334" y="29"/>
                      <a:pt x="259" y="67"/>
                      <a:pt x="215" y="132"/>
                    </a:cubicBezTo>
                    <a:lnTo>
                      <a:pt x="213" y="136"/>
                    </a:lnTo>
                    <a:lnTo>
                      <a:pt x="207" y="137"/>
                    </a:lnTo>
                    <a:cubicBezTo>
                      <a:pt x="100" y="164"/>
                      <a:pt x="26" y="258"/>
                      <a:pt x="26" y="368"/>
                    </a:cubicBezTo>
                    <a:cubicBezTo>
                      <a:pt x="26" y="419"/>
                      <a:pt x="42" y="468"/>
                      <a:pt x="73" y="509"/>
                    </a:cubicBezTo>
                    <a:lnTo>
                      <a:pt x="76" y="513"/>
                    </a:lnTo>
                    <a:lnTo>
                      <a:pt x="76" y="519"/>
                    </a:lnTo>
                    <a:cubicBezTo>
                      <a:pt x="74" y="529"/>
                      <a:pt x="74" y="538"/>
                      <a:pt x="74" y="547"/>
                    </a:cubicBezTo>
                    <a:cubicBezTo>
                      <a:pt x="74" y="656"/>
                      <a:pt x="148" y="751"/>
                      <a:pt x="255" y="777"/>
                    </a:cubicBezTo>
                    <a:lnTo>
                      <a:pt x="267" y="780"/>
                    </a:lnTo>
                    <a:lnTo>
                      <a:pt x="267" y="793"/>
                    </a:lnTo>
                    <a:cubicBezTo>
                      <a:pt x="267" y="849"/>
                      <a:pt x="312" y="894"/>
                      <a:pt x="367" y="894"/>
                    </a:cubicBezTo>
                    <a:cubicBezTo>
                      <a:pt x="379" y="894"/>
                      <a:pt x="392" y="891"/>
                      <a:pt x="404" y="886"/>
                    </a:cubicBezTo>
                    <a:lnTo>
                      <a:pt x="409" y="88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58" name="Freeform 131">
                <a:extLst>
                  <a:ext uri="{FF2B5EF4-FFF2-40B4-BE49-F238E27FC236}">
                    <a16:creationId xmlns:a16="http://schemas.microsoft.com/office/drawing/2014/main" id="{99FFD6E5-9B39-D65F-5E2B-F8EE307319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3625" y="3948113"/>
                <a:ext cx="42863" cy="28575"/>
              </a:xfrm>
              <a:custGeom>
                <a:avLst/>
                <a:gdLst>
                  <a:gd name="T0" fmla="*/ 29 w 119"/>
                  <a:gd name="T1" fmla="*/ 80 h 81"/>
                  <a:gd name="T2" fmla="*/ 0 w 119"/>
                  <a:gd name="T3" fmla="*/ 74 h 81"/>
                  <a:gd name="T4" fmla="*/ 118 w 119"/>
                  <a:gd name="T5" fmla="*/ 5 h 81"/>
                  <a:gd name="T6" fmla="*/ 117 w 119"/>
                  <a:gd name="T7" fmla="*/ 35 h 81"/>
                  <a:gd name="T8" fmla="*/ 29 w 119"/>
                  <a:gd name="T9" fmla="*/ 8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81">
                    <a:moveTo>
                      <a:pt x="29" y="80"/>
                    </a:moveTo>
                    <a:lnTo>
                      <a:pt x="0" y="74"/>
                    </a:lnTo>
                    <a:cubicBezTo>
                      <a:pt x="0" y="73"/>
                      <a:pt x="16" y="0"/>
                      <a:pt x="118" y="5"/>
                    </a:cubicBezTo>
                    <a:lnTo>
                      <a:pt x="117" y="35"/>
                    </a:lnTo>
                    <a:cubicBezTo>
                      <a:pt x="39" y="30"/>
                      <a:pt x="29" y="80"/>
                      <a:pt x="29" y="8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59" name="Freeform 132">
                <a:extLst>
                  <a:ext uri="{FF2B5EF4-FFF2-40B4-BE49-F238E27FC236}">
                    <a16:creationId xmlns:a16="http://schemas.microsoft.com/office/drawing/2014/main" id="{AAE210EA-3E29-25CB-3B87-86C9D4FB92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92838" y="4051300"/>
                <a:ext cx="44450" cy="49213"/>
              </a:xfrm>
              <a:custGeom>
                <a:avLst/>
                <a:gdLst>
                  <a:gd name="T0" fmla="*/ 94 w 125"/>
                  <a:gd name="T1" fmla="*/ 134 h 135"/>
                  <a:gd name="T2" fmla="*/ 0 w 125"/>
                  <a:gd name="T3" fmla="*/ 29 h 135"/>
                  <a:gd name="T4" fmla="*/ 3 w 125"/>
                  <a:gd name="T5" fmla="*/ 0 h 135"/>
                  <a:gd name="T6" fmla="*/ 124 w 125"/>
                  <a:gd name="T7" fmla="*/ 129 h 135"/>
                  <a:gd name="T8" fmla="*/ 94 w 125"/>
                  <a:gd name="T9" fmla="*/ 134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35">
                    <a:moveTo>
                      <a:pt x="94" y="134"/>
                    </a:moveTo>
                    <a:cubicBezTo>
                      <a:pt x="84" y="38"/>
                      <a:pt x="3" y="30"/>
                      <a:pt x="0" y="29"/>
                    </a:cubicBezTo>
                    <a:lnTo>
                      <a:pt x="3" y="0"/>
                    </a:lnTo>
                    <a:cubicBezTo>
                      <a:pt x="5" y="0"/>
                      <a:pt x="111" y="10"/>
                      <a:pt x="124" y="129"/>
                    </a:cubicBezTo>
                    <a:lnTo>
                      <a:pt x="94" y="13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0" name="Freeform 133">
                <a:extLst>
                  <a:ext uri="{FF2B5EF4-FFF2-40B4-BE49-F238E27FC236}">
                    <a16:creationId xmlns:a16="http://schemas.microsoft.com/office/drawing/2014/main" id="{834111CD-AE8D-27C7-484B-68143B7F3F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7913" y="4164013"/>
                <a:ext cx="12700" cy="31750"/>
              </a:xfrm>
              <a:custGeom>
                <a:avLst/>
                <a:gdLst>
                  <a:gd name="T0" fmla="*/ 33 w 37"/>
                  <a:gd name="T1" fmla="*/ 87 h 88"/>
                  <a:gd name="T2" fmla="*/ 4 w 37"/>
                  <a:gd name="T3" fmla="*/ 86 h 88"/>
                  <a:gd name="T4" fmla="*/ 0 w 37"/>
                  <a:gd name="T5" fmla="*/ 10 h 88"/>
                  <a:gd name="T6" fmla="*/ 28 w 37"/>
                  <a:gd name="T7" fmla="*/ 0 h 88"/>
                  <a:gd name="T8" fmla="*/ 33 w 37"/>
                  <a:gd name="T9" fmla="*/ 8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88">
                    <a:moveTo>
                      <a:pt x="33" y="87"/>
                    </a:moveTo>
                    <a:lnTo>
                      <a:pt x="4" y="86"/>
                    </a:lnTo>
                    <a:cubicBezTo>
                      <a:pt x="6" y="64"/>
                      <a:pt x="4" y="24"/>
                      <a:pt x="0" y="10"/>
                    </a:cubicBezTo>
                    <a:lnTo>
                      <a:pt x="28" y="0"/>
                    </a:lnTo>
                    <a:cubicBezTo>
                      <a:pt x="36" y="24"/>
                      <a:pt x="33" y="81"/>
                      <a:pt x="33" y="8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1" name="Freeform 134">
                <a:extLst>
                  <a:ext uri="{FF2B5EF4-FFF2-40B4-BE49-F238E27FC236}">
                    <a16:creationId xmlns:a16="http://schemas.microsoft.com/office/drawing/2014/main" id="{06A3A21B-4F17-D7AB-D610-968F3A5C34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7113" y="4092575"/>
                <a:ext cx="53975" cy="30163"/>
              </a:xfrm>
              <a:custGeom>
                <a:avLst/>
                <a:gdLst>
                  <a:gd name="T0" fmla="*/ 124 w 149"/>
                  <a:gd name="T1" fmla="*/ 81 h 82"/>
                  <a:gd name="T2" fmla="*/ 11 w 149"/>
                  <a:gd name="T3" fmla="*/ 46 h 82"/>
                  <a:gd name="T4" fmla="*/ 0 w 149"/>
                  <a:gd name="T5" fmla="*/ 18 h 82"/>
                  <a:gd name="T6" fmla="*/ 148 w 149"/>
                  <a:gd name="T7" fmla="*/ 63 h 82"/>
                  <a:gd name="T8" fmla="*/ 124 w 149"/>
                  <a:gd name="T9" fmla="*/ 81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82">
                    <a:moveTo>
                      <a:pt x="124" y="81"/>
                    </a:moveTo>
                    <a:cubicBezTo>
                      <a:pt x="81" y="21"/>
                      <a:pt x="12" y="46"/>
                      <a:pt x="11" y="46"/>
                    </a:cubicBezTo>
                    <a:lnTo>
                      <a:pt x="0" y="18"/>
                    </a:lnTo>
                    <a:cubicBezTo>
                      <a:pt x="31" y="6"/>
                      <a:pt x="102" y="0"/>
                      <a:pt x="148" y="63"/>
                    </a:cubicBezTo>
                    <a:lnTo>
                      <a:pt x="124" y="8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2" name="Freeform 135">
                <a:extLst>
                  <a:ext uri="{FF2B5EF4-FFF2-40B4-BE49-F238E27FC236}">
                    <a16:creationId xmlns:a16="http://schemas.microsoft.com/office/drawing/2014/main" id="{DEED7861-8635-FAD3-DBD5-3BCD9BF7C9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0288" y="4008438"/>
                <a:ext cx="53975" cy="34925"/>
              </a:xfrm>
              <a:custGeom>
                <a:avLst/>
                <a:gdLst>
                  <a:gd name="T0" fmla="*/ 1 w 151"/>
                  <a:gd name="T1" fmla="*/ 96 h 97"/>
                  <a:gd name="T2" fmla="*/ 0 w 151"/>
                  <a:gd name="T3" fmla="*/ 67 h 97"/>
                  <a:gd name="T4" fmla="*/ 122 w 151"/>
                  <a:gd name="T5" fmla="*/ 0 h 97"/>
                  <a:gd name="T6" fmla="*/ 150 w 151"/>
                  <a:gd name="T7" fmla="*/ 8 h 97"/>
                  <a:gd name="T8" fmla="*/ 1 w 151"/>
                  <a:gd name="T9" fmla="*/ 96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1" h="97">
                    <a:moveTo>
                      <a:pt x="1" y="96"/>
                    </a:moveTo>
                    <a:lnTo>
                      <a:pt x="0" y="67"/>
                    </a:lnTo>
                    <a:cubicBezTo>
                      <a:pt x="1" y="67"/>
                      <a:pt x="107" y="63"/>
                      <a:pt x="122" y="0"/>
                    </a:cubicBezTo>
                    <a:lnTo>
                      <a:pt x="150" y="8"/>
                    </a:lnTo>
                    <a:cubicBezTo>
                      <a:pt x="131" y="92"/>
                      <a:pt x="7" y="96"/>
                      <a:pt x="1" y="9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3" name="Freeform 136">
                <a:extLst>
                  <a:ext uri="{FF2B5EF4-FFF2-40B4-BE49-F238E27FC236}">
                    <a16:creationId xmlns:a16="http://schemas.microsoft.com/office/drawing/2014/main" id="{D20ED961-A491-49E9-8817-7E8B59631B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5375" y="4032250"/>
                <a:ext cx="30163" cy="52388"/>
              </a:xfrm>
              <a:custGeom>
                <a:avLst/>
                <a:gdLst>
                  <a:gd name="T0" fmla="*/ 22 w 83"/>
                  <a:gd name="T1" fmla="*/ 143 h 144"/>
                  <a:gd name="T2" fmla="*/ 0 w 83"/>
                  <a:gd name="T3" fmla="*/ 122 h 144"/>
                  <a:gd name="T4" fmla="*/ 13 w 83"/>
                  <a:gd name="T5" fmla="*/ 13 h 144"/>
                  <a:gd name="T6" fmla="*/ 39 w 83"/>
                  <a:gd name="T7" fmla="*/ 0 h 144"/>
                  <a:gd name="T8" fmla="*/ 22 w 83"/>
                  <a:gd name="T9" fmla="*/ 143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144">
                    <a:moveTo>
                      <a:pt x="22" y="143"/>
                    </a:moveTo>
                    <a:lnTo>
                      <a:pt x="0" y="122"/>
                    </a:lnTo>
                    <a:cubicBezTo>
                      <a:pt x="44" y="76"/>
                      <a:pt x="13" y="16"/>
                      <a:pt x="13" y="13"/>
                    </a:cubicBezTo>
                    <a:lnTo>
                      <a:pt x="39" y="0"/>
                    </a:lnTo>
                    <a:cubicBezTo>
                      <a:pt x="41" y="3"/>
                      <a:pt x="82" y="80"/>
                      <a:pt x="22" y="14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4" name="Freeform 137">
                <a:extLst>
                  <a:ext uri="{FF2B5EF4-FFF2-40B4-BE49-F238E27FC236}">
                    <a16:creationId xmlns:a16="http://schemas.microsoft.com/office/drawing/2014/main" id="{D231190A-7636-4FCB-EACA-4C858C8CE6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3938" y="3913188"/>
                <a:ext cx="11112" cy="319087"/>
              </a:xfrm>
              <a:custGeom>
                <a:avLst/>
                <a:gdLst>
                  <a:gd name="T0" fmla="*/ 14 w 30"/>
                  <a:gd name="T1" fmla="*/ 887 h 888"/>
                  <a:gd name="T2" fmla="*/ 0 w 30"/>
                  <a:gd name="T3" fmla="*/ 887 h 888"/>
                  <a:gd name="T4" fmla="*/ 0 w 30"/>
                  <a:gd name="T5" fmla="*/ 0 h 888"/>
                  <a:gd name="T6" fmla="*/ 29 w 30"/>
                  <a:gd name="T7" fmla="*/ 0 h 888"/>
                  <a:gd name="T8" fmla="*/ 29 w 30"/>
                  <a:gd name="T9" fmla="*/ 887 h 888"/>
                  <a:gd name="T10" fmla="*/ 14 w 30"/>
                  <a:gd name="T11" fmla="*/ 887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888">
                    <a:moveTo>
                      <a:pt x="14" y="887"/>
                    </a:moveTo>
                    <a:lnTo>
                      <a:pt x="0" y="88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887"/>
                    </a:lnTo>
                    <a:lnTo>
                      <a:pt x="14" y="88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5" name="Freeform 138">
                <a:extLst>
                  <a:ext uri="{FF2B5EF4-FFF2-40B4-BE49-F238E27FC236}">
                    <a16:creationId xmlns:a16="http://schemas.microsoft.com/office/drawing/2014/main" id="{D17312DA-638D-C38E-459E-04995829A7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2663" y="3994150"/>
                <a:ext cx="44450" cy="22225"/>
              </a:xfrm>
              <a:custGeom>
                <a:avLst/>
                <a:gdLst>
                  <a:gd name="T0" fmla="*/ 123 w 124"/>
                  <a:gd name="T1" fmla="*/ 60 h 61"/>
                  <a:gd name="T2" fmla="*/ 0 w 124"/>
                  <a:gd name="T3" fmla="*/ 60 h 61"/>
                  <a:gd name="T4" fmla="*/ 0 w 124"/>
                  <a:gd name="T5" fmla="*/ 0 h 61"/>
                  <a:gd name="T6" fmla="*/ 30 w 124"/>
                  <a:gd name="T7" fmla="*/ 0 h 61"/>
                  <a:gd name="T8" fmla="*/ 30 w 124"/>
                  <a:gd name="T9" fmla="*/ 31 h 61"/>
                  <a:gd name="T10" fmla="*/ 123 w 124"/>
                  <a:gd name="T11" fmla="*/ 31 h 61"/>
                  <a:gd name="T12" fmla="*/ 123 w 124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4" h="61">
                    <a:moveTo>
                      <a:pt x="123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123" y="31"/>
                    </a:lnTo>
                    <a:lnTo>
                      <a:pt x="123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6" name="Freeform 139">
                <a:extLst>
                  <a:ext uri="{FF2B5EF4-FFF2-40B4-BE49-F238E27FC236}">
                    <a16:creationId xmlns:a16="http://schemas.microsoft.com/office/drawing/2014/main" id="{FC2F2169-EFCC-893E-0FEE-33D6788568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13450" y="4046538"/>
                <a:ext cx="92075" cy="22225"/>
              </a:xfrm>
              <a:custGeom>
                <a:avLst/>
                <a:gdLst>
                  <a:gd name="T0" fmla="*/ 254 w 255"/>
                  <a:gd name="T1" fmla="*/ 60 h 61"/>
                  <a:gd name="T2" fmla="*/ 0 w 255"/>
                  <a:gd name="T3" fmla="*/ 60 h 61"/>
                  <a:gd name="T4" fmla="*/ 0 w 255"/>
                  <a:gd name="T5" fmla="*/ 0 h 61"/>
                  <a:gd name="T6" fmla="*/ 30 w 255"/>
                  <a:gd name="T7" fmla="*/ 0 h 61"/>
                  <a:gd name="T8" fmla="*/ 30 w 255"/>
                  <a:gd name="T9" fmla="*/ 31 h 61"/>
                  <a:gd name="T10" fmla="*/ 254 w 255"/>
                  <a:gd name="T11" fmla="*/ 31 h 61"/>
                  <a:gd name="T12" fmla="*/ 254 w 255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5" h="61">
                    <a:moveTo>
                      <a:pt x="254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254" y="31"/>
                    </a:lnTo>
                    <a:lnTo>
                      <a:pt x="254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7" name="Freeform 140">
                <a:extLst>
                  <a:ext uri="{FF2B5EF4-FFF2-40B4-BE49-F238E27FC236}">
                    <a16:creationId xmlns:a16="http://schemas.microsoft.com/office/drawing/2014/main" id="{FC9FF9C6-5A2E-7CA3-C74E-E59FF4C169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1075" y="4064000"/>
                <a:ext cx="11113" cy="22225"/>
              </a:xfrm>
              <a:custGeom>
                <a:avLst/>
                <a:gdLst>
                  <a:gd name="T0" fmla="*/ 15 w 30"/>
                  <a:gd name="T1" fmla="*/ 61 h 62"/>
                  <a:gd name="T2" fmla="*/ 0 w 30"/>
                  <a:gd name="T3" fmla="*/ 61 h 62"/>
                  <a:gd name="T4" fmla="*/ 0 w 30"/>
                  <a:gd name="T5" fmla="*/ 0 h 62"/>
                  <a:gd name="T6" fmla="*/ 29 w 30"/>
                  <a:gd name="T7" fmla="*/ 0 h 62"/>
                  <a:gd name="T8" fmla="*/ 29 w 30"/>
                  <a:gd name="T9" fmla="*/ 61 h 62"/>
                  <a:gd name="T10" fmla="*/ 15 w 30"/>
                  <a:gd name="T11" fmla="*/ 6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2">
                    <a:moveTo>
                      <a:pt x="15" y="61"/>
                    </a:moveTo>
                    <a:lnTo>
                      <a:pt x="0" y="61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1"/>
                    </a:lnTo>
                    <a:lnTo>
                      <a:pt x="15" y="6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8" name="Freeform 141">
                <a:extLst>
                  <a:ext uri="{FF2B5EF4-FFF2-40B4-BE49-F238E27FC236}">
                    <a16:creationId xmlns:a16="http://schemas.microsoft.com/office/drawing/2014/main" id="{6AD4A00D-121C-C652-62AF-E3E35DE164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5200" y="4175125"/>
                <a:ext cx="11113" cy="19050"/>
              </a:xfrm>
              <a:custGeom>
                <a:avLst/>
                <a:gdLst>
                  <a:gd name="T0" fmla="*/ 15 w 31"/>
                  <a:gd name="T1" fmla="*/ 54 h 55"/>
                  <a:gd name="T2" fmla="*/ 0 w 31"/>
                  <a:gd name="T3" fmla="*/ 54 h 55"/>
                  <a:gd name="T4" fmla="*/ 0 w 31"/>
                  <a:gd name="T5" fmla="*/ 0 h 55"/>
                  <a:gd name="T6" fmla="*/ 30 w 31"/>
                  <a:gd name="T7" fmla="*/ 0 h 55"/>
                  <a:gd name="T8" fmla="*/ 30 w 31"/>
                  <a:gd name="T9" fmla="*/ 54 h 55"/>
                  <a:gd name="T10" fmla="*/ 15 w 31"/>
                  <a:gd name="T11" fmla="*/ 54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55">
                    <a:moveTo>
                      <a:pt x="15" y="54"/>
                    </a:moveTo>
                    <a:lnTo>
                      <a:pt x="0" y="54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54"/>
                    </a:lnTo>
                    <a:lnTo>
                      <a:pt x="15" y="5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69" name="Freeform 142">
                <a:extLst>
                  <a:ext uri="{FF2B5EF4-FFF2-40B4-BE49-F238E27FC236}">
                    <a16:creationId xmlns:a16="http://schemas.microsoft.com/office/drawing/2014/main" id="{7764EF62-5E87-085D-2E4C-F02022B137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83288" y="4090988"/>
                <a:ext cx="26987" cy="11112"/>
              </a:xfrm>
              <a:custGeom>
                <a:avLst/>
                <a:gdLst>
                  <a:gd name="T0" fmla="*/ 37 w 74"/>
                  <a:gd name="T1" fmla="*/ 29 h 30"/>
                  <a:gd name="T2" fmla="*/ 0 w 74"/>
                  <a:gd name="T3" fmla="*/ 29 h 30"/>
                  <a:gd name="T4" fmla="*/ 0 w 74"/>
                  <a:gd name="T5" fmla="*/ 0 h 30"/>
                  <a:gd name="T6" fmla="*/ 73 w 74"/>
                  <a:gd name="T7" fmla="*/ 0 h 30"/>
                  <a:gd name="T8" fmla="*/ 73 w 74"/>
                  <a:gd name="T9" fmla="*/ 29 h 30"/>
                  <a:gd name="T10" fmla="*/ 37 w 74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30">
                    <a:moveTo>
                      <a:pt x="37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73" y="0"/>
                    </a:lnTo>
                    <a:lnTo>
                      <a:pt x="73" y="29"/>
                    </a:lnTo>
                    <a:lnTo>
                      <a:pt x="37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0" name="Freeform 143">
                <a:extLst>
                  <a:ext uri="{FF2B5EF4-FFF2-40B4-BE49-F238E27FC236}">
                    <a16:creationId xmlns:a16="http://schemas.microsoft.com/office/drawing/2014/main" id="{161661DF-622C-CD66-D5F6-7D2BA5BA19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9963" y="3963988"/>
                <a:ext cx="38100" cy="36512"/>
              </a:xfrm>
              <a:custGeom>
                <a:avLst/>
                <a:gdLst>
                  <a:gd name="T0" fmla="*/ 51 w 104"/>
                  <a:gd name="T1" fmla="*/ 102 h 103"/>
                  <a:gd name="T2" fmla="*/ 0 w 104"/>
                  <a:gd name="T3" fmla="*/ 51 h 103"/>
                  <a:gd name="T4" fmla="*/ 51 w 104"/>
                  <a:gd name="T5" fmla="*/ 0 h 103"/>
                  <a:gd name="T6" fmla="*/ 102 w 104"/>
                  <a:gd name="T7" fmla="*/ 51 h 103"/>
                  <a:gd name="T8" fmla="*/ 51 w 104"/>
                  <a:gd name="T9" fmla="*/ 102 h 103"/>
                  <a:gd name="T10" fmla="*/ 51 w 104"/>
                  <a:gd name="T11" fmla="*/ 28 h 103"/>
                  <a:gd name="T12" fmla="*/ 29 w 104"/>
                  <a:gd name="T13" fmla="*/ 49 h 103"/>
                  <a:gd name="T14" fmla="*/ 51 w 104"/>
                  <a:gd name="T15" fmla="*/ 71 h 103"/>
                  <a:gd name="T16" fmla="*/ 72 w 104"/>
                  <a:gd name="T17" fmla="*/ 49 h 103"/>
                  <a:gd name="T18" fmla="*/ 51 w 104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4" h="103">
                    <a:moveTo>
                      <a:pt x="51" y="102"/>
                    </a:moveTo>
                    <a:cubicBezTo>
                      <a:pt x="21" y="102"/>
                      <a:pt x="0" y="79"/>
                      <a:pt x="0" y="51"/>
                    </a:cubicBezTo>
                    <a:cubicBezTo>
                      <a:pt x="0" y="22"/>
                      <a:pt x="24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3" y="79"/>
                      <a:pt x="80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7" y="28"/>
                      <a:pt x="29" y="38"/>
                      <a:pt x="29" y="49"/>
                    </a:cubicBezTo>
                    <a:cubicBezTo>
                      <a:pt x="29" y="63"/>
                      <a:pt x="40" y="71"/>
                      <a:pt x="51" y="71"/>
                    </a:cubicBezTo>
                    <a:cubicBezTo>
                      <a:pt x="63" y="71"/>
                      <a:pt x="72" y="61"/>
                      <a:pt x="72" y="49"/>
                    </a:cubicBezTo>
                    <a:cubicBezTo>
                      <a:pt x="74" y="38"/>
                      <a:pt x="64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1" name="Freeform 144">
                <a:extLst>
                  <a:ext uri="{FF2B5EF4-FFF2-40B4-BE49-F238E27FC236}">
                    <a16:creationId xmlns:a16="http://schemas.microsoft.com/office/drawing/2014/main" id="{94497C27-8089-CEB1-1997-BE77951707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99163" y="4013200"/>
                <a:ext cx="36512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49 h 103"/>
                  <a:gd name="T14" fmla="*/ 51 w 103"/>
                  <a:gd name="T15" fmla="*/ 71 h 103"/>
                  <a:gd name="T16" fmla="*/ 73 w 103"/>
                  <a:gd name="T17" fmla="*/ 49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2"/>
                      <a:pt x="23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2" y="79"/>
                      <a:pt x="79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49"/>
                    </a:cubicBezTo>
                    <a:cubicBezTo>
                      <a:pt x="29" y="62"/>
                      <a:pt x="39" y="71"/>
                      <a:pt x="51" y="71"/>
                    </a:cubicBezTo>
                    <a:cubicBezTo>
                      <a:pt x="63" y="71"/>
                      <a:pt x="73" y="61"/>
                      <a:pt x="73" y="49"/>
                    </a:cubicBezTo>
                    <a:cubicBezTo>
                      <a:pt x="73" y="38"/>
                      <a:pt x="63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2" name="Freeform 145">
                <a:extLst>
                  <a:ext uri="{FF2B5EF4-FFF2-40B4-BE49-F238E27FC236}">
                    <a16:creationId xmlns:a16="http://schemas.microsoft.com/office/drawing/2014/main" id="{9C0D5B54-8313-97A2-31C5-DD63E8F825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8375" y="4079875"/>
                <a:ext cx="36513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78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50"/>
                    </a:cubicBezTo>
                    <a:cubicBezTo>
                      <a:pt x="29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2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3" name="Freeform 146">
                <a:extLst>
                  <a:ext uri="{FF2B5EF4-FFF2-40B4-BE49-F238E27FC236}">
                    <a16:creationId xmlns:a16="http://schemas.microsoft.com/office/drawing/2014/main" id="{BBFA2953-ED42-A197-1D26-9D55F5E028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32500" y="4141788"/>
                <a:ext cx="36513" cy="36512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30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81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30" y="38"/>
                      <a:pt x="30" y="50"/>
                    </a:cubicBezTo>
                    <a:cubicBezTo>
                      <a:pt x="30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5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74" name="Freeform 147">
                <a:extLst>
                  <a:ext uri="{FF2B5EF4-FFF2-40B4-BE49-F238E27FC236}">
                    <a16:creationId xmlns:a16="http://schemas.microsoft.com/office/drawing/2014/main" id="{E2E7CBE8-02C2-983E-D290-036655D745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0450" y="4146550"/>
                <a:ext cx="44450" cy="25400"/>
              </a:xfrm>
              <a:custGeom>
                <a:avLst/>
                <a:gdLst>
                  <a:gd name="T0" fmla="*/ 26 w 122"/>
                  <a:gd name="T1" fmla="*/ 69 h 70"/>
                  <a:gd name="T2" fmla="*/ 0 w 122"/>
                  <a:gd name="T3" fmla="*/ 66 h 70"/>
                  <a:gd name="T4" fmla="*/ 6 w 122"/>
                  <a:gd name="T5" fmla="*/ 37 h 70"/>
                  <a:gd name="T6" fmla="*/ 95 w 122"/>
                  <a:gd name="T7" fmla="*/ 0 h 70"/>
                  <a:gd name="T8" fmla="*/ 121 w 122"/>
                  <a:gd name="T9" fmla="*/ 12 h 70"/>
                  <a:gd name="T10" fmla="*/ 26 w 122"/>
                  <a:gd name="T11" fmla="*/ 6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2" h="70">
                    <a:moveTo>
                      <a:pt x="26" y="69"/>
                    </a:moveTo>
                    <a:cubicBezTo>
                      <a:pt x="16" y="69"/>
                      <a:pt x="8" y="67"/>
                      <a:pt x="0" y="66"/>
                    </a:cubicBezTo>
                    <a:lnTo>
                      <a:pt x="6" y="37"/>
                    </a:lnTo>
                    <a:cubicBezTo>
                      <a:pt x="9" y="37"/>
                      <a:pt x="73" y="50"/>
                      <a:pt x="95" y="0"/>
                    </a:cubicBezTo>
                    <a:lnTo>
                      <a:pt x="121" y="12"/>
                    </a:lnTo>
                    <a:cubicBezTo>
                      <a:pt x="102" y="57"/>
                      <a:pt x="59" y="69"/>
                      <a:pt x="26" y="69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</p:grp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D105CAA7-208B-25B4-ACA7-EC880001153E}"/>
              </a:ext>
            </a:extLst>
          </p:cNvPr>
          <p:cNvSpPr txBox="1"/>
          <p:nvPr/>
        </p:nvSpPr>
        <p:spPr>
          <a:xfrm>
            <a:off x="9100311" y="1738171"/>
            <a:ext cx="682112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Target LLM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1447A9B-67AC-45A5-72DB-3B1E7646A803}"/>
              </a:ext>
            </a:extLst>
          </p:cNvPr>
          <p:cNvSpPr txBox="1"/>
          <p:nvPr/>
        </p:nvSpPr>
        <p:spPr>
          <a:xfrm>
            <a:off x="2418063" y="1677531"/>
            <a:ext cx="682112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AI Apps/</a:t>
            </a:r>
          </a:p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Users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6B419891-2D1F-4FA6-9482-5BB392C40F61}"/>
              </a:ext>
            </a:extLst>
          </p:cNvPr>
          <p:cNvSpPr txBox="1"/>
          <p:nvPr/>
        </p:nvSpPr>
        <p:spPr>
          <a:xfrm>
            <a:off x="6112750" y="1573027"/>
            <a:ext cx="1263998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Embedded AI-FW Pods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E592ED9F-CE34-F3D9-ABBA-51B79884E50F}"/>
              </a:ext>
            </a:extLst>
          </p:cNvPr>
          <p:cNvSpPr txBox="1"/>
          <p:nvPr/>
        </p:nvSpPr>
        <p:spPr>
          <a:xfrm>
            <a:off x="4949084" y="1572792"/>
            <a:ext cx="98399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Proxy (ADC/SSLi)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87CC442-5255-2D6E-356F-1BB213A8DF1E}"/>
              </a:ext>
            </a:extLst>
          </p:cNvPr>
          <p:cNvSpPr txBox="1"/>
          <p:nvPr/>
        </p:nvSpPr>
        <p:spPr>
          <a:xfrm>
            <a:off x="3675196" y="1740671"/>
            <a:ext cx="879605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AI app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F403088-37E3-6C9F-D8D6-D30A4BFD51C8}"/>
              </a:ext>
            </a:extLst>
          </p:cNvPr>
          <p:cNvCxnSpPr>
            <a:cxnSpLocks/>
          </p:cNvCxnSpPr>
          <p:nvPr/>
        </p:nvCxnSpPr>
        <p:spPr>
          <a:xfrm>
            <a:off x="2766009" y="2053106"/>
            <a:ext cx="0" cy="2674620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5E71F63-10ED-C777-5CE8-7CEA5B5AA871}"/>
              </a:ext>
            </a:extLst>
          </p:cNvPr>
          <p:cNvCxnSpPr>
            <a:cxnSpLocks/>
          </p:cNvCxnSpPr>
          <p:nvPr/>
        </p:nvCxnSpPr>
        <p:spPr>
          <a:xfrm>
            <a:off x="4101081" y="2053106"/>
            <a:ext cx="0" cy="2674620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0D9F90A-B6D2-69D2-D478-FF20781E5914}"/>
              </a:ext>
            </a:extLst>
          </p:cNvPr>
          <p:cNvCxnSpPr>
            <a:cxnSpLocks/>
          </p:cNvCxnSpPr>
          <p:nvPr/>
        </p:nvCxnSpPr>
        <p:spPr>
          <a:xfrm>
            <a:off x="6771225" y="2744571"/>
            <a:ext cx="0" cy="1983157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46AE0A35-B504-D845-3599-2F6F70674E85}"/>
              </a:ext>
            </a:extLst>
          </p:cNvPr>
          <p:cNvCxnSpPr>
            <a:cxnSpLocks/>
          </p:cNvCxnSpPr>
          <p:nvPr/>
        </p:nvCxnSpPr>
        <p:spPr>
          <a:xfrm>
            <a:off x="5436153" y="2053106"/>
            <a:ext cx="0" cy="2674620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17693E5C-E6DD-E7E2-51BE-B4DD4C368F0F}"/>
              </a:ext>
            </a:extLst>
          </p:cNvPr>
          <p:cNvCxnSpPr>
            <a:cxnSpLocks/>
          </p:cNvCxnSpPr>
          <p:nvPr/>
        </p:nvCxnSpPr>
        <p:spPr>
          <a:xfrm>
            <a:off x="9441367" y="2053106"/>
            <a:ext cx="0" cy="2674620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FAB7CB6F-A5D2-ACA2-5F61-587F8F747CF2}"/>
              </a:ext>
            </a:extLst>
          </p:cNvPr>
          <p:cNvCxnSpPr>
            <a:cxnSpLocks/>
          </p:cNvCxnSpPr>
          <p:nvPr/>
        </p:nvCxnSpPr>
        <p:spPr>
          <a:xfrm>
            <a:off x="2892154" y="2275258"/>
            <a:ext cx="1028117" cy="0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C6428256-59AA-3805-5164-BEDE4E7A80B1}"/>
              </a:ext>
            </a:extLst>
          </p:cNvPr>
          <p:cNvSpPr txBox="1"/>
          <p:nvPr/>
        </p:nvSpPr>
        <p:spPr>
          <a:xfrm>
            <a:off x="2875800" y="2095224"/>
            <a:ext cx="96756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Prompt (HTTP/API)</a:t>
            </a:r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5A0AC972-E91E-33A6-0899-6EC19B84177C}"/>
              </a:ext>
            </a:extLst>
          </p:cNvPr>
          <p:cNvCxnSpPr>
            <a:cxnSpLocks/>
          </p:cNvCxnSpPr>
          <p:nvPr/>
        </p:nvCxnSpPr>
        <p:spPr>
          <a:xfrm>
            <a:off x="4227961" y="2283233"/>
            <a:ext cx="1028117" cy="0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FE92DE59-6538-946F-8E3D-D3DE998FB24D}"/>
              </a:ext>
            </a:extLst>
          </p:cNvPr>
          <p:cNvCxnSpPr>
            <a:cxnSpLocks/>
          </p:cNvCxnSpPr>
          <p:nvPr/>
        </p:nvCxnSpPr>
        <p:spPr>
          <a:xfrm>
            <a:off x="5532884" y="2336572"/>
            <a:ext cx="2468880" cy="0"/>
          </a:xfrm>
          <a:prstGeom prst="straightConnector1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FD29D58E-FA1A-FCD7-053A-19668B0349FB}"/>
              </a:ext>
            </a:extLst>
          </p:cNvPr>
          <p:cNvSpPr/>
          <p:nvPr/>
        </p:nvSpPr>
        <p:spPr>
          <a:xfrm>
            <a:off x="7719878" y="1373625"/>
            <a:ext cx="710140" cy="23860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SAML </a:t>
            </a:r>
            <a:r>
              <a:rPr lang="en-US" sz="825" err="1">
                <a:solidFill>
                  <a:srgbClr val="FFFFFF"/>
                </a:solidFill>
                <a:latin typeface="Calibri" panose="020F0502020204030204"/>
              </a:rPr>
              <a:t>idP</a:t>
            </a:r>
            <a:endParaRPr lang="en-US" sz="825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CEC68DA2-CB23-C46A-B1A0-3B4B6FBEFB8D}"/>
              </a:ext>
            </a:extLst>
          </p:cNvPr>
          <p:cNvSpPr txBox="1"/>
          <p:nvPr/>
        </p:nvSpPr>
        <p:spPr>
          <a:xfrm>
            <a:off x="7775608" y="1626430"/>
            <a:ext cx="66086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Auth</a:t>
            </a:r>
          </a:p>
        </p:txBody>
      </p: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1A9940E1-8796-DBC0-C034-58E1C48DD3C6}"/>
              </a:ext>
            </a:extLst>
          </p:cNvPr>
          <p:cNvCxnSpPr>
            <a:cxnSpLocks/>
          </p:cNvCxnSpPr>
          <p:nvPr/>
        </p:nvCxnSpPr>
        <p:spPr>
          <a:xfrm>
            <a:off x="8106297" y="1967986"/>
            <a:ext cx="0" cy="776585"/>
          </a:xfrm>
          <a:prstGeom prst="line">
            <a:avLst/>
          </a:prstGeom>
          <a:ln w="38100" cap="rnd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46D28541-9908-A336-A89D-EDEBEA97F666}"/>
              </a:ext>
            </a:extLst>
          </p:cNvPr>
          <p:cNvCxnSpPr>
            <a:cxnSpLocks/>
          </p:cNvCxnSpPr>
          <p:nvPr/>
        </p:nvCxnSpPr>
        <p:spPr>
          <a:xfrm>
            <a:off x="5532884" y="2514668"/>
            <a:ext cx="2468880" cy="0"/>
          </a:xfrm>
          <a:prstGeom prst="straightConnector1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id="{C5558928-2BA9-D8AB-6D5D-06949C13B125}"/>
              </a:ext>
            </a:extLst>
          </p:cNvPr>
          <p:cNvSpPr txBox="1"/>
          <p:nvPr/>
        </p:nvSpPr>
        <p:spPr>
          <a:xfrm>
            <a:off x="6416139" y="2120057"/>
            <a:ext cx="98399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dirty="0">
                <a:solidFill>
                  <a:srgbClr val="FFFFFF"/>
                </a:solidFill>
                <a:latin typeface="Calibri" panose="020F0502020204030204"/>
              </a:rPr>
              <a:t>SAML auth (req)^  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D8DB2B96-B727-A5BB-47C5-D1399B8EE28B}"/>
              </a:ext>
            </a:extLst>
          </p:cNvPr>
          <p:cNvSpPr txBox="1"/>
          <p:nvPr/>
        </p:nvSpPr>
        <p:spPr>
          <a:xfrm>
            <a:off x="6436145" y="2331232"/>
            <a:ext cx="98399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SAML auth (resp)^  </a:t>
            </a:r>
          </a:p>
        </p:txBody>
      </p: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EE3AB905-8265-CA97-78A4-2843C4B0D43E}"/>
              </a:ext>
            </a:extLst>
          </p:cNvPr>
          <p:cNvCxnSpPr>
            <a:cxnSpLocks/>
          </p:cNvCxnSpPr>
          <p:nvPr/>
        </p:nvCxnSpPr>
        <p:spPr>
          <a:xfrm>
            <a:off x="5532885" y="3048947"/>
            <a:ext cx="1162529" cy="0"/>
          </a:xfrm>
          <a:prstGeom prst="straightConnector1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C7E7BA32-778E-E063-6D28-1C2B34829241}"/>
              </a:ext>
            </a:extLst>
          </p:cNvPr>
          <p:cNvCxnSpPr>
            <a:cxnSpLocks/>
          </p:cNvCxnSpPr>
          <p:nvPr/>
        </p:nvCxnSpPr>
        <p:spPr>
          <a:xfrm>
            <a:off x="5532885" y="3330709"/>
            <a:ext cx="1162529" cy="0"/>
          </a:xfrm>
          <a:prstGeom prst="straightConnector1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>
            <a:extLst>
              <a:ext uri="{FF2B5EF4-FFF2-40B4-BE49-F238E27FC236}">
                <a16:creationId xmlns:a16="http://schemas.microsoft.com/office/drawing/2014/main" id="{CAC2F5DA-3775-66B7-874F-915338229887}"/>
              </a:ext>
            </a:extLst>
          </p:cNvPr>
          <p:cNvSpPr txBox="1"/>
          <p:nvPr/>
        </p:nvSpPr>
        <p:spPr>
          <a:xfrm>
            <a:off x="5621974" y="2743404"/>
            <a:ext cx="1025414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Prompt check</a:t>
            </a:r>
            <a:br>
              <a:rPr lang="en-US" sz="825">
                <a:solidFill>
                  <a:srgbClr val="FFFFFF"/>
                </a:solidFill>
                <a:latin typeface="Calibri" panose="020F0502020204030204"/>
              </a:rPr>
            </a:b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(ICAP req)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901BC7ED-9FDE-9A2C-D367-00A26B0EEFCE}"/>
              </a:ext>
            </a:extLst>
          </p:cNvPr>
          <p:cNvSpPr txBox="1"/>
          <p:nvPr/>
        </p:nvSpPr>
        <p:spPr>
          <a:xfrm>
            <a:off x="5625490" y="3051258"/>
            <a:ext cx="1025414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Prompt check </a:t>
            </a:r>
            <a:br>
              <a:rPr lang="en-US" sz="825">
                <a:solidFill>
                  <a:srgbClr val="FFFFFF"/>
                </a:solidFill>
                <a:latin typeface="Calibri" panose="020F0502020204030204"/>
              </a:rPr>
            </a:b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(ICAP resp)</a:t>
            </a:r>
          </a:p>
        </p:txBody>
      </p: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72FD176D-AA96-1A4A-EDEB-899CFA98ECD6}"/>
              </a:ext>
            </a:extLst>
          </p:cNvPr>
          <p:cNvCxnSpPr>
            <a:cxnSpLocks/>
          </p:cNvCxnSpPr>
          <p:nvPr/>
        </p:nvCxnSpPr>
        <p:spPr>
          <a:xfrm>
            <a:off x="5532884" y="3615628"/>
            <a:ext cx="3771900" cy="0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A1855676-90A5-0CDC-6187-3872F3852496}"/>
              </a:ext>
            </a:extLst>
          </p:cNvPr>
          <p:cNvSpPr txBox="1"/>
          <p:nvPr/>
        </p:nvSpPr>
        <p:spPr>
          <a:xfrm>
            <a:off x="6957096" y="3446822"/>
            <a:ext cx="1240748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Prompt (HTTP/API)</a:t>
            </a:r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53B6F249-E6BE-870C-1F91-809AE013EF8D}"/>
              </a:ext>
            </a:extLst>
          </p:cNvPr>
          <p:cNvCxnSpPr>
            <a:cxnSpLocks/>
          </p:cNvCxnSpPr>
          <p:nvPr/>
        </p:nvCxnSpPr>
        <p:spPr>
          <a:xfrm>
            <a:off x="5532884" y="3841567"/>
            <a:ext cx="3771900" cy="0"/>
          </a:xfrm>
          <a:prstGeom prst="straightConnector1">
            <a:avLst/>
          </a:prstGeom>
          <a:ln w="12700">
            <a:solidFill>
              <a:schemeClr val="bg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Box 124">
            <a:extLst>
              <a:ext uri="{FF2B5EF4-FFF2-40B4-BE49-F238E27FC236}">
                <a16:creationId xmlns:a16="http://schemas.microsoft.com/office/drawing/2014/main" id="{5E61151A-BDDD-3BAF-C8C0-34B45B0275DB}"/>
              </a:ext>
            </a:extLst>
          </p:cNvPr>
          <p:cNvSpPr txBox="1"/>
          <p:nvPr/>
        </p:nvSpPr>
        <p:spPr>
          <a:xfrm>
            <a:off x="6945049" y="3672760"/>
            <a:ext cx="1240748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Response (HTTP/API)</a:t>
            </a:r>
          </a:p>
        </p:txBody>
      </p: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45DD8C4B-52FA-52C8-A65B-7127F130B52F}"/>
              </a:ext>
            </a:extLst>
          </p:cNvPr>
          <p:cNvCxnSpPr>
            <a:cxnSpLocks/>
          </p:cNvCxnSpPr>
          <p:nvPr/>
        </p:nvCxnSpPr>
        <p:spPr>
          <a:xfrm>
            <a:off x="5532885" y="4239948"/>
            <a:ext cx="1162529" cy="0"/>
          </a:xfrm>
          <a:prstGeom prst="straightConnector1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896AF14C-3F8F-5EBA-C463-241E74C402FF}"/>
              </a:ext>
            </a:extLst>
          </p:cNvPr>
          <p:cNvCxnSpPr>
            <a:cxnSpLocks/>
          </p:cNvCxnSpPr>
          <p:nvPr/>
        </p:nvCxnSpPr>
        <p:spPr>
          <a:xfrm>
            <a:off x="5532885" y="4522819"/>
            <a:ext cx="1162529" cy="0"/>
          </a:xfrm>
          <a:prstGeom prst="straightConnector1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F9E31592-2667-BB78-8C6E-C2109F64E5CC}"/>
              </a:ext>
            </a:extLst>
          </p:cNvPr>
          <p:cNvSpPr txBox="1"/>
          <p:nvPr/>
        </p:nvSpPr>
        <p:spPr>
          <a:xfrm>
            <a:off x="5635773" y="3939726"/>
            <a:ext cx="960767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Response check (ICAP req)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3E829561-5831-2E1D-04C5-1675792764D7}"/>
              </a:ext>
            </a:extLst>
          </p:cNvPr>
          <p:cNvSpPr txBox="1"/>
          <p:nvPr/>
        </p:nvSpPr>
        <p:spPr>
          <a:xfrm>
            <a:off x="5581388" y="4221659"/>
            <a:ext cx="985927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Response check (ICAP resp)</a:t>
            </a:r>
          </a:p>
        </p:txBody>
      </p: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B258AB3E-2F11-D294-47A3-A96267F4DDA7}"/>
              </a:ext>
            </a:extLst>
          </p:cNvPr>
          <p:cNvCxnSpPr>
            <a:cxnSpLocks/>
          </p:cNvCxnSpPr>
          <p:nvPr/>
        </p:nvCxnSpPr>
        <p:spPr>
          <a:xfrm>
            <a:off x="2884612" y="4622399"/>
            <a:ext cx="1156751" cy="0"/>
          </a:xfrm>
          <a:prstGeom prst="straightConnector1">
            <a:avLst/>
          </a:prstGeom>
          <a:ln w="12700">
            <a:solidFill>
              <a:schemeClr val="bg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Box 130">
            <a:extLst>
              <a:ext uri="{FF2B5EF4-FFF2-40B4-BE49-F238E27FC236}">
                <a16:creationId xmlns:a16="http://schemas.microsoft.com/office/drawing/2014/main" id="{7108D658-99EC-E923-75F4-2132330BF4C3}"/>
              </a:ext>
            </a:extLst>
          </p:cNvPr>
          <p:cNvSpPr txBox="1"/>
          <p:nvPr/>
        </p:nvSpPr>
        <p:spPr>
          <a:xfrm>
            <a:off x="2897609" y="4391930"/>
            <a:ext cx="1127953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Response (HTTP/API)</a:t>
            </a:r>
          </a:p>
        </p:txBody>
      </p: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80A678AC-3AEE-A95E-4B3C-99109BF18864}"/>
              </a:ext>
            </a:extLst>
          </p:cNvPr>
          <p:cNvCxnSpPr>
            <a:cxnSpLocks/>
          </p:cNvCxnSpPr>
          <p:nvPr/>
        </p:nvCxnSpPr>
        <p:spPr>
          <a:xfrm>
            <a:off x="4231198" y="4641007"/>
            <a:ext cx="1156751" cy="0"/>
          </a:xfrm>
          <a:prstGeom prst="straightConnector1">
            <a:avLst/>
          </a:prstGeom>
          <a:ln w="12700">
            <a:solidFill>
              <a:schemeClr val="bg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id="{26064244-3BD3-C558-CC6E-A2F59F810B05}"/>
              </a:ext>
            </a:extLst>
          </p:cNvPr>
          <p:cNvSpPr txBox="1"/>
          <p:nvPr/>
        </p:nvSpPr>
        <p:spPr>
          <a:xfrm>
            <a:off x="4160356" y="4415460"/>
            <a:ext cx="1240748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Response (HTTP/API)</a:t>
            </a:r>
          </a:p>
        </p:txBody>
      </p:sp>
      <p:sp>
        <p:nvSpPr>
          <p:cNvPr id="96" name="Title 95">
            <a:extLst>
              <a:ext uri="{FF2B5EF4-FFF2-40B4-BE49-F238E27FC236}">
                <a16:creationId xmlns:a16="http://schemas.microsoft.com/office/drawing/2014/main" id="{41307431-64A0-77C9-0946-3FE65A6F7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Flujo</a:t>
            </a:r>
            <a:r>
              <a:rPr lang="en-US" dirty="0"/>
              <a:t> de </a:t>
            </a:r>
            <a:r>
              <a:rPr lang="en-US" dirty="0" err="1"/>
              <a:t>tráfico</a:t>
            </a:r>
            <a:r>
              <a:rPr lang="en-US" dirty="0"/>
              <a:t> y </a:t>
            </a:r>
            <a:r>
              <a:rPr lang="en-US" dirty="0" err="1"/>
              <a:t>transacciones</a:t>
            </a:r>
            <a:r>
              <a:rPr lang="en-US" dirty="0"/>
              <a:t> con hardware A10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0D12958F-3CFC-74C1-0F3A-3DE2FE1CA2D6}"/>
              </a:ext>
            </a:extLst>
          </p:cNvPr>
          <p:cNvSpPr txBox="1"/>
          <p:nvPr/>
        </p:nvSpPr>
        <p:spPr>
          <a:xfrm>
            <a:off x="4247484" y="2085450"/>
            <a:ext cx="96756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>
                <a:solidFill>
                  <a:srgbClr val="FFFFFF"/>
                </a:solidFill>
                <a:latin typeface="Calibri" panose="020F0502020204030204"/>
              </a:rPr>
              <a:t>Prompt (HTTP/API)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094CCD2F-4EF6-755E-9F19-33BB05034885}"/>
              </a:ext>
            </a:extLst>
          </p:cNvPr>
          <p:cNvSpPr txBox="1"/>
          <p:nvPr/>
        </p:nvSpPr>
        <p:spPr>
          <a:xfrm>
            <a:off x="6372561" y="4995717"/>
            <a:ext cx="3771895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66">
              <a:defRPr/>
            </a:pP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^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Opcional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para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el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caso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de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uso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forward proxy y/o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políticas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customizadas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basadas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en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750" dirty="0" err="1">
                <a:solidFill>
                  <a:srgbClr val="FFFFFF"/>
                </a:solidFill>
                <a:latin typeface="Calibri" panose="020F0502020204030204"/>
              </a:rPr>
              <a:t>grupos</a:t>
            </a:r>
            <a:r>
              <a:rPr lang="en-US" sz="750" dirty="0">
                <a:solidFill>
                  <a:srgbClr val="FFFFFF"/>
                </a:solidFill>
                <a:latin typeface="Calibri" panose="020F0502020204030204"/>
              </a:rPr>
              <a:t>.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911B3C0D-C706-F864-A01F-954AA546EF0F}"/>
              </a:ext>
            </a:extLst>
          </p:cNvPr>
          <p:cNvSpPr txBox="1"/>
          <p:nvPr/>
        </p:nvSpPr>
        <p:spPr>
          <a:xfrm>
            <a:off x="5511000" y="1752386"/>
            <a:ext cx="1259371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825" b="1">
                <a:solidFill>
                  <a:srgbClr val="FFFFFF"/>
                </a:solidFill>
                <a:latin typeface="Calibri" panose="020F0502020204030204"/>
              </a:rPr>
              <a:t>A10 AI Firewall Hardware </a:t>
            </a:r>
          </a:p>
        </p:txBody>
      </p:sp>
      <p:pic>
        <p:nvPicPr>
          <p:cNvPr id="122" name="Imagen 8">
            <a:extLst>
              <a:ext uri="{FF2B5EF4-FFF2-40B4-BE49-F238E27FC236}">
                <a16:creationId xmlns:a16="http://schemas.microsoft.com/office/drawing/2014/main" id="{3855F342-E3E2-8E34-1EC0-FFB7A378947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57510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99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65C2C53-3727-9CA3-7DA3-C90FC95D2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295" y="1187000"/>
            <a:ext cx="5969438" cy="4670332"/>
          </a:xfrm>
        </p:spPr>
        <p:txBody>
          <a:bodyPr/>
          <a:lstStyle/>
          <a:p>
            <a:endParaRPr lang="en-US" sz="2000" dirty="0"/>
          </a:p>
          <a:p>
            <a:r>
              <a:rPr lang="en-US" sz="2000" dirty="0"/>
              <a:t>Hardware </a:t>
            </a:r>
            <a:r>
              <a:rPr lang="en-US" sz="2000" dirty="0" err="1"/>
              <a:t>unificado</a:t>
            </a:r>
            <a:r>
              <a:rPr lang="en-US" sz="2000" dirty="0"/>
              <a:t> con </a:t>
            </a:r>
            <a:r>
              <a:rPr lang="en-US" sz="2000" b="1" dirty="0"/>
              <a:t>GPU </a:t>
            </a:r>
            <a:r>
              <a:rPr lang="en-US" sz="2000" b="1" dirty="0" err="1"/>
              <a:t>integrada</a:t>
            </a:r>
            <a:r>
              <a:rPr lang="en-US" sz="2000" b="1" dirty="0"/>
              <a:t> </a:t>
            </a:r>
          </a:p>
          <a:p>
            <a:pPr lvl="1"/>
            <a:r>
              <a:rPr lang="en-US" sz="1600" dirty="0"/>
              <a:t>AI Firewall </a:t>
            </a:r>
            <a:r>
              <a:rPr lang="en-US" sz="1600" dirty="0" err="1"/>
              <a:t>corriendo</a:t>
            </a:r>
            <a:r>
              <a:rPr lang="en-US" sz="1600" dirty="0"/>
              <a:t> </a:t>
            </a:r>
            <a:r>
              <a:rPr lang="en-US" sz="1600" dirty="0" err="1"/>
              <a:t>como</a:t>
            </a:r>
            <a:r>
              <a:rPr lang="en-US" sz="1600" dirty="0"/>
              <a:t> pods</a:t>
            </a:r>
          </a:p>
          <a:p>
            <a:pPr lvl="1"/>
            <a:r>
              <a:rPr lang="en-US" sz="1600" dirty="0" err="1"/>
              <a:t>Incluye</a:t>
            </a:r>
            <a:r>
              <a:rPr lang="en-US" sz="1600" dirty="0"/>
              <a:t> </a:t>
            </a:r>
            <a:r>
              <a:rPr lang="en-US" sz="1600" dirty="0" err="1"/>
              <a:t>licencia</a:t>
            </a:r>
            <a:r>
              <a:rPr lang="en-US" sz="1600" dirty="0"/>
              <a:t> </a:t>
            </a:r>
            <a:r>
              <a:rPr lang="en-US" sz="1600" b="1" dirty="0">
                <a:solidFill>
                  <a:srgbClr val="92D050"/>
                </a:solidFill>
              </a:rPr>
              <a:t>CFW</a:t>
            </a:r>
            <a:r>
              <a:rPr lang="en-US" sz="1600" dirty="0"/>
              <a:t>, </a:t>
            </a:r>
            <a:r>
              <a:rPr lang="en-US" sz="1600" dirty="0" err="1"/>
              <a:t>soportando</a:t>
            </a:r>
            <a:r>
              <a:rPr lang="en-US" sz="1600" dirty="0"/>
              <a:t> dos </a:t>
            </a:r>
            <a:r>
              <a:rPr lang="en-US" sz="1600" dirty="0" err="1"/>
              <a:t>modelos</a:t>
            </a:r>
            <a:r>
              <a:rPr lang="en-US" sz="1600" dirty="0"/>
              <a:t> de </a:t>
            </a:r>
            <a:r>
              <a:rPr lang="en-US" sz="1600" dirty="0" err="1"/>
              <a:t>despliegue</a:t>
            </a:r>
            <a:r>
              <a:rPr lang="en-US" sz="1600" dirty="0"/>
              <a:t>:</a:t>
            </a:r>
          </a:p>
          <a:p>
            <a:pPr lvl="2"/>
            <a:r>
              <a:rPr lang="en-US" sz="1400" b="1" dirty="0">
                <a:solidFill>
                  <a:srgbClr val="92D050"/>
                </a:solidFill>
              </a:rPr>
              <a:t>Reverse-proxy</a:t>
            </a:r>
            <a:r>
              <a:rPr lang="en-US" sz="1400" dirty="0"/>
              <a:t> (aka. ADC)</a:t>
            </a:r>
          </a:p>
          <a:p>
            <a:pPr lvl="2"/>
            <a:r>
              <a:rPr lang="en-US" sz="1400" b="1" dirty="0">
                <a:solidFill>
                  <a:srgbClr val="92D050"/>
                </a:solidFill>
              </a:rPr>
              <a:t>Forward-proxy</a:t>
            </a:r>
            <a:r>
              <a:rPr lang="en-US" sz="1400" dirty="0"/>
              <a:t> (aka. SSLi/SWG)</a:t>
            </a:r>
          </a:p>
          <a:p>
            <a:pPr lvl="1"/>
            <a:endParaRPr lang="en-US" sz="1600" dirty="0"/>
          </a:p>
          <a:p>
            <a:pPr lvl="1"/>
            <a:r>
              <a:rPr lang="en-US" sz="1600" dirty="0" err="1"/>
              <a:t>Licencia</a:t>
            </a:r>
            <a:r>
              <a:rPr lang="en-US" sz="1600" dirty="0"/>
              <a:t> </a:t>
            </a:r>
            <a:r>
              <a:rPr lang="en-US" sz="1600" dirty="0" err="1"/>
              <a:t>basada</a:t>
            </a:r>
            <a:r>
              <a:rPr lang="en-US" sz="1600" dirty="0"/>
              <a:t> </a:t>
            </a:r>
            <a:r>
              <a:rPr lang="en-US" sz="1600" dirty="0" err="1"/>
              <a:t>en</a:t>
            </a:r>
            <a:r>
              <a:rPr lang="en-US" sz="1600" dirty="0"/>
              <a:t> </a:t>
            </a:r>
            <a:r>
              <a:rPr lang="en-US" sz="1600" b="1" dirty="0">
                <a:solidFill>
                  <a:srgbClr val="00B0F0"/>
                </a:solidFill>
              </a:rPr>
              <a:t>Request per Second (RPS) </a:t>
            </a:r>
            <a:r>
              <a:rPr lang="en-US" sz="1600" dirty="0"/>
              <a:t>de </a:t>
            </a:r>
            <a:r>
              <a:rPr lang="en-US" sz="1600" b="1" dirty="0"/>
              <a:t>LLM prompt/</a:t>
            </a:r>
            <a:r>
              <a:rPr lang="en-US" sz="1600" b="1" dirty="0" err="1"/>
              <a:t>respuesta</a:t>
            </a:r>
            <a:endParaRPr lang="en-US" sz="1600" dirty="0"/>
          </a:p>
          <a:p>
            <a:pPr lvl="2"/>
            <a:r>
              <a:rPr lang="en-US" sz="1400" dirty="0"/>
              <a:t>El prompt de LLM &amp; </a:t>
            </a:r>
            <a:r>
              <a:rPr lang="en-US" sz="1400" dirty="0" err="1"/>
              <a:t>respuesta</a:t>
            </a:r>
            <a:r>
              <a:rPr lang="en-US" sz="1400" dirty="0"/>
              <a:t> se </a:t>
            </a:r>
            <a:r>
              <a:rPr lang="en-US" sz="1400" dirty="0" err="1"/>
              <a:t>mide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tokens</a:t>
            </a:r>
          </a:p>
          <a:p>
            <a:pPr lvl="2"/>
            <a:r>
              <a:rPr lang="en-US" sz="1400" dirty="0"/>
              <a:t>Cada </a:t>
            </a:r>
            <a:r>
              <a:rPr lang="en-US" sz="1400" b="1" dirty="0">
                <a:solidFill>
                  <a:srgbClr val="00B0F0"/>
                </a:solidFill>
              </a:rPr>
              <a:t>RPS</a:t>
            </a:r>
            <a:r>
              <a:rPr lang="en-US" sz="1400" dirty="0"/>
              <a:t> </a:t>
            </a:r>
            <a:r>
              <a:rPr lang="en-US" sz="1400" dirty="0" err="1"/>
              <a:t>asume</a:t>
            </a:r>
            <a:r>
              <a:rPr lang="en-US" sz="1400" dirty="0"/>
              <a:t> </a:t>
            </a:r>
            <a:r>
              <a:rPr lang="en-US" sz="1400" b="1" dirty="0">
                <a:solidFill>
                  <a:srgbClr val="00B0F0"/>
                </a:solidFill>
              </a:rPr>
              <a:t>800 tokens</a:t>
            </a:r>
          </a:p>
          <a:p>
            <a:pPr lvl="2"/>
            <a:r>
              <a:rPr lang="en-US" sz="1400" b="1" dirty="0">
                <a:solidFill>
                  <a:srgbClr val="00B0F0"/>
                </a:solidFill>
              </a:rPr>
              <a:t>1 token </a:t>
            </a:r>
            <a:r>
              <a:rPr lang="en-US" sz="1400" dirty="0">
                <a:latin typeface="Aptos Narrow" panose="020B0004020202020204" pitchFamily="34" charset="0"/>
              </a:rPr>
              <a:t>≈ </a:t>
            </a:r>
            <a:r>
              <a:rPr lang="en-US" sz="1400" b="1" dirty="0">
                <a:solidFill>
                  <a:srgbClr val="00B0F0"/>
                </a:solidFill>
                <a:latin typeface="Aptos Narrow" panose="020B0004020202020204" pitchFamily="34" charset="0"/>
              </a:rPr>
              <a:t>4 characters</a:t>
            </a:r>
          </a:p>
          <a:p>
            <a:pPr lvl="2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D61A0CC-2F25-6B33-651C-7FFDE4927235}"/>
              </a:ext>
            </a:extLst>
          </p:cNvPr>
          <p:cNvSpPr/>
          <p:nvPr/>
        </p:nvSpPr>
        <p:spPr>
          <a:xfrm>
            <a:off x="6785113" y="1332092"/>
            <a:ext cx="3856605" cy="13002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>
              <a:defRPr/>
            </a:pPr>
            <a:endParaRPr lang="en-US" sz="1350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DE63C32-E85B-F01E-BC59-BFA1A0893878}"/>
              </a:ext>
            </a:extLst>
          </p:cNvPr>
          <p:cNvSpPr/>
          <p:nvPr/>
        </p:nvSpPr>
        <p:spPr>
          <a:xfrm>
            <a:off x="6785113" y="2551445"/>
            <a:ext cx="3856605" cy="13002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11AD476-0F52-F846-946F-7FFE4A01A3E1}"/>
              </a:ext>
            </a:extLst>
          </p:cNvPr>
          <p:cNvSpPr/>
          <p:nvPr/>
        </p:nvSpPr>
        <p:spPr>
          <a:xfrm>
            <a:off x="6785113" y="3719903"/>
            <a:ext cx="3856605" cy="13002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93941A5-F366-540F-435E-73ED3E93F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Appliances de Hardware A10 AI Firewall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4ABA41-4CF5-EA2F-3E98-F78E7B94A8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194" y="2878415"/>
            <a:ext cx="1800584" cy="388975"/>
          </a:xfrm>
          <a:prstGeom prst="rect">
            <a:avLst/>
          </a:prstGeom>
          <a:effectLst/>
        </p:spPr>
      </p:pic>
      <p:pic>
        <p:nvPicPr>
          <p:cNvPr id="8" name="Picture 7" descr="A close-up of a blue device&#10;&#10;AI-generated content may be incorrect.">
            <a:extLst>
              <a:ext uri="{FF2B5EF4-FFF2-40B4-BE49-F238E27FC236}">
                <a16:creationId xmlns:a16="http://schemas.microsoft.com/office/drawing/2014/main" id="{7EFE42D8-9E22-5667-0678-7CF9F8895F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686" y="4038251"/>
            <a:ext cx="1787600" cy="373529"/>
          </a:xfrm>
          <a:prstGeom prst="rect">
            <a:avLst/>
          </a:prstGeom>
          <a:effectLst/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E420473-56AD-AB29-A89E-13A20490F3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9234" y="1676847"/>
            <a:ext cx="1874487" cy="477341"/>
          </a:xfrm>
          <a:prstGeom prst="rect">
            <a:avLst/>
          </a:prstGeom>
          <a:effectLst/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632E342-B7C2-2A92-6F25-BB9A063959B3}"/>
              </a:ext>
            </a:extLst>
          </p:cNvPr>
          <p:cNvSpPr txBox="1"/>
          <p:nvPr/>
        </p:nvSpPr>
        <p:spPr>
          <a:xfrm>
            <a:off x="8684283" y="1528462"/>
            <a:ext cx="1899123" cy="751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spcAft>
                <a:spcPts val="450"/>
              </a:spcAft>
              <a:defRPr/>
            </a:pPr>
            <a:r>
              <a:rPr lang="en-US" sz="900" b="1" dirty="0">
                <a:solidFill>
                  <a:srgbClr val="0057B7"/>
                </a:solidFill>
                <a:latin typeface="Calibri" panose="020F0502020204030204"/>
              </a:rPr>
              <a:t>GPU NVIDIA </a:t>
            </a:r>
            <a:r>
              <a:rPr lang="en-US" sz="900" b="1" dirty="0" err="1">
                <a:solidFill>
                  <a:srgbClr val="0057B7"/>
                </a:solidFill>
                <a:latin typeface="Calibri" panose="020F0502020204030204"/>
              </a:rPr>
              <a:t>Integrada</a:t>
            </a:r>
            <a:endParaRPr lang="en-US" sz="900" b="1" dirty="0">
              <a:solidFill>
                <a:srgbClr val="0057B7"/>
              </a:solidFill>
              <a:highlight>
                <a:srgbClr val="FFFF00"/>
              </a:highlight>
              <a:latin typeface="Calibri" panose="020F0502020204030204"/>
            </a:endParaRPr>
          </a:p>
          <a:p>
            <a:pPr algn="ctr" defTabSz="685766">
              <a:spcAft>
                <a:spcPts val="450"/>
              </a:spcAft>
              <a:defRPr/>
            </a:pPr>
            <a:r>
              <a:rPr lang="en-US" sz="900" dirty="0">
                <a:solidFill>
                  <a:srgbClr val="000000"/>
                </a:solidFill>
                <a:latin typeface="Calibri" panose="020F0502020204030204"/>
              </a:rPr>
              <a:t>Intel 20-core CPU / 64GB RAM</a:t>
            </a:r>
          </a:p>
          <a:p>
            <a:pPr algn="ctr" defTabSz="685766">
              <a:spcAft>
                <a:spcPts val="450"/>
              </a:spcAft>
              <a:defRPr/>
            </a:pPr>
            <a:r>
              <a:rPr lang="en-US" sz="825" dirty="0">
                <a:solidFill>
                  <a:srgbClr val="000000"/>
                </a:solidFill>
                <a:latin typeface="Calibri" panose="020F0502020204030204"/>
              </a:rPr>
              <a:t>2x 25/10GE, 4x 10/1GE, </a:t>
            </a:r>
            <a:br>
              <a:rPr lang="en-US" sz="825" dirty="0">
                <a:solidFill>
                  <a:srgbClr val="000000"/>
                </a:solidFill>
                <a:latin typeface="Calibri" panose="020F0502020204030204"/>
              </a:rPr>
            </a:br>
            <a:r>
              <a:rPr lang="en-US" sz="825" dirty="0">
                <a:solidFill>
                  <a:srgbClr val="000000"/>
                </a:solidFill>
                <a:latin typeface="Calibri" panose="020F0502020204030204"/>
              </a:rPr>
              <a:t>7x 1GE(BASE-T)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6A029F-FACC-F328-0001-53375234A4C5}"/>
              </a:ext>
            </a:extLst>
          </p:cNvPr>
          <p:cNvSpPr txBox="1"/>
          <p:nvPr/>
        </p:nvSpPr>
        <p:spPr>
          <a:xfrm>
            <a:off x="8721361" y="2697158"/>
            <a:ext cx="1847354" cy="751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spcAft>
                <a:spcPts val="450"/>
              </a:spcAft>
              <a:defRPr/>
            </a:pPr>
            <a:r>
              <a:rPr lang="en-US" sz="900" b="1" dirty="0">
                <a:solidFill>
                  <a:srgbClr val="0057B7"/>
                </a:solidFill>
                <a:latin typeface="Calibri" panose="020F0502020204030204"/>
              </a:rPr>
              <a:t>GPU NVIDIA </a:t>
            </a:r>
            <a:r>
              <a:rPr lang="en-US" sz="900" b="1" dirty="0" err="1">
                <a:solidFill>
                  <a:srgbClr val="0057B7"/>
                </a:solidFill>
                <a:latin typeface="Calibri" panose="020F0502020204030204"/>
              </a:rPr>
              <a:t>Integrada</a:t>
            </a:r>
            <a:endParaRPr lang="en-US" sz="900" b="1" dirty="0">
              <a:solidFill>
                <a:srgbClr val="0057B7"/>
              </a:solidFill>
              <a:highlight>
                <a:srgbClr val="FFFF00"/>
              </a:highlight>
              <a:latin typeface="Calibri" panose="020F0502020204030204"/>
            </a:endParaRPr>
          </a:p>
          <a:p>
            <a:pPr algn="ctr" defTabSz="685766">
              <a:spcAft>
                <a:spcPts val="450"/>
              </a:spcAft>
              <a:defRPr/>
            </a:pPr>
            <a:r>
              <a:rPr lang="en-US" sz="900" dirty="0">
                <a:solidFill>
                  <a:srgbClr val="000000"/>
                </a:solidFill>
                <a:latin typeface="Calibri" panose="020F0502020204030204"/>
              </a:rPr>
              <a:t>Xeon 24-core / 128GB RAM</a:t>
            </a:r>
          </a:p>
          <a:p>
            <a:pPr algn="ctr" defTabSz="685766">
              <a:spcAft>
                <a:spcPts val="450"/>
              </a:spcAft>
              <a:defRPr/>
            </a:pPr>
            <a:r>
              <a:rPr lang="en-US" sz="825" dirty="0">
                <a:solidFill>
                  <a:srgbClr val="000000"/>
                </a:solidFill>
                <a:latin typeface="Calibri" panose="020F0502020204030204"/>
              </a:rPr>
              <a:t>2x 100/40GE, 4x 25/10GE, </a:t>
            </a:r>
            <a:br>
              <a:rPr lang="en-US" sz="825" dirty="0">
                <a:solidFill>
                  <a:srgbClr val="000000"/>
                </a:solidFill>
                <a:latin typeface="Calibri" panose="020F0502020204030204"/>
              </a:rPr>
            </a:br>
            <a:r>
              <a:rPr lang="en-US" sz="825" dirty="0">
                <a:solidFill>
                  <a:srgbClr val="000000"/>
                </a:solidFill>
                <a:latin typeface="Calibri" panose="020F0502020204030204"/>
              </a:rPr>
              <a:t>8x 10/1GE, 8x 1GE(BASE-T)</a:t>
            </a:r>
            <a:endParaRPr lang="en-US" sz="105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9ACEB8-E26F-CDF1-29AC-27954D95C8A1}"/>
              </a:ext>
            </a:extLst>
          </p:cNvPr>
          <p:cNvSpPr txBox="1"/>
          <p:nvPr/>
        </p:nvSpPr>
        <p:spPr>
          <a:xfrm>
            <a:off x="8778898" y="3934627"/>
            <a:ext cx="1719725" cy="624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spcAft>
                <a:spcPts val="450"/>
              </a:spcAft>
              <a:defRPr/>
            </a:pPr>
            <a:r>
              <a:rPr lang="en-US" sz="900" b="1" dirty="0">
                <a:solidFill>
                  <a:srgbClr val="0057B7"/>
                </a:solidFill>
                <a:latin typeface="Calibri" panose="020F0502020204030204"/>
              </a:rPr>
              <a:t>GPU NVIDIA  </a:t>
            </a:r>
            <a:r>
              <a:rPr lang="en-US" sz="900" b="1" dirty="0" err="1">
                <a:solidFill>
                  <a:srgbClr val="0057B7"/>
                </a:solidFill>
                <a:latin typeface="Calibri" panose="020F0502020204030204"/>
              </a:rPr>
              <a:t>Integrada</a:t>
            </a:r>
            <a:endParaRPr lang="en-US" sz="900" b="1" dirty="0">
              <a:solidFill>
                <a:srgbClr val="0057B7"/>
              </a:solidFill>
              <a:latin typeface="Calibri" panose="020F0502020204030204"/>
            </a:endParaRPr>
          </a:p>
          <a:p>
            <a:pPr algn="ctr" defTabSz="685766">
              <a:spcAft>
                <a:spcPts val="450"/>
              </a:spcAft>
              <a:defRPr/>
            </a:pPr>
            <a:r>
              <a:rPr lang="en-US" sz="900" dirty="0">
                <a:solidFill>
                  <a:srgbClr val="000000"/>
                </a:solidFill>
                <a:latin typeface="Calibri" panose="020F0502020204030204"/>
              </a:rPr>
              <a:t>Xeon 36-core / 256GB RAM</a:t>
            </a:r>
          </a:p>
          <a:p>
            <a:pPr algn="ctr" defTabSz="685766">
              <a:spcAft>
                <a:spcPts val="450"/>
              </a:spcAft>
              <a:defRPr/>
            </a:pPr>
            <a:r>
              <a:rPr lang="en-US" sz="825" dirty="0">
                <a:solidFill>
                  <a:srgbClr val="000000"/>
                </a:solidFill>
                <a:latin typeface="Calibri" panose="020F0502020204030204"/>
              </a:rPr>
              <a:t>8x 100/40GE, 24x 25/10GE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94FC00-3517-96A3-0E49-C0BF71E5A618}"/>
              </a:ext>
            </a:extLst>
          </p:cNvPr>
          <p:cNvSpPr txBox="1"/>
          <p:nvPr/>
        </p:nvSpPr>
        <p:spPr>
          <a:xfrm>
            <a:off x="7288642" y="1461182"/>
            <a:ext cx="1335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1200" b="1" dirty="0">
                <a:solidFill>
                  <a:srgbClr val="001E61"/>
                </a:solidFill>
                <a:latin typeface="Calibri" panose="020F0502020204030204"/>
              </a:rPr>
              <a:t>Thunder 1068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E6BF43-1B0B-E86D-C1DA-892AD660EB6B}"/>
              </a:ext>
            </a:extLst>
          </p:cNvPr>
          <p:cNvSpPr txBox="1"/>
          <p:nvPr/>
        </p:nvSpPr>
        <p:spPr>
          <a:xfrm>
            <a:off x="7288642" y="2608440"/>
            <a:ext cx="1335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1200" b="1" dirty="0">
                <a:solidFill>
                  <a:srgbClr val="001E61"/>
                </a:solidFill>
                <a:latin typeface="Calibri" panose="020F0502020204030204"/>
              </a:rPr>
              <a:t>Thunder 3368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E3FC58-6008-374C-BFFB-9FB4FE035183}"/>
              </a:ext>
            </a:extLst>
          </p:cNvPr>
          <p:cNvSpPr txBox="1"/>
          <p:nvPr/>
        </p:nvSpPr>
        <p:spPr>
          <a:xfrm>
            <a:off x="7288642" y="3796313"/>
            <a:ext cx="1335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1200" b="1" dirty="0">
                <a:solidFill>
                  <a:srgbClr val="001E61"/>
                </a:solidFill>
                <a:latin typeface="Calibri" panose="020F0502020204030204"/>
              </a:rPr>
              <a:t>Thunder 7468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750369-FB6D-69C3-34AD-11231C0E2F7D}"/>
              </a:ext>
            </a:extLst>
          </p:cNvPr>
          <p:cNvSpPr txBox="1"/>
          <p:nvPr/>
        </p:nvSpPr>
        <p:spPr>
          <a:xfrm>
            <a:off x="7180398" y="2094557"/>
            <a:ext cx="154091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766">
              <a:defRPr/>
            </a:pPr>
            <a:r>
              <a:rPr lang="en-US" sz="900" dirty="0">
                <a:solidFill>
                  <a:srgbClr val="000000"/>
                </a:solidFill>
                <a:latin typeface="Calibri" panose="020F0502020204030204"/>
              </a:rPr>
              <a:t>LLM RPS License: 4/ 7/ 10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71AAC1-2A71-4344-6DDE-3437B6E42085}"/>
              </a:ext>
            </a:extLst>
          </p:cNvPr>
          <p:cNvSpPr txBox="1"/>
          <p:nvPr/>
        </p:nvSpPr>
        <p:spPr>
          <a:xfrm>
            <a:off x="7180398" y="3291334"/>
            <a:ext cx="154091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766">
              <a:defRPr/>
            </a:pPr>
            <a:r>
              <a:rPr lang="en-US" sz="900" dirty="0">
                <a:solidFill>
                  <a:srgbClr val="000000"/>
                </a:solidFill>
                <a:latin typeface="Calibri" panose="020F0502020204030204"/>
              </a:rPr>
              <a:t>LLM RPS License: 40/ 60/ 80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1D72FB-AE83-74CC-EEE0-748128E42FA1}"/>
              </a:ext>
            </a:extLst>
          </p:cNvPr>
          <p:cNvSpPr txBox="1"/>
          <p:nvPr/>
        </p:nvSpPr>
        <p:spPr>
          <a:xfrm>
            <a:off x="7180398" y="4461849"/>
            <a:ext cx="154091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766">
              <a:defRPr/>
            </a:pPr>
            <a:r>
              <a:rPr lang="en-US" sz="900" dirty="0">
                <a:solidFill>
                  <a:srgbClr val="000000"/>
                </a:solidFill>
                <a:latin typeface="Calibri" panose="020F0502020204030204"/>
              </a:rPr>
              <a:t>LLM RPS License: 100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3B3B959-9696-A546-4397-A74689C4F1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9992185" y="853831"/>
            <a:ext cx="1153061" cy="1153061"/>
          </a:xfrm>
          <a:prstGeom prst="rect">
            <a:avLst/>
          </a:prstGeom>
        </p:spPr>
      </p:pic>
      <p:pic>
        <p:nvPicPr>
          <p:cNvPr id="5" name="Imagen 8">
            <a:extLst>
              <a:ext uri="{FF2B5EF4-FFF2-40B4-BE49-F238E27FC236}">
                <a16:creationId xmlns:a16="http://schemas.microsoft.com/office/drawing/2014/main" id="{6CC0FBE1-6D45-17AF-79AE-BA30C6047870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557510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5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D6A0C-D733-163C-859F-FF0C250A07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4178F75F-8B05-0DC3-8559-6F7A924FA55C}"/>
              </a:ext>
            </a:extLst>
          </p:cNvPr>
          <p:cNvSpPr/>
          <p:nvPr/>
        </p:nvSpPr>
        <p:spPr>
          <a:xfrm>
            <a:off x="5277558" y="2254459"/>
            <a:ext cx="2062009" cy="2233148"/>
          </a:xfrm>
          <a:prstGeom prst="roundRect">
            <a:avLst>
              <a:gd name="adj" fmla="val 50000"/>
            </a:avLst>
          </a:prstGeom>
          <a:solidFill>
            <a:schemeClr val="tx1">
              <a:alpha val="25000"/>
            </a:schemeClr>
          </a:solidFill>
          <a:ln w="1905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>
              <a:defRPr/>
            </a:pPr>
            <a:endParaRPr lang="en-US" sz="1350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B82B17-4A3F-F864-5557-99DDDD95D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adopción</a:t>
            </a:r>
            <a:r>
              <a:rPr lang="en-US" dirty="0"/>
              <a:t> de la IA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creciendo</a:t>
            </a:r>
            <a:r>
              <a:rPr lang="en-US" dirty="0"/>
              <a:t> </a:t>
            </a:r>
            <a:r>
              <a:rPr lang="en-US" dirty="0" err="1"/>
              <a:t>rápido</a:t>
            </a:r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0D79D65-8EA1-FCE7-4A88-AF5C057AFA73}"/>
              </a:ext>
            </a:extLst>
          </p:cNvPr>
          <p:cNvSpPr/>
          <p:nvPr/>
        </p:nvSpPr>
        <p:spPr>
          <a:xfrm>
            <a:off x="7830130" y="1084036"/>
            <a:ext cx="2463118" cy="4306393"/>
          </a:xfrm>
          <a:prstGeom prst="roundRect">
            <a:avLst>
              <a:gd name="adj" fmla="val 2800"/>
            </a:avLst>
          </a:prstGeom>
          <a:solidFill>
            <a:srgbClr val="E5FF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766">
              <a:defRPr/>
            </a:pPr>
            <a:r>
              <a:rPr lang="en-US" b="1" u="sng" dirty="0">
                <a:solidFill>
                  <a:srgbClr val="001E61"/>
                </a:solidFill>
                <a:latin typeface="Calibri" panose="020F0502020204030204"/>
              </a:rPr>
              <a:t>Multiples LLMs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5F4C4AD-A73D-5A86-2630-F60E9DF421F0}"/>
              </a:ext>
            </a:extLst>
          </p:cNvPr>
          <p:cNvGrpSpPr>
            <a:grpSpLocks noChangeAspect="1"/>
          </p:cNvGrpSpPr>
          <p:nvPr/>
        </p:nvGrpSpPr>
        <p:grpSpPr>
          <a:xfrm>
            <a:off x="9578205" y="4704738"/>
            <a:ext cx="607011" cy="614764"/>
            <a:chOff x="905303" y="2241415"/>
            <a:chExt cx="486364" cy="492575"/>
          </a:xfrm>
          <a:solidFill>
            <a:schemeClr val="accent3"/>
          </a:solidFill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72C9A5C-7B24-41B6-24FE-F92FD5E5B6B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05303" y="2241415"/>
              <a:ext cx="430938" cy="437214"/>
              <a:chOff x="805304" y="2139960"/>
              <a:chExt cx="630936" cy="640124"/>
            </a:xfrm>
            <a:grpFill/>
          </p:grpSpPr>
          <p:sp>
            <p:nvSpPr>
              <p:cNvPr id="32" name="Freeform 172">
                <a:extLst>
                  <a:ext uri="{FF2B5EF4-FFF2-40B4-BE49-F238E27FC236}">
                    <a16:creationId xmlns:a16="http://schemas.microsoft.com/office/drawing/2014/main" id="{3081CED5-FB81-6611-CB7C-BD4C0AC690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04" y="2139960"/>
                <a:ext cx="630936" cy="199081"/>
              </a:xfrm>
              <a:custGeom>
                <a:avLst/>
                <a:gdLst>
                  <a:gd name="T0" fmla="*/ 857 w 909"/>
                  <a:gd name="T1" fmla="*/ 286 h 287"/>
                  <a:gd name="T2" fmla="*/ 51 w 909"/>
                  <a:gd name="T3" fmla="*/ 286 h 287"/>
                  <a:gd name="T4" fmla="*/ 0 w 909"/>
                  <a:gd name="T5" fmla="*/ 235 h 287"/>
                  <a:gd name="T6" fmla="*/ 0 w 909"/>
                  <a:gd name="T7" fmla="*/ 51 h 287"/>
                  <a:gd name="T8" fmla="*/ 51 w 909"/>
                  <a:gd name="T9" fmla="*/ 0 h 287"/>
                  <a:gd name="T10" fmla="*/ 857 w 909"/>
                  <a:gd name="T11" fmla="*/ 0 h 287"/>
                  <a:gd name="T12" fmla="*/ 908 w 909"/>
                  <a:gd name="T13" fmla="*/ 51 h 287"/>
                  <a:gd name="T14" fmla="*/ 908 w 909"/>
                  <a:gd name="T15" fmla="*/ 235 h 287"/>
                  <a:gd name="T16" fmla="*/ 857 w 909"/>
                  <a:gd name="T17" fmla="*/ 286 h 287"/>
                  <a:gd name="T18" fmla="*/ 51 w 909"/>
                  <a:gd name="T19" fmla="*/ 28 h 287"/>
                  <a:gd name="T20" fmla="*/ 29 w 909"/>
                  <a:gd name="T21" fmla="*/ 50 h 287"/>
                  <a:gd name="T22" fmla="*/ 29 w 909"/>
                  <a:gd name="T23" fmla="*/ 235 h 287"/>
                  <a:gd name="T24" fmla="*/ 51 w 909"/>
                  <a:gd name="T25" fmla="*/ 256 h 287"/>
                  <a:gd name="T26" fmla="*/ 857 w 909"/>
                  <a:gd name="T27" fmla="*/ 256 h 287"/>
                  <a:gd name="T28" fmla="*/ 879 w 909"/>
                  <a:gd name="T29" fmla="*/ 235 h 287"/>
                  <a:gd name="T30" fmla="*/ 879 w 909"/>
                  <a:gd name="T31" fmla="*/ 51 h 287"/>
                  <a:gd name="T32" fmla="*/ 857 w 909"/>
                  <a:gd name="T33" fmla="*/ 29 h 287"/>
                  <a:gd name="T34" fmla="*/ 51 w 909"/>
                  <a:gd name="T35" fmla="*/ 29 h 287"/>
                  <a:gd name="T36" fmla="*/ 51 w 909"/>
                  <a:gd name="T37" fmla="*/ 28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09" h="287">
                    <a:moveTo>
                      <a:pt x="857" y="286"/>
                    </a:moveTo>
                    <a:lnTo>
                      <a:pt x="51" y="286"/>
                    </a:lnTo>
                    <a:cubicBezTo>
                      <a:pt x="24" y="286"/>
                      <a:pt x="0" y="262"/>
                      <a:pt x="0" y="235"/>
                    </a:cubicBezTo>
                    <a:lnTo>
                      <a:pt x="0" y="51"/>
                    </a:lnTo>
                    <a:cubicBezTo>
                      <a:pt x="0" y="23"/>
                      <a:pt x="24" y="0"/>
                      <a:pt x="51" y="0"/>
                    </a:cubicBezTo>
                    <a:lnTo>
                      <a:pt x="857" y="0"/>
                    </a:lnTo>
                    <a:cubicBezTo>
                      <a:pt x="885" y="0"/>
                      <a:pt x="908" y="23"/>
                      <a:pt x="908" y="51"/>
                    </a:cubicBezTo>
                    <a:lnTo>
                      <a:pt x="908" y="235"/>
                    </a:lnTo>
                    <a:cubicBezTo>
                      <a:pt x="908" y="262"/>
                      <a:pt x="885" y="286"/>
                      <a:pt x="857" y="286"/>
                    </a:cubicBezTo>
                    <a:close/>
                    <a:moveTo>
                      <a:pt x="51" y="28"/>
                    </a:moveTo>
                    <a:cubicBezTo>
                      <a:pt x="40" y="28"/>
                      <a:pt x="29" y="38"/>
                      <a:pt x="29" y="50"/>
                    </a:cubicBezTo>
                    <a:lnTo>
                      <a:pt x="29" y="235"/>
                    </a:lnTo>
                    <a:cubicBezTo>
                      <a:pt x="29" y="246"/>
                      <a:pt x="40" y="256"/>
                      <a:pt x="51" y="256"/>
                    </a:cubicBezTo>
                    <a:lnTo>
                      <a:pt x="857" y="256"/>
                    </a:lnTo>
                    <a:cubicBezTo>
                      <a:pt x="869" y="256"/>
                      <a:pt x="879" y="246"/>
                      <a:pt x="879" y="235"/>
                    </a:cubicBezTo>
                    <a:lnTo>
                      <a:pt x="879" y="51"/>
                    </a:lnTo>
                    <a:cubicBezTo>
                      <a:pt x="879" y="39"/>
                      <a:pt x="869" y="29"/>
                      <a:pt x="857" y="29"/>
                    </a:cubicBezTo>
                    <a:lnTo>
                      <a:pt x="51" y="29"/>
                    </a:lnTo>
                    <a:lnTo>
                      <a:pt x="51" y="2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3" name="Freeform 173">
                <a:extLst>
                  <a:ext uri="{FF2B5EF4-FFF2-40B4-BE49-F238E27FC236}">
                    <a16:creationId xmlns:a16="http://schemas.microsoft.com/office/drawing/2014/main" id="{F63E23AB-51AA-E509-DE66-DDD55DDC60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878" y="2228780"/>
                <a:ext cx="177642" cy="21441"/>
              </a:xfrm>
              <a:custGeom>
                <a:avLst/>
                <a:gdLst>
                  <a:gd name="T0" fmla="*/ 128 w 256"/>
                  <a:gd name="T1" fmla="*/ 29 h 30"/>
                  <a:gd name="T2" fmla="*/ 0 w 256"/>
                  <a:gd name="T3" fmla="*/ 29 h 30"/>
                  <a:gd name="T4" fmla="*/ 0 w 256"/>
                  <a:gd name="T5" fmla="*/ 0 h 30"/>
                  <a:gd name="T6" fmla="*/ 255 w 256"/>
                  <a:gd name="T7" fmla="*/ 0 h 30"/>
                  <a:gd name="T8" fmla="*/ 255 w 256"/>
                  <a:gd name="T9" fmla="*/ 29 h 30"/>
                  <a:gd name="T10" fmla="*/ 128 w 256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30">
                    <a:moveTo>
                      <a:pt x="128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255" y="0"/>
                    </a:lnTo>
                    <a:lnTo>
                      <a:pt x="255" y="29"/>
                    </a:lnTo>
                    <a:lnTo>
                      <a:pt x="128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4" name="Freeform 174">
                <a:extLst>
                  <a:ext uri="{FF2B5EF4-FFF2-40B4-BE49-F238E27FC236}">
                    <a16:creationId xmlns:a16="http://schemas.microsoft.com/office/drawing/2014/main" id="{CEA25E16-A33E-C921-326F-39C5E1E356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6086" y="2216529"/>
                <a:ext cx="21439" cy="45943"/>
              </a:xfrm>
              <a:custGeom>
                <a:avLst/>
                <a:gdLst>
                  <a:gd name="T0" fmla="*/ 14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4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4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4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5" name="Freeform 175">
                <a:extLst>
                  <a:ext uri="{FF2B5EF4-FFF2-40B4-BE49-F238E27FC236}">
                    <a16:creationId xmlns:a16="http://schemas.microsoft.com/office/drawing/2014/main" id="{DB94628F-040F-B300-1425-C09BB2F390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5901" y="2216529"/>
                <a:ext cx="21441" cy="45943"/>
              </a:xfrm>
              <a:custGeom>
                <a:avLst/>
                <a:gdLst>
                  <a:gd name="T0" fmla="*/ 15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5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6" name="Freeform 176">
                <a:extLst>
                  <a:ext uri="{FF2B5EF4-FFF2-40B4-BE49-F238E27FC236}">
                    <a16:creationId xmlns:a16="http://schemas.microsoft.com/office/drawing/2014/main" id="{81A3F583-F944-788F-831F-3A1876F238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12655" y="2216529"/>
                <a:ext cx="21441" cy="45943"/>
              </a:xfrm>
              <a:custGeom>
                <a:avLst/>
                <a:gdLst>
                  <a:gd name="T0" fmla="*/ 15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5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7" name="Freeform 177">
                <a:extLst>
                  <a:ext uri="{FF2B5EF4-FFF2-40B4-BE49-F238E27FC236}">
                    <a16:creationId xmlns:a16="http://schemas.microsoft.com/office/drawing/2014/main" id="{BC43E21B-FD0B-C25F-1BB5-1753493806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9408" y="2216529"/>
                <a:ext cx="21441" cy="45943"/>
              </a:xfrm>
              <a:custGeom>
                <a:avLst/>
                <a:gdLst>
                  <a:gd name="T0" fmla="*/ 14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4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4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4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8" name="Freeform 178">
                <a:extLst>
                  <a:ext uri="{FF2B5EF4-FFF2-40B4-BE49-F238E27FC236}">
                    <a16:creationId xmlns:a16="http://schemas.microsoft.com/office/drawing/2014/main" id="{51429DAD-57AF-8CCB-CB00-C398DFA836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89226" y="2216529"/>
                <a:ext cx="21439" cy="45943"/>
              </a:xfrm>
              <a:custGeom>
                <a:avLst/>
                <a:gdLst>
                  <a:gd name="T0" fmla="*/ 15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5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9" name="Freeform 179">
                <a:extLst>
                  <a:ext uri="{FF2B5EF4-FFF2-40B4-BE49-F238E27FC236}">
                    <a16:creationId xmlns:a16="http://schemas.microsoft.com/office/drawing/2014/main" id="{CDEA4772-6CAB-9343-4D76-5DA17742BF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25979" y="2216529"/>
                <a:ext cx="21439" cy="45943"/>
              </a:xfrm>
              <a:custGeom>
                <a:avLst/>
                <a:gdLst>
                  <a:gd name="T0" fmla="*/ 15 w 31"/>
                  <a:gd name="T1" fmla="*/ 67 h 68"/>
                  <a:gd name="T2" fmla="*/ 0 w 31"/>
                  <a:gd name="T3" fmla="*/ 67 h 68"/>
                  <a:gd name="T4" fmla="*/ 0 w 31"/>
                  <a:gd name="T5" fmla="*/ 0 h 68"/>
                  <a:gd name="T6" fmla="*/ 30 w 31"/>
                  <a:gd name="T7" fmla="*/ 0 h 68"/>
                  <a:gd name="T8" fmla="*/ 30 w 31"/>
                  <a:gd name="T9" fmla="*/ 67 h 68"/>
                  <a:gd name="T10" fmla="*/ 15 w 31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68">
                    <a:moveTo>
                      <a:pt x="15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67"/>
                    </a:lnTo>
                    <a:lnTo>
                      <a:pt x="15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40" name="Freeform 180">
                <a:extLst>
                  <a:ext uri="{FF2B5EF4-FFF2-40B4-BE49-F238E27FC236}">
                    <a16:creationId xmlns:a16="http://schemas.microsoft.com/office/drawing/2014/main" id="{1986FA0C-1195-2D62-FC96-04037057EF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5795" y="2216529"/>
                <a:ext cx="21441" cy="45943"/>
              </a:xfrm>
              <a:custGeom>
                <a:avLst/>
                <a:gdLst>
                  <a:gd name="T0" fmla="*/ 14 w 30"/>
                  <a:gd name="T1" fmla="*/ 67 h 68"/>
                  <a:gd name="T2" fmla="*/ 0 w 30"/>
                  <a:gd name="T3" fmla="*/ 67 h 68"/>
                  <a:gd name="T4" fmla="*/ 0 w 30"/>
                  <a:gd name="T5" fmla="*/ 0 h 68"/>
                  <a:gd name="T6" fmla="*/ 29 w 30"/>
                  <a:gd name="T7" fmla="*/ 0 h 68"/>
                  <a:gd name="T8" fmla="*/ 29 w 30"/>
                  <a:gd name="T9" fmla="*/ 67 h 68"/>
                  <a:gd name="T10" fmla="*/ 14 w 30"/>
                  <a:gd name="T11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8">
                    <a:moveTo>
                      <a:pt x="14" y="67"/>
                    </a:moveTo>
                    <a:lnTo>
                      <a:pt x="0" y="6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7"/>
                    </a:lnTo>
                    <a:lnTo>
                      <a:pt x="14" y="6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41" name="Freeform 181">
                <a:extLst>
                  <a:ext uri="{FF2B5EF4-FFF2-40B4-BE49-F238E27FC236}">
                    <a16:creationId xmlns:a16="http://schemas.microsoft.com/office/drawing/2014/main" id="{1CAEC0D9-D24F-C886-B8DF-382AA5A9D6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09" y="2219593"/>
                <a:ext cx="36754" cy="36754"/>
              </a:xfrm>
              <a:custGeom>
                <a:avLst/>
                <a:gdLst>
                  <a:gd name="T0" fmla="*/ 26 w 53"/>
                  <a:gd name="T1" fmla="*/ 53 h 54"/>
                  <a:gd name="T2" fmla="*/ 0 w 53"/>
                  <a:gd name="T3" fmla="*/ 53 h 54"/>
                  <a:gd name="T4" fmla="*/ 0 w 53"/>
                  <a:gd name="T5" fmla="*/ 0 h 54"/>
                  <a:gd name="T6" fmla="*/ 52 w 53"/>
                  <a:gd name="T7" fmla="*/ 0 h 54"/>
                  <a:gd name="T8" fmla="*/ 52 w 53"/>
                  <a:gd name="T9" fmla="*/ 53 h 54"/>
                  <a:gd name="T10" fmla="*/ 26 w 53"/>
                  <a:gd name="T11" fmla="*/ 5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54">
                    <a:moveTo>
                      <a:pt x="26" y="53"/>
                    </a:moveTo>
                    <a:lnTo>
                      <a:pt x="0" y="53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53"/>
                    </a:lnTo>
                    <a:lnTo>
                      <a:pt x="26" y="5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42" name="Freeform 182">
                <a:extLst>
                  <a:ext uri="{FF2B5EF4-FFF2-40B4-BE49-F238E27FC236}">
                    <a16:creationId xmlns:a16="http://schemas.microsoft.com/office/drawing/2014/main" id="{BCDB8B83-0BC2-B66A-32BB-08D2EA9B3D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04" y="2360481"/>
                <a:ext cx="630936" cy="199081"/>
              </a:xfrm>
              <a:custGeom>
                <a:avLst/>
                <a:gdLst>
                  <a:gd name="T0" fmla="*/ 436 w 909"/>
                  <a:gd name="T1" fmla="*/ 285 h 286"/>
                  <a:gd name="T2" fmla="*/ 51 w 909"/>
                  <a:gd name="T3" fmla="*/ 285 h 286"/>
                  <a:gd name="T4" fmla="*/ 0 w 909"/>
                  <a:gd name="T5" fmla="*/ 234 h 286"/>
                  <a:gd name="T6" fmla="*/ 0 w 909"/>
                  <a:gd name="T7" fmla="*/ 51 h 286"/>
                  <a:gd name="T8" fmla="*/ 51 w 909"/>
                  <a:gd name="T9" fmla="*/ 0 h 286"/>
                  <a:gd name="T10" fmla="*/ 857 w 909"/>
                  <a:gd name="T11" fmla="*/ 0 h 286"/>
                  <a:gd name="T12" fmla="*/ 908 w 909"/>
                  <a:gd name="T13" fmla="*/ 51 h 286"/>
                  <a:gd name="T14" fmla="*/ 908 w 909"/>
                  <a:gd name="T15" fmla="*/ 134 h 286"/>
                  <a:gd name="T16" fmla="*/ 879 w 909"/>
                  <a:gd name="T17" fmla="*/ 134 h 286"/>
                  <a:gd name="T18" fmla="*/ 879 w 909"/>
                  <a:gd name="T19" fmla="*/ 51 h 286"/>
                  <a:gd name="T20" fmla="*/ 857 w 909"/>
                  <a:gd name="T21" fmla="*/ 29 h 286"/>
                  <a:gd name="T22" fmla="*/ 51 w 909"/>
                  <a:gd name="T23" fmla="*/ 29 h 286"/>
                  <a:gd name="T24" fmla="*/ 29 w 909"/>
                  <a:gd name="T25" fmla="*/ 51 h 286"/>
                  <a:gd name="T26" fmla="*/ 29 w 909"/>
                  <a:gd name="T27" fmla="*/ 234 h 286"/>
                  <a:gd name="T28" fmla="*/ 51 w 909"/>
                  <a:gd name="T29" fmla="*/ 256 h 286"/>
                  <a:gd name="T30" fmla="*/ 436 w 909"/>
                  <a:gd name="T31" fmla="*/ 256 h 286"/>
                  <a:gd name="T32" fmla="*/ 436 w 909"/>
                  <a:gd name="T33" fmla="*/ 285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09" h="286">
                    <a:moveTo>
                      <a:pt x="436" y="285"/>
                    </a:moveTo>
                    <a:lnTo>
                      <a:pt x="51" y="285"/>
                    </a:lnTo>
                    <a:cubicBezTo>
                      <a:pt x="24" y="285"/>
                      <a:pt x="0" y="262"/>
                      <a:pt x="0" y="234"/>
                    </a:cubicBezTo>
                    <a:lnTo>
                      <a:pt x="0" y="51"/>
                    </a:lnTo>
                    <a:cubicBezTo>
                      <a:pt x="0" y="23"/>
                      <a:pt x="24" y="0"/>
                      <a:pt x="51" y="0"/>
                    </a:cubicBezTo>
                    <a:lnTo>
                      <a:pt x="857" y="0"/>
                    </a:lnTo>
                    <a:cubicBezTo>
                      <a:pt x="885" y="0"/>
                      <a:pt x="908" y="23"/>
                      <a:pt x="908" y="51"/>
                    </a:cubicBezTo>
                    <a:lnTo>
                      <a:pt x="908" y="134"/>
                    </a:lnTo>
                    <a:lnTo>
                      <a:pt x="879" y="134"/>
                    </a:lnTo>
                    <a:lnTo>
                      <a:pt x="879" y="51"/>
                    </a:lnTo>
                    <a:cubicBezTo>
                      <a:pt x="879" y="39"/>
                      <a:pt x="869" y="29"/>
                      <a:pt x="857" y="29"/>
                    </a:cubicBezTo>
                    <a:lnTo>
                      <a:pt x="51" y="29"/>
                    </a:lnTo>
                    <a:cubicBezTo>
                      <a:pt x="40" y="29"/>
                      <a:pt x="29" y="39"/>
                      <a:pt x="29" y="51"/>
                    </a:cubicBezTo>
                    <a:lnTo>
                      <a:pt x="29" y="234"/>
                    </a:lnTo>
                    <a:cubicBezTo>
                      <a:pt x="29" y="246"/>
                      <a:pt x="40" y="256"/>
                      <a:pt x="51" y="256"/>
                    </a:cubicBezTo>
                    <a:lnTo>
                      <a:pt x="436" y="256"/>
                    </a:lnTo>
                    <a:lnTo>
                      <a:pt x="436" y="285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43" name="Freeform 183">
                <a:extLst>
                  <a:ext uri="{FF2B5EF4-FFF2-40B4-BE49-F238E27FC236}">
                    <a16:creationId xmlns:a16="http://schemas.microsoft.com/office/drawing/2014/main" id="{BE3DAF4B-9136-07C7-6B17-0796EC1767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878" y="2449301"/>
                <a:ext cx="177642" cy="21441"/>
              </a:xfrm>
              <a:custGeom>
                <a:avLst/>
                <a:gdLst>
                  <a:gd name="T0" fmla="*/ 128 w 256"/>
                  <a:gd name="T1" fmla="*/ 29 h 30"/>
                  <a:gd name="T2" fmla="*/ 0 w 256"/>
                  <a:gd name="T3" fmla="*/ 29 h 30"/>
                  <a:gd name="T4" fmla="*/ 0 w 256"/>
                  <a:gd name="T5" fmla="*/ 0 h 30"/>
                  <a:gd name="T6" fmla="*/ 255 w 256"/>
                  <a:gd name="T7" fmla="*/ 0 h 30"/>
                  <a:gd name="T8" fmla="*/ 255 w 256"/>
                  <a:gd name="T9" fmla="*/ 29 h 30"/>
                  <a:gd name="T10" fmla="*/ 128 w 256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30">
                    <a:moveTo>
                      <a:pt x="128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255" y="0"/>
                    </a:lnTo>
                    <a:lnTo>
                      <a:pt x="255" y="29"/>
                    </a:lnTo>
                    <a:lnTo>
                      <a:pt x="128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44" name="Freeform 184">
                <a:extLst>
                  <a:ext uri="{FF2B5EF4-FFF2-40B4-BE49-F238E27FC236}">
                    <a16:creationId xmlns:a16="http://schemas.microsoft.com/office/drawing/2014/main" id="{C1369331-766E-CDC0-54AC-1D06C45944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09" y="2443176"/>
                <a:ext cx="36754" cy="36754"/>
              </a:xfrm>
              <a:custGeom>
                <a:avLst/>
                <a:gdLst>
                  <a:gd name="T0" fmla="*/ 26 w 53"/>
                  <a:gd name="T1" fmla="*/ 53 h 54"/>
                  <a:gd name="T2" fmla="*/ 0 w 53"/>
                  <a:gd name="T3" fmla="*/ 53 h 54"/>
                  <a:gd name="T4" fmla="*/ 0 w 53"/>
                  <a:gd name="T5" fmla="*/ 0 h 54"/>
                  <a:gd name="T6" fmla="*/ 52 w 53"/>
                  <a:gd name="T7" fmla="*/ 0 h 54"/>
                  <a:gd name="T8" fmla="*/ 52 w 53"/>
                  <a:gd name="T9" fmla="*/ 53 h 54"/>
                  <a:gd name="T10" fmla="*/ 26 w 53"/>
                  <a:gd name="T11" fmla="*/ 5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54">
                    <a:moveTo>
                      <a:pt x="26" y="53"/>
                    </a:moveTo>
                    <a:lnTo>
                      <a:pt x="0" y="53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53"/>
                    </a:lnTo>
                    <a:lnTo>
                      <a:pt x="26" y="5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45" name="Freeform 185">
                <a:extLst>
                  <a:ext uri="{FF2B5EF4-FFF2-40B4-BE49-F238E27FC236}">
                    <a16:creationId xmlns:a16="http://schemas.microsoft.com/office/drawing/2014/main" id="{3ABE2489-87B8-E6BC-A255-29092F57B5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5304" y="2581003"/>
                <a:ext cx="303216" cy="199081"/>
              </a:xfrm>
              <a:custGeom>
                <a:avLst/>
                <a:gdLst>
                  <a:gd name="T0" fmla="*/ 436 w 437"/>
                  <a:gd name="T1" fmla="*/ 286 h 287"/>
                  <a:gd name="T2" fmla="*/ 51 w 437"/>
                  <a:gd name="T3" fmla="*/ 286 h 287"/>
                  <a:gd name="T4" fmla="*/ 0 w 437"/>
                  <a:gd name="T5" fmla="*/ 235 h 287"/>
                  <a:gd name="T6" fmla="*/ 0 w 437"/>
                  <a:gd name="T7" fmla="*/ 51 h 287"/>
                  <a:gd name="T8" fmla="*/ 51 w 437"/>
                  <a:gd name="T9" fmla="*/ 0 h 287"/>
                  <a:gd name="T10" fmla="*/ 436 w 437"/>
                  <a:gd name="T11" fmla="*/ 0 h 287"/>
                  <a:gd name="T12" fmla="*/ 436 w 437"/>
                  <a:gd name="T13" fmla="*/ 30 h 287"/>
                  <a:gd name="T14" fmla="*/ 51 w 437"/>
                  <a:gd name="T15" fmla="*/ 30 h 287"/>
                  <a:gd name="T16" fmla="*/ 29 w 437"/>
                  <a:gd name="T17" fmla="*/ 51 h 287"/>
                  <a:gd name="T18" fmla="*/ 29 w 437"/>
                  <a:gd name="T19" fmla="*/ 235 h 287"/>
                  <a:gd name="T20" fmla="*/ 51 w 437"/>
                  <a:gd name="T21" fmla="*/ 257 h 287"/>
                  <a:gd name="T22" fmla="*/ 436 w 437"/>
                  <a:gd name="T23" fmla="*/ 257 h 287"/>
                  <a:gd name="T24" fmla="*/ 436 w 437"/>
                  <a:gd name="T25" fmla="*/ 286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37" h="287">
                    <a:moveTo>
                      <a:pt x="436" y="286"/>
                    </a:moveTo>
                    <a:lnTo>
                      <a:pt x="51" y="286"/>
                    </a:lnTo>
                    <a:cubicBezTo>
                      <a:pt x="24" y="286"/>
                      <a:pt x="0" y="263"/>
                      <a:pt x="0" y="235"/>
                    </a:cubicBezTo>
                    <a:lnTo>
                      <a:pt x="0" y="51"/>
                    </a:lnTo>
                    <a:cubicBezTo>
                      <a:pt x="0" y="24"/>
                      <a:pt x="24" y="0"/>
                      <a:pt x="51" y="0"/>
                    </a:cubicBezTo>
                    <a:lnTo>
                      <a:pt x="436" y="0"/>
                    </a:lnTo>
                    <a:lnTo>
                      <a:pt x="436" y="30"/>
                    </a:lnTo>
                    <a:lnTo>
                      <a:pt x="51" y="30"/>
                    </a:lnTo>
                    <a:cubicBezTo>
                      <a:pt x="40" y="30"/>
                      <a:pt x="29" y="40"/>
                      <a:pt x="29" y="51"/>
                    </a:cubicBezTo>
                    <a:lnTo>
                      <a:pt x="29" y="235"/>
                    </a:lnTo>
                    <a:cubicBezTo>
                      <a:pt x="29" y="247"/>
                      <a:pt x="40" y="257"/>
                      <a:pt x="51" y="257"/>
                    </a:cubicBezTo>
                    <a:lnTo>
                      <a:pt x="436" y="257"/>
                    </a:lnTo>
                    <a:lnTo>
                      <a:pt x="436" y="286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46" name="Freeform 186">
                <a:extLst>
                  <a:ext uri="{FF2B5EF4-FFF2-40B4-BE49-F238E27FC236}">
                    <a16:creationId xmlns:a16="http://schemas.microsoft.com/office/drawing/2014/main" id="{385F8EF6-CD02-4394-732E-B14567BC41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878" y="2669823"/>
                <a:ext cx="177642" cy="21441"/>
              </a:xfrm>
              <a:custGeom>
                <a:avLst/>
                <a:gdLst>
                  <a:gd name="T0" fmla="*/ 128 w 256"/>
                  <a:gd name="T1" fmla="*/ 29 h 30"/>
                  <a:gd name="T2" fmla="*/ 0 w 256"/>
                  <a:gd name="T3" fmla="*/ 29 h 30"/>
                  <a:gd name="T4" fmla="*/ 0 w 256"/>
                  <a:gd name="T5" fmla="*/ 0 h 30"/>
                  <a:gd name="T6" fmla="*/ 255 w 256"/>
                  <a:gd name="T7" fmla="*/ 0 h 30"/>
                  <a:gd name="T8" fmla="*/ 255 w 256"/>
                  <a:gd name="T9" fmla="*/ 29 h 30"/>
                  <a:gd name="T10" fmla="*/ 128 w 256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30">
                    <a:moveTo>
                      <a:pt x="128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255" y="0"/>
                    </a:lnTo>
                    <a:lnTo>
                      <a:pt x="255" y="29"/>
                    </a:lnTo>
                    <a:lnTo>
                      <a:pt x="128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47" name="Freeform 187">
                <a:extLst>
                  <a:ext uri="{FF2B5EF4-FFF2-40B4-BE49-F238E27FC236}">
                    <a16:creationId xmlns:a16="http://schemas.microsoft.com/office/drawing/2014/main" id="{1EB7B1B7-B901-BD6B-4F4A-D3186683FD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4309" y="2663697"/>
                <a:ext cx="36754" cy="36754"/>
              </a:xfrm>
              <a:custGeom>
                <a:avLst/>
                <a:gdLst>
                  <a:gd name="T0" fmla="*/ 26 w 53"/>
                  <a:gd name="T1" fmla="*/ 52 h 53"/>
                  <a:gd name="T2" fmla="*/ 0 w 53"/>
                  <a:gd name="T3" fmla="*/ 52 h 53"/>
                  <a:gd name="T4" fmla="*/ 0 w 53"/>
                  <a:gd name="T5" fmla="*/ 0 h 53"/>
                  <a:gd name="T6" fmla="*/ 52 w 53"/>
                  <a:gd name="T7" fmla="*/ 0 h 53"/>
                  <a:gd name="T8" fmla="*/ 52 w 53"/>
                  <a:gd name="T9" fmla="*/ 52 h 53"/>
                  <a:gd name="T10" fmla="*/ 26 w 53"/>
                  <a:gd name="T11" fmla="*/ 5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53">
                    <a:moveTo>
                      <a:pt x="26" y="52"/>
                    </a:moveTo>
                    <a:lnTo>
                      <a:pt x="0" y="52"/>
                    </a:lnTo>
                    <a:lnTo>
                      <a:pt x="0" y="0"/>
                    </a:lnTo>
                    <a:lnTo>
                      <a:pt x="52" y="0"/>
                    </a:lnTo>
                    <a:lnTo>
                      <a:pt x="52" y="52"/>
                    </a:lnTo>
                    <a:lnTo>
                      <a:pt x="26" y="52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465540C-4BB0-11AE-414F-F51DF47F7FD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05435" y="2412553"/>
              <a:ext cx="286232" cy="321437"/>
              <a:chOff x="5961063" y="3908425"/>
              <a:chExt cx="296862" cy="333375"/>
            </a:xfrm>
            <a:grpFill/>
          </p:grpSpPr>
          <p:sp>
            <p:nvSpPr>
              <p:cNvPr id="14" name="Freeform 130">
                <a:extLst>
                  <a:ext uri="{FF2B5EF4-FFF2-40B4-BE49-F238E27FC236}">
                    <a16:creationId xmlns:a16="http://schemas.microsoft.com/office/drawing/2014/main" id="{0FF67242-350E-967B-B16E-95A44A848F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61063" y="3908425"/>
                <a:ext cx="296862" cy="333375"/>
              </a:xfrm>
              <a:custGeom>
                <a:avLst/>
                <a:gdLst>
                  <a:gd name="T0" fmla="*/ 450 w 826"/>
                  <a:gd name="T1" fmla="*/ 926 h 927"/>
                  <a:gd name="T2" fmla="*/ 409 w 826"/>
                  <a:gd name="T3" fmla="*/ 919 h 927"/>
                  <a:gd name="T4" fmla="*/ 369 w 826"/>
                  <a:gd name="T5" fmla="*/ 926 h 927"/>
                  <a:gd name="T6" fmla="*/ 239 w 826"/>
                  <a:gd name="T7" fmla="*/ 805 h 927"/>
                  <a:gd name="T8" fmla="*/ 48 w 826"/>
                  <a:gd name="T9" fmla="*/ 548 h 927"/>
                  <a:gd name="T10" fmla="*/ 49 w 826"/>
                  <a:gd name="T11" fmla="*/ 524 h 927"/>
                  <a:gd name="T12" fmla="*/ 0 w 826"/>
                  <a:gd name="T13" fmla="*/ 369 h 927"/>
                  <a:gd name="T14" fmla="*/ 198 w 826"/>
                  <a:gd name="T15" fmla="*/ 111 h 927"/>
                  <a:gd name="T16" fmla="*/ 414 w 826"/>
                  <a:gd name="T17" fmla="*/ 0 h 927"/>
                  <a:gd name="T18" fmla="*/ 635 w 826"/>
                  <a:gd name="T19" fmla="*/ 118 h 927"/>
                  <a:gd name="T20" fmla="*/ 825 w 826"/>
                  <a:gd name="T21" fmla="*/ 373 h 927"/>
                  <a:gd name="T22" fmla="*/ 771 w 826"/>
                  <a:gd name="T23" fmla="*/ 534 h 927"/>
                  <a:gd name="T24" fmla="*/ 771 w 826"/>
                  <a:gd name="T25" fmla="*/ 551 h 927"/>
                  <a:gd name="T26" fmla="*/ 581 w 826"/>
                  <a:gd name="T27" fmla="*/ 806 h 927"/>
                  <a:gd name="T28" fmla="*/ 450 w 826"/>
                  <a:gd name="T29" fmla="*/ 926 h 927"/>
                  <a:gd name="T30" fmla="*/ 409 w 826"/>
                  <a:gd name="T31" fmla="*/ 888 h 927"/>
                  <a:gd name="T32" fmla="*/ 415 w 826"/>
                  <a:gd name="T33" fmla="*/ 889 h 927"/>
                  <a:gd name="T34" fmla="*/ 452 w 826"/>
                  <a:gd name="T35" fmla="*/ 897 h 927"/>
                  <a:gd name="T36" fmla="*/ 552 w 826"/>
                  <a:gd name="T37" fmla="*/ 796 h 927"/>
                  <a:gd name="T38" fmla="*/ 552 w 826"/>
                  <a:gd name="T39" fmla="*/ 784 h 927"/>
                  <a:gd name="T40" fmla="*/ 562 w 826"/>
                  <a:gd name="T41" fmla="*/ 782 h 927"/>
                  <a:gd name="T42" fmla="*/ 740 w 826"/>
                  <a:gd name="T43" fmla="*/ 551 h 927"/>
                  <a:gd name="T44" fmla="*/ 739 w 826"/>
                  <a:gd name="T45" fmla="*/ 531 h 927"/>
                  <a:gd name="T46" fmla="*/ 739 w 826"/>
                  <a:gd name="T47" fmla="*/ 525 h 927"/>
                  <a:gd name="T48" fmla="*/ 742 w 826"/>
                  <a:gd name="T49" fmla="*/ 521 h 927"/>
                  <a:gd name="T50" fmla="*/ 793 w 826"/>
                  <a:gd name="T51" fmla="*/ 373 h 927"/>
                  <a:gd name="T52" fmla="*/ 619 w 826"/>
                  <a:gd name="T53" fmla="*/ 145 h 927"/>
                  <a:gd name="T54" fmla="*/ 613 w 826"/>
                  <a:gd name="T55" fmla="*/ 143 h 927"/>
                  <a:gd name="T56" fmla="*/ 610 w 826"/>
                  <a:gd name="T57" fmla="*/ 139 h 927"/>
                  <a:gd name="T58" fmla="*/ 411 w 826"/>
                  <a:gd name="T59" fmla="*/ 29 h 927"/>
                  <a:gd name="T60" fmla="*/ 215 w 826"/>
                  <a:gd name="T61" fmla="*/ 132 h 927"/>
                  <a:gd name="T62" fmla="*/ 213 w 826"/>
                  <a:gd name="T63" fmla="*/ 136 h 927"/>
                  <a:gd name="T64" fmla="*/ 207 w 826"/>
                  <a:gd name="T65" fmla="*/ 137 h 927"/>
                  <a:gd name="T66" fmla="*/ 26 w 826"/>
                  <a:gd name="T67" fmla="*/ 368 h 927"/>
                  <a:gd name="T68" fmla="*/ 73 w 826"/>
                  <a:gd name="T69" fmla="*/ 509 h 927"/>
                  <a:gd name="T70" fmla="*/ 76 w 826"/>
                  <a:gd name="T71" fmla="*/ 513 h 927"/>
                  <a:gd name="T72" fmla="*/ 76 w 826"/>
                  <a:gd name="T73" fmla="*/ 519 h 927"/>
                  <a:gd name="T74" fmla="*/ 74 w 826"/>
                  <a:gd name="T75" fmla="*/ 547 h 927"/>
                  <a:gd name="T76" fmla="*/ 255 w 826"/>
                  <a:gd name="T77" fmla="*/ 777 h 927"/>
                  <a:gd name="T78" fmla="*/ 267 w 826"/>
                  <a:gd name="T79" fmla="*/ 780 h 927"/>
                  <a:gd name="T80" fmla="*/ 267 w 826"/>
                  <a:gd name="T81" fmla="*/ 793 h 927"/>
                  <a:gd name="T82" fmla="*/ 367 w 826"/>
                  <a:gd name="T83" fmla="*/ 894 h 927"/>
                  <a:gd name="T84" fmla="*/ 404 w 826"/>
                  <a:gd name="T85" fmla="*/ 886 h 927"/>
                  <a:gd name="T86" fmla="*/ 409 w 826"/>
                  <a:gd name="T87" fmla="*/ 888 h 9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26" h="927">
                    <a:moveTo>
                      <a:pt x="450" y="926"/>
                    </a:moveTo>
                    <a:cubicBezTo>
                      <a:pt x="436" y="926"/>
                      <a:pt x="422" y="923"/>
                      <a:pt x="409" y="919"/>
                    </a:cubicBezTo>
                    <a:cubicBezTo>
                      <a:pt x="396" y="923"/>
                      <a:pt x="382" y="926"/>
                      <a:pt x="369" y="926"/>
                    </a:cubicBezTo>
                    <a:cubicBezTo>
                      <a:pt x="300" y="926"/>
                      <a:pt x="243" y="872"/>
                      <a:pt x="239" y="805"/>
                    </a:cubicBezTo>
                    <a:cubicBezTo>
                      <a:pt x="125" y="771"/>
                      <a:pt x="48" y="668"/>
                      <a:pt x="48" y="548"/>
                    </a:cubicBezTo>
                    <a:cubicBezTo>
                      <a:pt x="48" y="540"/>
                      <a:pt x="48" y="532"/>
                      <a:pt x="49" y="524"/>
                    </a:cubicBezTo>
                    <a:cubicBezTo>
                      <a:pt x="17" y="478"/>
                      <a:pt x="0" y="424"/>
                      <a:pt x="0" y="369"/>
                    </a:cubicBezTo>
                    <a:cubicBezTo>
                      <a:pt x="0" y="248"/>
                      <a:pt x="81" y="142"/>
                      <a:pt x="198" y="111"/>
                    </a:cubicBezTo>
                    <a:cubicBezTo>
                      <a:pt x="248" y="41"/>
                      <a:pt x="329" y="0"/>
                      <a:pt x="414" y="0"/>
                    </a:cubicBezTo>
                    <a:cubicBezTo>
                      <a:pt x="503" y="0"/>
                      <a:pt x="586" y="44"/>
                      <a:pt x="635" y="118"/>
                    </a:cubicBezTo>
                    <a:cubicBezTo>
                      <a:pt x="747" y="152"/>
                      <a:pt x="825" y="257"/>
                      <a:pt x="825" y="373"/>
                    </a:cubicBezTo>
                    <a:cubicBezTo>
                      <a:pt x="825" y="432"/>
                      <a:pt x="806" y="487"/>
                      <a:pt x="771" y="534"/>
                    </a:cubicBezTo>
                    <a:cubicBezTo>
                      <a:pt x="771" y="540"/>
                      <a:pt x="771" y="545"/>
                      <a:pt x="771" y="551"/>
                    </a:cubicBezTo>
                    <a:cubicBezTo>
                      <a:pt x="771" y="669"/>
                      <a:pt x="694" y="773"/>
                      <a:pt x="581" y="806"/>
                    </a:cubicBezTo>
                    <a:cubicBezTo>
                      <a:pt x="574" y="873"/>
                      <a:pt x="519" y="926"/>
                      <a:pt x="450" y="926"/>
                    </a:cubicBezTo>
                    <a:close/>
                    <a:moveTo>
                      <a:pt x="409" y="888"/>
                    </a:moveTo>
                    <a:lnTo>
                      <a:pt x="415" y="889"/>
                    </a:lnTo>
                    <a:cubicBezTo>
                      <a:pt x="427" y="894"/>
                      <a:pt x="438" y="897"/>
                      <a:pt x="452" y="897"/>
                    </a:cubicBezTo>
                    <a:cubicBezTo>
                      <a:pt x="507" y="897"/>
                      <a:pt x="552" y="851"/>
                      <a:pt x="552" y="796"/>
                    </a:cubicBezTo>
                    <a:lnTo>
                      <a:pt x="552" y="784"/>
                    </a:lnTo>
                    <a:lnTo>
                      <a:pt x="562" y="782"/>
                    </a:lnTo>
                    <a:cubicBezTo>
                      <a:pt x="667" y="754"/>
                      <a:pt x="740" y="659"/>
                      <a:pt x="740" y="551"/>
                    </a:cubicBezTo>
                    <a:cubicBezTo>
                      <a:pt x="740" y="544"/>
                      <a:pt x="740" y="538"/>
                      <a:pt x="739" y="531"/>
                    </a:cubicBezTo>
                    <a:lnTo>
                      <a:pt x="739" y="525"/>
                    </a:lnTo>
                    <a:lnTo>
                      <a:pt x="742" y="521"/>
                    </a:lnTo>
                    <a:cubicBezTo>
                      <a:pt x="775" y="478"/>
                      <a:pt x="793" y="427"/>
                      <a:pt x="793" y="373"/>
                    </a:cubicBezTo>
                    <a:cubicBezTo>
                      <a:pt x="793" y="267"/>
                      <a:pt x="721" y="174"/>
                      <a:pt x="619" y="145"/>
                    </a:cubicBezTo>
                    <a:lnTo>
                      <a:pt x="613" y="143"/>
                    </a:lnTo>
                    <a:lnTo>
                      <a:pt x="610" y="139"/>
                    </a:lnTo>
                    <a:cubicBezTo>
                      <a:pt x="567" y="70"/>
                      <a:pt x="492" y="29"/>
                      <a:pt x="411" y="29"/>
                    </a:cubicBezTo>
                    <a:cubicBezTo>
                      <a:pt x="334" y="29"/>
                      <a:pt x="259" y="67"/>
                      <a:pt x="215" y="132"/>
                    </a:cubicBezTo>
                    <a:lnTo>
                      <a:pt x="213" y="136"/>
                    </a:lnTo>
                    <a:lnTo>
                      <a:pt x="207" y="137"/>
                    </a:lnTo>
                    <a:cubicBezTo>
                      <a:pt x="100" y="164"/>
                      <a:pt x="26" y="258"/>
                      <a:pt x="26" y="368"/>
                    </a:cubicBezTo>
                    <a:cubicBezTo>
                      <a:pt x="26" y="419"/>
                      <a:pt x="42" y="468"/>
                      <a:pt x="73" y="509"/>
                    </a:cubicBezTo>
                    <a:lnTo>
                      <a:pt x="76" y="513"/>
                    </a:lnTo>
                    <a:lnTo>
                      <a:pt x="76" y="519"/>
                    </a:lnTo>
                    <a:cubicBezTo>
                      <a:pt x="74" y="529"/>
                      <a:pt x="74" y="538"/>
                      <a:pt x="74" y="547"/>
                    </a:cubicBezTo>
                    <a:cubicBezTo>
                      <a:pt x="74" y="656"/>
                      <a:pt x="148" y="751"/>
                      <a:pt x="255" y="777"/>
                    </a:cubicBezTo>
                    <a:lnTo>
                      <a:pt x="267" y="780"/>
                    </a:lnTo>
                    <a:lnTo>
                      <a:pt x="267" y="793"/>
                    </a:lnTo>
                    <a:cubicBezTo>
                      <a:pt x="267" y="849"/>
                      <a:pt x="312" y="894"/>
                      <a:pt x="367" y="894"/>
                    </a:cubicBezTo>
                    <a:cubicBezTo>
                      <a:pt x="379" y="894"/>
                      <a:pt x="392" y="891"/>
                      <a:pt x="404" y="886"/>
                    </a:cubicBezTo>
                    <a:lnTo>
                      <a:pt x="409" y="88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5" name="Freeform 131">
                <a:extLst>
                  <a:ext uri="{FF2B5EF4-FFF2-40B4-BE49-F238E27FC236}">
                    <a16:creationId xmlns:a16="http://schemas.microsoft.com/office/drawing/2014/main" id="{834B2156-EEAC-BBCF-2050-F751E68246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3625" y="3948113"/>
                <a:ext cx="42863" cy="28575"/>
              </a:xfrm>
              <a:custGeom>
                <a:avLst/>
                <a:gdLst>
                  <a:gd name="T0" fmla="*/ 29 w 119"/>
                  <a:gd name="T1" fmla="*/ 80 h 81"/>
                  <a:gd name="T2" fmla="*/ 0 w 119"/>
                  <a:gd name="T3" fmla="*/ 74 h 81"/>
                  <a:gd name="T4" fmla="*/ 118 w 119"/>
                  <a:gd name="T5" fmla="*/ 5 h 81"/>
                  <a:gd name="T6" fmla="*/ 117 w 119"/>
                  <a:gd name="T7" fmla="*/ 35 h 81"/>
                  <a:gd name="T8" fmla="*/ 29 w 119"/>
                  <a:gd name="T9" fmla="*/ 8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81">
                    <a:moveTo>
                      <a:pt x="29" y="80"/>
                    </a:moveTo>
                    <a:lnTo>
                      <a:pt x="0" y="74"/>
                    </a:lnTo>
                    <a:cubicBezTo>
                      <a:pt x="0" y="73"/>
                      <a:pt x="16" y="0"/>
                      <a:pt x="118" y="5"/>
                    </a:cubicBezTo>
                    <a:lnTo>
                      <a:pt x="117" y="35"/>
                    </a:lnTo>
                    <a:cubicBezTo>
                      <a:pt x="39" y="30"/>
                      <a:pt x="29" y="80"/>
                      <a:pt x="29" y="8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6" name="Freeform 132">
                <a:extLst>
                  <a:ext uri="{FF2B5EF4-FFF2-40B4-BE49-F238E27FC236}">
                    <a16:creationId xmlns:a16="http://schemas.microsoft.com/office/drawing/2014/main" id="{B6EC5F48-BB57-78AC-6304-B1974300C4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92838" y="4051300"/>
                <a:ext cx="44450" cy="49213"/>
              </a:xfrm>
              <a:custGeom>
                <a:avLst/>
                <a:gdLst>
                  <a:gd name="T0" fmla="*/ 94 w 125"/>
                  <a:gd name="T1" fmla="*/ 134 h 135"/>
                  <a:gd name="T2" fmla="*/ 0 w 125"/>
                  <a:gd name="T3" fmla="*/ 29 h 135"/>
                  <a:gd name="T4" fmla="*/ 3 w 125"/>
                  <a:gd name="T5" fmla="*/ 0 h 135"/>
                  <a:gd name="T6" fmla="*/ 124 w 125"/>
                  <a:gd name="T7" fmla="*/ 129 h 135"/>
                  <a:gd name="T8" fmla="*/ 94 w 125"/>
                  <a:gd name="T9" fmla="*/ 134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35">
                    <a:moveTo>
                      <a:pt x="94" y="134"/>
                    </a:moveTo>
                    <a:cubicBezTo>
                      <a:pt x="84" y="38"/>
                      <a:pt x="3" y="30"/>
                      <a:pt x="0" y="29"/>
                    </a:cubicBezTo>
                    <a:lnTo>
                      <a:pt x="3" y="0"/>
                    </a:lnTo>
                    <a:cubicBezTo>
                      <a:pt x="5" y="0"/>
                      <a:pt x="111" y="10"/>
                      <a:pt x="124" y="129"/>
                    </a:cubicBezTo>
                    <a:lnTo>
                      <a:pt x="94" y="13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7" name="Freeform 133">
                <a:extLst>
                  <a:ext uri="{FF2B5EF4-FFF2-40B4-BE49-F238E27FC236}">
                    <a16:creationId xmlns:a16="http://schemas.microsoft.com/office/drawing/2014/main" id="{2DB2D2DB-EA2B-9D59-888A-C9C9D76E9A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7913" y="4164013"/>
                <a:ext cx="12700" cy="31750"/>
              </a:xfrm>
              <a:custGeom>
                <a:avLst/>
                <a:gdLst>
                  <a:gd name="T0" fmla="*/ 33 w 37"/>
                  <a:gd name="T1" fmla="*/ 87 h 88"/>
                  <a:gd name="T2" fmla="*/ 4 w 37"/>
                  <a:gd name="T3" fmla="*/ 86 h 88"/>
                  <a:gd name="T4" fmla="*/ 0 w 37"/>
                  <a:gd name="T5" fmla="*/ 10 h 88"/>
                  <a:gd name="T6" fmla="*/ 28 w 37"/>
                  <a:gd name="T7" fmla="*/ 0 h 88"/>
                  <a:gd name="T8" fmla="*/ 33 w 37"/>
                  <a:gd name="T9" fmla="*/ 8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88">
                    <a:moveTo>
                      <a:pt x="33" y="87"/>
                    </a:moveTo>
                    <a:lnTo>
                      <a:pt x="4" y="86"/>
                    </a:lnTo>
                    <a:cubicBezTo>
                      <a:pt x="6" y="64"/>
                      <a:pt x="4" y="24"/>
                      <a:pt x="0" y="10"/>
                    </a:cubicBezTo>
                    <a:lnTo>
                      <a:pt x="28" y="0"/>
                    </a:lnTo>
                    <a:cubicBezTo>
                      <a:pt x="36" y="24"/>
                      <a:pt x="33" y="81"/>
                      <a:pt x="33" y="87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8" name="Freeform 134">
                <a:extLst>
                  <a:ext uri="{FF2B5EF4-FFF2-40B4-BE49-F238E27FC236}">
                    <a16:creationId xmlns:a16="http://schemas.microsoft.com/office/drawing/2014/main" id="{3769B06B-54CD-7DB7-EB33-989231C476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7113" y="4092575"/>
                <a:ext cx="53975" cy="30163"/>
              </a:xfrm>
              <a:custGeom>
                <a:avLst/>
                <a:gdLst>
                  <a:gd name="T0" fmla="*/ 124 w 149"/>
                  <a:gd name="T1" fmla="*/ 81 h 82"/>
                  <a:gd name="T2" fmla="*/ 11 w 149"/>
                  <a:gd name="T3" fmla="*/ 46 h 82"/>
                  <a:gd name="T4" fmla="*/ 0 w 149"/>
                  <a:gd name="T5" fmla="*/ 18 h 82"/>
                  <a:gd name="T6" fmla="*/ 148 w 149"/>
                  <a:gd name="T7" fmla="*/ 63 h 82"/>
                  <a:gd name="T8" fmla="*/ 124 w 149"/>
                  <a:gd name="T9" fmla="*/ 81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82">
                    <a:moveTo>
                      <a:pt x="124" y="81"/>
                    </a:moveTo>
                    <a:cubicBezTo>
                      <a:pt x="81" y="21"/>
                      <a:pt x="12" y="46"/>
                      <a:pt x="11" y="46"/>
                    </a:cubicBezTo>
                    <a:lnTo>
                      <a:pt x="0" y="18"/>
                    </a:lnTo>
                    <a:cubicBezTo>
                      <a:pt x="31" y="6"/>
                      <a:pt x="102" y="0"/>
                      <a:pt x="148" y="63"/>
                    </a:cubicBezTo>
                    <a:lnTo>
                      <a:pt x="124" y="8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19" name="Freeform 135">
                <a:extLst>
                  <a:ext uri="{FF2B5EF4-FFF2-40B4-BE49-F238E27FC236}">
                    <a16:creationId xmlns:a16="http://schemas.microsoft.com/office/drawing/2014/main" id="{5FE8F195-0A31-ED07-0A25-58228E4096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0288" y="4008438"/>
                <a:ext cx="53975" cy="34925"/>
              </a:xfrm>
              <a:custGeom>
                <a:avLst/>
                <a:gdLst>
                  <a:gd name="T0" fmla="*/ 1 w 151"/>
                  <a:gd name="T1" fmla="*/ 96 h 97"/>
                  <a:gd name="T2" fmla="*/ 0 w 151"/>
                  <a:gd name="T3" fmla="*/ 67 h 97"/>
                  <a:gd name="T4" fmla="*/ 122 w 151"/>
                  <a:gd name="T5" fmla="*/ 0 h 97"/>
                  <a:gd name="T6" fmla="*/ 150 w 151"/>
                  <a:gd name="T7" fmla="*/ 8 h 97"/>
                  <a:gd name="T8" fmla="*/ 1 w 151"/>
                  <a:gd name="T9" fmla="*/ 96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1" h="97">
                    <a:moveTo>
                      <a:pt x="1" y="96"/>
                    </a:moveTo>
                    <a:lnTo>
                      <a:pt x="0" y="67"/>
                    </a:lnTo>
                    <a:cubicBezTo>
                      <a:pt x="1" y="67"/>
                      <a:pt x="107" y="63"/>
                      <a:pt x="122" y="0"/>
                    </a:cubicBezTo>
                    <a:lnTo>
                      <a:pt x="150" y="8"/>
                    </a:lnTo>
                    <a:cubicBezTo>
                      <a:pt x="131" y="92"/>
                      <a:pt x="7" y="96"/>
                      <a:pt x="1" y="96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0" name="Freeform 136">
                <a:extLst>
                  <a:ext uri="{FF2B5EF4-FFF2-40B4-BE49-F238E27FC236}">
                    <a16:creationId xmlns:a16="http://schemas.microsoft.com/office/drawing/2014/main" id="{C37EBAA1-A02C-AA87-EB61-FED9F9CBEE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5375" y="4032250"/>
                <a:ext cx="30163" cy="52388"/>
              </a:xfrm>
              <a:custGeom>
                <a:avLst/>
                <a:gdLst>
                  <a:gd name="T0" fmla="*/ 22 w 83"/>
                  <a:gd name="T1" fmla="*/ 143 h 144"/>
                  <a:gd name="T2" fmla="*/ 0 w 83"/>
                  <a:gd name="T3" fmla="*/ 122 h 144"/>
                  <a:gd name="T4" fmla="*/ 13 w 83"/>
                  <a:gd name="T5" fmla="*/ 13 h 144"/>
                  <a:gd name="T6" fmla="*/ 39 w 83"/>
                  <a:gd name="T7" fmla="*/ 0 h 144"/>
                  <a:gd name="T8" fmla="*/ 22 w 83"/>
                  <a:gd name="T9" fmla="*/ 143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144">
                    <a:moveTo>
                      <a:pt x="22" y="143"/>
                    </a:moveTo>
                    <a:lnTo>
                      <a:pt x="0" y="122"/>
                    </a:lnTo>
                    <a:cubicBezTo>
                      <a:pt x="44" y="76"/>
                      <a:pt x="13" y="16"/>
                      <a:pt x="13" y="13"/>
                    </a:cubicBezTo>
                    <a:lnTo>
                      <a:pt x="39" y="0"/>
                    </a:lnTo>
                    <a:cubicBezTo>
                      <a:pt x="41" y="3"/>
                      <a:pt x="82" y="80"/>
                      <a:pt x="22" y="143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1" name="Freeform 137">
                <a:extLst>
                  <a:ext uri="{FF2B5EF4-FFF2-40B4-BE49-F238E27FC236}">
                    <a16:creationId xmlns:a16="http://schemas.microsoft.com/office/drawing/2014/main" id="{210C0E5F-BE0D-6633-FAA1-6B7F0AA9EF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03938" y="3913188"/>
                <a:ext cx="11112" cy="319087"/>
              </a:xfrm>
              <a:custGeom>
                <a:avLst/>
                <a:gdLst>
                  <a:gd name="T0" fmla="*/ 14 w 30"/>
                  <a:gd name="T1" fmla="*/ 887 h 888"/>
                  <a:gd name="T2" fmla="*/ 0 w 30"/>
                  <a:gd name="T3" fmla="*/ 887 h 888"/>
                  <a:gd name="T4" fmla="*/ 0 w 30"/>
                  <a:gd name="T5" fmla="*/ 0 h 888"/>
                  <a:gd name="T6" fmla="*/ 29 w 30"/>
                  <a:gd name="T7" fmla="*/ 0 h 888"/>
                  <a:gd name="T8" fmla="*/ 29 w 30"/>
                  <a:gd name="T9" fmla="*/ 887 h 888"/>
                  <a:gd name="T10" fmla="*/ 14 w 30"/>
                  <a:gd name="T11" fmla="*/ 887 h 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888">
                    <a:moveTo>
                      <a:pt x="14" y="887"/>
                    </a:moveTo>
                    <a:lnTo>
                      <a:pt x="0" y="887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887"/>
                    </a:lnTo>
                    <a:lnTo>
                      <a:pt x="14" y="887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2" name="Freeform 138">
                <a:extLst>
                  <a:ext uri="{FF2B5EF4-FFF2-40B4-BE49-F238E27FC236}">
                    <a16:creationId xmlns:a16="http://schemas.microsoft.com/office/drawing/2014/main" id="{847707C0-CB47-0C86-8F07-3E1D2D21FA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2663" y="3994150"/>
                <a:ext cx="44450" cy="22225"/>
              </a:xfrm>
              <a:custGeom>
                <a:avLst/>
                <a:gdLst>
                  <a:gd name="T0" fmla="*/ 123 w 124"/>
                  <a:gd name="T1" fmla="*/ 60 h 61"/>
                  <a:gd name="T2" fmla="*/ 0 w 124"/>
                  <a:gd name="T3" fmla="*/ 60 h 61"/>
                  <a:gd name="T4" fmla="*/ 0 w 124"/>
                  <a:gd name="T5" fmla="*/ 0 h 61"/>
                  <a:gd name="T6" fmla="*/ 30 w 124"/>
                  <a:gd name="T7" fmla="*/ 0 h 61"/>
                  <a:gd name="T8" fmla="*/ 30 w 124"/>
                  <a:gd name="T9" fmla="*/ 31 h 61"/>
                  <a:gd name="T10" fmla="*/ 123 w 124"/>
                  <a:gd name="T11" fmla="*/ 31 h 61"/>
                  <a:gd name="T12" fmla="*/ 123 w 124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4" h="61">
                    <a:moveTo>
                      <a:pt x="123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123" y="31"/>
                    </a:lnTo>
                    <a:lnTo>
                      <a:pt x="123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3" name="Freeform 139">
                <a:extLst>
                  <a:ext uri="{FF2B5EF4-FFF2-40B4-BE49-F238E27FC236}">
                    <a16:creationId xmlns:a16="http://schemas.microsoft.com/office/drawing/2014/main" id="{5F5C787C-5529-74A0-B83D-F0F6F2E7B7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13450" y="4046538"/>
                <a:ext cx="92075" cy="22225"/>
              </a:xfrm>
              <a:custGeom>
                <a:avLst/>
                <a:gdLst>
                  <a:gd name="T0" fmla="*/ 254 w 255"/>
                  <a:gd name="T1" fmla="*/ 60 h 61"/>
                  <a:gd name="T2" fmla="*/ 0 w 255"/>
                  <a:gd name="T3" fmla="*/ 60 h 61"/>
                  <a:gd name="T4" fmla="*/ 0 w 255"/>
                  <a:gd name="T5" fmla="*/ 0 h 61"/>
                  <a:gd name="T6" fmla="*/ 30 w 255"/>
                  <a:gd name="T7" fmla="*/ 0 h 61"/>
                  <a:gd name="T8" fmla="*/ 30 w 255"/>
                  <a:gd name="T9" fmla="*/ 31 h 61"/>
                  <a:gd name="T10" fmla="*/ 254 w 255"/>
                  <a:gd name="T11" fmla="*/ 31 h 61"/>
                  <a:gd name="T12" fmla="*/ 254 w 255"/>
                  <a:gd name="T13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5" h="61">
                    <a:moveTo>
                      <a:pt x="254" y="6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31"/>
                    </a:lnTo>
                    <a:lnTo>
                      <a:pt x="254" y="31"/>
                    </a:lnTo>
                    <a:lnTo>
                      <a:pt x="254" y="60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4" name="Freeform 140">
                <a:extLst>
                  <a:ext uri="{FF2B5EF4-FFF2-40B4-BE49-F238E27FC236}">
                    <a16:creationId xmlns:a16="http://schemas.microsoft.com/office/drawing/2014/main" id="{7D0B8E00-4771-DEB9-1313-DCA003242E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61075" y="4064000"/>
                <a:ext cx="11113" cy="22225"/>
              </a:xfrm>
              <a:custGeom>
                <a:avLst/>
                <a:gdLst>
                  <a:gd name="T0" fmla="*/ 15 w 30"/>
                  <a:gd name="T1" fmla="*/ 61 h 62"/>
                  <a:gd name="T2" fmla="*/ 0 w 30"/>
                  <a:gd name="T3" fmla="*/ 61 h 62"/>
                  <a:gd name="T4" fmla="*/ 0 w 30"/>
                  <a:gd name="T5" fmla="*/ 0 h 62"/>
                  <a:gd name="T6" fmla="*/ 29 w 30"/>
                  <a:gd name="T7" fmla="*/ 0 h 62"/>
                  <a:gd name="T8" fmla="*/ 29 w 30"/>
                  <a:gd name="T9" fmla="*/ 61 h 62"/>
                  <a:gd name="T10" fmla="*/ 15 w 30"/>
                  <a:gd name="T11" fmla="*/ 6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2">
                    <a:moveTo>
                      <a:pt x="15" y="61"/>
                    </a:moveTo>
                    <a:lnTo>
                      <a:pt x="0" y="61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61"/>
                    </a:lnTo>
                    <a:lnTo>
                      <a:pt x="15" y="61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5" name="Freeform 141">
                <a:extLst>
                  <a:ext uri="{FF2B5EF4-FFF2-40B4-BE49-F238E27FC236}">
                    <a16:creationId xmlns:a16="http://schemas.microsoft.com/office/drawing/2014/main" id="{9E39CB63-E5C1-EBC6-2D68-7DFCE4802D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5200" y="4175125"/>
                <a:ext cx="11113" cy="19050"/>
              </a:xfrm>
              <a:custGeom>
                <a:avLst/>
                <a:gdLst>
                  <a:gd name="T0" fmla="*/ 15 w 31"/>
                  <a:gd name="T1" fmla="*/ 54 h 55"/>
                  <a:gd name="T2" fmla="*/ 0 w 31"/>
                  <a:gd name="T3" fmla="*/ 54 h 55"/>
                  <a:gd name="T4" fmla="*/ 0 w 31"/>
                  <a:gd name="T5" fmla="*/ 0 h 55"/>
                  <a:gd name="T6" fmla="*/ 30 w 31"/>
                  <a:gd name="T7" fmla="*/ 0 h 55"/>
                  <a:gd name="T8" fmla="*/ 30 w 31"/>
                  <a:gd name="T9" fmla="*/ 54 h 55"/>
                  <a:gd name="T10" fmla="*/ 15 w 31"/>
                  <a:gd name="T11" fmla="*/ 54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55">
                    <a:moveTo>
                      <a:pt x="15" y="54"/>
                    </a:moveTo>
                    <a:lnTo>
                      <a:pt x="0" y="54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30" y="54"/>
                    </a:lnTo>
                    <a:lnTo>
                      <a:pt x="15" y="54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6" name="Freeform 142">
                <a:extLst>
                  <a:ext uri="{FF2B5EF4-FFF2-40B4-BE49-F238E27FC236}">
                    <a16:creationId xmlns:a16="http://schemas.microsoft.com/office/drawing/2014/main" id="{658A881D-9E9D-7BAB-FE45-8FA59764CB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83288" y="4090988"/>
                <a:ext cx="26987" cy="11112"/>
              </a:xfrm>
              <a:custGeom>
                <a:avLst/>
                <a:gdLst>
                  <a:gd name="T0" fmla="*/ 37 w 74"/>
                  <a:gd name="T1" fmla="*/ 29 h 30"/>
                  <a:gd name="T2" fmla="*/ 0 w 74"/>
                  <a:gd name="T3" fmla="*/ 29 h 30"/>
                  <a:gd name="T4" fmla="*/ 0 w 74"/>
                  <a:gd name="T5" fmla="*/ 0 h 30"/>
                  <a:gd name="T6" fmla="*/ 73 w 74"/>
                  <a:gd name="T7" fmla="*/ 0 h 30"/>
                  <a:gd name="T8" fmla="*/ 73 w 74"/>
                  <a:gd name="T9" fmla="*/ 29 h 30"/>
                  <a:gd name="T10" fmla="*/ 37 w 74"/>
                  <a:gd name="T11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30">
                    <a:moveTo>
                      <a:pt x="37" y="29"/>
                    </a:moveTo>
                    <a:lnTo>
                      <a:pt x="0" y="29"/>
                    </a:lnTo>
                    <a:lnTo>
                      <a:pt x="0" y="0"/>
                    </a:lnTo>
                    <a:lnTo>
                      <a:pt x="73" y="0"/>
                    </a:lnTo>
                    <a:lnTo>
                      <a:pt x="73" y="29"/>
                    </a:lnTo>
                    <a:lnTo>
                      <a:pt x="37" y="29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7" name="Freeform 143">
                <a:extLst>
                  <a:ext uri="{FF2B5EF4-FFF2-40B4-BE49-F238E27FC236}">
                    <a16:creationId xmlns:a16="http://schemas.microsoft.com/office/drawing/2014/main" id="{0131C63B-2180-E0DF-F18C-68B77F30EF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9963" y="3963988"/>
                <a:ext cx="38100" cy="36512"/>
              </a:xfrm>
              <a:custGeom>
                <a:avLst/>
                <a:gdLst>
                  <a:gd name="T0" fmla="*/ 51 w 104"/>
                  <a:gd name="T1" fmla="*/ 102 h 103"/>
                  <a:gd name="T2" fmla="*/ 0 w 104"/>
                  <a:gd name="T3" fmla="*/ 51 h 103"/>
                  <a:gd name="T4" fmla="*/ 51 w 104"/>
                  <a:gd name="T5" fmla="*/ 0 h 103"/>
                  <a:gd name="T6" fmla="*/ 102 w 104"/>
                  <a:gd name="T7" fmla="*/ 51 h 103"/>
                  <a:gd name="T8" fmla="*/ 51 w 104"/>
                  <a:gd name="T9" fmla="*/ 102 h 103"/>
                  <a:gd name="T10" fmla="*/ 51 w 104"/>
                  <a:gd name="T11" fmla="*/ 28 h 103"/>
                  <a:gd name="T12" fmla="*/ 29 w 104"/>
                  <a:gd name="T13" fmla="*/ 49 h 103"/>
                  <a:gd name="T14" fmla="*/ 51 w 104"/>
                  <a:gd name="T15" fmla="*/ 71 h 103"/>
                  <a:gd name="T16" fmla="*/ 72 w 104"/>
                  <a:gd name="T17" fmla="*/ 49 h 103"/>
                  <a:gd name="T18" fmla="*/ 51 w 104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4" h="103">
                    <a:moveTo>
                      <a:pt x="51" y="102"/>
                    </a:moveTo>
                    <a:cubicBezTo>
                      <a:pt x="21" y="102"/>
                      <a:pt x="0" y="79"/>
                      <a:pt x="0" y="51"/>
                    </a:cubicBezTo>
                    <a:cubicBezTo>
                      <a:pt x="0" y="22"/>
                      <a:pt x="24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3" y="79"/>
                      <a:pt x="80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7" y="28"/>
                      <a:pt x="29" y="38"/>
                      <a:pt x="29" y="49"/>
                    </a:cubicBezTo>
                    <a:cubicBezTo>
                      <a:pt x="29" y="63"/>
                      <a:pt x="40" y="71"/>
                      <a:pt x="51" y="71"/>
                    </a:cubicBezTo>
                    <a:cubicBezTo>
                      <a:pt x="63" y="71"/>
                      <a:pt x="72" y="61"/>
                      <a:pt x="72" y="49"/>
                    </a:cubicBezTo>
                    <a:cubicBezTo>
                      <a:pt x="74" y="38"/>
                      <a:pt x="64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8" name="Freeform 144">
                <a:extLst>
                  <a:ext uri="{FF2B5EF4-FFF2-40B4-BE49-F238E27FC236}">
                    <a16:creationId xmlns:a16="http://schemas.microsoft.com/office/drawing/2014/main" id="{A5ED04DC-F673-20F0-CED9-0FC4059EF2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99163" y="4013200"/>
                <a:ext cx="36512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49 h 103"/>
                  <a:gd name="T14" fmla="*/ 51 w 103"/>
                  <a:gd name="T15" fmla="*/ 71 h 103"/>
                  <a:gd name="T16" fmla="*/ 73 w 103"/>
                  <a:gd name="T17" fmla="*/ 49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2"/>
                      <a:pt x="23" y="0"/>
                      <a:pt x="51" y="0"/>
                    </a:cubicBezTo>
                    <a:cubicBezTo>
                      <a:pt x="79" y="0"/>
                      <a:pt x="102" y="23"/>
                      <a:pt x="102" y="51"/>
                    </a:cubicBezTo>
                    <a:cubicBezTo>
                      <a:pt x="102" y="79"/>
                      <a:pt x="79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49"/>
                    </a:cubicBezTo>
                    <a:cubicBezTo>
                      <a:pt x="29" y="62"/>
                      <a:pt x="39" y="71"/>
                      <a:pt x="51" y="71"/>
                    </a:cubicBezTo>
                    <a:cubicBezTo>
                      <a:pt x="63" y="71"/>
                      <a:pt x="73" y="61"/>
                      <a:pt x="73" y="49"/>
                    </a:cubicBezTo>
                    <a:cubicBezTo>
                      <a:pt x="73" y="38"/>
                      <a:pt x="63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9" name="Freeform 145">
                <a:extLst>
                  <a:ext uri="{FF2B5EF4-FFF2-40B4-BE49-F238E27FC236}">
                    <a16:creationId xmlns:a16="http://schemas.microsoft.com/office/drawing/2014/main" id="{6FFD034F-B828-8D1E-6BDA-3A03B1CA78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48375" y="4079875"/>
                <a:ext cx="36513" cy="36513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29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78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29" y="38"/>
                      <a:pt x="29" y="50"/>
                    </a:cubicBezTo>
                    <a:cubicBezTo>
                      <a:pt x="29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2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0" name="Freeform 146">
                <a:extLst>
                  <a:ext uri="{FF2B5EF4-FFF2-40B4-BE49-F238E27FC236}">
                    <a16:creationId xmlns:a16="http://schemas.microsoft.com/office/drawing/2014/main" id="{D5BD83FC-EFAB-5C02-273B-51B220C1FE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32500" y="4141788"/>
                <a:ext cx="36513" cy="36512"/>
              </a:xfrm>
              <a:custGeom>
                <a:avLst/>
                <a:gdLst>
                  <a:gd name="T0" fmla="*/ 51 w 103"/>
                  <a:gd name="T1" fmla="*/ 102 h 103"/>
                  <a:gd name="T2" fmla="*/ 0 w 103"/>
                  <a:gd name="T3" fmla="*/ 51 h 103"/>
                  <a:gd name="T4" fmla="*/ 51 w 103"/>
                  <a:gd name="T5" fmla="*/ 0 h 103"/>
                  <a:gd name="T6" fmla="*/ 102 w 103"/>
                  <a:gd name="T7" fmla="*/ 51 h 103"/>
                  <a:gd name="T8" fmla="*/ 51 w 103"/>
                  <a:gd name="T9" fmla="*/ 102 h 103"/>
                  <a:gd name="T10" fmla="*/ 51 w 103"/>
                  <a:gd name="T11" fmla="*/ 28 h 103"/>
                  <a:gd name="T12" fmla="*/ 30 w 103"/>
                  <a:gd name="T13" fmla="*/ 50 h 103"/>
                  <a:gd name="T14" fmla="*/ 51 w 103"/>
                  <a:gd name="T15" fmla="*/ 72 h 103"/>
                  <a:gd name="T16" fmla="*/ 73 w 103"/>
                  <a:gd name="T17" fmla="*/ 50 h 103"/>
                  <a:gd name="T18" fmla="*/ 51 w 103"/>
                  <a:gd name="T19" fmla="*/ 2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3" h="103">
                    <a:moveTo>
                      <a:pt x="51" y="102"/>
                    </a:moveTo>
                    <a:cubicBezTo>
                      <a:pt x="22" y="102"/>
                      <a:pt x="0" y="79"/>
                      <a:pt x="0" y="51"/>
                    </a:cubicBezTo>
                    <a:cubicBezTo>
                      <a:pt x="0" y="24"/>
                      <a:pt x="24" y="0"/>
                      <a:pt x="51" y="0"/>
                    </a:cubicBezTo>
                    <a:cubicBezTo>
                      <a:pt x="79" y="0"/>
                      <a:pt x="102" y="24"/>
                      <a:pt x="102" y="51"/>
                    </a:cubicBezTo>
                    <a:cubicBezTo>
                      <a:pt x="102" y="79"/>
                      <a:pt x="81" y="102"/>
                      <a:pt x="51" y="102"/>
                    </a:cubicBezTo>
                    <a:close/>
                    <a:moveTo>
                      <a:pt x="51" y="28"/>
                    </a:moveTo>
                    <a:cubicBezTo>
                      <a:pt x="38" y="28"/>
                      <a:pt x="30" y="38"/>
                      <a:pt x="30" y="50"/>
                    </a:cubicBezTo>
                    <a:cubicBezTo>
                      <a:pt x="30" y="62"/>
                      <a:pt x="40" y="72"/>
                      <a:pt x="51" y="72"/>
                    </a:cubicBezTo>
                    <a:cubicBezTo>
                      <a:pt x="63" y="72"/>
                      <a:pt x="73" y="62"/>
                      <a:pt x="73" y="50"/>
                    </a:cubicBezTo>
                    <a:cubicBezTo>
                      <a:pt x="73" y="38"/>
                      <a:pt x="65" y="28"/>
                      <a:pt x="51" y="2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31" name="Freeform 147">
                <a:extLst>
                  <a:ext uri="{FF2B5EF4-FFF2-40B4-BE49-F238E27FC236}">
                    <a16:creationId xmlns:a16="http://schemas.microsoft.com/office/drawing/2014/main" id="{8A69E154-DC5D-58F7-E27E-B8AC0F6179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0450" y="4146550"/>
                <a:ext cx="44450" cy="25400"/>
              </a:xfrm>
              <a:custGeom>
                <a:avLst/>
                <a:gdLst>
                  <a:gd name="T0" fmla="*/ 26 w 122"/>
                  <a:gd name="T1" fmla="*/ 69 h 70"/>
                  <a:gd name="T2" fmla="*/ 0 w 122"/>
                  <a:gd name="T3" fmla="*/ 66 h 70"/>
                  <a:gd name="T4" fmla="*/ 6 w 122"/>
                  <a:gd name="T5" fmla="*/ 37 h 70"/>
                  <a:gd name="T6" fmla="*/ 95 w 122"/>
                  <a:gd name="T7" fmla="*/ 0 h 70"/>
                  <a:gd name="T8" fmla="*/ 121 w 122"/>
                  <a:gd name="T9" fmla="*/ 12 h 70"/>
                  <a:gd name="T10" fmla="*/ 26 w 122"/>
                  <a:gd name="T11" fmla="*/ 6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2" h="70">
                    <a:moveTo>
                      <a:pt x="26" y="69"/>
                    </a:moveTo>
                    <a:cubicBezTo>
                      <a:pt x="16" y="69"/>
                      <a:pt x="8" y="67"/>
                      <a:pt x="0" y="66"/>
                    </a:cubicBezTo>
                    <a:lnTo>
                      <a:pt x="6" y="37"/>
                    </a:lnTo>
                    <a:cubicBezTo>
                      <a:pt x="9" y="37"/>
                      <a:pt x="73" y="50"/>
                      <a:pt x="95" y="0"/>
                    </a:cubicBezTo>
                    <a:lnTo>
                      <a:pt x="121" y="12"/>
                    </a:lnTo>
                    <a:cubicBezTo>
                      <a:pt x="102" y="57"/>
                      <a:pt x="59" y="69"/>
                      <a:pt x="26" y="69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</p:grpSp>
      </p:grpSp>
      <p:grpSp>
        <p:nvGrpSpPr>
          <p:cNvPr id="2105" name="Group 2104">
            <a:extLst>
              <a:ext uri="{FF2B5EF4-FFF2-40B4-BE49-F238E27FC236}">
                <a16:creationId xmlns:a16="http://schemas.microsoft.com/office/drawing/2014/main" id="{30A57712-EB2F-4E1A-2C96-7E8F9BC6AD9E}"/>
              </a:ext>
            </a:extLst>
          </p:cNvPr>
          <p:cNvGrpSpPr>
            <a:grpSpLocks noChangeAspect="1"/>
          </p:cNvGrpSpPr>
          <p:nvPr/>
        </p:nvGrpSpPr>
        <p:grpSpPr>
          <a:xfrm>
            <a:off x="6317316" y="3513387"/>
            <a:ext cx="634490" cy="588062"/>
            <a:chOff x="5125598" y="5116374"/>
            <a:chExt cx="676656" cy="627143"/>
          </a:xfrm>
          <a:solidFill>
            <a:schemeClr val="bg1"/>
          </a:solidFill>
        </p:grpSpPr>
        <p:grpSp>
          <p:nvGrpSpPr>
            <p:cNvPr id="2094" name="Group 2093">
              <a:extLst>
                <a:ext uri="{FF2B5EF4-FFF2-40B4-BE49-F238E27FC236}">
                  <a16:creationId xmlns:a16="http://schemas.microsoft.com/office/drawing/2014/main" id="{4921A41E-CA9D-A2E4-676E-9E15B20C9B5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283644" y="5286087"/>
              <a:ext cx="287636" cy="106532"/>
              <a:chOff x="6800350" y="4361238"/>
              <a:chExt cx="237715" cy="88043"/>
            </a:xfrm>
            <a:grpFill/>
          </p:grpSpPr>
          <p:sp>
            <p:nvSpPr>
              <p:cNvPr id="2095" name="Freeform 57">
                <a:extLst>
                  <a:ext uri="{FF2B5EF4-FFF2-40B4-BE49-F238E27FC236}">
                    <a16:creationId xmlns:a16="http://schemas.microsoft.com/office/drawing/2014/main" id="{B1954565-B30A-0867-D189-ABE40EF478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00350" y="4361238"/>
                <a:ext cx="79239" cy="88043"/>
              </a:xfrm>
              <a:custGeom>
                <a:avLst/>
                <a:gdLst>
                  <a:gd name="T0" fmla="*/ 113 w 157"/>
                  <a:gd name="T1" fmla="*/ 134 h 176"/>
                  <a:gd name="T2" fmla="*/ 44 w 157"/>
                  <a:gd name="T3" fmla="*/ 134 h 176"/>
                  <a:gd name="T4" fmla="*/ 29 w 157"/>
                  <a:gd name="T5" fmla="*/ 175 h 176"/>
                  <a:gd name="T6" fmla="*/ 0 w 157"/>
                  <a:gd name="T7" fmla="*/ 175 h 176"/>
                  <a:gd name="T8" fmla="*/ 64 w 157"/>
                  <a:gd name="T9" fmla="*/ 0 h 176"/>
                  <a:gd name="T10" fmla="*/ 92 w 157"/>
                  <a:gd name="T11" fmla="*/ 0 h 176"/>
                  <a:gd name="T12" fmla="*/ 156 w 157"/>
                  <a:gd name="T13" fmla="*/ 175 h 176"/>
                  <a:gd name="T14" fmla="*/ 127 w 157"/>
                  <a:gd name="T15" fmla="*/ 175 h 176"/>
                  <a:gd name="T16" fmla="*/ 113 w 157"/>
                  <a:gd name="T17" fmla="*/ 134 h 176"/>
                  <a:gd name="T18" fmla="*/ 53 w 157"/>
                  <a:gd name="T19" fmla="*/ 109 h 176"/>
                  <a:gd name="T20" fmla="*/ 105 w 157"/>
                  <a:gd name="T21" fmla="*/ 109 h 176"/>
                  <a:gd name="T22" fmla="*/ 80 w 157"/>
                  <a:gd name="T23" fmla="*/ 35 h 176"/>
                  <a:gd name="T24" fmla="*/ 80 w 157"/>
                  <a:gd name="T25" fmla="*/ 35 h 176"/>
                  <a:gd name="T26" fmla="*/ 53 w 157"/>
                  <a:gd name="T27" fmla="*/ 109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7" h="176">
                    <a:moveTo>
                      <a:pt x="113" y="134"/>
                    </a:moveTo>
                    <a:lnTo>
                      <a:pt x="44" y="134"/>
                    </a:lnTo>
                    <a:lnTo>
                      <a:pt x="29" y="175"/>
                    </a:lnTo>
                    <a:lnTo>
                      <a:pt x="0" y="175"/>
                    </a:lnTo>
                    <a:lnTo>
                      <a:pt x="64" y="0"/>
                    </a:lnTo>
                    <a:lnTo>
                      <a:pt x="92" y="0"/>
                    </a:lnTo>
                    <a:lnTo>
                      <a:pt x="156" y="175"/>
                    </a:lnTo>
                    <a:lnTo>
                      <a:pt x="127" y="175"/>
                    </a:lnTo>
                    <a:lnTo>
                      <a:pt x="113" y="134"/>
                    </a:lnTo>
                    <a:close/>
                    <a:moveTo>
                      <a:pt x="53" y="109"/>
                    </a:moveTo>
                    <a:lnTo>
                      <a:pt x="105" y="109"/>
                    </a:lnTo>
                    <a:lnTo>
                      <a:pt x="80" y="35"/>
                    </a:lnTo>
                    <a:lnTo>
                      <a:pt x="80" y="35"/>
                    </a:lnTo>
                    <a:lnTo>
                      <a:pt x="53" y="109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2096" name="Freeform 58">
                <a:extLst>
                  <a:ext uri="{FF2B5EF4-FFF2-40B4-BE49-F238E27FC236}">
                    <a16:creationId xmlns:a16="http://schemas.microsoft.com/office/drawing/2014/main" id="{EC839125-4BB1-35B7-E5E9-9C001F0967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90593" y="4361238"/>
                <a:ext cx="66032" cy="88043"/>
              </a:xfrm>
              <a:custGeom>
                <a:avLst/>
                <a:gdLst>
                  <a:gd name="T0" fmla="*/ 30 w 131"/>
                  <a:gd name="T1" fmla="*/ 108 h 176"/>
                  <a:gd name="T2" fmla="*/ 30 w 131"/>
                  <a:gd name="T3" fmla="*/ 175 h 176"/>
                  <a:gd name="T4" fmla="*/ 0 w 131"/>
                  <a:gd name="T5" fmla="*/ 175 h 176"/>
                  <a:gd name="T6" fmla="*/ 0 w 131"/>
                  <a:gd name="T7" fmla="*/ 0 h 176"/>
                  <a:gd name="T8" fmla="*/ 69 w 131"/>
                  <a:gd name="T9" fmla="*/ 0 h 176"/>
                  <a:gd name="T10" fmla="*/ 114 w 131"/>
                  <a:gd name="T11" fmla="*/ 15 h 176"/>
                  <a:gd name="T12" fmla="*/ 130 w 131"/>
                  <a:gd name="T13" fmla="*/ 54 h 176"/>
                  <a:gd name="T14" fmla="*/ 114 w 131"/>
                  <a:gd name="T15" fmla="*/ 94 h 176"/>
                  <a:gd name="T16" fmla="*/ 69 w 131"/>
                  <a:gd name="T17" fmla="*/ 108 h 176"/>
                  <a:gd name="T18" fmla="*/ 30 w 131"/>
                  <a:gd name="T19" fmla="*/ 108 h 176"/>
                  <a:gd name="T20" fmla="*/ 30 w 131"/>
                  <a:gd name="T21" fmla="*/ 85 h 176"/>
                  <a:gd name="T22" fmla="*/ 69 w 131"/>
                  <a:gd name="T23" fmla="*/ 85 h 176"/>
                  <a:gd name="T24" fmla="*/ 94 w 131"/>
                  <a:gd name="T25" fmla="*/ 76 h 176"/>
                  <a:gd name="T26" fmla="*/ 102 w 131"/>
                  <a:gd name="T27" fmla="*/ 54 h 176"/>
                  <a:gd name="T28" fmla="*/ 94 w 131"/>
                  <a:gd name="T29" fmla="*/ 32 h 176"/>
                  <a:gd name="T30" fmla="*/ 69 w 131"/>
                  <a:gd name="T31" fmla="*/ 24 h 176"/>
                  <a:gd name="T32" fmla="*/ 30 w 131"/>
                  <a:gd name="T33" fmla="*/ 24 h 176"/>
                  <a:gd name="T34" fmla="*/ 30 w 131"/>
                  <a:gd name="T35" fmla="*/ 8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1" h="176">
                    <a:moveTo>
                      <a:pt x="30" y="108"/>
                    </a:moveTo>
                    <a:lnTo>
                      <a:pt x="30" y="175"/>
                    </a:lnTo>
                    <a:lnTo>
                      <a:pt x="0" y="175"/>
                    </a:lnTo>
                    <a:lnTo>
                      <a:pt x="0" y="0"/>
                    </a:lnTo>
                    <a:lnTo>
                      <a:pt x="69" y="0"/>
                    </a:lnTo>
                    <a:cubicBezTo>
                      <a:pt x="88" y="0"/>
                      <a:pt x="104" y="5"/>
                      <a:pt x="114" y="15"/>
                    </a:cubicBezTo>
                    <a:cubicBezTo>
                      <a:pt x="126" y="25"/>
                      <a:pt x="130" y="38"/>
                      <a:pt x="130" y="54"/>
                    </a:cubicBezTo>
                    <a:cubicBezTo>
                      <a:pt x="130" y="70"/>
                      <a:pt x="124" y="83"/>
                      <a:pt x="114" y="94"/>
                    </a:cubicBezTo>
                    <a:cubicBezTo>
                      <a:pt x="102" y="104"/>
                      <a:pt x="88" y="108"/>
                      <a:pt x="69" y="108"/>
                    </a:cubicBezTo>
                    <a:lnTo>
                      <a:pt x="30" y="108"/>
                    </a:lnTo>
                    <a:close/>
                    <a:moveTo>
                      <a:pt x="30" y="85"/>
                    </a:moveTo>
                    <a:lnTo>
                      <a:pt x="69" y="85"/>
                    </a:lnTo>
                    <a:cubicBezTo>
                      <a:pt x="79" y="85"/>
                      <a:pt x="88" y="82"/>
                      <a:pt x="94" y="76"/>
                    </a:cubicBezTo>
                    <a:cubicBezTo>
                      <a:pt x="100" y="70"/>
                      <a:pt x="102" y="62"/>
                      <a:pt x="102" y="54"/>
                    </a:cubicBezTo>
                    <a:cubicBezTo>
                      <a:pt x="102" y="45"/>
                      <a:pt x="100" y="38"/>
                      <a:pt x="94" y="32"/>
                    </a:cubicBezTo>
                    <a:cubicBezTo>
                      <a:pt x="88" y="27"/>
                      <a:pt x="81" y="24"/>
                      <a:pt x="69" y="24"/>
                    </a:cubicBezTo>
                    <a:lnTo>
                      <a:pt x="30" y="24"/>
                    </a:lnTo>
                    <a:lnTo>
                      <a:pt x="30" y="85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  <p:sp>
            <p:nvSpPr>
              <p:cNvPr id="2097" name="Freeform 59">
                <a:extLst>
                  <a:ext uri="{FF2B5EF4-FFF2-40B4-BE49-F238E27FC236}">
                    <a16:creationId xmlns:a16="http://schemas.microsoft.com/office/drawing/2014/main" id="{9B492758-F403-D255-14AC-D67BF3AC00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2033" y="4361238"/>
                <a:ext cx="66032" cy="88043"/>
              </a:xfrm>
              <a:custGeom>
                <a:avLst/>
                <a:gdLst>
                  <a:gd name="T0" fmla="*/ 29 w 131"/>
                  <a:gd name="T1" fmla="*/ 108 h 176"/>
                  <a:gd name="T2" fmla="*/ 29 w 131"/>
                  <a:gd name="T3" fmla="*/ 175 h 176"/>
                  <a:gd name="T4" fmla="*/ 0 w 131"/>
                  <a:gd name="T5" fmla="*/ 175 h 176"/>
                  <a:gd name="T6" fmla="*/ 0 w 131"/>
                  <a:gd name="T7" fmla="*/ 0 h 176"/>
                  <a:gd name="T8" fmla="*/ 69 w 131"/>
                  <a:gd name="T9" fmla="*/ 0 h 176"/>
                  <a:gd name="T10" fmla="*/ 114 w 131"/>
                  <a:gd name="T11" fmla="*/ 15 h 176"/>
                  <a:gd name="T12" fmla="*/ 130 w 131"/>
                  <a:gd name="T13" fmla="*/ 54 h 176"/>
                  <a:gd name="T14" fmla="*/ 114 w 131"/>
                  <a:gd name="T15" fmla="*/ 94 h 176"/>
                  <a:gd name="T16" fmla="*/ 69 w 131"/>
                  <a:gd name="T17" fmla="*/ 108 h 176"/>
                  <a:gd name="T18" fmla="*/ 29 w 131"/>
                  <a:gd name="T19" fmla="*/ 108 h 176"/>
                  <a:gd name="T20" fmla="*/ 29 w 131"/>
                  <a:gd name="T21" fmla="*/ 85 h 176"/>
                  <a:gd name="T22" fmla="*/ 69 w 131"/>
                  <a:gd name="T23" fmla="*/ 85 h 176"/>
                  <a:gd name="T24" fmla="*/ 93 w 131"/>
                  <a:gd name="T25" fmla="*/ 76 h 176"/>
                  <a:gd name="T26" fmla="*/ 102 w 131"/>
                  <a:gd name="T27" fmla="*/ 54 h 176"/>
                  <a:gd name="T28" fmla="*/ 93 w 131"/>
                  <a:gd name="T29" fmla="*/ 32 h 176"/>
                  <a:gd name="T30" fmla="*/ 69 w 131"/>
                  <a:gd name="T31" fmla="*/ 24 h 176"/>
                  <a:gd name="T32" fmla="*/ 29 w 131"/>
                  <a:gd name="T33" fmla="*/ 24 h 176"/>
                  <a:gd name="T34" fmla="*/ 29 w 131"/>
                  <a:gd name="T35" fmla="*/ 8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1" h="176">
                    <a:moveTo>
                      <a:pt x="29" y="108"/>
                    </a:moveTo>
                    <a:lnTo>
                      <a:pt x="29" y="175"/>
                    </a:lnTo>
                    <a:lnTo>
                      <a:pt x="0" y="175"/>
                    </a:lnTo>
                    <a:lnTo>
                      <a:pt x="0" y="0"/>
                    </a:lnTo>
                    <a:lnTo>
                      <a:pt x="69" y="0"/>
                    </a:lnTo>
                    <a:cubicBezTo>
                      <a:pt x="88" y="0"/>
                      <a:pt x="104" y="5"/>
                      <a:pt x="114" y="15"/>
                    </a:cubicBezTo>
                    <a:cubicBezTo>
                      <a:pt x="126" y="25"/>
                      <a:pt x="130" y="38"/>
                      <a:pt x="130" y="54"/>
                    </a:cubicBezTo>
                    <a:cubicBezTo>
                      <a:pt x="130" y="70"/>
                      <a:pt x="124" y="83"/>
                      <a:pt x="114" y="94"/>
                    </a:cubicBezTo>
                    <a:cubicBezTo>
                      <a:pt x="102" y="104"/>
                      <a:pt x="88" y="108"/>
                      <a:pt x="69" y="108"/>
                    </a:cubicBezTo>
                    <a:lnTo>
                      <a:pt x="29" y="108"/>
                    </a:lnTo>
                    <a:close/>
                    <a:moveTo>
                      <a:pt x="29" y="85"/>
                    </a:moveTo>
                    <a:lnTo>
                      <a:pt x="69" y="85"/>
                    </a:lnTo>
                    <a:cubicBezTo>
                      <a:pt x="79" y="85"/>
                      <a:pt x="88" y="82"/>
                      <a:pt x="93" y="76"/>
                    </a:cubicBezTo>
                    <a:cubicBezTo>
                      <a:pt x="99" y="70"/>
                      <a:pt x="102" y="62"/>
                      <a:pt x="102" y="54"/>
                    </a:cubicBezTo>
                    <a:cubicBezTo>
                      <a:pt x="102" y="45"/>
                      <a:pt x="99" y="38"/>
                      <a:pt x="93" y="32"/>
                    </a:cubicBezTo>
                    <a:cubicBezTo>
                      <a:pt x="88" y="27"/>
                      <a:pt x="80" y="24"/>
                      <a:pt x="69" y="24"/>
                    </a:cubicBezTo>
                    <a:lnTo>
                      <a:pt x="29" y="24"/>
                    </a:lnTo>
                    <a:lnTo>
                      <a:pt x="29" y="85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1350">
                  <a:solidFill>
                    <a:srgbClr val="001E61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2099" name="Group 2098">
              <a:extLst>
                <a:ext uri="{FF2B5EF4-FFF2-40B4-BE49-F238E27FC236}">
                  <a16:creationId xmlns:a16="http://schemas.microsoft.com/office/drawing/2014/main" id="{59534CC8-657C-5A88-A7DF-2AF32430647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125598" y="5116374"/>
              <a:ext cx="676656" cy="627143"/>
              <a:chOff x="4672378" y="5515828"/>
              <a:chExt cx="325438" cy="301625"/>
            </a:xfrm>
            <a:grpFill/>
          </p:grpSpPr>
          <p:sp>
            <p:nvSpPr>
              <p:cNvPr id="2103" name="Freeform 44">
                <a:extLst>
                  <a:ext uri="{FF2B5EF4-FFF2-40B4-BE49-F238E27FC236}">
                    <a16:creationId xmlns:a16="http://schemas.microsoft.com/office/drawing/2014/main" id="{80C821F5-768E-1C16-0D46-E2AC7C3964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72378" y="5515828"/>
                <a:ext cx="288925" cy="274637"/>
              </a:xfrm>
              <a:custGeom>
                <a:avLst/>
                <a:gdLst>
                  <a:gd name="T0" fmla="*/ 168 w 802"/>
                  <a:gd name="T1" fmla="*/ 762 h 763"/>
                  <a:gd name="T2" fmla="*/ 168 w 802"/>
                  <a:gd name="T3" fmla="*/ 590 h 763"/>
                  <a:gd name="T4" fmla="*/ 47 w 802"/>
                  <a:gd name="T5" fmla="*/ 590 h 763"/>
                  <a:gd name="T6" fmla="*/ 0 w 802"/>
                  <a:gd name="T7" fmla="*/ 544 h 763"/>
                  <a:gd name="T8" fmla="*/ 0 w 802"/>
                  <a:gd name="T9" fmla="*/ 47 h 763"/>
                  <a:gd name="T10" fmla="*/ 47 w 802"/>
                  <a:gd name="T11" fmla="*/ 0 h 763"/>
                  <a:gd name="T12" fmla="*/ 754 w 802"/>
                  <a:gd name="T13" fmla="*/ 0 h 763"/>
                  <a:gd name="T14" fmla="*/ 801 w 802"/>
                  <a:gd name="T15" fmla="*/ 47 h 763"/>
                  <a:gd name="T16" fmla="*/ 801 w 802"/>
                  <a:gd name="T17" fmla="*/ 544 h 763"/>
                  <a:gd name="T18" fmla="*/ 754 w 802"/>
                  <a:gd name="T19" fmla="*/ 590 h 763"/>
                  <a:gd name="T20" fmla="*/ 358 w 802"/>
                  <a:gd name="T21" fmla="*/ 590 h 763"/>
                  <a:gd name="T22" fmla="*/ 168 w 802"/>
                  <a:gd name="T23" fmla="*/ 762 h 763"/>
                  <a:gd name="T24" fmla="*/ 47 w 802"/>
                  <a:gd name="T25" fmla="*/ 28 h 763"/>
                  <a:gd name="T26" fmla="*/ 30 w 802"/>
                  <a:gd name="T27" fmla="*/ 45 h 763"/>
                  <a:gd name="T28" fmla="*/ 30 w 802"/>
                  <a:gd name="T29" fmla="*/ 542 h 763"/>
                  <a:gd name="T30" fmla="*/ 47 w 802"/>
                  <a:gd name="T31" fmla="*/ 560 h 763"/>
                  <a:gd name="T32" fmla="*/ 197 w 802"/>
                  <a:gd name="T33" fmla="*/ 560 h 763"/>
                  <a:gd name="T34" fmla="*/ 197 w 802"/>
                  <a:gd name="T35" fmla="*/ 695 h 763"/>
                  <a:gd name="T36" fmla="*/ 347 w 802"/>
                  <a:gd name="T37" fmla="*/ 560 h 763"/>
                  <a:gd name="T38" fmla="*/ 755 w 802"/>
                  <a:gd name="T39" fmla="*/ 560 h 763"/>
                  <a:gd name="T40" fmla="*/ 773 w 802"/>
                  <a:gd name="T41" fmla="*/ 542 h 763"/>
                  <a:gd name="T42" fmla="*/ 773 w 802"/>
                  <a:gd name="T43" fmla="*/ 45 h 763"/>
                  <a:gd name="T44" fmla="*/ 755 w 802"/>
                  <a:gd name="T45" fmla="*/ 28 h 763"/>
                  <a:gd name="T46" fmla="*/ 47 w 802"/>
                  <a:gd name="T47" fmla="*/ 28 h 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802" h="763">
                    <a:moveTo>
                      <a:pt x="168" y="762"/>
                    </a:moveTo>
                    <a:lnTo>
                      <a:pt x="168" y="590"/>
                    </a:lnTo>
                    <a:lnTo>
                      <a:pt x="47" y="590"/>
                    </a:lnTo>
                    <a:cubicBezTo>
                      <a:pt x="21" y="590"/>
                      <a:pt x="0" y="570"/>
                      <a:pt x="0" y="544"/>
                    </a:cubicBezTo>
                    <a:lnTo>
                      <a:pt x="0" y="47"/>
                    </a:lnTo>
                    <a:cubicBezTo>
                      <a:pt x="0" y="20"/>
                      <a:pt x="21" y="0"/>
                      <a:pt x="47" y="0"/>
                    </a:cubicBezTo>
                    <a:lnTo>
                      <a:pt x="754" y="0"/>
                    </a:lnTo>
                    <a:cubicBezTo>
                      <a:pt x="780" y="0"/>
                      <a:pt x="801" y="20"/>
                      <a:pt x="801" y="47"/>
                    </a:cubicBezTo>
                    <a:lnTo>
                      <a:pt x="801" y="544"/>
                    </a:lnTo>
                    <a:cubicBezTo>
                      <a:pt x="801" y="570"/>
                      <a:pt x="780" y="590"/>
                      <a:pt x="754" y="590"/>
                    </a:cubicBezTo>
                    <a:lnTo>
                      <a:pt x="358" y="590"/>
                    </a:lnTo>
                    <a:lnTo>
                      <a:pt x="168" y="762"/>
                    </a:lnTo>
                    <a:close/>
                    <a:moveTo>
                      <a:pt x="47" y="28"/>
                    </a:moveTo>
                    <a:cubicBezTo>
                      <a:pt x="37" y="28"/>
                      <a:pt x="30" y="35"/>
                      <a:pt x="30" y="45"/>
                    </a:cubicBezTo>
                    <a:lnTo>
                      <a:pt x="30" y="542"/>
                    </a:lnTo>
                    <a:cubicBezTo>
                      <a:pt x="30" y="552"/>
                      <a:pt x="37" y="560"/>
                      <a:pt x="47" y="560"/>
                    </a:cubicBezTo>
                    <a:lnTo>
                      <a:pt x="197" y="560"/>
                    </a:lnTo>
                    <a:lnTo>
                      <a:pt x="197" y="695"/>
                    </a:lnTo>
                    <a:lnTo>
                      <a:pt x="347" y="560"/>
                    </a:lnTo>
                    <a:lnTo>
                      <a:pt x="755" y="560"/>
                    </a:lnTo>
                    <a:cubicBezTo>
                      <a:pt x="766" y="560"/>
                      <a:pt x="773" y="552"/>
                      <a:pt x="773" y="542"/>
                    </a:cubicBezTo>
                    <a:lnTo>
                      <a:pt x="773" y="45"/>
                    </a:lnTo>
                    <a:cubicBezTo>
                      <a:pt x="773" y="35"/>
                      <a:pt x="766" y="28"/>
                      <a:pt x="755" y="28"/>
                    </a:cubicBezTo>
                    <a:lnTo>
                      <a:pt x="47" y="2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sp>
            <p:nvSpPr>
              <p:cNvPr id="2104" name="Freeform 48">
                <a:extLst>
                  <a:ext uri="{FF2B5EF4-FFF2-40B4-BE49-F238E27FC236}">
                    <a16:creationId xmlns:a16="http://schemas.microsoft.com/office/drawing/2014/main" id="{E962BCF7-2B9C-E069-2AEE-64EE7C9BF1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26366" y="5652353"/>
                <a:ext cx="171450" cy="165100"/>
              </a:xfrm>
              <a:custGeom>
                <a:avLst/>
                <a:gdLst>
                  <a:gd name="T0" fmla="*/ 260 w 477"/>
                  <a:gd name="T1" fmla="*/ 353 h 460"/>
                  <a:gd name="T2" fmla="*/ 34 w 477"/>
                  <a:gd name="T3" fmla="*/ 353 h 460"/>
                  <a:gd name="T4" fmla="*/ 0 w 477"/>
                  <a:gd name="T5" fmla="*/ 319 h 460"/>
                  <a:gd name="T6" fmla="*/ 0 w 477"/>
                  <a:gd name="T7" fmla="*/ 223 h 460"/>
                  <a:gd name="T8" fmla="*/ 30 w 477"/>
                  <a:gd name="T9" fmla="*/ 223 h 460"/>
                  <a:gd name="T10" fmla="*/ 30 w 477"/>
                  <a:gd name="T11" fmla="*/ 319 h 460"/>
                  <a:gd name="T12" fmla="*/ 34 w 477"/>
                  <a:gd name="T13" fmla="*/ 323 h 460"/>
                  <a:gd name="T14" fmla="*/ 272 w 477"/>
                  <a:gd name="T15" fmla="*/ 323 h 460"/>
                  <a:gd name="T16" fmla="*/ 349 w 477"/>
                  <a:gd name="T17" fmla="*/ 393 h 460"/>
                  <a:gd name="T18" fmla="*/ 349 w 477"/>
                  <a:gd name="T19" fmla="*/ 323 h 460"/>
                  <a:gd name="T20" fmla="*/ 442 w 477"/>
                  <a:gd name="T21" fmla="*/ 323 h 460"/>
                  <a:gd name="T22" fmla="*/ 446 w 477"/>
                  <a:gd name="T23" fmla="*/ 319 h 460"/>
                  <a:gd name="T24" fmla="*/ 446 w 477"/>
                  <a:gd name="T25" fmla="*/ 33 h 460"/>
                  <a:gd name="T26" fmla="*/ 442 w 477"/>
                  <a:gd name="T27" fmla="*/ 29 h 460"/>
                  <a:gd name="T28" fmla="*/ 375 w 477"/>
                  <a:gd name="T29" fmla="*/ 29 h 460"/>
                  <a:gd name="T30" fmla="*/ 375 w 477"/>
                  <a:gd name="T31" fmla="*/ 0 h 460"/>
                  <a:gd name="T32" fmla="*/ 442 w 477"/>
                  <a:gd name="T33" fmla="*/ 0 h 460"/>
                  <a:gd name="T34" fmla="*/ 476 w 477"/>
                  <a:gd name="T35" fmla="*/ 33 h 460"/>
                  <a:gd name="T36" fmla="*/ 476 w 477"/>
                  <a:gd name="T37" fmla="*/ 319 h 460"/>
                  <a:gd name="T38" fmla="*/ 442 w 477"/>
                  <a:gd name="T39" fmla="*/ 353 h 460"/>
                  <a:gd name="T40" fmla="*/ 378 w 477"/>
                  <a:gd name="T41" fmla="*/ 353 h 460"/>
                  <a:gd name="T42" fmla="*/ 378 w 477"/>
                  <a:gd name="T43" fmla="*/ 459 h 460"/>
                  <a:gd name="T44" fmla="*/ 260 w 477"/>
                  <a:gd name="T45" fmla="*/ 353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77" h="460">
                    <a:moveTo>
                      <a:pt x="260" y="353"/>
                    </a:moveTo>
                    <a:lnTo>
                      <a:pt x="34" y="353"/>
                    </a:lnTo>
                    <a:cubicBezTo>
                      <a:pt x="15" y="353"/>
                      <a:pt x="0" y="338"/>
                      <a:pt x="0" y="319"/>
                    </a:cubicBezTo>
                    <a:lnTo>
                      <a:pt x="0" y="223"/>
                    </a:lnTo>
                    <a:lnTo>
                      <a:pt x="30" y="223"/>
                    </a:lnTo>
                    <a:lnTo>
                      <a:pt x="30" y="319"/>
                    </a:lnTo>
                    <a:cubicBezTo>
                      <a:pt x="30" y="320"/>
                      <a:pt x="31" y="323"/>
                      <a:pt x="34" y="323"/>
                    </a:cubicBezTo>
                    <a:lnTo>
                      <a:pt x="272" y="323"/>
                    </a:lnTo>
                    <a:lnTo>
                      <a:pt x="349" y="393"/>
                    </a:lnTo>
                    <a:lnTo>
                      <a:pt x="349" y="323"/>
                    </a:lnTo>
                    <a:lnTo>
                      <a:pt x="442" y="323"/>
                    </a:lnTo>
                    <a:cubicBezTo>
                      <a:pt x="444" y="323"/>
                      <a:pt x="446" y="322"/>
                      <a:pt x="446" y="319"/>
                    </a:cubicBezTo>
                    <a:lnTo>
                      <a:pt x="446" y="33"/>
                    </a:lnTo>
                    <a:cubicBezTo>
                      <a:pt x="446" y="32"/>
                      <a:pt x="445" y="29"/>
                      <a:pt x="442" y="29"/>
                    </a:cubicBezTo>
                    <a:lnTo>
                      <a:pt x="375" y="29"/>
                    </a:lnTo>
                    <a:lnTo>
                      <a:pt x="375" y="0"/>
                    </a:lnTo>
                    <a:lnTo>
                      <a:pt x="442" y="0"/>
                    </a:lnTo>
                    <a:cubicBezTo>
                      <a:pt x="461" y="0"/>
                      <a:pt x="476" y="14"/>
                      <a:pt x="476" y="33"/>
                    </a:cubicBezTo>
                    <a:lnTo>
                      <a:pt x="476" y="319"/>
                    </a:lnTo>
                    <a:cubicBezTo>
                      <a:pt x="476" y="338"/>
                      <a:pt x="461" y="353"/>
                      <a:pt x="442" y="353"/>
                    </a:cubicBezTo>
                    <a:lnTo>
                      <a:pt x="378" y="353"/>
                    </a:lnTo>
                    <a:lnTo>
                      <a:pt x="378" y="459"/>
                    </a:lnTo>
                    <a:lnTo>
                      <a:pt x="260" y="353"/>
                    </a:ln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</p:grpSp>
      </p:grpSp>
      <p:sp>
        <p:nvSpPr>
          <p:cNvPr id="2174" name="TextBox 2173">
            <a:extLst>
              <a:ext uri="{FF2B5EF4-FFF2-40B4-BE49-F238E27FC236}">
                <a16:creationId xmlns:a16="http://schemas.microsoft.com/office/drawing/2014/main" id="{3A214F4E-838F-523B-7B08-690B04559FDA}"/>
              </a:ext>
            </a:extLst>
          </p:cNvPr>
          <p:cNvSpPr txBox="1"/>
          <p:nvPr/>
        </p:nvSpPr>
        <p:spPr>
          <a:xfrm>
            <a:off x="2100616" y="1633517"/>
            <a:ext cx="2897136" cy="3527209"/>
          </a:xfrm>
          <a:prstGeom prst="rect">
            <a:avLst/>
          </a:prstGeom>
          <a:noFill/>
          <a:ln>
            <a:solidFill>
              <a:schemeClr val="accent6"/>
            </a:solidFill>
            <a:prstDash val="dash"/>
          </a:ln>
        </p:spPr>
        <p:txBody>
          <a:bodyPr wrap="square" lIns="137160" tIns="68580" rIns="68580" bIns="68580" anchor="b">
            <a:noAutofit/>
          </a:bodyPr>
          <a:lstStyle/>
          <a:p>
            <a:pPr marL="213836" indent="-214313" defTabSz="685766">
              <a:buFont typeface="Arial" panose="020B0604020202020204" pitchFamily="34" charset="0"/>
              <a:buChar char="•"/>
              <a:defRPr/>
            </a:pPr>
            <a:r>
              <a:rPr lang="en-US" sz="1200" dirty="0" err="1">
                <a:solidFill>
                  <a:srgbClr val="FFFFFF"/>
                </a:solidFill>
                <a:latin typeface="Calibri" panose="020F0502020204030204"/>
                <a:ea typeface="Calibri"/>
                <a:cs typeface="Calibri"/>
              </a:rPr>
              <a:t>Agentes</a:t>
            </a:r>
            <a:endParaRPr lang="en-US" sz="1200" dirty="0">
              <a:solidFill>
                <a:srgbClr val="FFFFFF"/>
              </a:solidFill>
              <a:latin typeface="Calibri" panose="020F0502020204030204"/>
            </a:endParaRPr>
          </a:p>
          <a:p>
            <a:pPr marL="213836" indent="-214313" defTabSz="685766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FFFFFF"/>
                </a:solidFill>
                <a:latin typeface="Calibri" panose="020F0502020204030204"/>
              </a:rPr>
              <a:t>C</a:t>
            </a:r>
            <a:r>
              <a:rPr lang="en-US" sz="1200" dirty="0" err="1">
                <a:solidFill>
                  <a:srgbClr val="FFFFFF"/>
                </a:solidFill>
                <a:latin typeface="Calibri" panose="020F0502020204030204"/>
              </a:rPr>
              <a:t>hatbots</a:t>
            </a:r>
            <a:endParaRPr lang="en-US" sz="1350" dirty="0">
              <a:solidFill>
                <a:srgbClr val="FFFFFF"/>
              </a:solidFill>
              <a:latin typeface="Calibri" panose="020F0502020204030204"/>
            </a:endParaRPr>
          </a:p>
          <a:p>
            <a:pPr marL="213853" indent="-214313" defTabSz="685766">
              <a:buFont typeface="Arial" panose="020B0604020202020204" pitchFamily="34" charset="0"/>
              <a:buChar char="•"/>
              <a:defRPr/>
            </a:pPr>
            <a:r>
              <a:rPr lang="en-US" sz="1200" dirty="0" err="1">
                <a:solidFill>
                  <a:srgbClr val="FFFFFF"/>
                </a:solidFill>
                <a:latin typeface="Calibri" panose="020F0502020204030204"/>
              </a:rPr>
              <a:t>Personalización</a:t>
            </a:r>
            <a:r>
              <a:rPr lang="en-US" sz="1200" dirty="0">
                <a:solidFill>
                  <a:srgbClr val="FFFFFF"/>
                </a:solidFill>
                <a:latin typeface="Calibri" panose="020F0502020204030204"/>
              </a:rPr>
              <a:t> y </a:t>
            </a:r>
            <a:r>
              <a:rPr lang="en-US" sz="1200" dirty="0" err="1">
                <a:solidFill>
                  <a:srgbClr val="FFFFFF"/>
                </a:solidFill>
                <a:latin typeface="Calibri" panose="020F0502020204030204"/>
              </a:rPr>
              <a:t>recomendaciones</a:t>
            </a:r>
            <a:endParaRPr lang="en-US" sz="1200" dirty="0">
              <a:solidFill>
                <a:srgbClr val="FFFFFF"/>
              </a:solidFill>
              <a:latin typeface="Calibri" panose="020F0502020204030204"/>
            </a:endParaRPr>
          </a:p>
          <a:p>
            <a:pPr marL="213853" indent="-214313" defTabSz="685766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FFFFFF"/>
                </a:solidFill>
                <a:latin typeface="Calibri" panose="020F0502020204030204"/>
              </a:rPr>
              <a:t>RAG para </a:t>
            </a:r>
            <a:r>
              <a:rPr lang="en-US" sz="1200" dirty="0" err="1">
                <a:solidFill>
                  <a:srgbClr val="FFFFFF"/>
                </a:solidFill>
                <a:latin typeface="Calibri" panose="020F0502020204030204"/>
              </a:rPr>
              <a:t>precisión</a:t>
            </a:r>
            <a:endParaRPr lang="en-US" sz="1200" dirty="0">
              <a:solidFill>
                <a:srgbClr val="FFFFFF"/>
              </a:solidFill>
              <a:latin typeface="Calibri" panose="020F0502020204030204"/>
            </a:endParaRPr>
          </a:p>
          <a:p>
            <a:pPr marL="213853" indent="-214313" defTabSz="685766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FFFFFF"/>
                </a:solidFill>
                <a:latin typeface="Calibri" panose="020F0502020204030204"/>
              </a:rPr>
              <a:t>Generación de </a:t>
            </a:r>
            <a:r>
              <a:rPr lang="en-US" sz="1200" dirty="0" err="1">
                <a:solidFill>
                  <a:srgbClr val="FFFFFF"/>
                </a:solidFill>
                <a:latin typeface="Calibri" panose="020F0502020204030204"/>
              </a:rPr>
              <a:t>contenido</a:t>
            </a:r>
            <a:endParaRPr lang="en-US" sz="1200" dirty="0">
              <a:solidFill>
                <a:srgbClr val="FFFFFF"/>
              </a:solidFill>
              <a:latin typeface="Calibri" panose="020F0502020204030204"/>
            </a:endParaRPr>
          </a:p>
          <a:p>
            <a:pPr marL="213836" indent="-214313" defTabSz="685766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FFFFFF"/>
                </a:solidFill>
                <a:latin typeface="Calibri" panose="020F0502020204030204"/>
              </a:rPr>
              <a:t>Asistencia al </a:t>
            </a:r>
            <a:r>
              <a:rPr lang="en-US" sz="1200" dirty="0" err="1">
                <a:solidFill>
                  <a:srgbClr val="FFFFFF"/>
                </a:solidFill>
                <a:latin typeface="Calibri" panose="020F0502020204030204"/>
              </a:rPr>
              <a:t>trabajo</a:t>
            </a:r>
            <a:r>
              <a:rPr lang="en-US" sz="1200" dirty="0">
                <a:solidFill>
                  <a:srgbClr val="FFFFFF"/>
                </a:solidFill>
                <a:latin typeface="Calibri" panose="020F0502020204030204"/>
              </a:rPr>
              <a:t> (</a:t>
            </a:r>
            <a:r>
              <a:rPr lang="en-US" sz="1200" dirty="0" err="1">
                <a:solidFill>
                  <a:srgbClr val="FFFFFF"/>
                </a:solidFill>
                <a:latin typeface="Calibri" panose="020F0502020204030204"/>
              </a:rPr>
              <a:t>búsqueda</a:t>
            </a:r>
            <a:r>
              <a:rPr lang="en-US" sz="1200" dirty="0">
                <a:solidFill>
                  <a:srgbClr val="FFFFFF"/>
                </a:solidFill>
                <a:latin typeface="Calibri" panose="020F0502020204030204"/>
              </a:rPr>
              <a:t> de </a:t>
            </a:r>
            <a:r>
              <a:rPr lang="en-US" sz="1200" dirty="0" err="1">
                <a:solidFill>
                  <a:srgbClr val="FFFFFF"/>
                </a:solidFill>
                <a:latin typeface="Calibri" panose="020F0502020204030204"/>
              </a:rPr>
              <a:t>texto</a:t>
            </a:r>
            <a:r>
              <a:rPr lang="en-US" sz="1200" dirty="0">
                <a:solidFill>
                  <a:srgbClr val="FFFFFF"/>
                </a:solidFill>
                <a:latin typeface="Calibri" panose="020F0502020204030204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Calibri" panose="020F0502020204030204"/>
              </a:rPr>
              <a:t>resumenes</a:t>
            </a:r>
            <a:r>
              <a:rPr lang="en-US" sz="1200" dirty="0">
                <a:solidFill>
                  <a:srgbClr val="FFFFFF"/>
                </a:solidFill>
                <a:latin typeface="Calibri" panose="020F0502020204030204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Calibri" panose="020F0502020204030204"/>
              </a:rPr>
              <a:t>información</a:t>
            </a:r>
            <a:r>
              <a:rPr lang="en-US" sz="120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alibri" panose="020F0502020204030204"/>
              </a:rPr>
              <a:t>etc</a:t>
            </a:r>
            <a:r>
              <a:rPr lang="en-US" sz="1200" dirty="0">
                <a:solidFill>
                  <a:srgbClr val="FFFFFF"/>
                </a:solidFill>
                <a:latin typeface="Calibri" panose="020F0502020204030204"/>
              </a:rPr>
              <a:t>…)</a:t>
            </a:r>
            <a:endParaRPr lang="en-US" sz="1200" dirty="0">
              <a:solidFill>
                <a:srgbClr val="FFFFFF"/>
              </a:solidFill>
              <a:latin typeface="Calibri" panose="020F0502020204030204"/>
              <a:ea typeface="Calibri"/>
              <a:cs typeface="Calibri" panose="020F0502020204030204"/>
            </a:endParaRPr>
          </a:p>
          <a:p>
            <a:pPr marL="213836" indent="-214313" defTabSz="685766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FFFFFF"/>
                </a:solidFill>
                <a:latin typeface="Calibri" panose="020F0502020204030204"/>
              </a:rPr>
              <a:t>Ayuda al </a:t>
            </a:r>
            <a:r>
              <a:rPr lang="en-US" sz="1200" dirty="0" err="1">
                <a:solidFill>
                  <a:srgbClr val="FFFFFF"/>
                </a:solidFill>
                <a:latin typeface="Calibri" panose="020F0502020204030204"/>
              </a:rPr>
              <a:t>cliente</a:t>
            </a:r>
            <a:r>
              <a:rPr lang="en-US" sz="1200" dirty="0">
                <a:solidFill>
                  <a:srgbClr val="FFFFFF"/>
                </a:solidFill>
                <a:latin typeface="Calibri" panose="020F0502020204030204"/>
              </a:rPr>
              <a:t> y </a:t>
            </a:r>
            <a:r>
              <a:rPr lang="en-US" sz="1200" dirty="0" err="1">
                <a:solidFill>
                  <a:srgbClr val="FFFFFF"/>
                </a:solidFill>
                <a:latin typeface="Calibri" panose="020F0502020204030204"/>
              </a:rPr>
              <a:t>analíticas</a:t>
            </a:r>
            <a:r>
              <a:rPr lang="en-US" sz="1200" dirty="0">
                <a:solidFill>
                  <a:srgbClr val="FFFFFF"/>
                </a:solidFill>
                <a:latin typeface="Calibri" panose="020F0502020204030204"/>
              </a:rPr>
              <a:t> de </a:t>
            </a:r>
            <a:r>
              <a:rPr lang="en-US" sz="1200" dirty="0" err="1">
                <a:solidFill>
                  <a:srgbClr val="FFFFFF"/>
                </a:solidFill>
                <a:latin typeface="Calibri" panose="020F0502020204030204"/>
              </a:rPr>
              <a:t>comportamiento</a:t>
            </a:r>
            <a:endParaRPr lang="en-US" sz="1200" dirty="0">
              <a:solidFill>
                <a:srgbClr val="FFFFFF"/>
              </a:solidFill>
              <a:latin typeface="Calibri" panose="020F0502020204030204"/>
              <a:ea typeface="Calibri"/>
              <a:cs typeface="Calibri" panose="020F0502020204030204"/>
            </a:endParaRPr>
          </a:p>
          <a:p>
            <a:pPr marL="213853" indent="-214313" defTabSz="685766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FFFFFF"/>
                </a:solidFill>
                <a:latin typeface="Calibri" panose="020F0502020204030204"/>
              </a:rPr>
              <a:t>Y </a:t>
            </a:r>
            <a:r>
              <a:rPr lang="en-US" sz="1200" dirty="0" err="1">
                <a:solidFill>
                  <a:srgbClr val="FFFFFF"/>
                </a:solidFill>
                <a:latin typeface="Calibri" panose="020F0502020204030204"/>
              </a:rPr>
              <a:t>mucho</a:t>
            </a:r>
            <a:r>
              <a:rPr lang="en-US" sz="120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alibri" panose="020F0502020204030204"/>
              </a:rPr>
              <a:t>más</a:t>
            </a:r>
            <a:r>
              <a:rPr lang="en-US" sz="1200" dirty="0">
                <a:solidFill>
                  <a:srgbClr val="FFFFFF"/>
                </a:solidFill>
                <a:latin typeface="Calibri" panose="020F0502020204030204"/>
              </a:rPr>
              <a:t>….</a:t>
            </a:r>
          </a:p>
          <a:p>
            <a:pPr marL="556736" lvl="1" indent="-214313" defTabSz="685766"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srgbClr val="FFFFFF"/>
              </a:solidFill>
              <a:latin typeface="Calibri" panose="020F0502020204030204"/>
            </a:endParaRPr>
          </a:p>
          <a:p>
            <a:pPr marL="556736" lvl="1" indent="-214313" defTabSz="685766"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31F8560-BCF2-41E5-AE57-6AE28DA9A27D}"/>
              </a:ext>
            </a:extLst>
          </p:cNvPr>
          <p:cNvSpPr/>
          <p:nvPr/>
        </p:nvSpPr>
        <p:spPr>
          <a:xfrm>
            <a:off x="1890798" y="1515337"/>
            <a:ext cx="2621396" cy="111720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tlCol="0" anchor="ctr"/>
          <a:lstStyle/>
          <a:p>
            <a:pPr defTabSz="685766">
              <a:defRPr/>
            </a:pPr>
            <a:r>
              <a:rPr lang="en-US" sz="1500" dirty="0" err="1">
                <a:solidFill>
                  <a:srgbClr val="FFFFFF"/>
                </a:solidFill>
                <a:latin typeface="Calibri" panose="020F0502020204030204"/>
              </a:rPr>
              <a:t>Productividad</a:t>
            </a:r>
            <a:r>
              <a:rPr lang="en-US" sz="1500" dirty="0">
                <a:solidFill>
                  <a:srgbClr val="FFFFFF"/>
                </a:solidFill>
                <a:latin typeface="Calibri" panose="020F0502020204030204"/>
              </a:rPr>
              <a:t> de </a:t>
            </a:r>
            <a:r>
              <a:rPr lang="en-US" sz="1500" dirty="0" err="1">
                <a:solidFill>
                  <a:srgbClr val="FFFFFF"/>
                </a:solidFill>
                <a:latin typeface="Calibri" panose="020F0502020204030204"/>
              </a:rPr>
              <a:t>negocio</a:t>
            </a:r>
            <a:endParaRPr lang="en-US" sz="1500" dirty="0">
              <a:solidFill>
                <a:srgbClr val="FFFFFF"/>
              </a:solidFill>
              <a:latin typeface="Calibri" panose="020F0502020204030204"/>
            </a:endParaRPr>
          </a:p>
          <a:p>
            <a:pPr marL="214313" indent="-214313" defTabSz="685766">
              <a:buFont typeface="Wingdings" panose="05000000000000000000" pitchFamily="2" charset="2"/>
              <a:buChar char="ü"/>
              <a:defRPr/>
            </a:pPr>
            <a:r>
              <a:rPr lang="en-US" sz="1200" dirty="0" err="1">
                <a:solidFill>
                  <a:srgbClr val="FFFFFF"/>
                </a:solidFill>
                <a:latin typeface="Calibri" panose="020F0502020204030204"/>
              </a:rPr>
              <a:t>Experiencia</a:t>
            </a:r>
            <a:r>
              <a:rPr lang="en-US" sz="1200" dirty="0">
                <a:solidFill>
                  <a:srgbClr val="FFFFFF"/>
                </a:solidFill>
                <a:latin typeface="Calibri" panose="020F0502020204030204"/>
              </a:rPr>
              <a:t> de </a:t>
            </a:r>
            <a:r>
              <a:rPr lang="en-US" sz="1200" dirty="0" err="1">
                <a:solidFill>
                  <a:srgbClr val="FFFFFF"/>
                </a:solidFill>
                <a:latin typeface="Calibri" panose="020F0502020204030204"/>
              </a:rPr>
              <a:t>clientes</a:t>
            </a:r>
            <a:endParaRPr lang="en-US" sz="1200" dirty="0">
              <a:solidFill>
                <a:srgbClr val="FFFFFF"/>
              </a:solidFill>
              <a:latin typeface="Calibri" panose="020F0502020204030204"/>
            </a:endParaRPr>
          </a:p>
          <a:p>
            <a:pPr marL="214313" indent="-214313" defTabSz="685766">
              <a:buFont typeface="Wingdings" panose="05000000000000000000" pitchFamily="2" charset="2"/>
              <a:buChar char="ü"/>
              <a:defRPr/>
            </a:pPr>
            <a:r>
              <a:rPr lang="en-US" sz="1200" dirty="0" err="1">
                <a:solidFill>
                  <a:srgbClr val="FFFFFF"/>
                </a:solidFill>
                <a:latin typeface="Calibri" panose="020F0502020204030204"/>
              </a:rPr>
              <a:t>Experiencia</a:t>
            </a:r>
            <a:r>
              <a:rPr lang="en-US" sz="1200" dirty="0">
                <a:solidFill>
                  <a:srgbClr val="FFFFFF"/>
                </a:solidFill>
                <a:latin typeface="Calibri" panose="020F0502020204030204"/>
              </a:rPr>
              <a:t> de </a:t>
            </a:r>
            <a:r>
              <a:rPr lang="en-US" sz="1200" dirty="0" err="1">
                <a:solidFill>
                  <a:srgbClr val="FFFFFF"/>
                </a:solidFill>
                <a:latin typeface="Calibri" panose="020F0502020204030204"/>
              </a:rPr>
              <a:t>empleados</a:t>
            </a:r>
            <a:endParaRPr lang="en-US" sz="1200" dirty="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48" name="Graphic 47">
            <a:extLst>
              <a:ext uri="{FF2B5EF4-FFF2-40B4-BE49-F238E27FC236}">
                <a16:creationId xmlns:a16="http://schemas.microsoft.com/office/drawing/2014/main" id="{ABA81C04-6773-BE39-0BB9-7436C7E7B3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4591" y="3415914"/>
            <a:ext cx="773868" cy="747855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42DF61D2-7FE1-A24A-7CE9-445D949DAC83}"/>
              </a:ext>
            </a:extLst>
          </p:cNvPr>
          <p:cNvSpPr txBox="1"/>
          <p:nvPr/>
        </p:nvSpPr>
        <p:spPr>
          <a:xfrm>
            <a:off x="5502607" y="3154140"/>
            <a:ext cx="165267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66">
              <a:defRPr/>
            </a:pPr>
            <a:r>
              <a:rPr lang="en-US" sz="1350" b="1" dirty="0">
                <a:solidFill>
                  <a:srgbClr val="FFFFFF"/>
                </a:solidFill>
                <a:latin typeface="Aptos" panose="020B0004020202020204" pitchFamily="34" charset="0"/>
              </a:rPr>
              <a:t>AI-powered Apps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347E593C-D69D-46AE-7D6C-2DA42A9FAC40}"/>
              </a:ext>
            </a:extLst>
          </p:cNvPr>
          <p:cNvSpPr/>
          <p:nvPr/>
        </p:nvSpPr>
        <p:spPr>
          <a:xfrm>
            <a:off x="6824594" y="4140535"/>
            <a:ext cx="724790" cy="73390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685766">
              <a:defRPr/>
            </a:pPr>
            <a:r>
              <a:rPr lang="en-US" sz="1200" dirty="0">
                <a:solidFill>
                  <a:srgbClr val="FFFFFF"/>
                </a:solidFill>
                <a:latin typeface="Calibri" panose="020F0502020204030204"/>
              </a:rPr>
              <a:t>Private LLM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99FAC336-DCED-B94D-8A83-BC9AC8F3098C}"/>
              </a:ext>
            </a:extLst>
          </p:cNvPr>
          <p:cNvSpPr/>
          <p:nvPr/>
        </p:nvSpPr>
        <p:spPr>
          <a:xfrm>
            <a:off x="6807925" y="2232373"/>
            <a:ext cx="819396" cy="8569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685766">
              <a:defRPr/>
            </a:pPr>
            <a:r>
              <a:rPr lang="en-US" sz="1200" dirty="0">
                <a:solidFill>
                  <a:srgbClr val="FFFFFF"/>
                </a:solidFill>
                <a:latin typeface="Calibri" panose="020F0502020204030204"/>
              </a:rPr>
              <a:t>Public LLM</a:t>
            </a: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6A64627-6A85-8F99-0E08-95B89B5B6334}"/>
              </a:ext>
            </a:extLst>
          </p:cNvPr>
          <p:cNvSpPr/>
          <p:nvPr/>
        </p:nvSpPr>
        <p:spPr>
          <a:xfrm>
            <a:off x="7126988" y="3186454"/>
            <a:ext cx="724790" cy="798261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685766">
              <a:defRPr/>
            </a:pPr>
            <a:r>
              <a:rPr lang="en-US" sz="1200" dirty="0">
                <a:solidFill>
                  <a:srgbClr val="FFFFFF"/>
                </a:solidFill>
                <a:latin typeface="Calibri" panose="020F0502020204030204"/>
              </a:rPr>
              <a:t>Hybrid LLM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90C31E9B-C6E4-64F1-2161-A8FCC5CD9746}"/>
              </a:ext>
            </a:extLst>
          </p:cNvPr>
          <p:cNvSpPr/>
          <p:nvPr/>
        </p:nvSpPr>
        <p:spPr>
          <a:xfrm>
            <a:off x="8203449" y="2073940"/>
            <a:ext cx="2076250" cy="153812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defTabSz="685766">
              <a:defRPr/>
            </a:pPr>
            <a:r>
              <a:rPr lang="en-US" sz="1350" b="1" dirty="0">
                <a:solidFill>
                  <a:srgbClr val="0057B7"/>
                </a:solidFill>
                <a:latin typeface="Calibri" panose="020F0502020204030204"/>
              </a:rPr>
              <a:t>APIs de LLM </a:t>
            </a:r>
            <a:r>
              <a:rPr lang="en-US" sz="1350" b="1" dirty="0" err="1">
                <a:solidFill>
                  <a:srgbClr val="0057B7"/>
                </a:solidFill>
                <a:latin typeface="Calibri" panose="020F0502020204030204"/>
              </a:rPr>
              <a:t>públicos</a:t>
            </a:r>
            <a:endParaRPr lang="en-US" sz="1350" b="1" dirty="0">
              <a:solidFill>
                <a:srgbClr val="0057B7"/>
              </a:solidFill>
              <a:latin typeface="Calibri" panose="020F0502020204030204"/>
            </a:endParaRPr>
          </a:p>
          <a:p>
            <a:pPr marL="214313" indent="-214313" defTabSz="685766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0057B7"/>
                </a:solidFill>
                <a:latin typeface="Calibri" panose="020F0502020204030204"/>
              </a:rPr>
              <a:t>OpenAI GPT</a:t>
            </a:r>
          </a:p>
          <a:p>
            <a:pPr marL="214313" indent="-214313" defTabSz="685766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0057B7"/>
                </a:solidFill>
                <a:latin typeface="Calibri" panose="020F0502020204030204"/>
              </a:rPr>
              <a:t>Anthropic Claude</a:t>
            </a:r>
          </a:p>
          <a:p>
            <a:pPr marL="214313" indent="-214313" defTabSz="685766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0057B7"/>
                </a:solidFill>
                <a:latin typeface="Calibri" panose="020F0502020204030204"/>
              </a:rPr>
              <a:t>Google Gemini</a:t>
            </a:r>
          </a:p>
          <a:p>
            <a:pPr marL="214313" indent="-214313" defTabSz="685766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0057B7"/>
                </a:solidFill>
                <a:latin typeface="Calibri" panose="020F0502020204030204"/>
              </a:rPr>
              <a:t>Microsoft Copilot</a:t>
            </a:r>
          </a:p>
          <a:p>
            <a:pPr defTabSz="685766">
              <a:defRPr/>
            </a:pPr>
            <a:r>
              <a:rPr lang="en-US" sz="1200" dirty="0">
                <a:solidFill>
                  <a:srgbClr val="0057B7"/>
                </a:solidFill>
                <a:latin typeface="Calibri" panose="020F0502020204030204"/>
              </a:rPr>
              <a:t>	:</a:t>
            </a:r>
          </a:p>
        </p:txBody>
      </p:sp>
      <p:sp>
        <p:nvSpPr>
          <p:cNvPr id="1024" name="Rectangle: Rounded Corners 1023">
            <a:extLst>
              <a:ext uri="{FF2B5EF4-FFF2-40B4-BE49-F238E27FC236}">
                <a16:creationId xmlns:a16="http://schemas.microsoft.com/office/drawing/2014/main" id="{A60EEC69-FCDF-2CE8-D144-700BDC281AAB}"/>
              </a:ext>
            </a:extLst>
          </p:cNvPr>
          <p:cNvSpPr/>
          <p:nvPr/>
        </p:nvSpPr>
        <p:spPr>
          <a:xfrm>
            <a:off x="8212487" y="3143584"/>
            <a:ext cx="2076250" cy="2172619"/>
          </a:xfrm>
          <a:prstGeom prst="roundRect">
            <a:avLst>
              <a:gd name="adj" fmla="val 612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defTabSz="685766">
              <a:defRPr/>
            </a:pPr>
            <a:r>
              <a:rPr lang="en-US" sz="1350" b="1" dirty="0" err="1">
                <a:solidFill>
                  <a:srgbClr val="0057B7"/>
                </a:solidFill>
                <a:latin typeface="Calibri" panose="020F0502020204030204"/>
              </a:rPr>
              <a:t>Despliegues</a:t>
            </a:r>
            <a:r>
              <a:rPr lang="en-US" sz="1350" b="1" dirty="0">
                <a:solidFill>
                  <a:srgbClr val="0057B7"/>
                </a:solidFill>
                <a:latin typeface="Calibri" panose="020F0502020204030204"/>
              </a:rPr>
              <a:t> de LLM </a:t>
            </a:r>
            <a:r>
              <a:rPr lang="en-US" sz="1350" b="1" dirty="0" err="1">
                <a:solidFill>
                  <a:srgbClr val="0057B7"/>
                </a:solidFill>
                <a:latin typeface="Calibri" panose="020F0502020204030204"/>
              </a:rPr>
              <a:t>en</a:t>
            </a:r>
            <a:r>
              <a:rPr lang="en-US" sz="1350" b="1" dirty="0">
                <a:solidFill>
                  <a:srgbClr val="0057B7"/>
                </a:solidFill>
                <a:latin typeface="Calibri" panose="020F0502020204030204"/>
              </a:rPr>
              <a:t> Local</a:t>
            </a:r>
          </a:p>
          <a:p>
            <a:pPr marL="214313" indent="-214313" defTabSz="685766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0057B7"/>
                </a:solidFill>
                <a:latin typeface="Calibri" panose="020F0502020204030204"/>
              </a:rPr>
              <a:t>Llama</a:t>
            </a:r>
          </a:p>
          <a:p>
            <a:pPr marL="214313" indent="-214313" defTabSz="685766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0057B7"/>
                </a:solidFill>
                <a:latin typeface="Calibri" panose="020F0502020204030204"/>
              </a:rPr>
              <a:t>GPT-OSS</a:t>
            </a:r>
          </a:p>
          <a:p>
            <a:pPr marL="214313" indent="-214313" defTabSz="685766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0057B7"/>
                </a:solidFill>
                <a:latin typeface="Calibri" panose="020F0502020204030204"/>
              </a:rPr>
              <a:t>Qwen</a:t>
            </a:r>
          </a:p>
          <a:p>
            <a:pPr marL="214313" indent="-214313" defTabSz="685766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0057B7"/>
                </a:solidFill>
                <a:latin typeface="Calibri" panose="020F0502020204030204"/>
              </a:rPr>
              <a:t>DeepSeek</a:t>
            </a:r>
          </a:p>
          <a:p>
            <a:pPr marL="214313" indent="-214313" defTabSz="685766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0057B7"/>
                </a:solidFill>
                <a:latin typeface="Calibri" panose="020F0502020204030204"/>
              </a:rPr>
              <a:t>Mistral</a:t>
            </a:r>
          </a:p>
          <a:p>
            <a:pPr marL="214313" indent="-214313" defTabSz="685766"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solidFill>
                  <a:srgbClr val="0057B7"/>
                </a:solidFill>
                <a:latin typeface="Calibri" panose="020F0502020204030204"/>
              </a:rPr>
              <a:t>Gemma</a:t>
            </a:r>
          </a:p>
        </p:txBody>
      </p:sp>
      <p:cxnSp>
        <p:nvCxnSpPr>
          <p:cNvPr id="1030" name="Straight Connector 1029">
            <a:extLst>
              <a:ext uri="{FF2B5EF4-FFF2-40B4-BE49-F238E27FC236}">
                <a16:creationId xmlns:a16="http://schemas.microsoft.com/office/drawing/2014/main" id="{F2EEF531-EF38-87FC-DC7D-632E7D5A5EA2}"/>
              </a:ext>
            </a:extLst>
          </p:cNvPr>
          <p:cNvCxnSpPr>
            <a:cxnSpLocks/>
            <a:stCxn id="60" idx="6"/>
          </p:cNvCxnSpPr>
          <p:nvPr/>
        </p:nvCxnSpPr>
        <p:spPr>
          <a:xfrm>
            <a:off x="7627322" y="2660829"/>
            <a:ext cx="646853" cy="0"/>
          </a:xfrm>
          <a:prstGeom prst="line">
            <a:avLst/>
          </a:prstGeom>
          <a:ln w="25400" cap="rnd">
            <a:solidFill>
              <a:schemeClr val="accent6"/>
            </a:solidFill>
            <a:prstDash val="sysDot"/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1" name="Straight Connector 1030">
            <a:extLst>
              <a:ext uri="{FF2B5EF4-FFF2-40B4-BE49-F238E27FC236}">
                <a16:creationId xmlns:a16="http://schemas.microsoft.com/office/drawing/2014/main" id="{F0901BC1-E46E-ED12-FCED-9315567EF602}"/>
              </a:ext>
            </a:extLst>
          </p:cNvPr>
          <p:cNvCxnSpPr>
            <a:cxnSpLocks/>
            <a:stCxn id="59" idx="6"/>
          </p:cNvCxnSpPr>
          <p:nvPr/>
        </p:nvCxnSpPr>
        <p:spPr>
          <a:xfrm>
            <a:off x="7549384" y="4507489"/>
            <a:ext cx="724790" cy="7076"/>
          </a:xfrm>
          <a:prstGeom prst="line">
            <a:avLst/>
          </a:prstGeom>
          <a:ln w="25400" cap="rnd">
            <a:solidFill>
              <a:schemeClr val="accent6"/>
            </a:solidFill>
            <a:prstDash val="sysDot"/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2" name="Straight Connector 1031">
            <a:extLst>
              <a:ext uri="{FF2B5EF4-FFF2-40B4-BE49-F238E27FC236}">
                <a16:creationId xmlns:a16="http://schemas.microsoft.com/office/drawing/2014/main" id="{26CB11AF-5302-4E54-F84D-8DD352D1F600}"/>
              </a:ext>
            </a:extLst>
          </p:cNvPr>
          <p:cNvCxnSpPr>
            <a:cxnSpLocks/>
            <a:stCxn id="61" idx="6"/>
            <a:endCxn id="1037" idx="1"/>
          </p:cNvCxnSpPr>
          <p:nvPr/>
        </p:nvCxnSpPr>
        <p:spPr>
          <a:xfrm flipV="1">
            <a:off x="7851779" y="3578508"/>
            <a:ext cx="266107" cy="7076"/>
          </a:xfrm>
          <a:prstGeom prst="line">
            <a:avLst/>
          </a:prstGeom>
          <a:ln w="25400" cap="rnd">
            <a:solidFill>
              <a:schemeClr val="accent6"/>
            </a:solidFill>
            <a:prstDash val="sysDot"/>
            <a:round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7" name="Left Bracket 1036">
            <a:extLst>
              <a:ext uri="{FF2B5EF4-FFF2-40B4-BE49-F238E27FC236}">
                <a16:creationId xmlns:a16="http://schemas.microsoft.com/office/drawing/2014/main" id="{023963EA-68D5-72EE-4D47-F110A2A407EE}"/>
              </a:ext>
            </a:extLst>
          </p:cNvPr>
          <p:cNvSpPr/>
          <p:nvPr/>
        </p:nvSpPr>
        <p:spPr>
          <a:xfrm>
            <a:off x="8117885" y="2967470"/>
            <a:ext cx="157498" cy="1222076"/>
          </a:xfrm>
          <a:prstGeom prst="leftBracket">
            <a:avLst>
              <a:gd name="adj" fmla="val 42116"/>
            </a:avLst>
          </a:prstGeom>
          <a:ln w="25400" cap="rnd">
            <a:solidFill>
              <a:schemeClr val="accent6"/>
            </a:solidFill>
            <a:prstDash val="sysDot"/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766">
              <a:defRPr/>
            </a:pPr>
            <a:endParaRPr lang="en-US" sz="1350">
              <a:solidFill>
                <a:srgbClr val="000000"/>
              </a:solidFill>
              <a:latin typeface="Calibri" panose="020F0502020204030204"/>
            </a:endParaRPr>
          </a:p>
        </p:txBody>
      </p:sp>
      <p:pic>
        <p:nvPicPr>
          <p:cNvPr id="49" name="Imagen 8">
            <a:extLst>
              <a:ext uri="{FF2B5EF4-FFF2-40B4-BE49-F238E27FC236}">
                <a16:creationId xmlns:a16="http://schemas.microsoft.com/office/drawing/2014/main" id="{C87B859E-EC04-6E26-B319-8CFD8C2A019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57510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17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1FC7F8-3E15-6461-9D6B-9D3FE127C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975728-46DC-32F6-8877-12AEC8393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 disponible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stand de A10 Networks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2636A10-3BB6-E77F-0C7C-6E8BE58A17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690" y="1005868"/>
            <a:ext cx="4641546" cy="211949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BA916C0-E50F-132D-55FD-B703C5481E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9314" y="1005868"/>
            <a:ext cx="4641545" cy="211949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D589B61-C381-B749-689C-C4DCA2B810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5227" y="3277457"/>
            <a:ext cx="4641545" cy="2119490"/>
          </a:xfrm>
          <a:prstGeom prst="rect">
            <a:avLst/>
          </a:prstGeom>
        </p:spPr>
      </p:pic>
      <p:pic>
        <p:nvPicPr>
          <p:cNvPr id="2" name="Imagen 8">
            <a:extLst>
              <a:ext uri="{FF2B5EF4-FFF2-40B4-BE49-F238E27FC236}">
                <a16:creationId xmlns:a16="http://schemas.microsoft.com/office/drawing/2014/main" id="{ACCB2C9E-5741-85DA-A082-212E73F079CA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557510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577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3921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E846520-5C89-A6B3-67CF-3F88F216FAFB}"/>
              </a:ext>
            </a:extLst>
          </p:cNvPr>
          <p:cNvSpPr/>
          <p:nvPr/>
        </p:nvSpPr>
        <p:spPr>
          <a:xfrm>
            <a:off x="2821192" y="1433743"/>
            <a:ext cx="6964070" cy="10521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5740" tIns="0" bIns="0" rtlCol="0" anchor="ctr"/>
          <a:lstStyle/>
          <a:p>
            <a:pPr defTabSz="685766">
              <a:defRPr/>
            </a:pPr>
            <a:r>
              <a:rPr lang="en-US" sz="1500" b="1" dirty="0" err="1">
                <a:solidFill>
                  <a:srgbClr val="001E61"/>
                </a:solidFill>
                <a:latin typeface="Calibri" panose="020F0502020204030204"/>
              </a:rPr>
              <a:t>Vulnerabilidades</a:t>
            </a:r>
            <a:r>
              <a:rPr lang="en-US" sz="1500" b="1" dirty="0">
                <a:solidFill>
                  <a:srgbClr val="001E61"/>
                </a:solidFill>
                <a:latin typeface="Calibri" panose="020F0502020204030204"/>
              </a:rPr>
              <a:t> a </a:t>
            </a:r>
            <a:r>
              <a:rPr lang="en-US" sz="1500" b="1" dirty="0" err="1">
                <a:solidFill>
                  <a:srgbClr val="001E61"/>
                </a:solidFill>
                <a:latin typeface="Calibri" panose="020F0502020204030204"/>
              </a:rPr>
              <a:t>nivel</a:t>
            </a:r>
            <a:r>
              <a:rPr lang="en-US" sz="1500" b="1" dirty="0">
                <a:solidFill>
                  <a:srgbClr val="001E61"/>
                </a:solidFill>
                <a:latin typeface="Calibri" panose="020F0502020204030204"/>
              </a:rPr>
              <a:t> de </a:t>
            </a:r>
            <a:r>
              <a:rPr lang="en-US" sz="1500" b="1" dirty="0" err="1">
                <a:solidFill>
                  <a:srgbClr val="001E61"/>
                </a:solidFill>
                <a:latin typeface="Calibri" panose="020F0502020204030204"/>
              </a:rPr>
              <a:t>modelo</a:t>
            </a:r>
            <a:endParaRPr lang="en-US" sz="1500" b="1" dirty="0">
              <a:solidFill>
                <a:srgbClr val="001E61"/>
              </a:solidFill>
              <a:latin typeface="Calibri" panose="020F0502020204030204"/>
            </a:endParaRPr>
          </a:p>
          <a:p>
            <a:pPr marL="342884" lvl="1" defTabSz="685766"/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Los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ataques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de “prompt injection” y de “jailbreak”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permiten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a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los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usuarios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malintencionados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eludir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los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controles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de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seguridad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de la IA o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extraer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datos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restringidos</a:t>
            </a:r>
            <a:endParaRPr lang="en-US" sz="135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F42322-C6B4-CAA2-4D12-36CD80EF279B}"/>
              </a:ext>
            </a:extLst>
          </p:cNvPr>
          <p:cNvSpPr/>
          <p:nvPr/>
        </p:nvSpPr>
        <p:spPr>
          <a:xfrm>
            <a:off x="2821192" y="2605777"/>
            <a:ext cx="6964070" cy="10521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5740" tIns="0" bIns="0" rtlCol="0" anchor="ctr"/>
          <a:lstStyle/>
          <a:p>
            <a:pPr defTabSz="685766">
              <a:defRPr/>
            </a:pPr>
            <a:r>
              <a:rPr lang="en-US" sz="1500" b="1" dirty="0" err="1">
                <a:solidFill>
                  <a:srgbClr val="001E61"/>
                </a:solidFill>
                <a:latin typeface="Calibri" panose="020F0502020204030204"/>
              </a:rPr>
              <a:t>Riesgos</a:t>
            </a:r>
            <a:r>
              <a:rPr lang="en-US" sz="1500" b="1" dirty="0">
                <a:solidFill>
                  <a:srgbClr val="001E61"/>
                </a:solidFill>
                <a:latin typeface="Calibri" panose="020F0502020204030204"/>
              </a:rPr>
              <a:t> de </a:t>
            </a:r>
            <a:r>
              <a:rPr lang="en-US" sz="1500" b="1" dirty="0" err="1">
                <a:solidFill>
                  <a:srgbClr val="001E61"/>
                </a:solidFill>
                <a:latin typeface="Calibri" panose="020F0502020204030204"/>
              </a:rPr>
              <a:t>exposición</a:t>
            </a:r>
            <a:r>
              <a:rPr lang="en-US" sz="1500" b="1" dirty="0">
                <a:solidFill>
                  <a:srgbClr val="001E61"/>
                </a:solidFill>
                <a:latin typeface="Calibri" panose="020F0502020204030204"/>
              </a:rPr>
              <a:t> de </a:t>
            </a:r>
            <a:r>
              <a:rPr lang="en-US" sz="1500" b="1" dirty="0" err="1">
                <a:solidFill>
                  <a:srgbClr val="001E61"/>
                </a:solidFill>
                <a:latin typeface="Calibri" panose="020F0502020204030204"/>
              </a:rPr>
              <a:t>datos</a:t>
            </a:r>
            <a:endParaRPr lang="en-US" sz="1500" b="1" dirty="0">
              <a:solidFill>
                <a:srgbClr val="001E61"/>
              </a:solidFill>
              <a:latin typeface="Calibri" panose="020F0502020204030204"/>
            </a:endParaRPr>
          </a:p>
          <a:p>
            <a:pPr marL="342884" lvl="1" defTabSz="685766">
              <a:defRPr/>
            </a:pP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Los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datos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sensibles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(PII)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compartidos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con la IA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pueden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ser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almacenados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o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malusados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,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violando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políticas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o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regulaciones</a:t>
            </a:r>
            <a:endParaRPr lang="en-US" sz="135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4EC3FA-FF35-4028-F23A-E8D4A268D70E}"/>
              </a:ext>
            </a:extLst>
          </p:cNvPr>
          <p:cNvSpPr/>
          <p:nvPr/>
        </p:nvSpPr>
        <p:spPr>
          <a:xfrm>
            <a:off x="2821192" y="3771591"/>
            <a:ext cx="6964070" cy="10521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5740" tIns="0" bIns="0" rtlCol="0" anchor="ctr"/>
          <a:lstStyle/>
          <a:p>
            <a:pPr defTabSz="685766">
              <a:defRPr/>
            </a:pPr>
            <a:r>
              <a:rPr lang="en-US" sz="1500" b="1" dirty="0" err="1">
                <a:solidFill>
                  <a:srgbClr val="001E61"/>
                </a:solidFill>
                <a:latin typeface="Calibri" panose="020F0502020204030204"/>
              </a:rPr>
              <a:t>Retos</a:t>
            </a:r>
            <a:r>
              <a:rPr lang="en-US" sz="1500" b="1" dirty="0">
                <a:solidFill>
                  <a:srgbClr val="001E61"/>
                </a:solidFill>
                <a:latin typeface="Calibri" panose="020F0502020204030204"/>
              </a:rPr>
              <a:t> de </a:t>
            </a:r>
            <a:r>
              <a:rPr lang="en-US" sz="1500" b="1" dirty="0" err="1">
                <a:solidFill>
                  <a:srgbClr val="001E61"/>
                </a:solidFill>
                <a:latin typeface="Calibri" panose="020F0502020204030204"/>
              </a:rPr>
              <a:t>seguridad</a:t>
            </a:r>
            <a:r>
              <a:rPr lang="en-US" sz="1500" b="1" dirty="0">
                <a:solidFill>
                  <a:srgbClr val="001E61"/>
                </a:solidFill>
                <a:latin typeface="Calibri" panose="020F0502020204030204"/>
              </a:rPr>
              <a:t> </a:t>
            </a:r>
            <a:r>
              <a:rPr lang="en-US" sz="1500" b="1" dirty="0" err="1">
                <a:solidFill>
                  <a:srgbClr val="001E61"/>
                </a:solidFill>
                <a:latin typeface="Calibri" panose="020F0502020204030204"/>
              </a:rPr>
              <a:t>operacional</a:t>
            </a:r>
            <a:endParaRPr lang="en-US" sz="1500" b="1" dirty="0">
              <a:solidFill>
                <a:srgbClr val="001E61"/>
              </a:solidFill>
              <a:latin typeface="Calibri" panose="020F0502020204030204"/>
            </a:endParaRPr>
          </a:p>
          <a:p>
            <a:pPr marL="342884" lvl="1" defTabSz="685766"/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Una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seguridad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eficaz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en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materia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de IA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requiere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registros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de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auditoría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,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supervisión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y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visibilidad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en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tiempo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real,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así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como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una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gobernanza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y un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cumplimiento</a:t>
            </a:r>
            <a:r>
              <a:rPr lang="en-US" sz="1350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en-US" sz="1350" dirty="0" err="1">
                <a:solidFill>
                  <a:srgbClr val="000000"/>
                </a:solidFill>
                <a:latin typeface="Calibri" panose="020F0502020204030204"/>
              </a:rPr>
              <a:t>estrictos</a:t>
            </a:r>
            <a:endParaRPr lang="en-US" sz="135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BE19873-058B-2CB7-35BE-B48B02CC76DC}"/>
              </a:ext>
            </a:extLst>
          </p:cNvPr>
          <p:cNvSpPr/>
          <p:nvPr/>
        </p:nvSpPr>
        <p:spPr>
          <a:xfrm>
            <a:off x="1846164" y="2602769"/>
            <a:ext cx="1008549" cy="10497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>
              <a:defRPr/>
            </a:pPr>
            <a:endParaRPr lang="en-US" sz="1350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5379736-8E67-F821-5311-7607839BFB22}"/>
              </a:ext>
            </a:extLst>
          </p:cNvPr>
          <p:cNvSpPr/>
          <p:nvPr/>
        </p:nvSpPr>
        <p:spPr>
          <a:xfrm>
            <a:off x="1847534" y="3771346"/>
            <a:ext cx="1007179" cy="10527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>
              <a:defRPr/>
            </a:pPr>
            <a:endParaRPr lang="en-US" sz="1350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4953E72-0D93-6F43-E438-2EAE1BB7A5D5}"/>
              </a:ext>
            </a:extLst>
          </p:cNvPr>
          <p:cNvSpPr/>
          <p:nvPr/>
        </p:nvSpPr>
        <p:spPr>
          <a:xfrm>
            <a:off x="1847534" y="1433498"/>
            <a:ext cx="1007179" cy="10527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>
              <a:defRPr/>
            </a:pPr>
            <a:endParaRPr lang="en-US" sz="1350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D3DB9C6-BDCF-5B36-20BB-9E409C72E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Por </a:t>
            </a:r>
            <a:r>
              <a:rPr lang="en-US" dirty="0" err="1"/>
              <a:t>qué</a:t>
            </a:r>
            <a:r>
              <a:rPr lang="en-US" dirty="0"/>
              <a:t> la </a:t>
            </a:r>
            <a:r>
              <a:rPr lang="en-US" dirty="0" err="1"/>
              <a:t>seguridad</a:t>
            </a:r>
            <a:r>
              <a:rPr lang="en-US" dirty="0"/>
              <a:t> de la IA </a:t>
            </a:r>
            <a:r>
              <a:rPr lang="en-US" dirty="0" err="1"/>
              <a:t>importa</a:t>
            </a:r>
            <a:endParaRPr lang="en-US" dirty="0"/>
          </a:p>
        </p:txBody>
      </p:sp>
      <p:sp>
        <p:nvSpPr>
          <p:cNvPr id="9" name="Freeform 1">
            <a:extLst>
              <a:ext uri="{FF2B5EF4-FFF2-40B4-BE49-F238E27FC236}">
                <a16:creationId xmlns:a16="http://schemas.microsoft.com/office/drawing/2014/main" id="{04175354-3DA7-4DAF-10AE-36D64CBC22F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30428" y="1638596"/>
            <a:ext cx="445384" cy="612403"/>
          </a:xfrm>
          <a:custGeom>
            <a:avLst/>
            <a:gdLst>
              <a:gd name="T0" fmla="*/ 614 w 1272"/>
              <a:gd name="T1" fmla="*/ 1741 h 1747"/>
              <a:gd name="T2" fmla="*/ 74 w 1272"/>
              <a:gd name="T3" fmla="*/ 1325 h 1747"/>
              <a:gd name="T4" fmla="*/ 204 w 1272"/>
              <a:gd name="T5" fmla="*/ 1160 h 1747"/>
              <a:gd name="T6" fmla="*/ 175 w 1272"/>
              <a:gd name="T7" fmla="*/ 1229 h 1747"/>
              <a:gd name="T8" fmla="*/ 27 w 1272"/>
              <a:gd name="T9" fmla="*/ 1238 h 1747"/>
              <a:gd name="T10" fmla="*/ 0 w 1272"/>
              <a:gd name="T11" fmla="*/ 257 h 1747"/>
              <a:gd name="T12" fmla="*/ 588 w 1272"/>
              <a:gd name="T13" fmla="*/ 32 h 1747"/>
              <a:gd name="T14" fmla="*/ 684 w 1272"/>
              <a:gd name="T15" fmla="*/ 33 h 1747"/>
              <a:gd name="T16" fmla="*/ 816 w 1272"/>
              <a:gd name="T17" fmla="*/ 136 h 1747"/>
              <a:gd name="T18" fmla="*/ 829 w 1272"/>
              <a:gd name="T19" fmla="*/ 271 h 1747"/>
              <a:gd name="T20" fmla="*/ 816 w 1272"/>
              <a:gd name="T21" fmla="*/ 398 h 1747"/>
              <a:gd name="T22" fmla="*/ 856 w 1272"/>
              <a:gd name="T23" fmla="*/ 254 h 1747"/>
              <a:gd name="T24" fmla="*/ 897 w 1272"/>
              <a:gd name="T25" fmla="*/ 166 h 1747"/>
              <a:gd name="T26" fmla="*/ 1271 w 1272"/>
              <a:gd name="T27" fmla="*/ 257 h 1747"/>
              <a:gd name="T28" fmla="*/ 1269 w 1272"/>
              <a:gd name="T29" fmla="*/ 989 h 1747"/>
              <a:gd name="T30" fmla="*/ 1025 w 1272"/>
              <a:gd name="T31" fmla="*/ 899 h 1747"/>
              <a:gd name="T32" fmla="*/ 767 w 1272"/>
              <a:gd name="T33" fmla="*/ 925 h 1747"/>
              <a:gd name="T34" fmla="*/ 1027 w 1272"/>
              <a:gd name="T35" fmla="*/ 922 h 1747"/>
              <a:gd name="T36" fmla="*/ 1271 w 1272"/>
              <a:gd name="T37" fmla="*/ 1078 h 1747"/>
              <a:gd name="T38" fmla="*/ 656 w 1272"/>
              <a:gd name="T39" fmla="*/ 1741 h 1747"/>
              <a:gd name="T40" fmla="*/ 153 w 1272"/>
              <a:gd name="T41" fmla="*/ 1336 h 1747"/>
              <a:gd name="T42" fmla="*/ 1214 w 1272"/>
              <a:gd name="T43" fmla="*/ 1117 h 1747"/>
              <a:gd name="T44" fmla="*/ 1006 w 1272"/>
              <a:gd name="T45" fmla="*/ 982 h 1747"/>
              <a:gd name="T46" fmla="*/ 477 w 1272"/>
              <a:gd name="T47" fmla="*/ 763 h 1747"/>
              <a:gd name="T48" fmla="*/ 1047 w 1272"/>
              <a:gd name="T49" fmla="*/ 840 h 1747"/>
              <a:gd name="T50" fmla="*/ 1215 w 1272"/>
              <a:gd name="T51" fmla="*/ 929 h 1747"/>
              <a:gd name="T52" fmla="*/ 911 w 1272"/>
              <a:gd name="T53" fmla="*/ 229 h 1747"/>
              <a:gd name="T54" fmla="*/ 866 w 1272"/>
              <a:gd name="T55" fmla="*/ 334 h 1747"/>
              <a:gd name="T56" fmla="*/ 653 w 1272"/>
              <a:gd name="T57" fmla="*/ 589 h 1747"/>
              <a:gd name="T58" fmla="*/ 715 w 1272"/>
              <a:gd name="T59" fmla="*/ 305 h 1747"/>
              <a:gd name="T60" fmla="*/ 782 w 1272"/>
              <a:gd name="T61" fmla="*/ 184 h 1747"/>
              <a:gd name="T62" fmla="*/ 56 w 1272"/>
              <a:gd name="T63" fmla="*/ 261 h 1747"/>
              <a:gd name="T64" fmla="*/ 71 w 1272"/>
              <a:gd name="T65" fmla="*/ 1199 h 1747"/>
              <a:gd name="T66" fmla="*/ 113 w 1272"/>
              <a:gd name="T67" fmla="*/ 1096 h 1747"/>
              <a:gd name="T68" fmla="*/ 518 w 1272"/>
              <a:gd name="T69" fmla="*/ 947 h 1747"/>
              <a:gd name="T70" fmla="*/ 243 w 1272"/>
              <a:gd name="T71" fmla="*/ 1218 h 1747"/>
              <a:gd name="T72" fmla="*/ 153 w 1272"/>
              <a:gd name="T73" fmla="*/ 1336 h 1747"/>
              <a:gd name="T74" fmla="*/ 288 w 1272"/>
              <a:gd name="T75" fmla="*/ 1165 h 1747"/>
              <a:gd name="T76" fmla="*/ 278 w 1272"/>
              <a:gd name="T77" fmla="*/ 1164 h 17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272" h="1747">
                <a:moveTo>
                  <a:pt x="636" y="1746"/>
                </a:moveTo>
                <a:cubicBezTo>
                  <a:pt x="628" y="1746"/>
                  <a:pt x="621" y="1744"/>
                  <a:pt x="614" y="1741"/>
                </a:cubicBezTo>
                <a:cubicBezTo>
                  <a:pt x="555" y="1713"/>
                  <a:pt x="250" y="1567"/>
                  <a:pt x="94" y="1352"/>
                </a:cubicBezTo>
                <a:lnTo>
                  <a:pt x="74" y="1325"/>
                </a:lnTo>
                <a:lnTo>
                  <a:pt x="174" y="1249"/>
                </a:lnTo>
                <a:lnTo>
                  <a:pt x="204" y="1160"/>
                </a:lnTo>
                <a:lnTo>
                  <a:pt x="172" y="1157"/>
                </a:lnTo>
                <a:lnTo>
                  <a:pt x="175" y="1229"/>
                </a:lnTo>
                <a:lnTo>
                  <a:pt x="42" y="1265"/>
                </a:lnTo>
                <a:lnTo>
                  <a:pt x="27" y="1238"/>
                </a:lnTo>
                <a:cubicBezTo>
                  <a:pt x="8" y="1195"/>
                  <a:pt x="0" y="1152"/>
                  <a:pt x="0" y="1097"/>
                </a:cubicBezTo>
                <a:lnTo>
                  <a:pt x="0" y="257"/>
                </a:lnTo>
                <a:cubicBezTo>
                  <a:pt x="0" y="228"/>
                  <a:pt x="24" y="204"/>
                  <a:pt x="52" y="204"/>
                </a:cubicBezTo>
                <a:cubicBezTo>
                  <a:pt x="504" y="204"/>
                  <a:pt x="588" y="33"/>
                  <a:pt x="588" y="32"/>
                </a:cubicBezTo>
                <a:cubicBezTo>
                  <a:pt x="595" y="12"/>
                  <a:pt x="614" y="0"/>
                  <a:pt x="635" y="0"/>
                </a:cubicBezTo>
                <a:cubicBezTo>
                  <a:pt x="657" y="0"/>
                  <a:pt x="676" y="13"/>
                  <a:pt x="684" y="33"/>
                </a:cubicBezTo>
                <a:lnTo>
                  <a:pt x="684" y="33"/>
                </a:lnTo>
                <a:cubicBezTo>
                  <a:pt x="684" y="33"/>
                  <a:pt x="710" y="89"/>
                  <a:pt x="816" y="136"/>
                </a:cubicBezTo>
                <a:lnTo>
                  <a:pt x="843" y="150"/>
                </a:lnTo>
                <a:lnTo>
                  <a:pt x="829" y="271"/>
                </a:lnTo>
                <a:lnTo>
                  <a:pt x="782" y="318"/>
                </a:lnTo>
                <a:lnTo>
                  <a:pt x="816" y="398"/>
                </a:lnTo>
                <a:lnTo>
                  <a:pt x="807" y="318"/>
                </a:lnTo>
                <a:lnTo>
                  <a:pt x="856" y="254"/>
                </a:lnTo>
                <a:lnTo>
                  <a:pt x="849" y="148"/>
                </a:lnTo>
                <a:lnTo>
                  <a:pt x="897" y="166"/>
                </a:lnTo>
                <a:cubicBezTo>
                  <a:pt x="983" y="192"/>
                  <a:pt x="1086" y="205"/>
                  <a:pt x="1219" y="205"/>
                </a:cubicBezTo>
                <a:cubicBezTo>
                  <a:pt x="1248" y="205"/>
                  <a:pt x="1271" y="228"/>
                  <a:pt x="1271" y="257"/>
                </a:cubicBezTo>
                <a:lnTo>
                  <a:pt x="1270" y="961"/>
                </a:lnTo>
                <a:lnTo>
                  <a:pt x="1269" y="989"/>
                </a:lnTo>
                <a:lnTo>
                  <a:pt x="1101" y="979"/>
                </a:lnTo>
                <a:lnTo>
                  <a:pt x="1025" y="899"/>
                </a:lnTo>
                <a:lnTo>
                  <a:pt x="775" y="927"/>
                </a:lnTo>
                <a:lnTo>
                  <a:pt x="767" y="925"/>
                </a:lnTo>
                <a:lnTo>
                  <a:pt x="801" y="952"/>
                </a:lnTo>
                <a:lnTo>
                  <a:pt x="1027" y="922"/>
                </a:lnTo>
                <a:lnTo>
                  <a:pt x="1124" y="1025"/>
                </a:lnTo>
                <a:lnTo>
                  <a:pt x="1271" y="1078"/>
                </a:lnTo>
                <a:lnTo>
                  <a:pt x="1271" y="1097"/>
                </a:lnTo>
                <a:cubicBezTo>
                  <a:pt x="1271" y="1460"/>
                  <a:pt x="681" y="1730"/>
                  <a:pt x="656" y="1741"/>
                </a:cubicBezTo>
                <a:cubicBezTo>
                  <a:pt x="651" y="1744"/>
                  <a:pt x="643" y="1746"/>
                  <a:pt x="636" y="1746"/>
                </a:cubicBezTo>
                <a:close/>
                <a:moveTo>
                  <a:pt x="153" y="1336"/>
                </a:moveTo>
                <a:cubicBezTo>
                  <a:pt x="303" y="1529"/>
                  <a:pt x="578" y="1662"/>
                  <a:pt x="635" y="1689"/>
                </a:cubicBezTo>
                <a:cubicBezTo>
                  <a:pt x="672" y="1672"/>
                  <a:pt x="1193" y="1425"/>
                  <a:pt x="1214" y="1117"/>
                </a:cubicBezTo>
                <a:lnTo>
                  <a:pt x="1093" y="1073"/>
                </a:lnTo>
                <a:lnTo>
                  <a:pt x="1006" y="982"/>
                </a:lnTo>
                <a:lnTo>
                  <a:pt x="785" y="1011"/>
                </a:lnTo>
                <a:lnTo>
                  <a:pt x="477" y="763"/>
                </a:lnTo>
                <a:lnTo>
                  <a:pt x="781" y="869"/>
                </a:lnTo>
                <a:lnTo>
                  <a:pt x="1047" y="840"/>
                </a:lnTo>
                <a:lnTo>
                  <a:pt x="1126" y="924"/>
                </a:lnTo>
                <a:lnTo>
                  <a:pt x="1215" y="929"/>
                </a:lnTo>
                <a:lnTo>
                  <a:pt x="1215" y="261"/>
                </a:lnTo>
                <a:cubicBezTo>
                  <a:pt x="1094" y="261"/>
                  <a:pt x="997" y="250"/>
                  <a:pt x="911" y="229"/>
                </a:cubicBezTo>
                <a:lnTo>
                  <a:pt x="914" y="272"/>
                </a:lnTo>
                <a:lnTo>
                  <a:pt x="866" y="334"/>
                </a:lnTo>
                <a:lnTo>
                  <a:pt x="876" y="427"/>
                </a:lnTo>
                <a:lnTo>
                  <a:pt x="653" y="589"/>
                </a:lnTo>
                <a:lnTo>
                  <a:pt x="756" y="402"/>
                </a:lnTo>
                <a:lnTo>
                  <a:pt x="715" y="305"/>
                </a:lnTo>
                <a:lnTo>
                  <a:pt x="775" y="246"/>
                </a:lnTo>
                <a:lnTo>
                  <a:pt x="782" y="184"/>
                </a:lnTo>
                <a:cubicBezTo>
                  <a:pt x="683" y="137"/>
                  <a:pt x="646" y="82"/>
                  <a:pt x="635" y="62"/>
                </a:cubicBezTo>
                <a:cubicBezTo>
                  <a:pt x="613" y="100"/>
                  <a:pt x="498" y="261"/>
                  <a:pt x="56" y="261"/>
                </a:cubicBezTo>
                <a:lnTo>
                  <a:pt x="56" y="1097"/>
                </a:lnTo>
                <a:cubicBezTo>
                  <a:pt x="56" y="1137"/>
                  <a:pt x="61" y="1168"/>
                  <a:pt x="71" y="1199"/>
                </a:cubicBezTo>
                <a:lnTo>
                  <a:pt x="117" y="1186"/>
                </a:lnTo>
                <a:lnTo>
                  <a:pt x="113" y="1096"/>
                </a:lnTo>
                <a:lnTo>
                  <a:pt x="261" y="1108"/>
                </a:lnTo>
                <a:lnTo>
                  <a:pt x="518" y="947"/>
                </a:lnTo>
                <a:lnTo>
                  <a:pt x="314" y="1224"/>
                </a:lnTo>
                <a:lnTo>
                  <a:pt x="243" y="1218"/>
                </a:lnTo>
                <a:lnTo>
                  <a:pt x="221" y="1283"/>
                </a:lnTo>
                <a:lnTo>
                  <a:pt x="153" y="1336"/>
                </a:lnTo>
                <a:close/>
                <a:moveTo>
                  <a:pt x="278" y="1164"/>
                </a:moveTo>
                <a:lnTo>
                  <a:pt x="288" y="1165"/>
                </a:lnTo>
                <a:lnTo>
                  <a:pt x="298" y="1151"/>
                </a:lnTo>
                <a:lnTo>
                  <a:pt x="278" y="11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endParaRPr lang="en-US" sz="1350" dirty="0">
              <a:solidFill>
                <a:srgbClr val="000000"/>
              </a:solidFill>
              <a:latin typeface="Calibri" panose="020F0502020204030204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831F1-680E-017A-E6FD-08F20684FD86}"/>
              </a:ext>
            </a:extLst>
          </p:cNvPr>
          <p:cNvGrpSpPr>
            <a:grpSpLocks noChangeAspect="1"/>
          </p:cNvGrpSpPr>
          <p:nvPr/>
        </p:nvGrpSpPr>
        <p:grpSpPr>
          <a:xfrm>
            <a:off x="2130428" y="2927879"/>
            <a:ext cx="561055" cy="401689"/>
            <a:chOff x="5956643" y="5852665"/>
            <a:chExt cx="822880" cy="589142"/>
          </a:xfrm>
          <a:solidFill>
            <a:schemeClr val="bg1"/>
          </a:solidFill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387EBA5-0453-2029-0E42-AF26B49A07F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411033" y="6118037"/>
              <a:ext cx="368490" cy="323770"/>
              <a:chOff x="7375794" y="2010525"/>
              <a:chExt cx="718083" cy="630936"/>
            </a:xfrm>
            <a:grpFill/>
          </p:grpSpPr>
          <p:sp>
            <p:nvSpPr>
              <p:cNvPr id="16" name="Freeform 69">
                <a:extLst>
                  <a:ext uri="{FF2B5EF4-FFF2-40B4-BE49-F238E27FC236}">
                    <a16:creationId xmlns:a16="http://schemas.microsoft.com/office/drawing/2014/main" id="{678F68B6-F531-E152-BA08-70A2D4FEBE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75794" y="2010525"/>
                <a:ext cx="718083" cy="630936"/>
              </a:xfrm>
              <a:custGeom>
                <a:avLst/>
                <a:gdLst>
                  <a:gd name="T0" fmla="*/ 855 w 910"/>
                  <a:gd name="T1" fmla="*/ 796 h 797"/>
                  <a:gd name="T2" fmla="*/ 52 w 910"/>
                  <a:gd name="T3" fmla="*/ 796 h 797"/>
                  <a:gd name="T4" fmla="*/ 8 w 910"/>
                  <a:gd name="T5" fmla="*/ 771 h 797"/>
                  <a:gd name="T6" fmla="*/ 8 w 910"/>
                  <a:gd name="T7" fmla="*/ 722 h 797"/>
                  <a:gd name="T8" fmla="*/ 411 w 910"/>
                  <a:gd name="T9" fmla="*/ 25 h 797"/>
                  <a:gd name="T10" fmla="*/ 454 w 910"/>
                  <a:gd name="T11" fmla="*/ 0 h 797"/>
                  <a:gd name="T12" fmla="*/ 498 w 910"/>
                  <a:gd name="T13" fmla="*/ 25 h 797"/>
                  <a:gd name="T14" fmla="*/ 900 w 910"/>
                  <a:gd name="T15" fmla="*/ 722 h 797"/>
                  <a:gd name="T16" fmla="*/ 900 w 910"/>
                  <a:gd name="T17" fmla="*/ 771 h 797"/>
                  <a:gd name="T18" fmla="*/ 855 w 910"/>
                  <a:gd name="T19" fmla="*/ 796 h 797"/>
                  <a:gd name="T20" fmla="*/ 454 w 910"/>
                  <a:gd name="T21" fmla="*/ 29 h 797"/>
                  <a:gd name="T22" fmla="*/ 437 w 910"/>
                  <a:gd name="T23" fmla="*/ 40 h 797"/>
                  <a:gd name="T24" fmla="*/ 35 w 910"/>
                  <a:gd name="T25" fmla="*/ 736 h 797"/>
                  <a:gd name="T26" fmla="*/ 35 w 910"/>
                  <a:gd name="T27" fmla="*/ 757 h 797"/>
                  <a:gd name="T28" fmla="*/ 52 w 910"/>
                  <a:gd name="T29" fmla="*/ 767 h 797"/>
                  <a:gd name="T30" fmla="*/ 855 w 910"/>
                  <a:gd name="T31" fmla="*/ 767 h 797"/>
                  <a:gd name="T32" fmla="*/ 873 w 910"/>
                  <a:gd name="T33" fmla="*/ 757 h 797"/>
                  <a:gd name="T34" fmla="*/ 873 w 910"/>
                  <a:gd name="T35" fmla="*/ 736 h 797"/>
                  <a:gd name="T36" fmla="*/ 470 w 910"/>
                  <a:gd name="T37" fmla="*/ 40 h 797"/>
                  <a:gd name="T38" fmla="*/ 470 w 910"/>
                  <a:gd name="T39" fmla="*/ 40 h 797"/>
                  <a:gd name="T40" fmla="*/ 454 w 910"/>
                  <a:gd name="T41" fmla="*/ 29 h 7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10" h="797">
                    <a:moveTo>
                      <a:pt x="855" y="796"/>
                    </a:moveTo>
                    <a:lnTo>
                      <a:pt x="52" y="796"/>
                    </a:lnTo>
                    <a:cubicBezTo>
                      <a:pt x="35" y="796"/>
                      <a:pt x="19" y="787"/>
                      <a:pt x="8" y="771"/>
                    </a:cubicBezTo>
                    <a:cubicBezTo>
                      <a:pt x="0" y="755"/>
                      <a:pt x="0" y="736"/>
                      <a:pt x="8" y="722"/>
                    </a:cubicBezTo>
                    <a:lnTo>
                      <a:pt x="411" y="25"/>
                    </a:lnTo>
                    <a:cubicBezTo>
                      <a:pt x="419" y="9"/>
                      <a:pt x="435" y="0"/>
                      <a:pt x="454" y="0"/>
                    </a:cubicBezTo>
                    <a:cubicBezTo>
                      <a:pt x="473" y="0"/>
                      <a:pt x="488" y="9"/>
                      <a:pt x="498" y="25"/>
                    </a:cubicBezTo>
                    <a:lnTo>
                      <a:pt x="900" y="722"/>
                    </a:lnTo>
                    <a:cubicBezTo>
                      <a:pt x="909" y="738"/>
                      <a:pt x="908" y="756"/>
                      <a:pt x="900" y="771"/>
                    </a:cubicBezTo>
                    <a:cubicBezTo>
                      <a:pt x="891" y="785"/>
                      <a:pt x="874" y="796"/>
                      <a:pt x="855" y="796"/>
                    </a:cubicBezTo>
                    <a:close/>
                    <a:moveTo>
                      <a:pt x="454" y="29"/>
                    </a:moveTo>
                    <a:cubicBezTo>
                      <a:pt x="447" y="29"/>
                      <a:pt x="440" y="34"/>
                      <a:pt x="437" y="40"/>
                    </a:cubicBezTo>
                    <a:lnTo>
                      <a:pt x="35" y="736"/>
                    </a:lnTo>
                    <a:cubicBezTo>
                      <a:pt x="30" y="742"/>
                      <a:pt x="30" y="751"/>
                      <a:pt x="35" y="757"/>
                    </a:cubicBezTo>
                    <a:cubicBezTo>
                      <a:pt x="39" y="762"/>
                      <a:pt x="45" y="767"/>
                      <a:pt x="52" y="767"/>
                    </a:cubicBezTo>
                    <a:lnTo>
                      <a:pt x="855" y="767"/>
                    </a:lnTo>
                    <a:cubicBezTo>
                      <a:pt x="862" y="767"/>
                      <a:pt x="870" y="762"/>
                      <a:pt x="873" y="757"/>
                    </a:cubicBezTo>
                    <a:cubicBezTo>
                      <a:pt x="877" y="751"/>
                      <a:pt x="877" y="742"/>
                      <a:pt x="873" y="736"/>
                    </a:cubicBezTo>
                    <a:lnTo>
                      <a:pt x="470" y="40"/>
                    </a:lnTo>
                    <a:lnTo>
                      <a:pt x="470" y="40"/>
                    </a:lnTo>
                    <a:cubicBezTo>
                      <a:pt x="469" y="32"/>
                      <a:pt x="462" y="29"/>
                      <a:pt x="454" y="29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939596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685766">
                  <a:defRPr/>
                </a:pPr>
                <a:endParaRPr lang="en-US" sz="825" dirty="0">
                  <a:solidFill>
                    <a:srgbClr val="001E61"/>
                  </a:solidFill>
                  <a:latin typeface="Calibri" panose="020F0502020204030204"/>
                  <a:cs typeface="Calibri Light" panose="020F0302020204030204" pitchFamily="34" charset="0"/>
                </a:endParaRPr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926124AF-51D3-97DC-C099-B80456EA3D96}"/>
                  </a:ext>
                </a:extLst>
              </p:cNvPr>
              <p:cNvGrpSpPr/>
              <p:nvPr/>
            </p:nvGrpSpPr>
            <p:grpSpPr>
              <a:xfrm>
                <a:off x="7711976" y="2225146"/>
                <a:ext cx="45719" cy="306779"/>
                <a:chOff x="7719637" y="-765704"/>
                <a:chExt cx="45719" cy="306779"/>
              </a:xfrm>
              <a:grpFill/>
            </p:grpSpPr>
            <p:sp>
              <p:nvSpPr>
                <p:cNvPr id="18" name="Freeform 222">
                  <a:extLst>
                    <a:ext uri="{FF2B5EF4-FFF2-40B4-BE49-F238E27FC236}">
                      <a16:creationId xmlns:a16="http://schemas.microsoft.com/office/drawing/2014/main" id="{9FAFFAA7-9494-F32D-D428-F02DA86651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27149" y="-765704"/>
                  <a:ext cx="30694" cy="214871"/>
                </a:xfrm>
                <a:custGeom>
                  <a:avLst/>
                  <a:gdLst>
                    <a:gd name="T0" fmla="*/ 14 w 30"/>
                    <a:gd name="T1" fmla="*/ 214 h 215"/>
                    <a:gd name="T2" fmla="*/ 0 w 30"/>
                    <a:gd name="T3" fmla="*/ 214 h 215"/>
                    <a:gd name="T4" fmla="*/ 0 w 30"/>
                    <a:gd name="T5" fmla="*/ 0 h 215"/>
                    <a:gd name="T6" fmla="*/ 29 w 30"/>
                    <a:gd name="T7" fmla="*/ 0 h 215"/>
                    <a:gd name="T8" fmla="*/ 29 w 30"/>
                    <a:gd name="T9" fmla="*/ 214 h 215"/>
                    <a:gd name="T10" fmla="*/ 14 w 30"/>
                    <a:gd name="T11" fmla="*/ 214 h 2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0" h="215">
                      <a:moveTo>
                        <a:pt x="14" y="214"/>
                      </a:moveTo>
                      <a:lnTo>
                        <a:pt x="0" y="214"/>
                      </a:lnTo>
                      <a:lnTo>
                        <a:pt x="0" y="0"/>
                      </a:lnTo>
                      <a:lnTo>
                        <a:pt x="29" y="0"/>
                      </a:lnTo>
                      <a:lnTo>
                        <a:pt x="29" y="214"/>
                      </a:lnTo>
                      <a:lnTo>
                        <a:pt x="14" y="214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939596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defTabSz="685766">
                    <a:defRPr/>
                  </a:pPr>
                  <a:endParaRPr lang="en-US" sz="825" dirty="0">
                    <a:solidFill>
                      <a:srgbClr val="001E61"/>
                    </a:solidFill>
                    <a:latin typeface="Calibri" panose="020F0502020204030204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1F2B341E-3E37-23C2-A94F-5FEC5D036F07}"/>
                    </a:ext>
                  </a:extLst>
                </p:cNvPr>
                <p:cNvSpPr/>
                <p:nvPr/>
              </p:nvSpPr>
              <p:spPr>
                <a:xfrm>
                  <a:off x="7719637" y="-504644"/>
                  <a:ext cx="45719" cy="45719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766">
                    <a:defRPr/>
                  </a:pPr>
                  <a:endParaRPr lang="en-US" sz="825" dirty="0">
                    <a:solidFill>
                      <a:srgbClr val="FFFFFF"/>
                    </a:solidFill>
                    <a:latin typeface="Calibri" panose="020F0502020204030204"/>
                  </a:endParaRPr>
                </a:p>
              </p:txBody>
            </p:sp>
          </p:grpSp>
        </p:grpSp>
        <p:sp>
          <p:nvSpPr>
            <p:cNvPr id="24" name="Freeform 159">
              <a:extLst>
                <a:ext uri="{FF2B5EF4-FFF2-40B4-BE49-F238E27FC236}">
                  <a16:creationId xmlns:a16="http://schemas.microsoft.com/office/drawing/2014/main" id="{260293F6-EC16-36B3-3A01-614AC862AE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0284" y="5961860"/>
              <a:ext cx="746167" cy="476819"/>
            </a:xfrm>
            <a:custGeom>
              <a:avLst/>
              <a:gdLst>
                <a:gd name="T0" fmla="*/ 479 w 905"/>
                <a:gd name="T1" fmla="*/ 577 h 578"/>
                <a:gd name="T2" fmla="*/ 44 w 905"/>
                <a:gd name="T3" fmla="*/ 577 h 578"/>
                <a:gd name="T4" fmla="*/ 12 w 905"/>
                <a:gd name="T5" fmla="*/ 562 h 578"/>
                <a:gd name="T6" fmla="*/ 3 w 905"/>
                <a:gd name="T7" fmla="*/ 529 h 578"/>
                <a:gd name="T8" fmla="*/ 91 w 905"/>
                <a:gd name="T9" fmla="*/ 0 h 578"/>
                <a:gd name="T10" fmla="*/ 860 w 905"/>
                <a:gd name="T11" fmla="*/ 0 h 578"/>
                <a:gd name="T12" fmla="*/ 892 w 905"/>
                <a:gd name="T13" fmla="*/ 14 h 578"/>
                <a:gd name="T14" fmla="*/ 901 w 905"/>
                <a:gd name="T15" fmla="*/ 48 h 578"/>
                <a:gd name="T16" fmla="*/ 871 w 905"/>
                <a:gd name="T17" fmla="*/ 237 h 578"/>
                <a:gd name="T18" fmla="*/ 841 w 905"/>
                <a:gd name="T19" fmla="*/ 233 h 578"/>
                <a:gd name="T20" fmla="*/ 872 w 905"/>
                <a:gd name="T21" fmla="*/ 43 h 578"/>
                <a:gd name="T22" fmla="*/ 869 w 905"/>
                <a:gd name="T23" fmla="*/ 33 h 578"/>
                <a:gd name="T24" fmla="*/ 859 w 905"/>
                <a:gd name="T25" fmla="*/ 29 h 578"/>
                <a:gd name="T26" fmla="*/ 114 w 905"/>
                <a:gd name="T27" fmla="*/ 29 h 578"/>
                <a:gd name="T28" fmla="*/ 31 w 905"/>
                <a:gd name="T29" fmla="*/ 535 h 578"/>
                <a:gd name="T30" fmla="*/ 34 w 905"/>
                <a:gd name="T31" fmla="*/ 545 h 578"/>
                <a:gd name="T32" fmla="*/ 44 w 905"/>
                <a:gd name="T33" fmla="*/ 549 h 578"/>
                <a:gd name="T34" fmla="*/ 479 w 905"/>
                <a:gd name="T35" fmla="*/ 549 h 578"/>
                <a:gd name="T36" fmla="*/ 479 w 905"/>
                <a:gd name="T37" fmla="*/ 577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5" h="578">
                  <a:moveTo>
                    <a:pt x="479" y="577"/>
                  </a:moveTo>
                  <a:lnTo>
                    <a:pt x="44" y="577"/>
                  </a:lnTo>
                  <a:cubicBezTo>
                    <a:pt x="31" y="577"/>
                    <a:pt x="21" y="571"/>
                    <a:pt x="12" y="562"/>
                  </a:cubicBezTo>
                  <a:cubicBezTo>
                    <a:pt x="5" y="554"/>
                    <a:pt x="0" y="540"/>
                    <a:pt x="3" y="529"/>
                  </a:cubicBezTo>
                  <a:lnTo>
                    <a:pt x="91" y="0"/>
                  </a:lnTo>
                  <a:lnTo>
                    <a:pt x="860" y="0"/>
                  </a:lnTo>
                  <a:cubicBezTo>
                    <a:pt x="874" y="0"/>
                    <a:pt x="885" y="5"/>
                    <a:pt x="892" y="14"/>
                  </a:cubicBezTo>
                  <a:cubicBezTo>
                    <a:pt x="900" y="22"/>
                    <a:pt x="904" y="36"/>
                    <a:pt x="901" y="48"/>
                  </a:cubicBezTo>
                  <a:lnTo>
                    <a:pt x="871" y="237"/>
                  </a:lnTo>
                  <a:lnTo>
                    <a:pt x="841" y="233"/>
                  </a:lnTo>
                  <a:lnTo>
                    <a:pt x="872" y="43"/>
                  </a:lnTo>
                  <a:cubicBezTo>
                    <a:pt x="872" y="39"/>
                    <a:pt x="872" y="36"/>
                    <a:pt x="869" y="33"/>
                  </a:cubicBezTo>
                  <a:cubicBezTo>
                    <a:pt x="866" y="30"/>
                    <a:pt x="863" y="29"/>
                    <a:pt x="859" y="29"/>
                  </a:cubicBezTo>
                  <a:lnTo>
                    <a:pt x="114" y="29"/>
                  </a:lnTo>
                  <a:lnTo>
                    <a:pt x="31" y="535"/>
                  </a:lnTo>
                  <a:cubicBezTo>
                    <a:pt x="31" y="539"/>
                    <a:pt x="31" y="542"/>
                    <a:pt x="34" y="545"/>
                  </a:cubicBezTo>
                  <a:cubicBezTo>
                    <a:pt x="37" y="548"/>
                    <a:pt x="40" y="549"/>
                    <a:pt x="44" y="549"/>
                  </a:cubicBezTo>
                  <a:lnTo>
                    <a:pt x="479" y="549"/>
                  </a:lnTo>
                  <a:lnTo>
                    <a:pt x="479" y="57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93959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 dirty="0">
                <a:solidFill>
                  <a:srgbClr val="001E6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5" name="Freeform 160">
              <a:extLst>
                <a:ext uri="{FF2B5EF4-FFF2-40B4-BE49-F238E27FC236}">
                  <a16:creationId xmlns:a16="http://schemas.microsoft.com/office/drawing/2014/main" id="{97EBA696-04C1-19C0-12C4-F2F2B3A05D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6643" y="5852665"/>
              <a:ext cx="411304" cy="586014"/>
            </a:xfrm>
            <a:custGeom>
              <a:avLst/>
              <a:gdLst>
                <a:gd name="T0" fmla="*/ 46 w 498"/>
                <a:gd name="T1" fmla="*/ 707 h 708"/>
                <a:gd name="T2" fmla="*/ 0 w 498"/>
                <a:gd name="T3" fmla="*/ 660 h 708"/>
                <a:gd name="T4" fmla="*/ 0 w 498"/>
                <a:gd name="T5" fmla="*/ 0 h 708"/>
                <a:gd name="T6" fmla="*/ 418 w 498"/>
                <a:gd name="T7" fmla="*/ 0 h 708"/>
                <a:gd name="T8" fmla="*/ 497 w 498"/>
                <a:gd name="T9" fmla="*/ 136 h 708"/>
                <a:gd name="T10" fmla="*/ 472 w 498"/>
                <a:gd name="T11" fmla="*/ 150 h 708"/>
                <a:gd name="T12" fmla="*/ 402 w 498"/>
                <a:gd name="T13" fmla="*/ 29 h 708"/>
                <a:gd name="T14" fmla="*/ 30 w 498"/>
                <a:gd name="T15" fmla="*/ 29 h 708"/>
                <a:gd name="T16" fmla="*/ 30 w 498"/>
                <a:gd name="T17" fmla="*/ 660 h 708"/>
                <a:gd name="T18" fmla="*/ 48 w 498"/>
                <a:gd name="T19" fmla="*/ 678 h 708"/>
                <a:gd name="T20" fmla="*/ 48 w 498"/>
                <a:gd name="T21" fmla="*/ 707 h 708"/>
                <a:gd name="T22" fmla="*/ 46 w 498"/>
                <a:gd name="T23" fmla="*/ 707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8" h="708">
                  <a:moveTo>
                    <a:pt x="46" y="707"/>
                  </a:moveTo>
                  <a:cubicBezTo>
                    <a:pt x="21" y="707"/>
                    <a:pt x="0" y="686"/>
                    <a:pt x="0" y="660"/>
                  </a:cubicBezTo>
                  <a:lnTo>
                    <a:pt x="0" y="0"/>
                  </a:lnTo>
                  <a:lnTo>
                    <a:pt x="418" y="0"/>
                  </a:lnTo>
                  <a:lnTo>
                    <a:pt x="497" y="136"/>
                  </a:lnTo>
                  <a:lnTo>
                    <a:pt x="472" y="150"/>
                  </a:lnTo>
                  <a:lnTo>
                    <a:pt x="402" y="29"/>
                  </a:lnTo>
                  <a:lnTo>
                    <a:pt x="30" y="29"/>
                  </a:lnTo>
                  <a:lnTo>
                    <a:pt x="30" y="660"/>
                  </a:lnTo>
                  <a:cubicBezTo>
                    <a:pt x="30" y="669"/>
                    <a:pt x="37" y="678"/>
                    <a:pt x="48" y="678"/>
                  </a:cubicBezTo>
                  <a:lnTo>
                    <a:pt x="48" y="707"/>
                  </a:lnTo>
                  <a:lnTo>
                    <a:pt x="46" y="70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93959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 dirty="0">
                <a:solidFill>
                  <a:srgbClr val="001E6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9063669-B5AD-96FF-2E81-E8AA69FE9BE6}"/>
              </a:ext>
            </a:extLst>
          </p:cNvPr>
          <p:cNvGrpSpPr>
            <a:grpSpLocks noChangeAspect="1"/>
          </p:cNvGrpSpPr>
          <p:nvPr/>
        </p:nvGrpSpPr>
        <p:grpSpPr>
          <a:xfrm>
            <a:off x="2047447" y="3973876"/>
            <a:ext cx="623537" cy="617919"/>
            <a:chOff x="4151313" y="3492500"/>
            <a:chExt cx="352425" cy="349250"/>
          </a:xfrm>
          <a:solidFill>
            <a:schemeClr val="bg1"/>
          </a:solidFill>
        </p:grpSpPr>
        <p:sp>
          <p:nvSpPr>
            <p:cNvPr id="34" name="Freeform 218">
              <a:extLst>
                <a:ext uri="{FF2B5EF4-FFF2-40B4-BE49-F238E27FC236}">
                  <a16:creationId xmlns:a16="http://schemas.microsoft.com/office/drawing/2014/main" id="{EEB1E02D-FD29-E2B1-0E77-9F40C93A44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1800" y="3600450"/>
              <a:ext cx="95250" cy="155575"/>
            </a:xfrm>
            <a:custGeom>
              <a:avLst/>
              <a:gdLst>
                <a:gd name="T0" fmla="*/ 133 w 263"/>
                <a:gd name="T1" fmla="*/ 430 h 431"/>
                <a:gd name="T2" fmla="*/ 130 w 263"/>
                <a:gd name="T3" fmla="*/ 430 h 431"/>
                <a:gd name="T4" fmla="*/ 51 w 263"/>
                <a:gd name="T5" fmla="*/ 352 h 431"/>
                <a:gd name="T6" fmla="*/ 51 w 263"/>
                <a:gd name="T7" fmla="*/ 230 h 431"/>
                <a:gd name="T8" fmla="*/ 0 w 263"/>
                <a:gd name="T9" fmla="*/ 127 h 431"/>
                <a:gd name="T10" fmla="*/ 93 w 263"/>
                <a:gd name="T11" fmla="*/ 1 h 431"/>
                <a:gd name="T12" fmla="*/ 106 w 263"/>
                <a:gd name="T13" fmla="*/ 4 h 431"/>
                <a:gd name="T14" fmla="*/ 112 w 263"/>
                <a:gd name="T15" fmla="*/ 16 h 431"/>
                <a:gd name="T16" fmla="*/ 112 w 263"/>
                <a:gd name="T17" fmla="*/ 113 h 431"/>
                <a:gd name="T18" fmla="*/ 150 w 263"/>
                <a:gd name="T19" fmla="*/ 113 h 431"/>
                <a:gd name="T20" fmla="*/ 150 w 263"/>
                <a:gd name="T21" fmla="*/ 16 h 431"/>
                <a:gd name="T22" fmla="*/ 156 w 263"/>
                <a:gd name="T23" fmla="*/ 4 h 431"/>
                <a:gd name="T24" fmla="*/ 169 w 263"/>
                <a:gd name="T25" fmla="*/ 1 h 431"/>
                <a:gd name="T26" fmla="*/ 262 w 263"/>
                <a:gd name="T27" fmla="*/ 127 h 431"/>
                <a:gd name="T28" fmla="*/ 211 w 263"/>
                <a:gd name="T29" fmla="*/ 230 h 431"/>
                <a:gd name="T30" fmla="*/ 211 w 263"/>
                <a:gd name="T31" fmla="*/ 351 h 431"/>
                <a:gd name="T32" fmla="*/ 133 w 263"/>
                <a:gd name="T33" fmla="*/ 430 h 431"/>
                <a:gd name="T34" fmla="*/ 29 w 263"/>
                <a:gd name="T35" fmla="*/ 127 h 431"/>
                <a:gd name="T36" fmla="*/ 73 w 263"/>
                <a:gd name="T37" fmla="*/ 211 h 431"/>
                <a:gd name="T38" fmla="*/ 79 w 263"/>
                <a:gd name="T39" fmla="*/ 224 h 431"/>
                <a:gd name="T40" fmla="*/ 79 w 263"/>
                <a:gd name="T41" fmla="*/ 227 h 431"/>
                <a:gd name="T42" fmla="*/ 79 w 263"/>
                <a:gd name="T43" fmla="*/ 352 h 431"/>
                <a:gd name="T44" fmla="*/ 128 w 263"/>
                <a:gd name="T45" fmla="*/ 402 h 431"/>
                <a:gd name="T46" fmla="*/ 131 w 263"/>
                <a:gd name="T47" fmla="*/ 402 h 431"/>
                <a:gd name="T48" fmla="*/ 181 w 263"/>
                <a:gd name="T49" fmla="*/ 352 h 431"/>
                <a:gd name="T50" fmla="*/ 181 w 263"/>
                <a:gd name="T51" fmla="*/ 226 h 431"/>
                <a:gd name="T52" fmla="*/ 187 w 263"/>
                <a:gd name="T53" fmla="*/ 211 h 431"/>
                <a:gd name="T54" fmla="*/ 230 w 263"/>
                <a:gd name="T55" fmla="*/ 127 h 431"/>
                <a:gd name="T56" fmla="*/ 176 w 263"/>
                <a:gd name="T57" fmla="*/ 36 h 431"/>
                <a:gd name="T58" fmla="*/ 176 w 263"/>
                <a:gd name="T59" fmla="*/ 115 h 431"/>
                <a:gd name="T60" fmla="*/ 150 w 263"/>
                <a:gd name="T61" fmla="*/ 141 h 431"/>
                <a:gd name="T62" fmla="*/ 106 w 263"/>
                <a:gd name="T63" fmla="*/ 141 h 431"/>
                <a:gd name="T64" fmla="*/ 80 w 263"/>
                <a:gd name="T65" fmla="*/ 115 h 431"/>
                <a:gd name="T66" fmla="*/ 80 w 263"/>
                <a:gd name="T67" fmla="*/ 38 h 431"/>
                <a:gd name="T68" fmla="*/ 29 w 263"/>
                <a:gd name="T69" fmla="*/ 127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63" h="431">
                  <a:moveTo>
                    <a:pt x="133" y="430"/>
                  </a:moveTo>
                  <a:lnTo>
                    <a:pt x="130" y="430"/>
                  </a:lnTo>
                  <a:cubicBezTo>
                    <a:pt x="86" y="430"/>
                    <a:pt x="51" y="396"/>
                    <a:pt x="51" y="352"/>
                  </a:cubicBezTo>
                  <a:lnTo>
                    <a:pt x="51" y="230"/>
                  </a:lnTo>
                  <a:cubicBezTo>
                    <a:pt x="19" y="205"/>
                    <a:pt x="0" y="167"/>
                    <a:pt x="0" y="127"/>
                  </a:cubicBezTo>
                  <a:cubicBezTo>
                    <a:pt x="0" y="68"/>
                    <a:pt x="38" y="17"/>
                    <a:pt x="93" y="1"/>
                  </a:cubicBezTo>
                  <a:cubicBezTo>
                    <a:pt x="98" y="0"/>
                    <a:pt x="101" y="1"/>
                    <a:pt x="106" y="4"/>
                  </a:cubicBezTo>
                  <a:cubicBezTo>
                    <a:pt x="110" y="7"/>
                    <a:pt x="112" y="11"/>
                    <a:pt x="112" y="16"/>
                  </a:cubicBezTo>
                  <a:lnTo>
                    <a:pt x="112" y="113"/>
                  </a:lnTo>
                  <a:lnTo>
                    <a:pt x="150" y="113"/>
                  </a:lnTo>
                  <a:lnTo>
                    <a:pt x="150" y="16"/>
                  </a:lnTo>
                  <a:cubicBezTo>
                    <a:pt x="150" y="11"/>
                    <a:pt x="152" y="7"/>
                    <a:pt x="156" y="4"/>
                  </a:cubicBezTo>
                  <a:cubicBezTo>
                    <a:pt x="160" y="1"/>
                    <a:pt x="165" y="1"/>
                    <a:pt x="169" y="1"/>
                  </a:cubicBezTo>
                  <a:cubicBezTo>
                    <a:pt x="224" y="19"/>
                    <a:pt x="262" y="68"/>
                    <a:pt x="262" y="127"/>
                  </a:cubicBezTo>
                  <a:cubicBezTo>
                    <a:pt x="262" y="167"/>
                    <a:pt x="243" y="205"/>
                    <a:pt x="211" y="230"/>
                  </a:cubicBezTo>
                  <a:lnTo>
                    <a:pt x="211" y="351"/>
                  </a:lnTo>
                  <a:cubicBezTo>
                    <a:pt x="213" y="395"/>
                    <a:pt x="176" y="430"/>
                    <a:pt x="133" y="430"/>
                  </a:cubicBezTo>
                  <a:close/>
                  <a:moveTo>
                    <a:pt x="29" y="127"/>
                  </a:moveTo>
                  <a:cubicBezTo>
                    <a:pt x="29" y="160"/>
                    <a:pt x="45" y="192"/>
                    <a:pt x="73" y="211"/>
                  </a:cubicBezTo>
                  <a:cubicBezTo>
                    <a:pt x="77" y="214"/>
                    <a:pt x="80" y="218"/>
                    <a:pt x="79" y="224"/>
                  </a:cubicBezTo>
                  <a:lnTo>
                    <a:pt x="79" y="227"/>
                  </a:lnTo>
                  <a:lnTo>
                    <a:pt x="79" y="352"/>
                  </a:lnTo>
                  <a:cubicBezTo>
                    <a:pt x="79" y="380"/>
                    <a:pt x="101" y="402"/>
                    <a:pt x="128" y="402"/>
                  </a:cubicBezTo>
                  <a:lnTo>
                    <a:pt x="131" y="402"/>
                  </a:lnTo>
                  <a:cubicBezTo>
                    <a:pt x="159" y="402"/>
                    <a:pt x="181" y="380"/>
                    <a:pt x="181" y="352"/>
                  </a:cubicBezTo>
                  <a:lnTo>
                    <a:pt x="181" y="226"/>
                  </a:lnTo>
                  <a:cubicBezTo>
                    <a:pt x="181" y="220"/>
                    <a:pt x="182" y="214"/>
                    <a:pt x="187" y="211"/>
                  </a:cubicBezTo>
                  <a:cubicBezTo>
                    <a:pt x="214" y="192"/>
                    <a:pt x="230" y="160"/>
                    <a:pt x="230" y="127"/>
                  </a:cubicBezTo>
                  <a:cubicBezTo>
                    <a:pt x="230" y="89"/>
                    <a:pt x="208" y="54"/>
                    <a:pt x="176" y="36"/>
                  </a:cubicBezTo>
                  <a:lnTo>
                    <a:pt x="176" y="115"/>
                  </a:lnTo>
                  <a:cubicBezTo>
                    <a:pt x="176" y="129"/>
                    <a:pt x="165" y="141"/>
                    <a:pt x="150" y="141"/>
                  </a:cubicBezTo>
                  <a:lnTo>
                    <a:pt x="106" y="141"/>
                  </a:lnTo>
                  <a:cubicBezTo>
                    <a:pt x="92" y="141"/>
                    <a:pt x="80" y="129"/>
                    <a:pt x="80" y="115"/>
                  </a:cubicBezTo>
                  <a:lnTo>
                    <a:pt x="80" y="38"/>
                  </a:lnTo>
                  <a:cubicBezTo>
                    <a:pt x="50" y="56"/>
                    <a:pt x="29" y="90"/>
                    <a:pt x="29" y="12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93959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 dirty="0">
                <a:solidFill>
                  <a:srgbClr val="001E6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5" name="Freeform 219">
              <a:extLst>
                <a:ext uri="{FF2B5EF4-FFF2-40B4-BE49-F238E27FC236}">
                  <a16:creationId xmlns:a16="http://schemas.microsoft.com/office/drawing/2014/main" id="{CF16953B-DBDE-0DD3-1147-D8E18DE950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7688" y="3695700"/>
              <a:ext cx="58737" cy="57150"/>
            </a:xfrm>
            <a:custGeom>
              <a:avLst/>
              <a:gdLst>
                <a:gd name="T0" fmla="*/ 47 w 163"/>
                <a:gd name="T1" fmla="*/ 159 h 160"/>
                <a:gd name="T2" fmla="*/ 0 w 163"/>
                <a:gd name="T3" fmla="*/ 114 h 160"/>
                <a:gd name="T4" fmla="*/ 0 w 163"/>
                <a:gd name="T5" fmla="*/ 15 h 160"/>
                <a:gd name="T6" fmla="*/ 15 w 163"/>
                <a:gd name="T7" fmla="*/ 0 h 160"/>
                <a:gd name="T8" fmla="*/ 15 w 163"/>
                <a:gd name="T9" fmla="*/ 0 h 160"/>
                <a:gd name="T10" fmla="*/ 29 w 163"/>
                <a:gd name="T11" fmla="*/ 15 h 160"/>
                <a:gd name="T12" fmla="*/ 29 w 163"/>
                <a:gd name="T13" fmla="*/ 114 h 160"/>
                <a:gd name="T14" fmla="*/ 47 w 163"/>
                <a:gd name="T15" fmla="*/ 131 h 160"/>
                <a:gd name="T16" fmla="*/ 47 w 163"/>
                <a:gd name="T17" fmla="*/ 131 h 160"/>
                <a:gd name="T18" fmla="*/ 115 w 163"/>
                <a:gd name="T19" fmla="*/ 131 h 160"/>
                <a:gd name="T20" fmla="*/ 133 w 163"/>
                <a:gd name="T21" fmla="*/ 114 h 160"/>
                <a:gd name="T22" fmla="*/ 133 w 163"/>
                <a:gd name="T23" fmla="*/ 15 h 160"/>
                <a:gd name="T24" fmla="*/ 147 w 163"/>
                <a:gd name="T25" fmla="*/ 0 h 160"/>
                <a:gd name="T26" fmla="*/ 147 w 163"/>
                <a:gd name="T27" fmla="*/ 0 h 160"/>
                <a:gd name="T28" fmla="*/ 162 w 163"/>
                <a:gd name="T29" fmla="*/ 15 h 160"/>
                <a:gd name="T30" fmla="*/ 162 w 163"/>
                <a:gd name="T31" fmla="*/ 114 h 160"/>
                <a:gd name="T32" fmla="*/ 115 w 163"/>
                <a:gd name="T33" fmla="*/ 159 h 160"/>
                <a:gd name="T34" fmla="*/ 47 w 163"/>
                <a:gd name="T35" fmla="*/ 15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3" h="160">
                  <a:moveTo>
                    <a:pt x="47" y="159"/>
                  </a:moveTo>
                  <a:cubicBezTo>
                    <a:pt x="22" y="159"/>
                    <a:pt x="0" y="140"/>
                    <a:pt x="0" y="114"/>
                  </a:cubicBezTo>
                  <a:lnTo>
                    <a:pt x="0" y="15"/>
                  </a:lnTo>
                  <a:cubicBezTo>
                    <a:pt x="0" y="6"/>
                    <a:pt x="6" y="0"/>
                    <a:pt x="15" y="0"/>
                  </a:cubicBezTo>
                  <a:lnTo>
                    <a:pt x="15" y="0"/>
                  </a:lnTo>
                  <a:cubicBezTo>
                    <a:pt x="23" y="0"/>
                    <a:pt x="29" y="6"/>
                    <a:pt x="29" y="15"/>
                  </a:cubicBezTo>
                  <a:lnTo>
                    <a:pt x="29" y="114"/>
                  </a:lnTo>
                  <a:cubicBezTo>
                    <a:pt x="29" y="122"/>
                    <a:pt x="37" y="131"/>
                    <a:pt x="47" y="131"/>
                  </a:cubicBezTo>
                  <a:lnTo>
                    <a:pt x="47" y="131"/>
                  </a:lnTo>
                  <a:lnTo>
                    <a:pt x="115" y="131"/>
                  </a:lnTo>
                  <a:cubicBezTo>
                    <a:pt x="124" y="131"/>
                    <a:pt x="133" y="124"/>
                    <a:pt x="133" y="114"/>
                  </a:cubicBezTo>
                  <a:lnTo>
                    <a:pt x="133" y="15"/>
                  </a:lnTo>
                  <a:cubicBezTo>
                    <a:pt x="133" y="6"/>
                    <a:pt x="139" y="0"/>
                    <a:pt x="147" y="0"/>
                  </a:cubicBezTo>
                  <a:lnTo>
                    <a:pt x="147" y="0"/>
                  </a:lnTo>
                  <a:cubicBezTo>
                    <a:pt x="156" y="0"/>
                    <a:pt x="162" y="6"/>
                    <a:pt x="162" y="15"/>
                  </a:cubicBezTo>
                  <a:lnTo>
                    <a:pt x="162" y="114"/>
                  </a:lnTo>
                  <a:cubicBezTo>
                    <a:pt x="162" y="138"/>
                    <a:pt x="142" y="159"/>
                    <a:pt x="115" y="159"/>
                  </a:cubicBezTo>
                  <a:lnTo>
                    <a:pt x="47" y="159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93959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 dirty="0">
                <a:solidFill>
                  <a:srgbClr val="001E6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6" name="Freeform 220">
              <a:extLst>
                <a:ext uri="{FF2B5EF4-FFF2-40B4-BE49-F238E27FC236}">
                  <a16:creationId xmlns:a16="http://schemas.microsoft.com/office/drawing/2014/main" id="{719181A1-C91C-622D-DF07-C15D5A9BAA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7688" y="3600450"/>
              <a:ext cx="58737" cy="58738"/>
            </a:xfrm>
            <a:custGeom>
              <a:avLst/>
              <a:gdLst>
                <a:gd name="T0" fmla="*/ 15 w 163"/>
                <a:gd name="T1" fmla="*/ 161 h 162"/>
                <a:gd name="T2" fmla="*/ 0 w 163"/>
                <a:gd name="T3" fmla="*/ 146 h 162"/>
                <a:gd name="T4" fmla="*/ 0 w 163"/>
                <a:gd name="T5" fmla="*/ 47 h 162"/>
                <a:gd name="T6" fmla="*/ 47 w 163"/>
                <a:gd name="T7" fmla="*/ 0 h 162"/>
                <a:gd name="T8" fmla="*/ 115 w 163"/>
                <a:gd name="T9" fmla="*/ 0 h 162"/>
                <a:gd name="T10" fmla="*/ 115 w 163"/>
                <a:gd name="T11" fmla="*/ 0 h 162"/>
                <a:gd name="T12" fmla="*/ 162 w 163"/>
                <a:gd name="T13" fmla="*/ 47 h 162"/>
                <a:gd name="T14" fmla="*/ 162 w 163"/>
                <a:gd name="T15" fmla="*/ 146 h 162"/>
                <a:gd name="T16" fmla="*/ 147 w 163"/>
                <a:gd name="T17" fmla="*/ 161 h 162"/>
                <a:gd name="T18" fmla="*/ 147 w 163"/>
                <a:gd name="T19" fmla="*/ 161 h 162"/>
                <a:gd name="T20" fmla="*/ 133 w 163"/>
                <a:gd name="T21" fmla="*/ 146 h 162"/>
                <a:gd name="T22" fmla="*/ 133 w 163"/>
                <a:gd name="T23" fmla="*/ 47 h 162"/>
                <a:gd name="T24" fmla="*/ 115 w 163"/>
                <a:gd name="T25" fmla="*/ 29 h 162"/>
                <a:gd name="T26" fmla="*/ 115 w 163"/>
                <a:gd name="T27" fmla="*/ 29 h 162"/>
                <a:gd name="T28" fmla="*/ 47 w 163"/>
                <a:gd name="T29" fmla="*/ 29 h 162"/>
                <a:gd name="T30" fmla="*/ 29 w 163"/>
                <a:gd name="T31" fmla="*/ 47 h 162"/>
                <a:gd name="T32" fmla="*/ 29 w 163"/>
                <a:gd name="T33" fmla="*/ 146 h 162"/>
                <a:gd name="T34" fmla="*/ 15 w 163"/>
                <a:gd name="T35" fmla="*/ 161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3" h="162">
                  <a:moveTo>
                    <a:pt x="15" y="161"/>
                  </a:moveTo>
                  <a:cubicBezTo>
                    <a:pt x="6" y="161"/>
                    <a:pt x="0" y="155"/>
                    <a:pt x="0" y="146"/>
                  </a:cubicBezTo>
                  <a:lnTo>
                    <a:pt x="0" y="47"/>
                  </a:lnTo>
                  <a:cubicBezTo>
                    <a:pt x="0" y="22"/>
                    <a:pt x="21" y="0"/>
                    <a:pt x="47" y="0"/>
                  </a:cubicBezTo>
                  <a:lnTo>
                    <a:pt x="115" y="0"/>
                  </a:lnTo>
                  <a:lnTo>
                    <a:pt x="115" y="0"/>
                  </a:lnTo>
                  <a:cubicBezTo>
                    <a:pt x="140" y="0"/>
                    <a:pt x="162" y="21"/>
                    <a:pt x="162" y="47"/>
                  </a:cubicBezTo>
                  <a:lnTo>
                    <a:pt x="162" y="146"/>
                  </a:lnTo>
                  <a:cubicBezTo>
                    <a:pt x="162" y="155"/>
                    <a:pt x="156" y="161"/>
                    <a:pt x="147" y="161"/>
                  </a:cubicBezTo>
                  <a:lnTo>
                    <a:pt x="147" y="161"/>
                  </a:lnTo>
                  <a:cubicBezTo>
                    <a:pt x="139" y="161"/>
                    <a:pt x="133" y="155"/>
                    <a:pt x="133" y="146"/>
                  </a:cubicBezTo>
                  <a:lnTo>
                    <a:pt x="133" y="47"/>
                  </a:lnTo>
                  <a:cubicBezTo>
                    <a:pt x="133" y="38"/>
                    <a:pt x="125" y="29"/>
                    <a:pt x="115" y="29"/>
                  </a:cubicBezTo>
                  <a:lnTo>
                    <a:pt x="115" y="29"/>
                  </a:lnTo>
                  <a:lnTo>
                    <a:pt x="47" y="29"/>
                  </a:lnTo>
                  <a:cubicBezTo>
                    <a:pt x="38" y="29"/>
                    <a:pt x="29" y="37"/>
                    <a:pt x="29" y="47"/>
                  </a:cubicBezTo>
                  <a:lnTo>
                    <a:pt x="29" y="146"/>
                  </a:lnTo>
                  <a:cubicBezTo>
                    <a:pt x="29" y="155"/>
                    <a:pt x="22" y="161"/>
                    <a:pt x="15" y="16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93959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 dirty="0">
                <a:solidFill>
                  <a:srgbClr val="001E6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7" name="Freeform 221">
              <a:extLst>
                <a:ext uri="{FF2B5EF4-FFF2-40B4-BE49-F238E27FC236}">
                  <a16:creationId xmlns:a16="http://schemas.microsoft.com/office/drawing/2014/main" id="{211968FE-5976-8FD7-96AA-9F7AD37DB6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1500" y="3636963"/>
              <a:ext cx="11113" cy="82550"/>
            </a:xfrm>
            <a:custGeom>
              <a:avLst/>
              <a:gdLst>
                <a:gd name="T0" fmla="*/ 15 w 30"/>
                <a:gd name="T1" fmla="*/ 228 h 229"/>
                <a:gd name="T2" fmla="*/ 0 w 30"/>
                <a:gd name="T3" fmla="*/ 213 h 229"/>
                <a:gd name="T4" fmla="*/ 0 w 30"/>
                <a:gd name="T5" fmla="*/ 15 h 229"/>
                <a:gd name="T6" fmla="*/ 15 w 30"/>
                <a:gd name="T7" fmla="*/ 0 h 229"/>
                <a:gd name="T8" fmla="*/ 15 w 30"/>
                <a:gd name="T9" fmla="*/ 0 h 229"/>
                <a:gd name="T10" fmla="*/ 29 w 30"/>
                <a:gd name="T11" fmla="*/ 15 h 229"/>
                <a:gd name="T12" fmla="*/ 29 w 30"/>
                <a:gd name="T13" fmla="*/ 213 h 229"/>
                <a:gd name="T14" fmla="*/ 15 w 30"/>
                <a:gd name="T15" fmla="*/ 228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229">
                  <a:moveTo>
                    <a:pt x="15" y="228"/>
                  </a:moveTo>
                  <a:cubicBezTo>
                    <a:pt x="6" y="228"/>
                    <a:pt x="0" y="222"/>
                    <a:pt x="0" y="213"/>
                  </a:cubicBezTo>
                  <a:lnTo>
                    <a:pt x="0" y="15"/>
                  </a:lnTo>
                  <a:cubicBezTo>
                    <a:pt x="0" y="6"/>
                    <a:pt x="6" y="0"/>
                    <a:pt x="15" y="0"/>
                  </a:cubicBezTo>
                  <a:lnTo>
                    <a:pt x="15" y="0"/>
                  </a:lnTo>
                  <a:cubicBezTo>
                    <a:pt x="23" y="0"/>
                    <a:pt x="29" y="6"/>
                    <a:pt x="29" y="15"/>
                  </a:cubicBezTo>
                  <a:lnTo>
                    <a:pt x="29" y="213"/>
                  </a:lnTo>
                  <a:cubicBezTo>
                    <a:pt x="29" y="220"/>
                    <a:pt x="22" y="228"/>
                    <a:pt x="15" y="22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93959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 dirty="0">
                <a:solidFill>
                  <a:srgbClr val="001E6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8" name="Freeform 222">
              <a:extLst>
                <a:ext uri="{FF2B5EF4-FFF2-40B4-BE49-F238E27FC236}">
                  <a16:creationId xmlns:a16="http://schemas.microsoft.com/office/drawing/2014/main" id="{348331A5-D5BB-F1F5-12F5-92D50A44EE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1313" y="3563938"/>
              <a:ext cx="269875" cy="277812"/>
            </a:xfrm>
            <a:custGeom>
              <a:avLst/>
              <a:gdLst>
                <a:gd name="T0" fmla="*/ 490 w 750"/>
                <a:gd name="T1" fmla="*/ 754 h 772"/>
                <a:gd name="T2" fmla="*/ 148 w 750"/>
                <a:gd name="T3" fmla="*/ 599 h 772"/>
                <a:gd name="T4" fmla="*/ 147 w 750"/>
                <a:gd name="T5" fmla="*/ 7 h 772"/>
                <a:gd name="T6" fmla="*/ 167 w 750"/>
                <a:gd name="T7" fmla="*/ 6 h 772"/>
                <a:gd name="T8" fmla="*/ 169 w 750"/>
                <a:gd name="T9" fmla="*/ 26 h 772"/>
                <a:gd name="T10" fmla="*/ 170 w 750"/>
                <a:gd name="T11" fmla="*/ 580 h 772"/>
                <a:gd name="T12" fmla="*/ 724 w 750"/>
                <a:gd name="T13" fmla="*/ 653 h 772"/>
                <a:gd name="T14" fmla="*/ 745 w 750"/>
                <a:gd name="T15" fmla="*/ 657 h 772"/>
                <a:gd name="T16" fmla="*/ 740 w 750"/>
                <a:gd name="T17" fmla="*/ 678 h 772"/>
                <a:gd name="T18" fmla="*/ 490 w 750"/>
                <a:gd name="T19" fmla="*/ 754 h 7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0" h="772">
                  <a:moveTo>
                    <a:pt x="490" y="754"/>
                  </a:moveTo>
                  <a:cubicBezTo>
                    <a:pt x="363" y="754"/>
                    <a:pt x="237" y="701"/>
                    <a:pt x="148" y="599"/>
                  </a:cubicBezTo>
                  <a:cubicBezTo>
                    <a:pt x="1" y="431"/>
                    <a:pt x="0" y="176"/>
                    <a:pt x="147" y="7"/>
                  </a:cubicBezTo>
                  <a:cubicBezTo>
                    <a:pt x="153" y="1"/>
                    <a:pt x="161" y="0"/>
                    <a:pt x="167" y="6"/>
                  </a:cubicBezTo>
                  <a:cubicBezTo>
                    <a:pt x="172" y="11"/>
                    <a:pt x="175" y="20"/>
                    <a:pt x="169" y="26"/>
                  </a:cubicBezTo>
                  <a:cubicBezTo>
                    <a:pt x="32" y="185"/>
                    <a:pt x="32" y="422"/>
                    <a:pt x="170" y="580"/>
                  </a:cubicBezTo>
                  <a:cubicBezTo>
                    <a:pt x="310" y="739"/>
                    <a:pt x="548" y="771"/>
                    <a:pt x="724" y="653"/>
                  </a:cubicBezTo>
                  <a:cubicBezTo>
                    <a:pt x="731" y="649"/>
                    <a:pt x="740" y="650"/>
                    <a:pt x="745" y="657"/>
                  </a:cubicBezTo>
                  <a:cubicBezTo>
                    <a:pt x="749" y="665"/>
                    <a:pt x="747" y="674"/>
                    <a:pt x="740" y="678"/>
                  </a:cubicBezTo>
                  <a:cubicBezTo>
                    <a:pt x="663" y="729"/>
                    <a:pt x="575" y="754"/>
                    <a:pt x="490" y="75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93959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 dirty="0">
                <a:solidFill>
                  <a:srgbClr val="001E6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9" name="Freeform 223">
              <a:extLst>
                <a:ext uri="{FF2B5EF4-FFF2-40B4-BE49-F238E27FC236}">
                  <a16:creationId xmlns:a16="http://schemas.microsoft.com/office/drawing/2014/main" id="{81B45722-BDD6-3B6A-8FFF-9E2ED2065A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8625" y="3492500"/>
              <a:ext cx="265113" cy="285750"/>
            </a:xfrm>
            <a:custGeom>
              <a:avLst/>
              <a:gdLst>
                <a:gd name="T0" fmla="*/ 583 w 737"/>
                <a:gd name="T1" fmla="*/ 791 h 792"/>
                <a:gd name="T2" fmla="*/ 574 w 737"/>
                <a:gd name="T3" fmla="*/ 788 h 792"/>
                <a:gd name="T4" fmla="*/ 573 w 737"/>
                <a:gd name="T5" fmla="*/ 768 h 792"/>
                <a:gd name="T6" fmla="*/ 564 w 737"/>
                <a:gd name="T7" fmla="*/ 223 h 792"/>
                <a:gd name="T8" fmla="*/ 25 w 737"/>
                <a:gd name="T9" fmla="*/ 141 h 792"/>
                <a:gd name="T10" fmla="*/ 5 w 737"/>
                <a:gd name="T11" fmla="*/ 137 h 792"/>
                <a:gd name="T12" fmla="*/ 9 w 737"/>
                <a:gd name="T13" fmla="*/ 116 h 792"/>
                <a:gd name="T14" fmla="*/ 586 w 737"/>
                <a:gd name="T15" fmla="*/ 204 h 792"/>
                <a:gd name="T16" fmla="*/ 596 w 737"/>
                <a:gd name="T17" fmla="*/ 786 h 792"/>
                <a:gd name="T18" fmla="*/ 583 w 737"/>
                <a:gd name="T19" fmla="*/ 791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7" h="792">
                  <a:moveTo>
                    <a:pt x="583" y="791"/>
                  </a:moveTo>
                  <a:cubicBezTo>
                    <a:pt x="580" y="791"/>
                    <a:pt x="577" y="790"/>
                    <a:pt x="574" y="788"/>
                  </a:cubicBezTo>
                  <a:cubicBezTo>
                    <a:pt x="569" y="783"/>
                    <a:pt x="567" y="774"/>
                    <a:pt x="573" y="768"/>
                  </a:cubicBezTo>
                  <a:cubicBezTo>
                    <a:pt x="704" y="609"/>
                    <a:pt x="701" y="380"/>
                    <a:pt x="564" y="223"/>
                  </a:cubicBezTo>
                  <a:cubicBezTo>
                    <a:pt x="427" y="67"/>
                    <a:pt x="201" y="32"/>
                    <a:pt x="25" y="141"/>
                  </a:cubicBezTo>
                  <a:cubicBezTo>
                    <a:pt x="18" y="145"/>
                    <a:pt x="9" y="142"/>
                    <a:pt x="5" y="137"/>
                  </a:cubicBezTo>
                  <a:cubicBezTo>
                    <a:pt x="0" y="129"/>
                    <a:pt x="3" y="120"/>
                    <a:pt x="9" y="116"/>
                  </a:cubicBezTo>
                  <a:cubicBezTo>
                    <a:pt x="197" y="0"/>
                    <a:pt x="440" y="37"/>
                    <a:pt x="586" y="204"/>
                  </a:cubicBezTo>
                  <a:cubicBezTo>
                    <a:pt x="732" y="371"/>
                    <a:pt x="736" y="616"/>
                    <a:pt x="596" y="786"/>
                  </a:cubicBezTo>
                  <a:cubicBezTo>
                    <a:pt x="592" y="790"/>
                    <a:pt x="588" y="791"/>
                    <a:pt x="583" y="79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93959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 dirty="0">
                <a:solidFill>
                  <a:srgbClr val="001E6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pic>
        <p:nvPicPr>
          <p:cNvPr id="3" name="Imagen 8">
            <a:extLst>
              <a:ext uri="{FF2B5EF4-FFF2-40B4-BE49-F238E27FC236}">
                <a16:creationId xmlns:a16="http://schemas.microsoft.com/office/drawing/2014/main" id="{13F0416D-BD32-26C7-FE4D-F198EC0BC60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57510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929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2">
            <a:extLst>
              <a:ext uri="{FF2B5EF4-FFF2-40B4-BE49-F238E27FC236}">
                <a16:creationId xmlns:a16="http://schemas.microsoft.com/office/drawing/2014/main" id="{61010376-149F-8242-B51B-40937958CF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9898390"/>
              </p:ext>
            </p:extLst>
          </p:nvPr>
        </p:nvGraphicFramePr>
        <p:xfrm>
          <a:off x="1102748" y="1479214"/>
          <a:ext cx="5679322" cy="3706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9661">
                  <a:extLst>
                    <a:ext uri="{9D8B030D-6E8A-4147-A177-3AD203B41FA5}">
                      <a16:colId xmlns:a16="http://schemas.microsoft.com/office/drawing/2014/main" val="2618348488"/>
                    </a:ext>
                  </a:extLst>
                </a:gridCol>
                <a:gridCol w="2839661">
                  <a:extLst>
                    <a:ext uri="{9D8B030D-6E8A-4147-A177-3AD203B41FA5}">
                      <a16:colId xmlns:a16="http://schemas.microsoft.com/office/drawing/2014/main" val="3085729625"/>
                    </a:ext>
                  </a:extLst>
                </a:gridCol>
              </a:tblGrid>
              <a:tr h="63996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solidFill>
                            <a:schemeClr val="bg1"/>
                          </a:solidFill>
                        </a:rPr>
                        <a:t>Seguridad</a:t>
                      </a: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bg1"/>
                          </a:solidFill>
                        </a:rPr>
                        <a:t>Tradicional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sz="1400" b="0" dirty="0">
                          <a:solidFill>
                            <a:schemeClr val="bg1"/>
                          </a:solidFill>
                        </a:rPr>
                        <a:t>(Firewalls, WAFs, etc.)</a:t>
                      </a: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solidFill>
                            <a:schemeClr val="bg1"/>
                          </a:solidFill>
                        </a:rPr>
                        <a:t>Seguridad</a:t>
                      </a: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 IA</a:t>
                      </a:r>
                      <a:endParaRPr lang="en-US" sz="1400" dirty="0"/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621672"/>
                  </a:ext>
                </a:extLst>
              </a:tr>
              <a:tr h="102202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500" b="0" dirty="0">
                          <a:solidFill>
                            <a:schemeClr val="bg1"/>
                          </a:solidFill>
                        </a:rPr>
                        <a:t>Refuerzo de </a:t>
                      </a:r>
                      <a:r>
                        <a:rPr lang="en-US" sz="1500" b="0" dirty="0" err="1">
                          <a:solidFill>
                            <a:schemeClr val="bg1"/>
                          </a:solidFill>
                        </a:rPr>
                        <a:t>reglas</a:t>
                      </a:r>
                      <a:r>
                        <a:rPr lang="en-US" sz="1500" b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bg1"/>
                          </a:solidFill>
                        </a:rPr>
                        <a:t>Deterministico</a:t>
                      </a:r>
                      <a:r>
                        <a:rPr lang="en-US" sz="1500" b="1" dirty="0">
                          <a:solidFill>
                            <a:schemeClr val="bg1"/>
                          </a:solidFill>
                        </a:rPr>
                        <a:t>*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500" dirty="0" err="1">
                          <a:solidFill>
                            <a:schemeClr val="bg1"/>
                          </a:solidFill>
                        </a:rPr>
                        <a:t>Comportamiento</a:t>
                      </a:r>
                      <a:r>
                        <a:rPr lang="en-US" sz="1500" dirty="0">
                          <a:solidFill>
                            <a:schemeClr val="bg1"/>
                          </a:solidFill>
                        </a:rPr>
                        <a:t> y </a:t>
                      </a:r>
                      <a:r>
                        <a:rPr lang="en-US" sz="1500" dirty="0" err="1">
                          <a:solidFill>
                            <a:schemeClr val="bg1"/>
                          </a:solidFill>
                        </a:rPr>
                        <a:t>respuestas</a:t>
                      </a:r>
                      <a:r>
                        <a:rPr lang="en-US" sz="15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500" b="1" dirty="0">
                          <a:solidFill>
                            <a:schemeClr val="bg1"/>
                          </a:solidFill>
                        </a:rPr>
                        <a:t>no-</a:t>
                      </a:r>
                      <a:r>
                        <a:rPr lang="en-US" sz="1500" b="1" dirty="0" err="1">
                          <a:solidFill>
                            <a:schemeClr val="bg1"/>
                          </a:solidFill>
                        </a:rPr>
                        <a:t>deterministicas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2162748"/>
                  </a:ext>
                </a:extLst>
              </a:tr>
              <a:tr h="102202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500" dirty="0" err="1">
                          <a:solidFill>
                            <a:schemeClr val="bg1"/>
                          </a:solidFill>
                        </a:rPr>
                        <a:t>Basado</a:t>
                      </a:r>
                      <a:r>
                        <a:rPr lang="en-US" sz="15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bg1"/>
                          </a:solidFill>
                        </a:rPr>
                        <a:t>en</a:t>
                      </a:r>
                      <a:r>
                        <a:rPr lang="en-US" sz="15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bg1"/>
                          </a:solidFill>
                        </a:rPr>
                        <a:t>sintaxis</a:t>
                      </a:r>
                      <a:r>
                        <a:rPr lang="en-US" sz="1500" b="1" dirty="0">
                          <a:solidFill>
                            <a:schemeClr val="bg1"/>
                          </a:solidFill>
                        </a:rPr>
                        <a:t> y </a:t>
                      </a:r>
                      <a:r>
                        <a:rPr lang="en-US" sz="1500" b="1" dirty="0" err="1">
                          <a:solidFill>
                            <a:schemeClr val="bg1"/>
                          </a:solidFill>
                        </a:rPr>
                        <a:t>patrones</a:t>
                      </a:r>
                      <a:endParaRPr lang="en-US" sz="1500" b="1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err="1">
                          <a:solidFill>
                            <a:schemeClr val="bg1"/>
                          </a:solidFill>
                        </a:rPr>
                        <a:t>Requiere</a:t>
                      </a:r>
                      <a:r>
                        <a:rPr lang="en-US" sz="15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bg1"/>
                          </a:solidFill>
                        </a:rPr>
                        <a:t>comprensión</a:t>
                      </a:r>
                      <a:r>
                        <a:rPr lang="en-US" sz="15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bg1"/>
                          </a:solidFill>
                        </a:rPr>
                        <a:t>semánitca</a:t>
                      </a:r>
                      <a:r>
                        <a:rPr lang="en-US" sz="1500" b="1" dirty="0">
                          <a:solidFill>
                            <a:schemeClr val="bg1"/>
                          </a:solidFill>
                        </a:rPr>
                        <a:t> y de </a:t>
                      </a:r>
                      <a:r>
                        <a:rPr lang="en-US" sz="1500" b="1" dirty="0" err="1">
                          <a:solidFill>
                            <a:schemeClr val="bg1"/>
                          </a:solidFill>
                        </a:rPr>
                        <a:t>contexto</a:t>
                      </a:r>
                      <a:r>
                        <a:rPr lang="en-US" sz="1500" b="1" dirty="0">
                          <a:solidFill>
                            <a:schemeClr val="bg1"/>
                          </a:solidFill>
                        </a:rPr>
                        <a:t>. </a:t>
                      </a:r>
                    </a:p>
                  </a:txBody>
                  <a:tcPr marL="68580" marR="68580" marT="34290" marB="34290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4515523"/>
                  </a:ext>
                </a:extLst>
              </a:tr>
              <a:tr h="102202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500" dirty="0" err="1">
                          <a:solidFill>
                            <a:schemeClr val="bg1"/>
                          </a:solidFill>
                        </a:rPr>
                        <a:t>Disñado</a:t>
                      </a:r>
                      <a:r>
                        <a:rPr lang="en-US" sz="1500" dirty="0">
                          <a:solidFill>
                            <a:schemeClr val="bg1"/>
                          </a:solidFill>
                        </a:rPr>
                        <a:t> para </a:t>
                      </a:r>
                      <a:r>
                        <a:rPr lang="en-US" sz="1500" dirty="0" err="1">
                          <a:solidFill>
                            <a:schemeClr val="bg1"/>
                          </a:solidFill>
                        </a:rPr>
                        <a:t>tráfico</a:t>
                      </a:r>
                      <a:r>
                        <a:rPr lang="en-US" sz="15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bg1"/>
                          </a:solidFill>
                        </a:rPr>
                        <a:t>simétrico</a:t>
                      </a:r>
                      <a:r>
                        <a:rPr lang="en-US" sz="15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500" b="1" dirty="0">
                          <a:solidFill>
                            <a:schemeClr val="bg1"/>
                          </a:solidFill>
                        </a:rPr>
                        <a:t>request-response</a:t>
                      </a:r>
                    </a:p>
                  </a:txBody>
                  <a:tcPr marL="68580" marR="68580" marT="34290" marB="34290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>
                          <a:solidFill>
                            <a:schemeClr val="bg1"/>
                          </a:solidFill>
                        </a:rPr>
                        <a:t>Maneja </a:t>
                      </a:r>
                      <a:r>
                        <a:rPr lang="en-US" sz="1500" b="1" dirty="0" err="1">
                          <a:solidFill>
                            <a:schemeClr val="bg1"/>
                          </a:solidFill>
                        </a:rPr>
                        <a:t>interacciones</a:t>
                      </a:r>
                      <a:r>
                        <a:rPr lang="en-US" sz="15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bg1"/>
                          </a:solidFill>
                        </a:rPr>
                        <a:t>asimétricas</a:t>
                      </a:r>
                      <a:r>
                        <a:rPr lang="en-US" sz="1500" b="1" dirty="0">
                          <a:solidFill>
                            <a:schemeClr val="bg1"/>
                          </a:solidFill>
                        </a:rPr>
                        <a:t>, multi-paso</a:t>
                      </a:r>
                    </a:p>
                  </a:txBody>
                  <a:tcPr marL="68580" marR="68580" marT="34290" marB="34290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122264"/>
                  </a:ext>
                </a:extLst>
              </a:tr>
            </a:tbl>
          </a:graphicData>
        </a:graphic>
      </p:graphicFrame>
      <p:pic>
        <p:nvPicPr>
          <p:cNvPr id="5" name="Picture 16" descr="Sphere on dark background">
            <a:extLst>
              <a:ext uri="{FF2B5EF4-FFF2-40B4-BE49-F238E27FC236}">
                <a16:creationId xmlns:a16="http://schemas.microsoft.com/office/drawing/2014/main" id="{AA891E13-133D-48DB-7C69-A163A884D1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0351" y="1370577"/>
            <a:ext cx="3962546" cy="3923311"/>
          </a:xfrm>
          <a:prstGeom prst="rect">
            <a:avLst/>
          </a:prstGeom>
        </p:spPr>
      </p:pic>
      <p:sp>
        <p:nvSpPr>
          <p:cNvPr id="6" name="Oval 6">
            <a:extLst>
              <a:ext uri="{FF2B5EF4-FFF2-40B4-BE49-F238E27FC236}">
                <a16:creationId xmlns:a16="http://schemas.microsoft.com/office/drawing/2014/main" id="{9F1B78F4-76B5-A99B-F459-A601F609F650}"/>
              </a:ext>
            </a:extLst>
          </p:cNvPr>
          <p:cNvSpPr/>
          <p:nvPr/>
        </p:nvSpPr>
        <p:spPr>
          <a:xfrm>
            <a:off x="8528649" y="5081395"/>
            <a:ext cx="6858" cy="685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407235B2-0CC7-25D3-EC11-D97762010DA0}"/>
              </a:ext>
            </a:extLst>
          </p:cNvPr>
          <p:cNvSpPr txBox="1"/>
          <p:nvPr/>
        </p:nvSpPr>
        <p:spPr>
          <a:xfrm rot="20950213">
            <a:off x="7470767" y="3204745"/>
            <a:ext cx="2868755" cy="1123559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420849"/>
              </a:avLst>
            </a:prstTxWarp>
            <a:spAutoFit/>
          </a:bodyPr>
          <a:lstStyle/>
          <a:p>
            <a:pPr defTabSz="685766">
              <a:defRPr/>
            </a:pPr>
            <a:r>
              <a:rPr lang="en-US" sz="1500" dirty="0">
                <a:solidFill>
                  <a:srgbClr val="00B140">
                    <a:lumMod val="40000"/>
                    <a:lumOff val="60000"/>
                  </a:srgbClr>
                </a:solidFill>
                <a:latin typeface="Calibri" panose="020F0502020204030204"/>
              </a:rPr>
              <a:t>Natural Language  Attack Surface</a:t>
            </a:r>
          </a:p>
        </p:txBody>
      </p:sp>
      <p:grpSp>
        <p:nvGrpSpPr>
          <p:cNvPr id="8" name="Group 18">
            <a:extLst>
              <a:ext uri="{FF2B5EF4-FFF2-40B4-BE49-F238E27FC236}">
                <a16:creationId xmlns:a16="http://schemas.microsoft.com/office/drawing/2014/main" id="{758D2565-C48C-B444-3D09-F8FE63457890}"/>
              </a:ext>
            </a:extLst>
          </p:cNvPr>
          <p:cNvGrpSpPr>
            <a:grpSpLocks noChangeAspect="1"/>
          </p:cNvGrpSpPr>
          <p:nvPr/>
        </p:nvGrpSpPr>
        <p:grpSpPr>
          <a:xfrm>
            <a:off x="9502231" y="3715157"/>
            <a:ext cx="88654" cy="113254"/>
            <a:chOff x="4429125" y="3906838"/>
            <a:chExt cx="303213" cy="387350"/>
          </a:xfrm>
          <a:solidFill>
            <a:schemeClr val="accent4">
              <a:lumMod val="50000"/>
            </a:schemeClr>
          </a:solidFill>
        </p:grpSpPr>
        <p:sp>
          <p:nvSpPr>
            <p:cNvPr id="9" name="Freeform 115">
              <a:extLst>
                <a:ext uri="{FF2B5EF4-FFF2-40B4-BE49-F238E27FC236}">
                  <a16:creationId xmlns:a16="http://schemas.microsoft.com/office/drawing/2014/main" id="{F847F8CA-ABD6-3096-EBB5-16350B00D1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9125" y="4092575"/>
              <a:ext cx="303213" cy="201613"/>
            </a:xfrm>
            <a:custGeom>
              <a:avLst/>
              <a:gdLst>
                <a:gd name="T0" fmla="*/ 679 w 843"/>
                <a:gd name="T1" fmla="*/ 514 h 561"/>
                <a:gd name="T2" fmla="*/ 414 w 843"/>
                <a:gd name="T3" fmla="*/ 348 h 561"/>
                <a:gd name="T4" fmla="*/ 229 w 843"/>
                <a:gd name="T5" fmla="*/ 431 h 561"/>
                <a:gd name="T6" fmla="*/ 105 w 843"/>
                <a:gd name="T7" fmla="*/ 555 h 561"/>
                <a:gd name="T8" fmla="*/ 27 w 843"/>
                <a:gd name="T9" fmla="*/ 456 h 561"/>
                <a:gd name="T10" fmla="*/ 20 w 843"/>
                <a:gd name="T11" fmla="*/ 418 h 561"/>
                <a:gd name="T12" fmla="*/ 162 w 843"/>
                <a:gd name="T13" fmla="*/ 321 h 561"/>
                <a:gd name="T14" fmla="*/ 210 w 843"/>
                <a:gd name="T15" fmla="*/ 256 h 561"/>
                <a:gd name="T16" fmla="*/ 20 w 843"/>
                <a:gd name="T17" fmla="*/ 138 h 561"/>
                <a:gd name="T18" fmla="*/ 23 w 843"/>
                <a:gd name="T19" fmla="*/ 99 h 561"/>
                <a:gd name="T20" fmla="*/ 89 w 843"/>
                <a:gd name="T21" fmla="*/ 1 h 561"/>
                <a:gd name="T22" fmla="*/ 221 w 843"/>
                <a:gd name="T23" fmla="*/ 124 h 561"/>
                <a:gd name="T24" fmla="*/ 538 w 843"/>
                <a:gd name="T25" fmla="*/ 151 h 561"/>
                <a:gd name="T26" fmla="*/ 673 w 843"/>
                <a:gd name="T27" fmla="*/ 51 h 561"/>
                <a:gd name="T28" fmla="*/ 787 w 843"/>
                <a:gd name="T29" fmla="*/ 36 h 561"/>
                <a:gd name="T30" fmla="*/ 774 w 843"/>
                <a:gd name="T31" fmla="*/ 208 h 561"/>
                <a:gd name="T32" fmla="*/ 677 w 843"/>
                <a:gd name="T33" fmla="*/ 219 h 561"/>
                <a:gd name="T34" fmla="*/ 581 w 843"/>
                <a:gd name="T35" fmla="*/ 291 h 561"/>
                <a:gd name="T36" fmla="*/ 765 w 843"/>
                <a:gd name="T37" fmla="*/ 345 h 561"/>
                <a:gd name="T38" fmla="*/ 817 w 843"/>
                <a:gd name="T39" fmla="*/ 459 h 561"/>
                <a:gd name="T40" fmla="*/ 790 w 843"/>
                <a:gd name="T41" fmla="*/ 513 h 561"/>
                <a:gd name="T42" fmla="*/ 411 w 843"/>
                <a:gd name="T43" fmla="*/ 318 h 561"/>
                <a:gd name="T44" fmla="*/ 605 w 843"/>
                <a:gd name="T45" fmla="*/ 402 h 561"/>
                <a:gd name="T46" fmla="*/ 752 w 843"/>
                <a:gd name="T47" fmla="*/ 525 h 561"/>
                <a:gd name="T48" fmla="*/ 790 w 843"/>
                <a:gd name="T49" fmla="*/ 453 h 561"/>
                <a:gd name="T50" fmla="*/ 806 w 843"/>
                <a:gd name="T51" fmla="*/ 414 h 561"/>
                <a:gd name="T52" fmla="*/ 664 w 843"/>
                <a:gd name="T53" fmla="*/ 363 h 561"/>
                <a:gd name="T54" fmla="*/ 516 w 843"/>
                <a:gd name="T55" fmla="*/ 291 h 561"/>
                <a:gd name="T56" fmla="*/ 513 w 843"/>
                <a:gd name="T57" fmla="*/ 264 h 561"/>
                <a:gd name="T58" fmla="*/ 564 w 843"/>
                <a:gd name="T59" fmla="*/ 239 h 561"/>
                <a:gd name="T60" fmla="*/ 761 w 843"/>
                <a:gd name="T61" fmla="*/ 178 h 561"/>
                <a:gd name="T62" fmla="*/ 797 w 843"/>
                <a:gd name="T63" fmla="*/ 114 h 561"/>
                <a:gd name="T64" fmla="*/ 704 w 843"/>
                <a:gd name="T65" fmla="*/ 57 h 561"/>
                <a:gd name="T66" fmla="*/ 602 w 843"/>
                <a:gd name="T67" fmla="*/ 154 h 561"/>
                <a:gd name="T68" fmla="*/ 395 w 843"/>
                <a:gd name="T69" fmla="*/ 235 h 561"/>
                <a:gd name="T70" fmla="*/ 131 w 843"/>
                <a:gd name="T71" fmla="*/ 45 h 561"/>
                <a:gd name="T72" fmla="*/ 46 w 843"/>
                <a:gd name="T73" fmla="*/ 45 h 561"/>
                <a:gd name="T74" fmla="*/ 48 w 843"/>
                <a:gd name="T75" fmla="*/ 149 h 561"/>
                <a:gd name="T76" fmla="*/ 97 w 843"/>
                <a:gd name="T77" fmla="*/ 201 h 561"/>
                <a:gd name="T78" fmla="*/ 303 w 843"/>
                <a:gd name="T79" fmla="*/ 261 h 561"/>
                <a:gd name="T80" fmla="*/ 301 w 843"/>
                <a:gd name="T81" fmla="*/ 288 h 561"/>
                <a:gd name="T82" fmla="*/ 185 w 843"/>
                <a:gd name="T83" fmla="*/ 339 h 561"/>
                <a:gd name="T84" fmla="*/ 46 w 843"/>
                <a:gd name="T85" fmla="*/ 363 h 561"/>
                <a:gd name="T86" fmla="*/ 51 w 843"/>
                <a:gd name="T87" fmla="*/ 409 h 561"/>
                <a:gd name="T88" fmla="*/ 46 w 843"/>
                <a:gd name="T89" fmla="*/ 507 h 561"/>
                <a:gd name="T90" fmla="*/ 167 w 843"/>
                <a:gd name="T91" fmla="*/ 446 h 561"/>
                <a:gd name="T92" fmla="*/ 392 w 843"/>
                <a:gd name="T93" fmla="*/ 316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43" h="561">
                  <a:moveTo>
                    <a:pt x="743" y="557"/>
                  </a:moveTo>
                  <a:cubicBezTo>
                    <a:pt x="736" y="557"/>
                    <a:pt x="727" y="555"/>
                    <a:pt x="717" y="551"/>
                  </a:cubicBezTo>
                  <a:cubicBezTo>
                    <a:pt x="699" y="544"/>
                    <a:pt x="688" y="532"/>
                    <a:pt x="679" y="514"/>
                  </a:cubicBezTo>
                  <a:cubicBezTo>
                    <a:pt x="660" y="476"/>
                    <a:pt x="629" y="449"/>
                    <a:pt x="591" y="430"/>
                  </a:cubicBezTo>
                  <a:cubicBezTo>
                    <a:pt x="558" y="414"/>
                    <a:pt x="524" y="399"/>
                    <a:pt x="491" y="383"/>
                  </a:cubicBezTo>
                  <a:cubicBezTo>
                    <a:pt x="465" y="372"/>
                    <a:pt x="440" y="360"/>
                    <a:pt x="414" y="348"/>
                  </a:cubicBezTo>
                  <a:cubicBezTo>
                    <a:pt x="411" y="347"/>
                    <a:pt x="411" y="347"/>
                    <a:pt x="406" y="348"/>
                  </a:cubicBezTo>
                  <a:lnTo>
                    <a:pt x="386" y="358"/>
                  </a:lnTo>
                  <a:cubicBezTo>
                    <a:pt x="335" y="383"/>
                    <a:pt x="281" y="408"/>
                    <a:pt x="229" y="431"/>
                  </a:cubicBezTo>
                  <a:cubicBezTo>
                    <a:pt x="214" y="437"/>
                    <a:pt x="205" y="447"/>
                    <a:pt x="196" y="465"/>
                  </a:cubicBezTo>
                  <a:cubicBezTo>
                    <a:pt x="186" y="485"/>
                    <a:pt x="173" y="504"/>
                    <a:pt x="162" y="522"/>
                  </a:cubicBezTo>
                  <a:cubicBezTo>
                    <a:pt x="150" y="541"/>
                    <a:pt x="129" y="552"/>
                    <a:pt x="105" y="555"/>
                  </a:cubicBezTo>
                  <a:cubicBezTo>
                    <a:pt x="77" y="560"/>
                    <a:pt x="49" y="551"/>
                    <a:pt x="30" y="535"/>
                  </a:cubicBezTo>
                  <a:cubicBezTo>
                    <a:pt x="19" y="525"/>
                    <a:pt x="13" y="510"/>
                    <a:pt x="11" y="495"/>
                  </a:cubicBezTo>
                  <a:cubicBezTo>
                    <a:pt x="11" y="481"/>
                    <a:pt x="17" y="468"/>
                    <a:pt x="27" y="456"/>
                  </a:cubicBezTo>
                  <a:cubicBezTo>
                    <a:pt x="39" y="444"/>
                    <a:pt x="39" y="444"/>
                    <a:pt x="30" y="431"/>
                  </a:cubicBezTo>
                  <a:cubicBezTo>
                    <a:pt x="29" y="430"/>
                    <a:pt x="27" y="427"/>
                    <a:pt x="26" y="425"/>
                  </a:cubicBezTo>
                  <a:cubicBezTo>
                    <a:pt x="25" y="423"/>
                    <a:pt x="22" y="421"/>
                    <a:pt x="20" y="418"/>
                  </a:cubicBezTo>
                  <a:cubicBezTo>
                    <a:pt x="3" y="393"/>
                    <a:pt x="6" y="367"/>
                    <a:pt x="27" y="347"/>
                  </a:cubicBezTo>
                  <a:cubicBezTo>
                    <a:pt x="43" y="332"/>
                    <a:pt x="64" y="325"/>
                    <a:pt x="89" y="323"/>
                  </a:cubicBezTo>
                  <a:cubicBezTo>
                    <a:pt x="116" y="323"/>
                    <a:pt x="140" y="322"/>
                    <a:pt x="162" y="321"/>
                  </a:cubicBezTo>
                  <a:cubicBezTo>
                    <a:pt x="164" y="321"/>
                    <a:pt x="170" y="319"/>
                    <a:pt x="173" y="318"/>
                  </a:cubicBezTo>
                  <a:cubicBezTo>
                    <a:pt x="202" y="304"/>
                    <a:pt x="231" y="293"/>
                    <a:pt x="261" y="280"/>
                  </a:cubicBezTo>
                  <a:cubicBezTo>
                    <a:pt x="243" y="272"/>
                    <a:pt x="227" y="265"/>
                    <a:pt x="210" y="256"/>
                  </a:cubicBezTo>
                  <a:cubicBezTo>
                    <a:pt x="176" y="239"/>
                    <a:pt x="140" y="232"/>
                    <a:pt x="99" y="235"/>
                  </a:cubicBezTo>
                  <a:cubicBezTo>
                    <a:pt x="73" y="236"/>
                    <a:pt x="51" y="230"/>
                    <a:pt x="32" y="217"/>
                  </a:cubicBezTo>
                  <a:cubicBezTo>
                    <a:pt x="4" y="197"/>
                    <a:pt x="0" y="166"/>
                    <a:pt x="20" y="138"/>
                  </a:cubicBezTo>
                  <a:cubicBezTo>
                    <a:pt x="22" y="137"/>
                    <a:pt x="22" y="135"/>
                    <a:pt x="23" y="134"/>
                  </a:cubicBezTo>
                  <a:lnTo>
                    <a:pt x="25" y="131"/>
                  </a:lnTo>
                  <a:cubicBezTo>
                    <a:pt x="38" y="115"/>
                    <a:pt x="38" y="115"/>
                    <a:pt x="23" y="99"/>
                  </a:cubicBezTo>
                  <a:cubicBezTo>
                    <a:pt x="4" y="80"/>
                    <a:pt x="6" y="49"/>
                    <a:pt x="25" y="28"/>
                  </a:cubicBezTo>
                  <a:cubicBezTo>
                    <a:pt x="39" y="12"/>
                    <a:pt x="64" y="1"/>
                    <a:pt x="89" y="1"/>
                  </a:cubicBezTo>
                  <a:lnTo>
                    <a:pt x="89" y="1"/>
                  </a:lnTo>
                  <a:cubicBezTo>
                    <a:pt x="115" y="1"/>
                    <a:pt x="137" y="10"/>
                    <a:pt x="151" y="26"/>
                  </a:cubicBezTo>
                  <a:cubicBezTo>
                    <a:pt x="172" y="48"/>
                    <a:pt x="185" y="71"/>
                    <a:pt x="195" y="95"/>
                  </a:cubicBezTo>
                  <a:cubicBezTo>
                    <a:pt x="201" y="109"/>
                    <a:pt x="210" y="118"/>
                    <a:pt x="221" y="124"/>
                  </a:cubicBezTo>
                  <a:cubicBezTo>
                    <a:pt x="284" y="153"/>
                    <a:pt x="348" y="182"/>
                    <a:pt x="405" y="210"/>
                  </a:cubicBezTo>
                  <a:cubicBezTo>
                    <a:pt x="408" y="211"/>
                    <a:pt x="408" y="211"/>
                    <a:pt x="411" y="210"/>
                  </a:cubicBezTo>
                  <a:cubicBezTo>
                    <a:pt x="453" y="191"/>
                    <a:pt x="495" y="170"/>
                    <a:pt x="538" y="151"/>
                  </a:cubicBezTo>
                  <a:lnTo>
                    <a:pt x="587" y="130"/>
                  </a:lnTo>
                  <a:cubicBezTo>
                    <a:pt x="616" y="116"/>
                    <a:pt x="641" y="96"/>
                    <a:pt x="661" y="71"/>
                  </a:cubicBezTo>
                  <a:cubicBezTo>
                    <a:pt x="666" y="65"/>
                    <a:pt x="670" y="58"/>
                    <a:pt x="673" y="51"/>
                  </a:cubicBezTo>
                  <a:lnTo>
                    <a:pt x="676" y="45"/>
                  </a:lnTo>
                  <a:cubicBezTo>
                    <a:pt x="689" y="20"/>
                    <a:pt x="710" y="7"/>
                    <a:pt x="736" y="3"/>
                  </a:cubicBezTo>
                  <a:cubicBezTo>
                    <a:pt x="761" y="0"/>
                    <a:pt x="780" y="13"/>
                    <a:pt x="787" y="36"/>
                  </a:cubicBezTo>
                  <a:cubicBezTo>
                    <a:pt x="793" y="61"/>
                    <a:pt x="807" y="82"/>
                    <a:pt x="819" y="99"/>
                  </a:cubicBezTo>
                  <a:cubicBezTo>
                    <a:pt x="832" y="118"/>
                    <a:pt x="842" y="147"/>
                    <a:pt x="817" y="185"/>
                  </a:cubicBezTo>
                  <a:cubicBezTo>
                    <a:pt x="807" y="201"/>
                    <a:pt x="793" y="208"/>
                    <a:pt x="774" y="208"/>
                  </a:cubicBezTo>
                  <a:cubicBezTo>
                    <a:pt x="768" y="208"/>
                    <a:pt x="762" y="208"/>
                    <a:pt x="758" y="208"/>
                  </a:cubicBezTo>
                  <a:cubicBezTo>
                    <a:pt x="745" y="208"/>
                    <a:pt x="733" y="208"/>
                    <a:pt x="721" y="208"/>
                  </a:cubicBezTo>
                  <a:cubicBezTo>
                    <a:pt x="708" y="210"/>
                    <a:pt x="692" y="211"/>
                    <a:pt x="677" y="219"/>
                  </a:cubicBezTo>
                  <a:cubicBezTo>
                    <a:pt x="642" y="233"/>
                    <a:pt x="608" y="251"/>
                    <a:pt x="574" y="265"/>
                  </a:cubicBezTo>
                  <a:cubicBezTo>
                    <a:pt x="567" y="270"/>
                    <a:pt x="558" y="272"/>
                    <a:pt x="551" y="277"/>
                  </a:cubicBezTo>
                  <a:lnTo>
                    <a:pt x="581" y="291"/>
                  </a:lnTo>
                  <a:cubicBezTo>
                    <a:pt x="612" y="306"/>
                    <a:pt x="644" y="321"/>
                    <a:pt x="675" y="335"/>
                  </a:cubicBezTo>
                  <a:cubicBezTo>
                    <a:pt x="691" y="342"/>
                    <a:pt x="707" y="345"/>
                    <a:pt x="724" y="345"/>
                  </a:cubicBezTo>
                  <a:cubicBezTo>
                    <a:pt x="737" y="345"/>
                    <a:pt x="750" y="345"/>
                    <a:pt x="765" y="345"/>
                  </a:cubicBezTo>
                  <a:cubicBezTo>
                    <a:pt x="806" y="347"/>
                    <a:pt x="831" y="372"/>
                    <a:pt x="832" y="412"/>
                  </a:cubicBezTo>
                  <a:cubicBezTo>
                    <a:pt x="832" y="424"/>
                    <a:pt x="828" y="436"/>
                    <a:pt x="825" y="446"/>
                  </a:cubicBezTo>
                  <a:cubicBezTo>
                    <a:pt x="823" y="452"/>
                    <a:pt x="819" y="456"/>
                    <a:pt x="817" y="459"/>
                  </a:cubicBezTo>
                  <a:cubicBezTo>
                    <a:pt x="816" y="460"/>
                    <a:pt x="814" y="463"/>
                    <a:pt x="813" y="465"/>
                  </a:cubicBezTo>
                  <a:cubicBezTo>
                    <a:pt x="812" y="469"/>
                    <a:pt x="809" y="474"/>
                    <a:pt x="807" y="476"/>
                  </a:cubicBezTo>
                  <a:cubicBezTo>
                    <a:pt x="800" y="490"/>
                    <a:pt x="794" y="501"/>
                    <a:pt x="790" y="513"/>
                  </a:cubicBezTo>
                  <a:cubicBezTo>
                    <a:pt x="784" y="530"/>
                    <a:pt x="774" y="542"/>
                    <a:pt x="761" y="548"/>
                  </a:cubicBezTo>
                  <a:cubicBezTo>
                    <a:pt x="755" y="555"/>
                    <a:pt x="749" y="557"/>
                    <a:pt x="743" y="557"/>
                  </a:cubicBezTo>
                  <a:close/>
                  <a:moveTo>
                    <a:pt x="411" y="318"/>
                  </a:moveTo>
                  <a:cubicBezTo>
                    <a:pt x="415" y="318"/>
                    <a:pt x="421" y="319"/>
                    <a:pt x="427" y="321"/>
                  </a:cubicBezTo>
                  <a:cubicBezTo>
                    <a:pt x="452" y="332"/>
                    <a:pt x="478" y="344"/>
                    <a:pt x="504" y="356"/>
                  </a:cubicBezTo>
                  <a:cubicBezTo>
                    <a:pt x="538" y="372"/>
                    <a:pt x="571" y="386"/>
                    <a:pt x="605" y="402"/>
                  </a:cubicBezTo>
                  <a:cubicBezTo>
                    <a:pt x="650" y="424"/>
                    <a:pt x="683" y="456"/>
                    <a:pt x="707" y="500"/>
                  </a:cubicBezTo>
                  <a:cubicBezTo>
                    <a:pt x="712" y="511"/>
                    <a:pt x="720" y="519"/>
                    <a:pt x="731" y="523"/>
                  </a:cubicBezTo>
                  <a:cubicBezTo>
                    <a:pt x="740" y="527"/>
                    <a:pt x="747" y="527"/>
                    <a:pt x="752" y="525"/>
                  </a:cubicBezTo>
                  <a:cubicBezTo>
                    <a:pt x="759" y="522"/>
                    <a:pt x="763" y="513"/>
                    <a:pt x="765" y="506"/>
                  </a:cubicBezTo>
                  <a:cubicBezTo>
                    <a:pt x="771" y="491"/>
                    <a:pt x="777" y="478"/>
                    <a:pt x="784" y="465"/>
                  </a:cubicBezTo>
                  <a:cubicBezTo>
                    <a:pt x="785" y="460"/>
                    <a:pt x="788" y="458"/>
                    <a:pt x="790" y="453"/>
                  </a:cubicBezTo>
                  <a:cubicBezTo>
                    <a:pt x="791" y="450"/>
                    <a:pt x="794" y="447"/>
                    <a:pt x="796" y="443"/>
                  </a:cubicBezTo>
                  <a:cubicBezTo>
                    <a:pt x="797" y="440"/>
                    <a:pt x="800" y="437"/>
                    <a:pt x="800" y="436"/>
                  </a:cubicBezTo>
                  <a:cubicBezTo>
                    <a:pt x="803" y="428"/>
                    <a:pt x="806" y="420"/>
                    <a:pt x="806" y="414"/>
                  </a:cubicBezTo>
                  <a:cubicBezTo>
                    <a:pt x="806" y="389"/>
                    <a:pt x="793" y="376"/>
                    <a:pt x="768" y="376"/>
                  </a:cubicBezTo>
                  <a:cubicBezTo>
                    <a:pt x="755" y="376"/>
                    <a:pt x="742" y="376"/>
                    <a:pt x="728" y="376"/>
                  </a:cubicBezTo>
                  <a:cubicBezTo>
                    <a:pt x="705" y="377"/>
                    <a:pt x="685" y="373"/>
                    <a:pt x="664" y="363"/>
                  </a:cubicBezTo>
                  <a:cubicBezTo>
                    <a:pt x="634" y="348"/>
                    <a:pt x="602" y="334"/>
                    <a:pt x="571" y="319"/>
                  </a:cubicBezTo>
                  <a:lnTo>
                    <a:pt x="523" y="296"/>
                  </a:lnTo>
                  <a:cubicBezTo>
                    <a:pt x="520" y="294"/>
                    <a:pt x="519" y="293"/>
                    <a:pt x="516" y="291"/>
                  </a:cubicBezTo>
                  <a:lnTo>
                    <a:pt x="513" y="290"/>
                  </a:lnTo>
                  <a:cubicBezTo>
                    <a:pt x="508" y="287"/>
                    <a:pt x="505" y="283"/>
                    <a:pt x="505" y="277"/>
                  </a:cubicBezTo>
                  <a:cubicBezTo>
                    <a:pt x="505" y="271"/>
                    <a:pt x="508" y="267"/>
                    <a:pt x="513" y="264"/>
                  </a:cubicBezTo>
                  <a:lnTo>
                    <a:pt x="517" y="261"/>
                  </a:lnTo>
                  <a:cubicBezTo>
                    <a:pt x="520" y="259"/>
                    <a:pt x="523" y="258"/>
                    <a:pt x="526" y="256"/>
                  </a:cubicBezTo>
                  <a:cubicBezTo>
                    <a:pt x="539" y="251"/>
                    <a:pt x="551" y="245"/>
                    <a:pt x="564" y="239"/>
                  </a:cubicBezTo>
                  <a:cubicBezTo>
                    <a:pt x="597" y="223"/>
                    <a:pt x="632" y="207"/>
                    <a:pt x="667" y="191"/>
                  </a:cubicBezTo>
                  <a:cubicBezTo>
                    <a:pt x="685" y="184"/>
                    <a:pt x="704" y="181"/>
                    <a:pt x="720" y="179"/>
                  </a:cubicBezTo>
                  <a:cubicBezTo>
                    <a:pt x="733" y="178"/>
                    <a:pt x="747" y="178"/>
                    <a:pt x="761" y="178"/>
                  </a:cubicBezTo>
                  <a:cubicBezTo>
                    <a:pt x="766" y="178"/>
                    <a:pt x="772" y="178"/>
                    <a:pt x="777" y="178"/>
                  </a:cubicBezTo>
                  <a:cubicBezTo>
                    <a:pt x="785" y="178"/>
                    <a:pt x="791" y="175"/>
                    <a:pt x="796" y="168"/>
                  </a:cubicBezTo>
                  <a:cubicBezTo>
                    <a:pt x="809" y="147"/>
                    <a:pt x="809" y="131"/>
                    <a:pt x="797" y="114"/>
                  </a:cubicBezTo>
                  <a:cubicBezTo>
                    <a:pt x="782" y="95"/>
                    <a:pt x="768" y="70"/>
                    <a:pt x="761" y="41"/>
                  </a:cubicBezTo>
                  <a:cubicBezTo>
                    <a:pt x="758" y="29"/>
                    <a:pt x="749" y="28"/>
                    <a:pt x="742" y="29"/>
                  </a:cubicBezTo>
                  <a:cubicBezTo>
                    <a:pt x="726" y="31"/>
                    <a:pt x="712" y="41"/>
                    <a:pt x="704" y="57"/>
                  </a:cubicBezTo>
                  <a:lnTo>
                    <a:pt x="701" y="63"/>
                  </a:lnTo>
                  <a:cubicBezTo>
                    <a:pt x="696" y="71"/>
                    <a:pt x="692" y="79"/>
                    <a:pt x="686" y="87"/>
                  </a:cubicBezTo>
                  <a:cubicBezTo>
                    <a:pt x="663" y="116"/>
                    <a:pt x="635" y="140"/>
                    <a:pt x="602" y="154"/>
                  </a:cubicBezTo>
                  <a:lnTo>
                    <a:pt x="552" y="176"/>
                  </a:lnTo>
                  <a:cubicBezTo>
                    <a:pt x="510" y="195"/>
                    <a:pt x="468" y="216"/>
                    <a:pt x="425" y="235"/>
                  </a:cubicBezTo>
                  <a:cubicBezTo>
                    <a:pt x="415" y="239"/>
                    <a:pt x="405" y="239"/>
                    <a:pt x="395" y="235"/>
                  </a:cubicBezTo>
                  <a:cubicBezTo>
                    <a:pt x="338" y="208"/>
                    <a:pt x="274" y="178"/>
                    <a:pt x="211" y="150"/>
                  </a:cubicBezTo>
                  <a:cubicBezTo>
                    <a:pt x="192" y="141"/>
                    <a:pt x="178" y="127"/>
                    <a:pt x="169" y="105"/>
                  </a:cubicBezTo>
                  <a:cubicBezTo>
                    <a:pt x="160" y="84"/>
                    <a:pt x="148" y="65"/>
                    <a:pt x="131" y="45"/>
                  </a:cubicBezTo>
                  <a:cubicBezTo>
                    <a:pt x="122" y="35"/>
                    <a:pt x="108" y="29"/>
                    <a:pt x="90" y="29"/>
                  </a:cubicBezTo>
                  <a:lnTo>
                    <a:pt x="90" y="29"/>
                  </a:lnTo>
                  <a:cubicBezTo>
                    <a:pt x="73" y="29"/>
                    <a:pt x="56" y="35"/>
                    <a:pt x="46" y="45"/>
                  </a:cubicBezTo>
                  <a:cubicBezTo>
                    <a:pt x="37" y="54"/>
                    <a:pt x="38" y="68"/>
                    <a:pt x="45" y="76"/>
                  </a:cubicBezTo>
                  <a:cubicBezTo>
                    <a:pt x="70" y="102"/>
                    <a:pt x="71" y="116"/>
                    <a:pt x="49" y="146"/>
                  </a:cubicBezTo>
                  <a:lnTo>
                    <a:pt x="48" y="149"/>
                  </a:lnTo>
                  <a:cubicBezTo>
                    <a:pt x="46" y="150"/>
                    <a:pt x="46" y="150"/>
                    <a:pt x="45" y="151"/>
                  </a:cubicBezTo>
                  <a:cubicBezTo>
                    <a:pt x="35" y="166"/>
                    <a:pt x="36" y="178"/>
                    <a:pt x="51" y="189"/>
                  </a:cubicBezTo>
                  <a:cubicBezTo>
                    <a:pt x="64" y="200"/>
                    <a:pt x="78" y="202"/>
                    <a:pt x="97" y="201"/>
                  </a:cubicBezTo>
                  <a:cubicBezTo>
                    <a:pt x="144" y="198"/>
                    <a:pt x="185" y="205"/>
                    <a:pt x="224" y="226"/>
                  </a:cubicBezTo>
                  <a:cubicBezTo>
                    <a:pt x="242" y="235"/>
                    <a:pt x="259" y="242"/>
                    <a:pt x="277" y="249"/>
                  </a:cubicBezTo>
                  <a:cubicBezTo>
                    <a:pt x="285" y="252"/>
                    <a:pt x="294" y="256"/>
                    <a:pt x="303" y="261"/>
                  </a:cubicBezTo>
                  <a:cubicBezTo>
                    <a:pt x="307" y="264"/>
                    <a:pt x="312" y="268"/>
                    <a:pt x="312" y="274"/>
                  </a:cubicBezTo>
                  <a:cubicBezTo>
                    <a:pt x="312" y="280"/>
                    <a:pt x="309" y="284"/>
                    <a:pt x="304" y="287"/>
                  </a:cubicBezTo>
                  <a:lnTo>
                    <a:pt x="301" y="288"/>
                  </a:lnTo>
                  <a:cubicBezTo>
                    <a:pt x="299" y="290"/>
                    <a:pt x="297" y="291"/>
                    <a:pt x="296" y="291"/>
                  </a:cubicBezTo>
                  <a:lnTo>
                    <a:pt x="280" y="299"/>
                  </a:lnTo>
                  <a:cubicBezTo>
                    <a:pt x="248" y="312"/>
                    <a:pt x="215" y="326"/>
                    <a:pt x="185" y="339"/>
                  </a:cubicBezTo>
                  <a:cubicBezTo>
                    <a:pt x="179" y="342"/>
                    <a:pt x="172" y="345"/>
                    <a:pt x="163" y="345"/>
                  </a:cubicBezTo>
                  <a:cubicBezTo>
                    <a:pt x="141" y="347"/>
                    <a:pt x="116" y="347"/>
                    <a:pt x="89" y="348"/>
                  </a:cubicBezTo>
                  <a:cubicBezTo>
                    <a:pt x="71" y="348"/>
                    <a:pt x="58" y="354"/>
                    <a:pt x="46" y="363"/>
                  </a:cubicBezTo>
                  <a:cubicBezTo>
                    <a:pt x="35" y="373"/>
                    <a:pt x="33" y="383"/>
                    <a:pt x="42" y="396"/>
                  </a:cubicBezTo>
                  <a:cubicBezTo>
                    <a:pt x="43" y="398"/>
                    <a:pt x="45" y="401"/>
                    <a:pt x="46" y="402"/>
                  </a:cubicBezTo>
                  <a:cubicBezTo>
                    <a:pt x="48" y="404"/>
                    <a:pt x="49" y="407"/>
                    <a:pt x="51" y="409"/>
                  </a:cubicBezTo>
                  <a:cubicBezTo>
                    <a:pt x="68" y="434"/>
                    <a:pt x="67" y="450"/>
                    <a:pt x="45" y="472"/>
                  </a:cubicBezTo>
                  <a:cubicBezTo>
                    <a:pt x="41" y="476"/>
                    <a:pt x="38" y="484"/>
                    <a:pt x="38" y="490"/>
                  </a:cubicBezTo>
                  <a:cubicBezTo>
                    <a:pt x="38" y="497"/>
                    <a:pt x="41" y="503"/>
                    <a:pt x="46" y="507"/>
                  </a:cubicBezTo>
                  <a:cubicBezTo>
                    <a:pt x="58" y="517"/>
                    <a:pt x="78" y="523"/>
                    <a:pt x="97" y="520"/>
                  </a:cubicBezTo>
                  <a:cubicBezTo>
                    <a:pt x="106" y="519"/>
                    <a:pt x="124" y="514"/>
                    <a:pt x="134" y="500"/>
                  </a:cubicBezTo>
                  <a:cubicBezTo>
                    <a:pt x="145" y="482"/>
                    <a:pt x="157" y="465"/>
                    <a:pt x="167" y="446"/>
                  </a:cubicBezTo>
                  <a:cubicBezTo>
                    <a:pt x="179" y="423"/>
                    <a:pt x="194" y="409"/>
                    <a:pt x="214" y="399"/>
                  </a:cubicBezTo>
                  <a:cubicBezTo>
                    <a:pt x="266" y="376"/>
                    <a:pt x="320" y="351"/>
                    <a:pt x="371" y="326"/>
                  </a:cubicBezTo>
                  <a:lnTo>
                    <a:pt x="392" y="316"/>
                  </a:lnTo>
                  <a:cubicBezTo>
                    <a:pt x="401" y="319"/>
                    <a:pt x="405" y="318"/>
                    <a:pt x="411" y="318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0" name="Freeform 116">
              <a:extLst>
                <a:ext uri="{FF2B5EF4-FFF2-40B4-BE49-F238E27FC236}">
                  <a16:creationId xmlns:a16="http://schemas.microsoft.com/office/drawing/2014/main" id="{77430AB8-22B4-C5FC-539D-DC0D407806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8338" y="3906838"/>
              <a:ext cx="207962" cy="225425"/>
            </a:xfrm>
            <a:custGeom>
              <a:avLst/>
              <a:gdLst>
                <a:gd name="T0" fmla="*/ 323 w 579"/>
                <a:gd name="T1" fmla="*/ 623 h 624"/>
                <a:gd name="T2" fmla="*/ 264 w 579"/>
                <a:gd name="T3" fmla="*/ 623 h 624"/>
                <a:gd name="T4" fmla="*/ 127 w 579"/>
                <a:gd name="T5" fmla="*/ 572 h 624"/>
                <a:gd name="T6" fmla="*/ 124 w 579"/>
                <a:gd name="T7" fmla="*/ 531 h 624"/>
                <a:gd name="T8" fmla="*/ 74 w 579"/>
                <a:gd name="T9" fmla="*/ 514 h 624"/>
                <a:gd name="T10" fmla="*/ 13 w 579"/>
                <a:gd name="T11" fmla="*/ 501 h 624"/>
                <a:gd name="T12" fmla="*/ 0 w 579"/>
                <a:gd name="T13" fmla="*/ 425 h 624"/>
                <a:gd name="T14" fmla="*/ 249 w 579"/>
                <a:gd name="T15" fmla="*/ 16 h 624"/>
                <a:gd name="T16" fmla="*/ 578 w 579"/>
                <a:gd name="T17" fmla="*/ 290 h 624"/>
                <a:gd name="T18" fmla="*/ 578 w 579"/>
                <a:gd name="T19" fmla="*/ 464 h 624"/>
                <a:gd name="T20" fmla="*/ 511 w 579"/>
                <a:gd name="T21" fmla="*/ 513 h 624"/>
                <a:gd name="T22" fmla="*/ 452 w 579"/>
                <a:gd name="T23" fmla="*/ 543 h 624"/>
                <a:gd name="T24" fmla="*/ 452 w 579"/>
                <a:gd name="T25" fmla="*/ 577 h 624"/>
                <a:gd name="T26" fmla="*/ 355 w 579"/>
                <a:gd name="T27" fmla="*/ 623 h 624"/>
                <a:gd name="T28" fmla="*/ 287 w 579"/>
                <a:gd name="T29" fmla="*/ 594 h 624"/>
                <a:gd name="T30" fmla="*/ 399 w 579"/>
                <a:gd name="T31" fmla="*/ 594 h 624"/>
                <a:gd name="T32" fmla="*/ 418 w 579"/>
                <a:gd name="T33" fmla="*/ 561 h 624"/>
                <a:gd name="T34" fmla="*/ 469 w 579"/>
                <a:gd name="T35" fmla="*/ 485 h 624"/>
                <a:gd name="T36" fmla="*/ 527 w 579"/>
                <a:gd name="T37" fmla="*/ 483 h 624"/>
                <a:gd name="T38" fmla="*/ 546 w 579"/>
                <a:gd name="T39" fmla="*/ 378 h 624"/>
                <a:gd name="T40" fmla="*/ 525 w 579"/>
                <a:gd name="T41" fmla="*/ 192 h 624"/>
                <a:gd name="T42" fmla="*/ 28 w 579"/>
                <a:gd name="T43" fmla="*/ 288 h 624"/>
                <a:gd name="T44" fmla="*/ 28 w 579"/>
                <a:gd name="T45" fmla="*/ 462 h 624"/>
                <a:gd name="T46" fmla="*/ 51 w 579"/>
                <a:gd name="T47" fmla="*/ 483 h 624"/>
                <a:gd name="T48" fmla="*/ 96 w 579"/>
                <a:gd name="T49" fmla="*/ 483 h 624"/>
                <a:gd name="T50" fmla="*/ 154 w 579"/>
                <a:gd name="T51" fmla="*/ 562 h 624"/>
                <a:gd name="T52" fmla="*/ 178 w 579"/>
                <a:gd name="T53" fmla="*/ 593 h 624"/>
                <a:gd name="T54" fmla="*/ 287 w 579"/>
                <a:gd name="T55" fmla="*/ 594 h 624"/>
                <a:gd name="T56" fmla="*/ 304 w 579"/>
                <a:gd name="T57" fmla="*/ 518 h 624"/>
                <a:gd name="T58" fmla="*/ 243 w 579"/>
                <a:gd name="T59" fmla="*/ 514 h 624"/>
                <a:gd name="T60" fmla="*/ 267 w 579"/>
                <a:gd name="T61" fmla="*/ 418 h 624"/>
                <a:gd name="T62" fmla="*/ 277 w 579"/>
                <a:gd name="T63" fmla="*/ 405 h 624"/>
                <a:gd name="T64" fmla="*/ 300 w 579"/>
                <a:gd name="T65" fmla="*/ 403 h 624"/>
                <a:gd name="T66" fmla="*/ 310 w 579"/>
                <a:gd name="T67" fmla="*/ 416 h 624"/>
                <a:gd name="T68" fmla="*/ 334 w 579"/>
                <a:gd name="T69" fmla="*/ 515 h 624"/>
                <a:gd name="T70" fmla="*/ 288 w 579"/>
                <a:gd name="T71" fmla="*/ 444 h 624"/>
                <a:gd name="T72" fmla="*/ 304 w 579"/>
                <a:gd name="T73" fmla="*/ 488 h 624"/>
                <a:gd name="T74" fmla="*/ 173 w 579"/>
                <a:gd name="T75" fmla="*/ 421 h 624"/>
                <a:gd name="T76" fmla="*/ 173 w 579"/>
                <a:gd name="T77" fmla="*/ 421 h 624"/>
                <a:gd name="T78" fmla="*/ 106 w 579"/>
                <a:gd name="T79" fmla="*/ 265 h 624"/>
                <a:gd name="T80" fmla="*/ 172 w 579"/>
                <a:gd name="T81" fmla="*/ 237 h 624"/>
                <a:gd name="T82" fmla="*/ 239 w 579"/>
                <a:gd name="T83" fmla="*/ 394 h 624"/>
                <a:gd name="T84" fmla="*/ 175 w 579"/>
                <a:gd name="T85" fmla="*/ 265 h 624"/>
                <a:gd name="T86" fmla="*/ 130 w 579"/>
                <a:gd name="T87" fmla="*/ 284 h 624"/>
                <a:gd name="T88" fmla="*/ 173 w 579"/>
                <a:gd name="T89" fmla="*/ 392 h 624"/>
                <a:gd name="T90" fmla="*/ 173 w 579"/>
                <a:gd name="T91" fmla="*/ 392 h 624"/>
                <a:gd name="T92" fmla="*/ 237 w 579"/>
                <a:gd name="T93" fmla="*/ 327 h 624"/>
                <a:gd name="T94" fmla="*/ 402 w 579"/>
                <a:gd name="T95" fmla="*/ 421 h 624"/>
                <a:gd name="T96" fmla="*/ 309 w 579"/>
                <a:gd name="T97" fmla="*/ 329 h 624"/>
                <a:gd name="T98" fmla="*/ 401 w 579"/>
                <a:gd name="T99" fmla="*/ 236 h 624"/>
                <a:gd name="T100" fmla="*/ 494 w 579"/>
                <a:gd name="T101" fmla="*/ 329 h 624"/>
                <a:gd name="T102" fmla="*/ 402 w 579"/>
                <a:gd name="T103" fmla="*/ 421 h 624"/>
                <a:gd name="T104" fmla="*/ 402 w 579"/>
                <a:gd name="T105" fmla="*/ 392 h 624"/>
                <a:gd name="T106" fmla="*/ 466 w 579"/>
                <a:gd name="T107" fmla="*/ 329 h 624"/>
                <a:gd name="T108" fmla="*/ 357 w 579"/>
                <a:gd name="T109" fmla="*/ 284 h 624"/>
                <a:gd name="T110" fmla="*/ 402 w 579"/>
                <a:gd name="T111" fmla="*/ 392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79" h="624">
                  <a:moveTo>
                    <a:pt x="355" y="623"/>
                  </a:moveTo>
                  <a:cubicBezTo>
                    <a:pt x="345" y="623"/>
                    <a:pt x="334" y="623"/>
                    <a:pt x="323" y="623"/>
                  </a:cubicBezTo>
                  <a:lnTo>
                    <a:pt x="288" y="623"/>
                  </a:lnTo>
                  <a:lnTo>
                    <a:pt x="264" y="623"/>
                  </a:lnTo>
                  <a:cubicBezTo>
                    <a:pt x="236" y="623"/>
                    <a:pt x="207" y="623"/>
                    <a:pt x="179" y="623"/>
                  </a:cubicBezTo>
                  <a:cubicBezTo>
                    <a:pt x="144" y="623"/>
                    <a:pt x="128" y="607"/>
                    <a:pt x="127" y="572"/>
                  </a:cubicBezTo>
                  <a:cubicBezTo>
                    <a:pt x="127" y="569"/>
                    <a:pt x="127" y="566"/>
                    <a:pt x="127" y="564"/>
                  </a:cubicBezTo>
                  <a:cubicBezTo>
                    <a:pt x="127" y="552"/>
                    <a:pt x="127" y="542"/>
                    <a:pt x="124" y="531"/>
                  </a:cubicBezTo>
                  <a:cubicBezTo>
                    <a:pt x="119" y="518"/>
                    <a:pt x="112" y="513"/>
                    <a:pt x="99" y="514"/>
                  </a:cubicBezTo>
                  <a:cubicBezTo>
                    <a:pt x="90" y="514"/>
                    <a:pt x="83" y="514"/>
                    <a:pt x="74" y="514"/>
                  </a:cubicBezTo>
                  <a:cubicBezTo>
                    <a:pt x="67" y="514"/>
                    <a:pt x="60" y="514"/>
                    <a:pt x="52" y="514"/>
                  </a:cubicBezTo>
                  <a:cubicBezTo>
                    <a:pt x="35" y="514"/>
                    <a:pt x="22" y="510"/>
                    <a:pt x="13" y="501"/>
                  </a:cubicBezTo>
                  <a:cubicBezTo>
                    <a:pt x="4" y="492"/>
                    <a:pt x="0" y="479"/>
                    <a:pt x="0" y="463"/>
                  </a:cubicBezTo>
                  <a:lnTo>
                    <a:pt x="0" y="425"/>
                  </a:lnTo>
                  <a:cubicBezTo>
                    <a:pt x="0" y="380"/>
                    <a:pt x="0" y="335"/>
                    <a:pt x="0" y="290"/>
                  </a:cubicBezTo>
                  <a:cubicBezTo>
                    <a:pt x="1" y="153"/>
                    <a:pt x="111" y="33"/>
                    <a:pt x="249" y="16"/>
                  </a:cubicBezTo>
                  <a:cubicBezTo>
                    <a:pt x="379" y="0"/>
                    <a:pt x="501" y="67"/>
                    <a:pt x="554" y="180"/>
                  </a:cubicBezTo>
                  <a:cubicBezTo>
                    <a:pt x="570" y="217"/>
                    <a:pt x="578" y="253"/>
                    <a:pt x="578" y="290"/>
                  </a:cubicBezTo>
                  <a:cubicBezTo>
                    <a:pt x="578" y="319"/>
                    <a:pt x="578" y="349"/>
                    <a:pt x="578" y="378"/>
                  </a:cubicBezTo>
                  <a:cubicBezTo>
                    <a:pt x="578" y="408"/>
                    <a:pt x="578" y="437"/>
                    <a:pt x="578" y="464"/>
                  </a:cubicBezTo>
                  <a:cubicBezTo>
                    <a:pt x="578" y="495"/>
                    <a:pt x="562" y="513"/>
                    <a:pt x="532" y="513"/>
                  </a:cubicBezTo>
                  <a:cubicBezTo>
                    <a:pt x="525" y="513"/>
                    <a:pt x="517" y="513"/>
                    <a:pt x="511" y="513"/>
                  </a:cubicBezTo>
                  <a:cubicBezTo>
                    <a:pt x="500" y="513"/>
                    <a:pt x="488" y="513"/>
                    <a:pt x="476" y="514"/>
                  </a:cubicBezTo>
                  <a:cubicBezTo>
                    <a:pt x="460" y="515"/>
                    <a:pt x="452" y="527"/>
                    <a:pt x="452" y="543"/>
                  </a:cubicBezTo>
                  <a:cubicBezTo>
                    <a:pt x="452" y="549"/>
                    <a:pt x="452" y="553"/>
                    <a:pt x="452" y="559"/>
                  </a:cubicBezTo>
                  <a:cubicBezTo>
                    <a:pt x="452" y="565"/>
                    <a:pt x="452" y="571"/>
                    <a:pt x="452" y="577"/>
                  </a:cubicBezTo>
                  <a:cubicBezTo>
                    <a:pt x="452" y="606"/>
                    <a:pt x="434" y="622"/>
                    <a:pt x="404" y="623"/>
                  </a:cubicBezTo>
                  <a:cubicBezTo>
                    <a:pt x="386" y="623"/>
                    <a:pt x="370" y="623"/>
                    <a:pt x="355" y="623"/>
                  </a:cubicBezTo>
                  <a:close/>
                  <a:moveTo>
                    <a:pt x="287" y="594"/>
                  </a:moveTo>
                  <a:lnTo>
                    <a:pt x="287" y="594"/>
                  </a:lnTo>
                  <a:lnTo>
                    <a:pt x="322" y="594"/>
                  </a:lnTo>
                  <a:cubicBezTo>
                    <a:pt x="348" y="594"/>
                    <a:pt x="374" y="594"/>
                    <a:pt x="399" y="594"/>
                  </a:cubicBezTo>
                  <a:cubicBezTo>
                    <a:pt x="415" y="594"/>
                    <a:pt x="418" y="588"/>
                    <a:pt x="418" y="577"/>
                  </a:cubicBezTo>
                  <a:cubicBezTo>
                    <a:pt x="418" y="571"/>
                    <a:pt x="418" y="567"/>
                    <a:pt x="418" y="561"/>
                  </a:cubicBezTo>
                  <a:cubicBezTo>
                    <a:pt x="418" y="556"/>
                    <a:pt x="418" y="549"/>
                    <a:pt x="418" y="543"/>
                  </a:cubicBezTo>
                  <a:cubicBezTo>
                    <a:pt x="420" y="513"/>
                    <a:pt x="440" y="489"/>
                    <a:pt x="469" y="485"/>
                  </a:cubicBezTo>
                  <a:cubicBezTo>
                    <a:pt x="482" y="483"/>
                    <a:pt x="495" y="483"/>
                    <a:pt x="507" y="483"/>
                  </a:cubicBezTo>
                  <a:cubicBezTo>
                    <a:pt x="514" y="483"/>
                    <a:pt x="520" y="483"/>
                    <a:pt x="527" y="483"/>
                  </a:cubicBezTo>
                  <a:cubicBezTo>
                    <a:pt x="542" y="483"/>
                    <a:pt x="546" y="479"/>
                    <a:pt x="546" y="464"/>
                  </a:cubicBezTo>
                  <a:cubicBezTo>
                    <a:pt x="546" y="435"/>
                    <a:pt x="546" y="406"/>
                    <a:pt x="546" y="378"/>
                  </a:cubicBezTo>
                  <a:cubicBezTo>
                    <a:pt x="546" y="349"/>
                    <a:pt x="546" y="319"/>
                    <a:pt x="546" y="290"/>
                  </a:cubicBezTo>
                  <a:cubicBezTo>
                    <a:pt x="546" y="257"/>
                    <a:pt x="539" y="224"/>
                    <a:pt x="525" y="192"/>
                  </a:cubicBezTo>
                  <a:cubicBezTo>
                    <a:pt x="478" y="88"/>
                    <a:pt x="367" y="30"/>
                    <a:pt x="251" y="43"/>
                  </a:cubicBezTo>
                  <a:cubicBezTo>
                    <a:pt x="127" y="58"/>
                    <a:pt x="29" y="166"/>
                    <a:pt x="28" y="288"/>
                  </a:cubicBezTo>
                  <a:cubicBezTo>
                    <a:pt x="28" y="333"/>
                    <a:pt x="28" y="378"/>
                    <a:pt x="28" y="424"/>
                  </a:cubicBezTo>
                  <a:lnTo>
                    <a:pt x="28" y="462"/>
                  </a:lnTo>
                  <a:cubicBezTo>
                    <a:pt x="28" y="470"/>
                    <a:pt x="29" y="476"/>
                    <a:pt x="32" y="479"/>
                  </a:cubicBezTo>
                  <a:cubicBezTo>
                    <a:pt x="35" y="482"/>
                    <a:pt x="42" y="483"/>
                    <a:pt x="51" y="483"/>
                  </a:cubicBezTo>
                  <a:cubicBezTo>
                    <a:pt x="58" y="483"/>
                    <a:pt x="65" y="483"/>
                    <a:pt x="73" y="483"/>
                  </a:cubicBezTo>
                  <a:cubicBezTo>
                    <a:pt x="80" y="483"/>
                    <a:pt x="89" y="483"/>
                    <a:pt x="96" y="483"/>
                  </a:cubicBezTo>
                  <a:cubicBezTo>
                    <a:pt x="122" y="483"/>
                    <a:pt x="143" y="496"/>
                    <a:pt x="150" y="523"/>
                  </a:cubicBezTo>
                  <a:cubicBezTo>
                    <a:pt x="154" y="536"/>
                    <a:pt x="154" y="549"/>
                    <a:pt x="154" y="562"/>
                  </a:cubicBezTo>
                  <a:lnTo>
                    <a:pt x="154" y="571"/>
                  </a:lnTo>
                  <a:cubicBezTo>
                    <a:pt x="154" y="590"/>
                    <a:pt x="159" y="593"/>
                    <a:pt x="178" y="593"/>
                  </a:cubicBezTo>
                  <a:cubicBezTo>
                    <a:pt x="205" y="593"/>
                    <a:pt x="234" y="593"/>
                    <a:pt x="262" y="593"/>
                  </a:cubicBezTo>
                  <a:lnTo>
                    <a:pt x="287" y="594"/>
                  </a:lnTo>
                  <a:close/>
                  <a:moveTo>
                    <a:pt x="316" y="523"/>
                  </a:moveTo>
                  <a:cubicBezTo>
                    <a:pt x="312" y="523"/>
                    <a:pt x="307" y="521"/>
                    <a:pt x="304" y="518"/>
                  </a:cubicBezTo>
                  <a:cubicBezTo>
                    <a:pt x="296" y="513"/>
                    <a:pt x="287" y="510"/>
                    <a:pt x="269" y="518"/>
                  </a:cubicBezTo>
                  <a:cubicBezTo>
                    <a:pt x="261" y="523"/>
                    <a:pt x="249" y="521"/>
                    <a:pt x="243" y="514"/>
                  </a:cubicBezTo>
                  <a:cubicBezTo>
                    <a:pt x="237" y="507"/>
                    <a:pt x="236" y="496"/>
                    <a:pt x="239" y="489"/>
                  </a:cubicBezTo>
                  <a:cubicBezTo>
                    <a:pt x="248" y="466"/>
                    <a:pt x="258" y="441"/>
                    <a:pt x="267" y="418"/>
                  </a:cubicBezTo>
                  <a:cubicBezTo>
                    <a:pt x="268" y="413"/>
                    <a:pt x="271" y="412"/>
                    <a:pt x="274" y="408"/>
                  </a:cubicBezTo>
                  <a:cubicBezTo>
                    <a:pt x="275" y="407"/>
                    <a:pt x="275" y="407"/>
                    <a:pt x="277" y="405"/>
                  </a:cubicBezTo>
                  <a:cubicBezTo>
                    <a:pt x="280" y="403"/>
                    <a:pt x="283" y="399"/>
                    <a:pt x="288" y="399"/>
                  </a:cubicBezTo>
                  <a:cubicBezTo>
                    <a:pt x="292" y="399"/>
                    <a:pt x="297" y="400"/>
                    <a:pt x="300" y="403"/>
                  </a:cubicBezTo>
                  <a:cubicBezTo>
                    <a:pt x="302" y="405"/>
                    <a:pt x="302" y="405"/>
                    <a:pt x="303" y="406"/>
                  </a:cubicBezTo>
                  <a:cubicBezTo>
                    <a:pt x="306" y="409"/>
                    <a:pt x="309" y="412"/>
                    <a:pt x="310" y="416"/>
                  </a:cubicBezTo>
                  <a:cubicBezTo>
                    <a:pt x="322" y="444"/>
                    <a:pt x="331" y="467"/>
                    <a:pt x="339" y="491"/>
                  </a:cubicBezTo>
                  <a:cubicBezTo>
                    <a:pt x="342" y="499"/>
                    <a:pt x="339" y="510"/>
                    <a:pt x="334" y="515"/>
                  </a:cubicBezTo>
                  <a:cubicBezTo>
                    <a:pt x="328" y="521"/>
                    <a:pt x="322" y="523"/>
                    <a:pt x="316" y="523"/>
                  </a:cubicBezTo>
                  <a:close/>
                  <a:moveTo>
                    <a:pt x="288" y="444"/>
                  </a:moveTo>
                  <a:cubicBezTo>
                    <a:pt x="283" y="459"/>
                    <a:pt x="277" y="473"/>
                    <a:pt x="271" y="488"/>
                  </a:cubicBezTo>
                  <a:cubicBezTo>
                    <a:pt x="280" y="485"/>
                    <a:pt x="293" y="483"/>
                    <a:pt x="304" y="488"/>
                  </a:cubicBezTo>
                  <a:cubicBezTo>
                    <a:pt x="300" y="473"/>
                    <a:pt x="294" y="460"/>
                    <a:pt x="288" y="444"/>
                  </a:cubicBezTo>
                  <a:close/>
                  <a:moveTo>
                    <a:pt x="173" y="421"/>
                  </a:moveTo>
                  <a:lnTo>
                    <a:pt x="173" y="421"/>
                  </a:lnTo>
                  <a:lnTo>
                    <a:pt x="173" y="421"/>
                  </a:lnTo>
                  <a:cubicBezTo>
                    <a:pt x="122" y="421"/>
                    <a:pt x="81" y="380"/>
                    <a:pt x="80" y="330"/>
                  </a:cubicBezTo>
                  <a:cubicBezTo>
                    <a:pt x="80" y="306"/>
                    <a:pt x="89" y="282"/>
                    <a:pt x="106" y="265"/>
                  </a:cubicBezTo>
                  <a:cubicBezTo>
                    <a:pt x="124" y="247"/>
                    <a:pt x="147" y="237"/>
                    <a:pt x="172" y="237"/>
                  </a:cubicBezTo>
                  <a:lnTo>
                    <a:pt x="172" y="237"/>
                  </a:lnTo>
                  <a:cubicBezTo>
                    <a:pt x="223" y="237"/>
                    <a:pt x="264" y="278"/>
                    <a:pt x="265" y="329"/>
                  </a:cubicBezTo>
                  <a:cubicBezTo>
                    <a:pt x="265" y="354"/>
                    <a:pt x="256" y="377"/>
                    <a:pt x="239" y="394"/>
                  </a:cubicBezTo>
                  <a:cubicBezTo>
                    <a:pt x="223" y="412"/>
                    <a:pt x="200" y="421"/>
                    <a:pt x="173" y="421"/>
                  </a:cubicBezTo>
                  <a:close/>
                  <a:moveTo>
                    <a:pt x="175" y="265"/>
                  </a:moveTo>
                  <a:lnTo>
                    <a:pt x="175" y="265"/>
                  </a:lnTo>
                  <a:cubicBezTo>
                    <a:pt x="157" y="265"/>
                    <a:pt x="141" y="272"/>
                    <a:pt x="130" y="284"/>
                  </a:cubicBezTo>
                  <a:cubicBezTo>
                    <a:pt x="118" y="295"/>
                    <a:pt x="111" y="311"/>
                    <a:pt x="111" y="329"/>
                  </a:cubicBezTo>
                  <a:cubicBezTo>
                    <a:pt x="111" y="362"/>
                    <a:pt x="140" y="392"/>
                    <a:pt x="173" y="392"/>
                  </a:cubicBezTo>
                  <a:lnTo>
                    <a:pt x="173" y="392"/>
                  </a:lnTo>
                  <a:lnTo>
                    <a:pt x="173" y="392"/>
                  </a:lnTo>
                  <a:cubicBezTo>
                    <a:pt x="191" y="392"/>
                    <a:pt x="207" y="384"/>
                    <a:pt x="220" y="373"/>
                  </a:cubicBezTo>
                  <a:cubicBezTo>
                    <a:pt x="232" y="361"/>
                    <a:pt x="239" y="345"/>
                    <a:pt x="237" y="327"/>
                  </a:cubicBezTo>
                  <a:cubicBezTo>
                    <a:pt x="237" y="294"/>
                    <a:pt x="208" y="265"/>
                    <a:pt x="175" y="265"/>
                  </a:cubicBezTo>
                  <a:close/>
                  <a:moveTo>
                    <a:pt x="402" y="421"/>
                  </a:moveTo>
                  <a:lnTo>
                    <a:pt x="402" y="421"/>
                  </a:lnTo>
                  <a:cubicBezTo>
                    <a:pt x="351" y="421"/>
                    <a:pt x="310" y="380"/>
                    <a:pt x="309" y="329"/>
                  </a:cubicBezTo>
                  <a:cubicBezTo>
                    <a:pt x="309" y="304"/>
                    <a:pt x="318" y="281"/>
                    <a:pt x="335" y="263"/>
                  </a:cubicBezTo>
                  <a:cubicBezTo>
                    <a:pt x="353" y="246"/>
                    <a:pt x="376" y="236"/>
                    <a:pt x="401" y="236"/>
                  </a:cubicBezTo>
                  <a:lnTo>
                    <a:pt x="401" y="236"/>
                  </a:lnTo>
                  <a:cubicBezTo>
                    <a:pt x="452" y="236"/>
                    <a:pt x="494" y="278"/>
                    <a:pt x="494" y="329"/>
                  </a:cubicBezTo>
                  <a:cubicBezTo>
                    <a:pt x="494" y="352"/>
                    <a:pt x="485" y="376"/>
                    <a:pt x="468" y="393"/>
                  </a:cubicBezTo>
                  <a:cubicBezTo>
                    <a:pt x="450" y="411"/>
                    <a:pt x="427" y="421"/>
                    <a:pt x="402" y="421"/>
                  </a:cubicBezTo>
                  <a:close/>
                  <a:moveTo>
                    <a:pt x="402" y="392"/>
                  </a:moveTo>
                  <a:lnTo>
                    <a:pt x="402" y="392"/>
                  </a:lnTo>
                  <a:cubicBezTo>
                    <a:pt x="420" y="392"/>
                    <a:pt x="436" y="384"/>
                    <a:pt x="449" y="373"/>
                  </a:cubicBezTo>
                  <a:cubicBezTo>
                    <a:pt x="460" y="361"/>
                    <a:pt x="466" y="345"/>
                    <a:pt x="466" y="329"/>
                  </a:cubicBezTo>
                  <a:cubicBezTo>
                    <a:pt x="466" y="294"/>
                    <a:pt x="437" y="265"/>
                    <a:pt x="402" y="265"/>
                  </a:cubicBezTo>
                  <a:cubicBezTo>
                    <a:pt x="385" y="265"/>
                    <a:pt x="369" y="272"/>
                    <a:pt x="357" y="284"/>
                  </a:cubicBezTo>
                  <a:cubicBezTo>
                    <a:pt x="345" y="295"/>
                    <a:pt x="338" y="311"/>
                    <a:pt x="338" y="327"/>
                  </a:cubicBezTo>
                  <a:cubicBezTo>
                    <a:pt x="338" y="364"/>
                    <a:pt x="366" y="392"/>
                    <a:pt x="402" y="392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11" name="Group 21">
            <a:extLst>
              <a:ext uri="{FF2B5EF4-FFF2-40B4-BE49-F238E27FC236}">
                <a16:creationId xmlns:a16="http://schemas.microsoft.com/office/drawing/2014/main" id="{B6B5412E-A0B8-C26A-7BC5-892621C30F08}"/>
              </a:ext>
            </a:extLst>
          </p:cNvPr>
          <p:cNvGrpSpPr>
            <a:grpSpLocks noChangeAspect="1"/>
          </p:cNvGrpSpPr>
          <p:nvPr/>
        </p:nvGrpSpPr>
        <p:grpSpPr>
          <a:xfrm>
            <a:off x="9229074" y="2037894"/>
            <a:ext cx="637899" cy="603671"/>
            <a:chOff x="7107238" y="3216275"/>
            <a:chExt cx="325437" cy="307975"/>
          </a:xfrm>
          <a:solidFill>
            <a:schemeClr val="accent5">
              <a:lumMod val="75000"/>
              <a:alpha val="25000"/>
            </a:schemeClr>
          </a:solidFill>
        </p:grpSpPr>
        <p:sp>
          <p:nvSpPr>
            <p:cNvPr id="12" name="Freeform 53">
              <a:extLst>
                <a:ext uri="{FF2B5EF4-FFF2-40B4-BE49-F238E27FC236}">
                  <a16:creationId xmlns:a16="http://schemas.microsoft.com/office/drawing/2014/main" id="{1E2821BC-BA0D-C6D9-3B60-B84AEE0A63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78675" y="3357563"/>
              <a:ext cx="77788" cy="120650"/>
            </a:xfrm>
            <a:custGeom>
              <a:avLst/>
              <a:gdLst>
                <a:gd name="T0" fmla="*/ 197 w 214"/>
                <a:gd name="T1" fmla="*/ 333 h 334"/>
                <a:gd name="T2" fmla="*/ 193 w 214"/>
                <a:gd name="T3" fmla="*/ 333 h 334"/>
                <a:gd name="T4" fmla="*/ 0 w 214"/>
                <a:gd name="T5" fmla="*/ 83 h 334"/>
                <a:gd name="T6" fmla="*/ 11 w 214"/>
                <a:gd name="T7" fmla="*/ 12 h 334"/>
                <a:gd name="T8" fmla="*/ 28 w 214"/>
                <a:gd name="T9" fmla="*/ 2 h 334"/>
                <a:gd name="T10" fmla="*/ 38 w 214"/>
                <a:gd name="T11" fmla="*/ 19 h 334"/>
                <a:gd name="T12" fmla="*/ 30 w 214"/>
                <a:gd name="T13" fmla="*/ 83 h 334"/>
                <a:gd name="T14" fmla="*/ 200 w 214"/>
                <a:gd name="T15" fmla="*/ 305 h 334"/>
                <a:gd name="T16" fmla="*/ 210 w 214"/>
                <a:gd name="T17" fmla="*/ 322 h 334"/>
                <a:gd name="T18" fmla="*/ 197 w 214"/>
                <a:gd name="T19" fmla="*/ 333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4" h="334">
                  <a:moveTo>
                    <a:pt x="197" y="333"/>
                  </a:moveTo>
                  <a:cubicBezTo>
                    <a:pt x="196" y="333"/>
                    <a:pt x="194" y="333"/>
                    <a:pt x="193" y="333"/>
                  </a:cubicBezTo>
                  <a:cubicBezTo>
                    <a:pt x="79" y="303"/>
                    <a:pt x="0" y="200"/>
                    <a:pt x="0" y="83"/>
                  </a:cubicBezTo>
                  <a:cubicBezTo>
                    <a:pt x="0" y="59"/>
                    <a:pt x="3" y="35"/>
                    <a:pt x="11" y="12"/>
                  </a:cubicBezTo>
                  <a:cubicBezTo>
                    <a:pt x="14" y="5"/>
                    <a:pt x="21" y="0"/>
                    <a:pt x="28" y="2"/>
                  </a:cubicBezTo>
                  <a:cubicBezTo>
                    <a:pt x="35" y="5"/>
                    <a:pt x="40" y="12"/>
                    <a:pt x="38" y="19"/>
                  </a:cubicBezTo>
                  <a:cubicBezTo>
                    <a:pt x="32" y="40"/>
                    <a:pt x="30" y="61"/>
                    <a:pt x="30" y="83"/>
                  </a:cubicBezTo>
                  <a:cubicBezTo>
                    <a:pt x="30" y="187"/>
                    <a:pt x="100" y="279"/>
                    <a:pt x="200" y="305"/>
                  </a:cubicBezTo>
                  <a:cubicBezTo>
                    <a:pt x="207" y="306"/>
                    <a:pt x="213" y="315"/>
                    <a:pt x="210" y="322"/>
                  </a:cubicBezTo>
                  <a:cubicBezTo>
                    <a:pt x="209" y="328"/>
                    <a:pt x="203" y="333"/>
                    <a:pt x="197" y="33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D9542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3" name="Freeform 54">
              <a:extLst>
                <a:ext uri="{FF2B5EF4-FFF2-40B4-BE49-F238E27FC236}">
                  <a16:creationId xmlns:a16="http://schemas.microsoft.com/office/drawing/2014/main" id="{04911B7D-14A2-84DE-C03E-356551F76C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6625" y="3359150"/>
              <a:ext cx="77788" cy="117475"/>
            </a:xfrm>
            <a:custGeom>
              <a:avLst/>
              <a:gdLst>
                <a:gd name="T0" fmla="*/ 15 w 214"/>
                <a:gd name="T1" fmla="*/ 327 h 328"/>
                <a:gd name="T2" fmla="*/ 1 w 214"/>
                <a:gd name="T3" fmla="*/ 315 h 328"/>
                <a:gd name="T4" fmla="*/ 11 w 214"/>
                <a:gd name="T5" fmla="*/ 297 h 328"/>
                <a:gd name="T6" fmla="*/ 186 w 214"/>
                <a:gd name="T7" fmla="*/ 74 h 328"/>
                <a:gd name="T8" fmla="*/ 178 w 214"/>
                <a:gd name="T9" fmla="*/ 19 h 328"/>
                <a:gd name="T10" fmla="*/ 189 w 214"/>
                <a:gd name="T11" fmla="*/ 2 h 328"/>
                <a:gd name="T12" fmla="*/ 206 w 214"/>
                <a:gd name="T13" fmla="*/ 12 h 328"/>
                <a:gd name="T14" fmla="*/ 213 w 214"/>
                <a:gd name="T15" fmla="*/ 74 h 328"/>
                <a:gd name="T16" fmla="*/ 15 w 214"/>
                <a:gd name="T17" fmla="*/ 325 h 328"/>
                <a:gd name="T18" fmla="*/ 15 w 214"/>
                <a:gd name="T19" fmla="*/ 32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4" h="328">
                  <a:moveTo>
                    <a:pt x="15" y="327"/>
                  </a:moveTo>
                  <a:cubicBezTo>
                    <a:pt x="8" y="327"/>
                    <a:pt x="3" y="322"/>
                    <a:pt x="1" y="315"/>
                  </a:cubicBezTo>
                  <a:cubicBezTo>
                    <a:pt x="0" y="308"/>
                    <a:pt x="4" y="299"/>
                    <a:pt x="11" y="297"/>
                  </a:cubicBezTo>
                  <a:cubicBezTo>
                    <a:pt x="114" y="273"/>
                    <a:pt x="186" y="181"/>
                    <a:pt x="186" y="74"/>
                  </a:cubicBezTo>
                  <a:cubicBezTo>
                    <a:pt x="186" y="55"/>
                    <a:pt x="183" y="37"/>
                    <a:pt x="178" y="19"/>
                  </a:cubicBezTo>
                  <a:cubicBezTo>
                    <a:pt x="177" y="12"/>
                    <a:pt x="181" y="3"/>
                    <a:pt x="189" y="2"/>
                  </a:cubicBezTo>
                  <a:cubicBezTo>
                    <a:pt x="196" y="0"/>
                    <a:pt x="205" y="4"/>
                    <a:pt x="206" y="12"/>
                  </a:cubicBezTo>
                  <a:cubicBezTo>
                    <a:pt x="212" y="32"/>
                    <a:pt x="213" y="54"/>
                    <a:pt x="213" y="74"/>
                  </a:cubicBezTo>
                  <a:cubicBezTo>
                    <a:pt x="213" y="194"/>
                    <a:pt x="132" y="297"/>
                    <a:pt x="15" y="325"/>
                  </a:cubicBezTo>
                  <a:cubicBezTo>
                    <a:pt x="18" y="327"/>
                    <a:pt x="17" y="327"/>
                    <a:pt x="15" y="32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D9542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4" name="Freeform 55">
              <a:extLst>
                <a:ext uri="{FF2B5EF4-FFF2-40B4-BE49-F238E27FC236}">
                  <a16:creationId xmlns:a16="http://schemas.microsoft.com/office/drawing/2014/main" id="{2A411DE8-A6A4-AF80-1323-9667E84D86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2488" y="3294063"/>
              <a:ext cx="139700" cy="39687"/>
            </a:xfrm>
            <a:custGeom>
              <a:avLst/>
              <a:gdLst>
                <a:gd name="T0" fmla="*/ 16 w 387"/>
                <a:gd name="T1" fmla="*/ 108 h 109"/>
                <a:gd name="T2" fmla="*/ 5 w 387"/>
                <a:gd name="T3" fmla="*/ 104 h 109"/>
                <a:gd name="T4" fmla="*/ 4 w 387"/>
                <a:gd name="T5" fmla="*/ 84 h 109"/>
                <a:gd name="T6" fmla="*/ 193 w 387"/>
                <a:gd name="T7" fmla="*/ 0 h 109"/>
                <a:gd name="T8" fmla="*/ 380 w 387"/>
                <a:gd name="T9" fmla="*/ 81 h 109"/>
                <a:gd name="T10" fmla="*/ 380 w 387"/>
                <a:gd name="T11" fmla="*/ 101 h 109"/>
                <a:gd name="T12" fmla="*/ 360 w 387"/>
                <a:gd name="T13" fmla="*/ 101 h 109"/>
                <a:gd name="T14" fmla="*/ 193 w 387"/>
                <a:gd name="T15" fmla="*/ 30 h 109"/>
                <a:gd name="T16" fmla="*/ 26 w 387"/>
                <a:gd name="T17" fmla="*/ 102 h 109"/>
                <a:gd name="T18" fmla="*/ 16 w 387"/>
                <a:gd name="T19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7" h="109">
                  <a:moveTo>
                    <a:pt x="16" y="108"/>
                  </a:moveTo>
                  <a:cubicBezTo>
                    <a:pt x="13" y="108"/>
                    <a:pt x="8" y="107"/>
                    <a:pt x="5" y="104"/>
                  </a:cubicBezTo>
                  <a:cubicBezTo>
                    <a:pt x="0" y="98"/>
                    <a:pt x="0" y="89"/>
                    <a:pt x="4" y="84"/>
                  </a:cubicBezTo>
                  <a:cubicBezTo>
                    <a:pt x="52" y="31"/>
                    <a:pt x="122" y="0"/>
                    <a:pt x="193" y="0"/>
                  </a:cubicBezTo>
                  <a:cubicBezTo>
                    <a:pt x="265" y="0"/>
                    <a:pt x="332" y="30"/>
                    <a:pt x="380" y="81"/>
                  </a:cubicBezTo>
                  <a:cubicBezTo>
                    <a:pt x="386" y="86"/>
                    <a:pt x="386" y="95"/>
                    <a:pt x="380" y="101"/>
                  </a:cubicBezTo>
                  <a:cubicBezTo>
                    <a:pt x="374" y="107"/>
                    <a:pt x="365" y="107"/>
                    <a:pt x="360" y="101"/>
                  </a:cubicBezTo>
                  <a:cubicBezTo>
                    <a:pt x="316" y="54"/>
                    <a:pt x="258" y="30"/>
                    <a:pt x="193" y="30"/>
                  </a:cubicBezTo>
                  <a:cubicBezTo>
                    <a:pt x="129" y="30"/>
                    <a:pt x="68" y="56"/>
                    <a:pt x="26" y="102"/>
                  </a:cubicBezTo>
                  <a:cubicBezTo>
                    <a:pt x="23" y="107"/>
                    <a:pt x="18" y="108"/>
                    <a:pt x="16" y="10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D9542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5" name="Freeform 56">
              <a:extLst>
                <a:ext uri="{FF2B5EF4-FFF2-40B4-BE49-F238E27FC236}">
                  <a16:creationId xmlns:a16="http://schemas.microsoft.com/office/drawing/2014/main" id="{D0959858-D25F-3ECC-5257-002E171C37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70738" y="3217863"/>
              <a:ext cx="84137" cy="120650"/>
            </a:xfrm>
            <a:custGeom>
              <a:avLst/>
              <a:gdLst>
                <a:gd name="T0" fmla="*/ 19 w 233"/>
                <a:gd name="T1" fmla="*/ 332 h 335"/>
                <a:gd name="T2" fmla="*/ 4 w 233"/>
                <a:gd name="T3" fmla="*/ 321 h 335"/>
                <a:gd name="T4" fmla="*/ 0 w 233"/>
                <a:gd name="T5" fmla="*/ 274 h 335"/>
                <a:gd name="T6" fmla="*/ 213 w 233"/>
                <a:gd name="T7" fmla="*/ 2 h 335"/>
                <a:gd name="T8" fmla="*/ 230 w 233"/>
                <a:gd name="T9" fmla="*/ 12 h 335"/>
                <a:gd name="T10" fmla="*/ 220 w 233"/>
                <a:gd name="T11" fmla="*/ 29 h 335"/>
                <a:gd name="T12" fmla="*/ 29 w 233"/>
                <a:gd name="T13" fmla="*/ 274 h 335"/>
                <a:gd name="T14" fmla="*/ 32 w 233"/>
                <a:gd name="T15" fmla="*/ 316 h 335"/>
                <a:gd name="T16" fmla="*/ 20 w 233"/>
                <a:gd name="T17" fmla="*/ 334 h 335"/>
                <a:gd name="T18" fmla="*/ 19 w 233"/>
                <a:gd name="T19" fmla="*/ 332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3" h="335">
                  <a:moveTo>
                    <a:pt x="19" y="332"/>
                  </a:moveTo>
                  <a:cubicBezTo>
                    <a:pt x="12" y="332"/>
                    <a:pt x="6" y="328"/>
                    <a:pt x="4" y="321"/>
                  </a:cubicBezTo>
                  <a:cubicBezTo>
                    <a:pt x="2" y="305"/>
                    <a:pt x="0" y="290"/>
                    <a:pt x="0" y="274"/>
                  </a:cubicBezTo>
                  <a:cubicBezTo>
                    <a:pt x="0" y="144"/>
                    <a:pt x="88" y="32"/>
                    <a:pt x="213" y="2"/>
                  </a:cubicBezTo>
                  <a:cubicBezTo>
                    <a:pt x="220" y="0"/>
                    <a:pt x="229" y="4"/>
                    <a:pt x="230" y="12"/>
                  </a:cubicBezTo>
                  <a:cubicBezTo>
                    <a:pt x="232" y="19"/>
                    <a:pt x="227" y="28"/>
                    <a:pt x="220" y="29"/>
                  </a:cubicBezTo>
                  <a:cubicBezTo>
                    <a:pt x="108" y="57"/>
                    <a:pt x="29" y="157"/>
                    <a:pt x="29" y="274"/>
                  </a:cubicBezTo>
                  <a:cubicBezTo>
                    <a:pt x="29" y="289"/>
                    <a:pt x="31" y="302"/>
                    <a:pt x="32" y="316"/>
                  </a:cubicBezTo>
                  <a:cubicBezTo>
                    <a:pt x="34" y="324"/>
                    <a:pt x="28" y="332"/>
                    <a:pt x="20" y="334"/>
                  </a:cubicBezTo>
                  <a:cubicBezTo>
                    <a:pt x="20" y="332"/>
                    <a:pt x="19" y="332"/>
                    <a:pt x="19" y="332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D9542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6" name="Freeform 57">
              <a:extLst>
                <a:ext uri="{FF2B5EF4-FFF2-40B4-BE49-F238E27FC236}">
                  <a16:creationId xmlns:a16="http://schemas.microsoft.com/office/drawing/2014/main" id="{34BA5489-C5BA-7B53-9851-14BF0F1A9B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34225" y="3216275"/>
              <a:ext cx="238125" cy="306388"/>
            </a:xfrm>
            <a:custGeom>
              <a:avLst/>
              <a:gdLst>
                <a:gd name="T0" fmla="*/ 207 w 663"/>
                <a:gd name="T1" fmla="*/ 852 h 853"/>
                <a:gd name="T2" fmla="*/ 6 w 663"/>
                <a:gd name="T3" fmla="*/ 768 h 853"/>
                <a:gd name="T4" fmla="*/ 6 w 663"/>
                <a:gd name="T5" fmla="*/ 747 h 853"/>
                <a:gd name="T6" fmla="*/ 27 w 663"/>
                <a:gd name="T7" fmla="*/ 747 h 853"/>
                <a:gd name="T8" fmla="*/ 207 w 663"/>
                <a:gd name="T9" fmla="*/ 823 h 853"/>
                <a:gd name="T10" fmla="*/ 460 w 663"/>
                <a:gd name="T11" fmla="*/ 571 h 853"/>
                <a:gd name="T12" fmla="*/ 457 w 663"/>
                <a:gd name="T13" fmla="*/ 529 h 853"/>
                <a:gd name="T14" fmla="*/ 465 w 663"/>
                <a:gd name="T15" fmla="*/ 513 h 853"/>
                <a:gd name="T16" fmla="*/ 632 w 663"/>
                <a:gd name="T17" fmla="*/ 275 h 853"/>
                <a:gd name="T18" fmla="*/ 441 w 663"/>
                <a:gd name="T19" fmla="*/ 30 h 853"/>
                <a:gd name="T20" fmla="*/ 430 w 663"/>
                <a:gd name="T21" fmla="*/ 13 h 853"/>
                <a:gd name="T22" fmla="*/ 448 w 663"/>
                <a:gd name="T23" fmla="*/ 3 h 853"/>
                <a:gd name="T24" fmla="*/ 662 w 663"/>
                <a:gd name="T25" fmla="*/ 275 h 853"/>
                <a:gd name="T26" fmla="*/ 487 w 663"/>
                <a:gd name="T27" fmla="*/ 536 h 853"/>
                <a:gd name="T28" fmla="*/ 489 w 663"/>
                <a:gd name="T29" fmla="*/ 571 h 853"/>
                <a:gd name="T30" fmla="*/ 207 w 663"/>
                <a:gd name="T31" fmla="*/ 852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63" h="853">
                  <a:moveTo>
                    <a:pt x="207" y="852"/>
                  </a:moveTo>
                  <a:cubicBezTo>
                    <a:pt x="132" y="852"/>
                    <a:pt x="59" y="822"/>
                    <a:pt x="6" y="768"/>
                  </a:cubicBezTo>
                  <a:cubicBezTo>
                    <a:pt x="0" y="762"/>
                    <a:pt x="0" y="752"/>
                    <a:pt x="6" y="747"/>
                  </a:cubicBezTo>
                  <a:cubicBezTo>
                    <a:pt x="12" y="741"/>
                    <a:pt x="21" y="742"/>
                    <a:pt x="27" y="747"/>
                  </a:cubicBezTo>
                  <a:cubicBezTo>
                    <a:pt x="75" y="797"/>
                    <a:pt x="139" y="823"/>
                    <a:pt x="207" y="823"/>
                  </a:cubicBezTo>
                  <a:cubicBezTo>
                    <a:pt x="346" y="823"/>
                    <a:pt x="460" y="711"/>
                    <a:pt x="460" y="571"/>
                  </a:cubicBezTo>
                  <a:cubicBezTo>
                    <a:pt x="460" y="556"/>
                    <a:pt x="458" y="543"/>
                    <a:pt x="457" y="529"/>
                  </a:cubicBezTo>
                  <a:cubicBezTo>
                    <a:pt x="455" y="521"/>
                    <a:pt x="460" y="516"/>
                    <a:pt x="465" y="513"/>
                  </a:cubicBezTo>
                  <a:cubicBezTo>
                    <a:pt x="564" y="476"/>
                    <a:pt x="632" y="382"/>
                    <a:pt x="632" y="275"/>
                  </a:cubicBezTo>
                  <a:cubicBezTo>
                    <a:pt x="632" y="159"/>
                    <a:pt x="553" y="58"/>
                    <a:pt x="441" y="30"/>
                  </a:cubicBezTo>
                  <a:cubicBezTo>
                    <a:pt x="433" y="29"/>
                    <a:pt x="427" y="20"/>
                    <a:pt x="430" y="13"/>
                  </a:cubicBezTo>
                  <a:cubicBezTo>
                    <a:pt x="432" y="6"/>
                    <a:pt x="441" y="0"/>
                    <a:pt x="448" y="3"/>
                  </a:cubicBezTo>
                  <a:cubicBezTo>
                    <a:pt x="573" y="33"/>
                    <a:pt x="662" y="145"/>
                    <a:pt x="662" y="275"/>
                  </a:cubicBezTo>
                  <a:cubicBezTo>
                    <a:pt x="662" y="389"/>
                    <a:pt x="592" y="492"/>
                    <a:pt x="487" y="536"/>
                  </a:cubicBezTo>
                  <a:cubicBezTo>
                    <a:pt x="489" y="548"/>
                    <a:pt x="489" y="559"/>
                    <a:pt x="489" y="571"/>
                  </a:cubicBezTo>
                  <a:cubicBezTo>
                    <a:pt x="487" y="727"/>
                    <a:pt x="362" y="852"/>
                    <a:pt x="207" y="852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D9542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7" name="Freeform 58">
              <a:extLst>
                <a:ext uri="{FF2B5EF4-FFF2-40B4-BE49-F238E27FC236}">
                  <a16:creationId xmlns:a16="http://schemas.microsoft.com/office/drawing/2014/main" id="{C814F6D0-B668-0FA2-45D6-4CD1B0FE3D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07238" y="3321050"/>
              <a:ext cx="325437" cy="133350"/>
            </a:xfrm>
            <a:custGeom>
              <a:avLst/>
              <a:gdLst>
                <a:gd name="T0" fmla="*/ 26 w 904"/>
                <a:gd name="T1" fmla="*/ 371 h 372"/>
                <a:gd name="T2" fmla="*/ 11 w 904"/>
                <a:gd name="T3" fmla="*/ 361 h 372"/>
                <a:gd name="T4" fmla="*/ 0 w 904"/>
                <a:gd name="T5" fmla="*/ 281 h 372"/>
                <a:gd name="T6" fmla="*/ 281 w 904"/>
                <a:gd name="T7" fmla="*/ 0 h 372"/>
                <a:gd name="T8" fmla="*/ 451 w 904"/>
                <a:gd name="T9" fmla="*/ 58 h 372"/>
                <a:gd name="T10" fmla="*/ 622 w 904"/>
                <a:gd name="T11" fmla="*/ 0 h 372"/>
                <a:gd name="T12" fmla="*/ 903 w 904"/>
                <a:gd name="T13" fmla="*/ 281 h 372"/>
                <a:gd name="T14" fmla="*/ 893 w 904"/>
                <a:gd name="T15" fmla="*/ 358 h 372"/>
                <a:gd name="T16" fmla="*/ 876 w 904"/>
                <a:gd name="T17" fmla="*/ 368 h 372"/>
                <a:gd name="T18" fmla="*/ 865 w 904"/>
                <a:gd name="T19" fmla="*/ 351 h 372"/>
                <a:gd name="T20" fmla="*/ 876 w 904"/>
                <a:gd name="T21" fmla="*/ 282 h 372"/>
                <a:gd name="T22" fmla="*/ 623 w 904"/>
                <a:gd name="T23" fmla="*/ 30 h 372"/>
                <a:gd name="T24" fmla="*/ 462 w 904"/>
                <a:gd name="T25" fmla="*/ 89 h 372"/>
                <a:gd name="T26" fmla="*/ 443 w 904"/>
                <a:gd name="T27" fmla="*/ 89 h 372"/>
                <a:gd name="T28" fmla="*/ 441 w 904"/>
                <a:gd name="T29" fmla="*/ 87 h 372"/>
                <a:gd name="T30" fmla="*/ 281 w 904"/>
                <a:gd name="T31" fmla="*/ 30 h 372"/>
                <a:gd name="T32" fmla="*/ 29 w 904"/>
                <a:gd name="T33" fmla="*/ 282 h 372"/>
                <a:gd name="T34" fmla="*/ 39 w 904"/>
                <a:gd name="T35" fmla="*/ 354 h 372"/>
                <a:gd name="T36" fmla="*/ 29 w 904"/>
                <a:gd name="T37" fmla="*/ 371 h 372"/>
                <a:gd name="T38" fmla="*/ 26 w 904"/>
                <a:gd name="T39" fmla="*/ 371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04" h="372">
                  <a:moveTo>
                    <a:pt x="26" y="371"/>
                  </a:moveTo>
                  <a:cubicBezTo>
                    <a:pt x="20" y="371"/>
                    <a:pt x="14" y="367"/>
                    <a:pt x="11" y="361"/>
                  </a:cubicBezTo>
                  <a:cubicBezTo>
                    <a:pt x="4" y="335"/>
                    <a:pt x="0" y="309"/>
                    <a:pt x="0" y="281"/>
                  </a:cubicBezTo>
                  <a:cubicBezTo>
                    <a:pt x="0" y="127"/>
                    <a:pt x="125" y="0"/>
                    <a:pt x="281" y="0"/>
                  </a:cubicBezTo>
                  <a:cubicBezTo>
                    <a:pt x="342" y="0"/>
                    <a:pt x="403" y="20"/>
                    <a:pt x="451" y="58"/>
                  </a:cubicBezTo>
                  <a:cubicBezTo>
                    <a:pt x="501" y="20"/>
                    <a:pt x="561" y="0"/>
                    <a:pt x="622" y="0"/>
                  </a:cubicBezTo>
                  <a:cubicBezTo>
                    <a:pt x="776" y="0"/>
                    <a:pt x="903" y="125"/>
                    <a:pt x="903" y="281"/>
                  </a:cubicBezTo>
                  <a:cubicBezTo>
                    <a:pt x="903" y="307"/>
                    <a:pt x="900" y="333"/>
                    <a:pt x="893" y="358"/>
                  </a:cubicBezTo>
                  <a:cubicBezTo>
                    <a:pt x="890" y="366"/>
                    <a:pt x="883" y="370"/>
                    <a:pt x="876" y="368"/>
                  </a:cubicBezTo>
                  <a:cubicBezTo>
                    <a:pt x="868" y="366"/>
                    <a:pt x="864" y="358"/>
                    <a:pt x="865" y="351"/>
                  </a:cubicBezTo>
                  <a:cubicBezTo>
                    <a:pt x="871" y="329"/>
                    <a:pt x="876" y="306"/>
                    <a:pt x="876" y="282"/>
                  </a:cubicBezTo>
                  <a:cubicBezTo>
                    <a:pt x="876" y="144"/>
                    <a:pt x="763" y="30"/>
                    <a:pt x="623" y="30"/>
                  </a:cubicBezTo>
                  <a:cubicBezTo>
                    <a:pt x="564" y="30"/>
                    <a:pt x="507" y="51"/>
                    <a:pt x="462" y="89"/>
                  </a:cubicBezTo>
                  <a:cubicBezTo>
                    <a:pt x="456" y="93"/>
                    <a:pt x="449" y="93"/>
                    <a:pt x="443" y="89"/>
                  </a:cubicBezTo>
                  <a:lnTo>
                    <a:pt x="441" y="87"/>
                  </a:lnTo>
                  <a:cubicBezTo>
                    <a:pt x="396" y="51"/>
                    <a:pt x="339" y="30"/>
                    <a:pt x="281" y="30"/>
                  </a:cubicBezTo>
                  <a:cubicBezTo>
                    <a:pt x="142" y="30"/>
                    <a:pt x="29" y="143"/>
                    <a:pt x="29" y="282"/>
                  </a:cubicBezTo>
                  <a:cubicBezTo>
                    <a:pt x="29" y="307"/>
                    <a:pt x="32" y="331"/>
                    <a:pt x="39" y="354"/>
                  </a:cubicBezTo>
                  <a:cubicBezTo>
                    <a:pt x="42" y="361"/>
                    <a:pt x="38" y="370"/>
                    <a:pt x="29" y="371"/>
                  </a:cubicBezTo>
                  <a:cubicBezTo>
                    <a:pt x="29" y="371"/>
                    <a:pt x="27" y="371"/>
                    <a:pt x="26" y="37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D9542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8" name="Freeform 59">
              <a:extLst>
                <a:ext uri="{FF2B5EF4-FFF2-40B4-BE49-F238E27FC236}">
                  <a16:creationId xmlns:a16="http://schemas.microsoft.com/office/drawing/2014/main" id="{E80DA8DC-401A-C8EE-C946-2B9D0B4462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72325" y="3327400"/>
              <a:ext cx="106363" cy="174625"/>
            </a:xfrm>
            <a:custGeom>
              <a:avLst/>
              <a:gdLst>
                <a:gd name="T0" fmla="*/ 276 w 294"/>
                <a:gd name="T1" fmla="*/ 485 h 486"/>
                <a:gd name="T2" fmla="*/ 267 w 294"/>
                <a:gd name="T3" fmla="*/ 482 h 486"/>
                <a:gd name="T4" fmla="*/ 167 w 294"/>
                <a:gd name="T5" fmla="*/ 266 h 486"/>
                <a:gd name="T6" fmla="*/ 170 w 294"/>
                <a:gd name="T7" fmla="*/ 230 h 486"/>
                <a:gd name="T8" fmla="*/ 2 w 294"/>
                <a:gd name="T9" fmla="*/ 19 h 486"/>
                <a:gd name="T10" fmla="*/ 14 w 294"/>
                <a:gd name="T11" fmla="*/ 1 h 486"/>
                <a:gd name="T12" fmla="*/ 31 w 294"/>
                <a:gd name="T13" fmla="*/ 13 h 486"/>
                <a:gd name="T14" fmla="*/ 191 w 294"/>
                <a:gd name="T15" fmla="*/ 207 h 486"/>
                <a:gd name="T16" fmla="*/ 200 w 294"/>
                <a:gd name="T17" fmla="*/ 223 h 486"/>
                <a:gd name="T18" fmla="*/ 196 w 294"/>
                <a:gd name="T19" fmla="*/ 266 h 486"/>
                <a:gd name="T20" fmla="*/ 286 w 294"/>
                <a:gd name="T21" fmla="*/ 459 h 486"/>
                <a:gd name="T22" fmla="*/ 288 w 294"/>
                <a:gd name="T23" fmla="*/ 479 h 486"/>
                <a:gd name="T24" fmla="*/ 276 w 294"/>
                <a:gd name="T25" fmla="*/ 485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4" h="486">
                  <a:moveTo>
                    <a:pt x="276" y="485"/>
                  </a:moveTo>
                  <a:cubicBezTo>
                    <a:pt x="273" y="485"/>
                    <a:pt x="269" y="484"/>
                    <a:pt x="267" y="482"/>
                  </a:cubicBezTo>
                  <a:cubicBezTo>
                    <a:pt x="203" y="428"/>
                    <a:pt x="167" y="350"/>
                    <a:pt x="167" y="266"/>
                  </a:cubicBezTo>
                  <a:cubicBezTo>
                    <a:pt x="167" y="255"/>
                    <a:pt x="168" y="242"/>
                    <a:pt x="170" y="230"/>
                  </a:cubicBezTo>
                  <a:cubicBezTo>
                    <a:pt x="82" y="192"/>
                    <a:pt x="18" y="112"/>
                    <a:pt x="2" y="19"/>
                  </a:cubicBezTo>
                  <a:cubicBezTo>
                    <a:pt x="0" y="11"/>
                    <a:pt x="6" y="3"/>
                    <a:pt x="14" y="1"/>
                  </a:cubicBezTo>
                  <a:cubicBezTo>
                    <a:pt x="22" y="0"/>
                    <a:pt x="30" y="6"/>
                    <a:pt x="31" y="13"/>
                  </a:cubicBezTo>
                  <a:cubicBezTo>
                    <a:pt x="46" y="100"/>
                    <a:pt x="107" y="175"/>
                    <a:pt x="191" y="207"/>
                  </a:cubicBezTo>
                  <a:cubicBezTo>
                    <a:pt x="199" y="210"/>
                    <a:pt x="202" y="215"/>
                    <a:pt x="200" y="223"/>
                  </a:cubicBezTo>
                  <a:cubicBezTo>
                    <a:pt x="197" y="237"/>
                    <a:pt x="196" y="252"/>
                    <a:pt x="196" y="266"/>
                  </a:cubicBezTo>
                  <a:cubicBezTo>
                    <a:pt x="196" y="341"/>
                    <a:pt x="229" y="411"/>
                    <a:pt x="286" y="459"/>
                  </a:cubicBezTo>
                  <a:cubicBezTo>
                    <a:pt x="292" y="465"/>
                    <a:pt x="293" y="473"/>
                    <a:pt x="288" y="479"/>
                  </a:cubicBezTo>
                  <a:cubicBezTo>
                    <a:pt x="285" y="484"/>
                    <a:pt x="280" y="485"/>
                    <a:pt x="276" y="48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D9542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9" name="Freeform 60">
              <a:extLst>
                <a:ext uri="{FF2B5EF4-FFF2-40B4-BE49-F238E27FC236}">
                  <a16:creationId xmlns:a16="http://schemas.microsoft.com/office/drawing/2014/main" id="{1AD676EC-BE10-2D72-1084-DEC3880338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482975"/>
              <a:ext cx="142875" cy="41275"/>
            </a:xfrm>
            <a:custGeom>
              <a:avLst/>
              <a:gdLst>
                <a:gd name="T0" fmla="*/ 188 w 398"/>
                <a:gd name="T1" fmla="*/ 112 h 113"/>
                <a:gd name="T2" fmla="*/ 8 w 398"/>
                <a:gd name="T3" fmla="*/ 47 h 113"/>
                <a:gd name="T4" fmla="*/ 6 w 398"/>
                <a:gd name="T5" fmla="*/ 26 h 113"/>
                <a:gd name="T6" fmla="*/ 27 w 398"/>
                <a:gd name="T7" fmla="*/ 25 h 113"/>
                <a:gd name="T8" fmla="*/ 188 w 398"/>
                <a:gd name="T9" fmla="*/ 83 h 113"/>
                <a:gd name="T10" fmla="*/ 371 w 398"/>
                <a:gd name="T11" fmla="*/ 6 h 113"/>
                <a:gd name="T12" fmla="*/ 391 w 398"/>
                <a:gd name="T13" fmla="*/ 6 h 113"/>
                <a:gd name="T14" fmla="*/ 391 w 398"/>
                <a:gd name="T15" fmla="*/ 26 h 113"/>
                <a:gd name="T16" fmla="*/ 188 w 398"/>
                <a:gd name="T17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8" h="113">
                  <a:moveTo>
                    <a:pt x="188" y="112"/>
                  </a:moveTo>
                  <a:cubicBezTo>
                    <a:pt x="123" y="112"/>
                    <a:pt x="59" y="89"/>
                    <a:pt x="8" y="47"/>
                  </a:cubicBezTo>
                  <a:cubicBezTo>
                    <a:pt x="2" y="41"/>
                    <a:pt x="0" y="32"/>
                    <a:pt x="6" y="26"/>
                  </a:cubicBezTo>
                  <a:cubicBezTo>
                    <a:pt x="12" y="20"/>
                    <a:pt x="21" y="19"/>
                    <a:pt x="27" y="25"/>
                  </a:cubicBezTo>
                  <a:cubicBezTo>
                    <a:pt x="72" y="63"/>
                    <a:pt x="129" y="83"/>
                    <a:pt x="188" y="83"/>
                  </a:cubicBezTo>
                  <a:cubicBezTo>
                    <a:pt x="258" y="83"/>
                    <a:pt x="323" y="55"/>
                    <a:pt x="371" y="6"/>
                  </a:cubicBezTo>
                  <a:cubicBezTo>
                    <a:pt x="376" y="0"/>
                    <a:pt x="385" y="0"/>
                    <a:pt x="391" y="6"/>
                  </a:cubicBezTo>
                  <a:cubicBezTo>
                    <a:pt x="397" y="12"/>
                    <a:pt x="397" y="20"/>
                    <a:pt x="391" y="26"/>
                  </a:cubicBezTo>
                  <a:cubicBezTo>
                    <a:pt x="339" y="82"/>
                    <a:pt x="266" y="112"/>
                    <a:pt x="188" y="112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D9542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0" name="Freeform 61">
              <a:extLst>
                <a:ext uri="{FF2B5EF4-FFF2-40B4-BE49-F238E27FC236}">
                  <a16:creationId xmlns:a16="http://schemas.microsoft.com/office/drawing/2014/main" id="{B4931DE8-40DF-666B-D57A-1BE555B401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5825" y="3351213"/>
              <a:ext cx="69850" cy="71437"/>
            </a:xfrm>
            <a:custGeom>
              <a:avLst/>
              <a:gdLst>
                <a:gd name="T0" fmla="*/ 97 w 196"/>
                <a:gd name="T1" fmla="*/ 196 h 197"/>
                <a:gd name="T2" fmla="*/ 0 w 196"/>
                <a:gd name="T3" fmla="*/ 98 h 197"/>
                <a:gd name="T4" fmla="*/ 97 w 196"/>
                <a:gd name="T5" fmla="*/ 0 h 197"/>
                <a:gd name="T6" fmla="*/ 195 w 196"/>
                <a:gd name="T7" fmla="*/ 98 h 197"/>
                <a:gd name="T8" fmla="*/ 97 w 196"/>
                <a:gd name="T9" fmla="*/ 196 h 197"/>
                <a:gd name="T10" fmla="*/ 97 w 196"/>
                <a:gd name="T11" fmla="*/ 29 h 197"/>
                <a:gd name="T12" fmla="*/ 29 w 196"/>
                <a:gd name="T13" fmla="*/ 98 h 197"/>
                <a:gd name="T14" fmla="*/ 97 w 196"/>
                <a:gd name="T15" fmla="*/ 166 h 197"/>
                <a:gd name="T16" fmla="*/ 166 w 196"/>
                <a:gd name="T17" fmla="*/ 98 h 197"/>
                <a:gd name="T18" fmla="*/ 97 w 196"/>
                <a:gd name="T19" fmla="*/ 29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6" h="197">
                  <a:moveTo>
                    <a:pt x="97" y="196"/>
                  </a:moveTo>
                  <a:cubicBezTo>
                    <a:pt x="43" y="196"/>
                    <a:pt x="0" y="152"/>
                    <a:pt x="0" y="98"/>
                  </a:cubicBezTo>
                  <a:cubicBezTo>
                    <a:pt x="0" y="44"/>
                    <a:pt x="43" y="0"/>
                    <a:pt x="97" y="0"/>
                  </a:cubicBezTo>
                  <a:cubicBezTo>
                    <a:pt x="151" y="0"/>
                    <a:pt x="195" y="44"/>
                    <a:pt x="195" y="98"/>
                  </a:cubicBezTo>
                  <a:cubicBezTo>
                    <a:pt x="195" y="152"/>
                    <a:pt x="151" y="196"/>
                    <a:pt x="97" y="196"/>
                  </a:cubicBezTo>
                  <a:close/>
                  <a:moveTo>
                    <a:pt x="97" y="29"/>
                  </a:moveTo>
                  <a:cubicBezTo>
                    <a:pt x="59" y="29"/>
                    <a:pt x="29" y="60"/>
                    <a:pt x="29" y="98"/>
                  </a:cubicBezTo>
                  <a:cubicBezTo>
                    <a:pt x="29" y="136"/>
                    <a:pt x="59" y="166"/>
                    <a:pt x="97" y="166"/>
                  </a:cubicBezTo>
                  <a:cubicBezTo>
                    <a:pt x="135" y="166"/>
                    <a:pt x="166" y="136"/>
                    <a:pt x="166" y="98"/>
                  </a:cubicBezTo>
                  <a:cubicBezTo>
                    <a:pt x="166" y="60"/>
                    <a:pt x="135" y="29"/>
                    <a:pt x="97" y="29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D9542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1350">
                <a:solidFill>
                  <a:srgbClr val="001E6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21" name="Group 33">
            <a:extLst>
              <a:ext uri="{FF2B5EF4-FFF2-40B4-BE49-F238E27FC236}">
                <a16:creationId xmlns:a16="http://schemas.microsoft.com/office/drawing/2014/main" id="{FAF13C66-1B5E-D80F-7125-B6A2AF358F6D}"/>
              </a:ext>
            </a:extLst>
          </p:cNvPr>
          <p:cNvGrpSpPr/>
          <p:nvPr/>
        </p:nvGrpSpPr>
        <p:grpSpPr>
          <a:xfrm>
            <a:off x="9071624" y="2033552"/>
            <a:ext cx="971549" cy="1861982"/>
            <a:chOff x="9867900" y="1907996"/>
            <a:chExt cx="1295399" cy="2482642"/>
          </a:xfrm>
        </p:grpSpPr>
        <p:sp>
          <p:nvSpPr>
            <p:cNvPr id="22" name="Oval 31">
              <a:extLst>
                <a:ext uri="{FF2B5EF4-FFF2-40B4-BE49-F238E27FC236}">
                  <a16:creationId xmlns:a16="http://schemas.microsoft.com/office/drawing/2014/main" id="{DFA55B5A-D2EC-14F8-56D3-6EDF866B695E}"/>
                </a:ext>
              </a:extLst>
            </p:cNvPr>
            <p:cNvSpPr/>
            <p:nvPr/>
          </p:nvSpPr>
          <p:spPr>
            <a:xfrm>
              <a:off x="9867900" y="1907996"/>
              <a:ext cx="1295399" cy="971220"/>
            </a:xfrm>
            <a:prstGeom prst="ellipse">
              <a:avLst/>
            </a:prstGeom>
            <a:noFill/>
            <a:ln w="3175">
              <a:solidFill>
                <a:srgbClr val="FFC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Oval 32">
              <a:extLst>
                <a:ext uri="{FF2B5EF4-FFF2-40B4-BE49-F238E27FC236}">
                  <a16:creationId xmlns:a16="http://schemas.microsoft.com/office/drawing/2014/main" id="{A096EE73-74B9-4652-3445-F46091A14056}"/>
                </a:ext>
              </a:extLst>
            </p:cNvPr>
            <p:cNvSpPr/>
            <p:nvPr/>
          </p:nvSpPr>
          <p:spPr>
            <a:xfrm>
              <a:off x="10327473" y="4060639"/>
              <a:ext cx="335171" cy="329999"/>
            </a:xfrm>
            <a:prstGeom prst="ellipse">
              <a:avLst/>
            </a:prstGeom>
            <a:noFill/>
            <a:ln w="3175">
              <a:solidFill>
                <a:srgbClr val="FFC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pic>
        <p:nvPicPr>
          <p:cNvPr id="24" name="Imagen 8">
            <a:extLst>
              <a:ext uri="{FF2B5EF4-FFF2-40B4-BE49-F238E27FC236}">
                <a16:creationId xmlns:a16="http://schemas.microsoft.com/office/drawing/2014/main" id="{3DA7F7DF-06E0-FD2E-3E8D-46EB9246D2F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575102"/>
            <a:ext cx="12192000" cy="1300208"/>
          </a:xfrm>
          <a:prstGeom prst="rect">
            <a:avLst/>
          </a:prstGeom>
        </p:spPr>
      </p:pic>
      <p:sp>
        <p:nvSpPr>
          <p:cNvPr id="25" name="Title 4">
            <a:extLst>
              <a:ext uri="{FF2B5EF4-FFF2-40B4-BE49-F238E27FC236}">
                <a16:creationId xmlns:a16="http://schemas.microsoft.com/office/drawing/2014/main" id="{38915B20-DB27-43DE-F7A7-B9126C817E42}"/>
              </a:ext>
            </a:extLst>
          </p:cNvPr>
          <p:cNvSpPr txBox="1">
            <a:spLocks/>
          </p:cNvSpPr>
          <p:nvPr/>
        </p:nvSpPr>
        <p:spPr>
          <a:xfrm>
            <a:off x="498490" y="392919"/>
            <a:ext cx="11204447" cy="69111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685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150" kern="1200">
                <a:solidFill>
                  <a:schemeClr val="bg1"/>
                </a:solidFill>
                <a:latin typeface="+mj-lt"/>
                <a:ea typeface="+mj-ea"/>
                <a:cs typeface="Rubik" pitchFamily="2" charset="-79"/>
              </a:defRPr>
            </a:lvl1pPr>
          </a:lstStyle>
          <a:p>
            <a:r>
              <a:rPr lang="en-US" dirty="0" err="1"/>
              <a:t>Seguridad</a:t>
            </a:r>
            <a:r>
              <a:rPr lang="en-US" dirty="0"/>
              <a:t> </a:t>
            </a:r>
            <a:r>
              <a:rPr lang="en-US" dirty="0" err="1"/>
              <a:t>Tradicional</a:t>
            </a:r>
            <a:r>
              <a:rPr lang="en-US" dirty="0"/>
              <a:t> vs </a:t>
            </a:r>
            <a:r>
              <a:rPr lang="en-US" dirty="0" err="1"/>
              <a:t>Seguridad</a:t>
            </a:r>
            <a:r>
              <a:rPr lang="en-US" dirty="0"/>
              <a:t> IA</a:t>
            </a:r>
          </a:p>
        </p:txBody>
      </p:sp>
    </p:spTree>
    <p:extLst>
      <p:ext uri="{BB962C8B-B14F-4D97-AF65-F5344CB8AC3E}">
        <p14:creationId xmlns:p14="http://schemas.microsoft.com/office/powerpoint/2010/main" val="502363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3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7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87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2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30344280-7DFD-CEE1-334F-EFC1206909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6472496"/>
              </p:ext>
            </p:extLst>
          </p:nvPr>
        </p:nvGraphicFramePr>
        <p:xfrm>
          <a:off x="366712" y="1084035"/>
          <a:ext cx="11458575" cy="5197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E4869B2E-9BF7-4150-1CE7-EC4CE41A4EBD}"/>
              </a:ext>
            </a:extLst>
          </p:cNvPr>
          <p:cNvSpPr txBox="1"/>
          <p:nvPr/>
        </p:nvSpPr>
        <p:spPr>
          <a:xfrm>
            <a:off x="1451900" y="4346401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ES" b="1" dirty="0">
                <a:solidFill>
                  <a:schemeClr val="bg1"/>
                </a:solidFill>
              </a:rPr>
              <a:t>2014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7DE6AF7-D338-6142-C37C-AE74FB1B9F97}"/>
              </a:ext>
            </a:extLst>
          </p:cNvPr>
          <p:cNvSpPr txBox="1"/>
          <p:nvPr/>
        </p:nvSpPr>
        <p:spPr>
          <a:xfrm>
            <a:off x="4386106" y="4346401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ES" b="1" dirty="0">
                <a:solidFill>
                  <a:schemeClr val="bg1"/>
                </a:solidFill>
              </a:rPr>
              <a:t>2024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D06E965-F828-C1C5-7474-ABC40FF82F98}"/>
              </a:ext>
            </a:extLst>
          </p:cNvPr>
          <p:cNvSpPr txBox="1"/>
          <p:nvPr/>
        </p:nvSpPr>
        <p:spPr>
          <a:xfrm>
            <a:off x="6954554" y="4337473"/>
            <a:ext cx="986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ES" b="1" dirty="0">
                <a:solidFill>
                  <a:schemeClr val="bg1"/>
                </a:solidFill>
              </a:rPr>
              <a:t>05/2026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E399CF0-E3F1-36FA-E85A-EBE9201A5907}"/>
              </a:ext>
            </a:extLst>
          </p:cNvPr>
          <p:cNvSpPr txBox="1"/>
          <p:nvPr/>
        </p:nvSpPr>
        <p:spPr>
          <a:xfrm>
            <a:off x="9833424" y="4337473"/>
            <a:ext cx="986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ES" b="1" dirty="0">
                <a:solidFill>
                  <a:schemeClr val="bg1"/>
                </a:solidFill>
              </a:rPr>
              <a:t>06/2026</a:t>
            </a:r>
          </a:p>
        </p:txBody>
      </p:sp>
      <p:pic>
        <p:nvPicPr>
          <p:cNvPr id="1034" name="Picture 10" descr="Logotipo de TrojAI">
            <a:extLst>
              <a:ext uri="{FF2B5EF4-FFF2-40B4-BE49-F238E27FC236}">
                <a16:creationId xmlns:a16="http://schemas.microsoft.com/office/drawing/2014/main" id="{9A796CD5-365D-8473-CEB9-5A46B1DA2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0404" y="1752144"/>
            <a:ext cx="995720" cy="995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Announcing our investment in Troj.AI – a leading enterprise AI security  solutions provider – Hazard Lights">
            <a:extLst>
              <a:ext uri="{FF2B5EF4-FFF2-40B4-BE49-F238E27FC236}">
                <a16:creationId xmlns:a16="http://schemas.microsoft.com/office/drawing/2014/main" id="{B71F8BBE-2767-4436-F151-4C6449483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929" y="2554567"/>
            <a:ext cx="708050" cy="14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D6946ECC-488A-B7FE-1D9D-28B2943502AC}"/>
              </a:ext>
            </a:extLst>
          </p:cNvPr>
          <p:cNvCxnSpPr>
            <a:cxnSpLocks/>
          </p:cNvCxnSpPr>
          <p:nvPr/>
        </p:nvCxnSpPr>
        <p:spPr>
          <a:xfrm>
            <a:off x="10152895" y="2745047"/>
            <a:ext cx="5518" cy="305980"/>
          </a:xfrm>
          <a:prstGeom prst="line">
            <a:avLst/>
          </a:prstGeom>
          <a:ln w="15875" cap="rnd">
            <a:solidFill>
              <a:schemeClr val="bg1"/>
            </a:solidFill>
            <a:prstDash val="sysDot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9" name="Group 58">
            <a:extLst>
              <a:ext uri="{FF2B5EF4-FFF2-40B4-BE49-F238E27FC236}">
                <a16:creationId xmlns:a16="http://schemas.microsoft.com/office/drawing/2014/main" id="{67DF7FFE-FFD5-318E-E18C-D63E9AC2CCC9}"/>
              </a:ext>
            </a:extLst>
          </p:cNvPr>
          <p:cNvGrpSpPr/>
          <p:nvPr/>
        </p:nvGrpSpPr>
        <p:grpSpPr>
          <a:xfrm>
            <a:off x="1451900" y="1684958"/>
            <a:ext cx="994232" cy="965687"/>
            <a:chOff x="9444256" y="8725656"/>
            <a:chExt cx="847286" cy="822960"/>
          </a:xfrm>
        </p:grpSpPr>
        <p:sp>
          <p:nvSpPr>
            <p:cNvPr id="60" name="Freeform 111">
              <a:extLst>
                <a:ext uri="{FF2B5EF4-FFF2-40B4-BE49-F238E27FC236}">
                  <a16:creationId xmlns:a16="http://schemas.microsoft.com/office/drawing/2014/main" id="{4C9AA138-C31E-F8EB-5659-07B3EC76D6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44253" y="9202283"/>
              <a:ext cx="56756" cy="56756"/>
            </a:xfrm>
            <a:custGeom>
              <a:avLst/>
              <a:gdLst>
                <a:gd name="T0" fmla="*/ 49 w 60"/>
                <a:gd name="T1" fmla="*/ 48 h 60"/>
                <a:gd name="T2" fmla="*/ 38 w 60"/>
                <a:gd name="T3" fmla="*/ 59 h 60"/>
                <a:gd name="T4" fmla="*/ 0 w 60"/>
                <a:gd name="T5" fmla="*/ 21 h 60"/>
                <a:gd name="T6" fmla="*/ 21 w 60"/>
                <a:gd name="T7" fmla="*/ 0 h 60"/>
                <a:gd name="T8" fmla="*/ 59 w 60"/>
                <a:gd name="T9" fmla="*/ 38 h 60"/>
                <a:gd name="T10" fmla="*/ 49 w 60"/>
                <a:gd name="T11" fmla="*/ 4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60">
                  <a:moveTo>
                    <a:pt x="49" y="48"/>
                  </a:moveTo>
                  <a:lnTo>
                    <a:pt x="38" y="59"/>
                  </a:lnTo>
                  <a:lnTo>
                    <a:pt x="0" y="21"/>
                  </a:lnTo>
                  <a:lnTo>
                    <a:pt x="21" y="0"/>
                  </a:lnTo>
                  <a:lnTo>
                    <a:pt x="59" y="38"/>
                  </a:lnTo>
                  <a:lnTo>
                    <a:pt x="49" y="48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93959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61" name="Freeform 112">
              <a:extLst>
                <a:ext uri="{FF2B5EF4-FFF2-40B4-BE49-F238E27FC236}">
                  <a16:creationId xmlns:a16="http://schemas.microsoft.com/office/drawing/2014/main" id="{695B9715-9342-E63A-9B35-7D31D90AF1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72631" y="9159432"/>
              <a:ext cx="89188" cy="89188"/>
            </a:xfrm>
            <a:custGeom>
              <a:avLst/>
              <a:gdLst>
                <a:gd name="T0" fmla="*/ 60 w 99"/>
                <a:gd name="T1" fmla="*/ 59 h 99"/>
                <a:gd name="T2" fmla="*/ 21 w 99"/>
                <a:gd name="T3" fmla="*/ 98 h 99"/>
                <a:gd name="T4" fmla="*/ 0 w 99"/>
                <a:gd name="T5" fmla="*/ 77 h 99"/>
                <a:gd name="T6" fmla="*/ 78 w 99"/>
                <a:gd name="T7" fmla="*/ 0 h 99"/>
                <a:gd name="T8" fmla="*/ 98 w 99"/>
                <a:gd name="T9" fmla="*/ 21 h 99"/>
                <a:gd name="T10" fmla="*/ 60 w 99"/>
                <a:gd name="T11" fmla="*/ 5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99">
                  <a:moveTo>
                    <a:pt x="60" y="59"/>
                  </a:moveTo>
                  <a:lnTo>
                    <a:pt x="21" y="98"/>
                  </a:lnTo>
                  <a:lnTo>
                    <a:pt x="0" y="77"/>
                  </a:lnTo>
                  <a:lnTo>
                    <a:pt x="78" y="0"/>
                  </a:lnTo>
                  <a:lnTo>
                    <a:pt x="98" y="21"/>
                  </a:lnTo>
                  <a:lnTo>
                    <a:pt x="60" y="59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93959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62" name="Freeform 113">
              <a:extLst>
                <a:ext uri="{FF2B5EF4-FFF2-40B4-BE49-F238E27FC236}">
                  <a16:creationId xmlns:a16="http://schemas.microsoft.com/office/drawing/2014/main" id="{F276BBA1-A9A3-CF7E-E47C-4B69510F97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67227" y="9037812"/>
              <a:ext cx="243240" cy="332428"/>
            </a:xfrm>
            <a:custGeom>
              <a:avLst/>
              <a:gdLst>
                <a:gd name="T0" fmla="*/ 133 w 266"/>
                <a:gd name="T1" fmla="*/ 359 h 360"/>
                <a:gd name="T2" fmla="*/ 125 w 266"/>
                <a:gd name="T3" fmla="*/ 357 h 360"/>
                <a:gd name="T4" fmla="*/ 0 w 266"/>
                <a:gd name="T5" fmla="*/ 224 h 360"/>
                <a:gd name="T6" fmla="*/ 0 w 266"/>
                <a:gd name="T7" fmla="*/ 60 h 360"/>
                <a:gd name="T8" fmla="*/ 19 w 266"/>
                <a:gd name="T9" fmla="*/ 41 h 360"/>
                <a:gd name="T10" fmla="*/ 115 w 266"/>
                <a:gd name="T11" fmla="*/ 12 h 360"/>
                <a:gd name="T12" fmla="*/ 115 w 266"/>
                <a:gd name="T13" fmla="*/ 12 h 360"/>
                <a:gd name="T14" fmla="*/ 133 w 266"/>
                <a:gd name="T15" fmla="*/ 0 h 360"/>
                <a:gd name="T16" fmla="*/ 150 w 266"/>
                <a:gd name="T17" fmla="*/ 12 h 360"/>
                <a:gd name="T18" fmla="*/ 150 w 266"/>
                <a:gd name="T19" fmla="*/ 12 h 360"/>
                <a:gd name="T20" fmla="*/ 246 w 266"/>
                <a:gd name="T21" fmla="*/ 39 h 360"/>
                <a:gd name="T22" fmla="*/ 265 w 266"/>
                <a:gd name="T23" fmla="*/ 58 h 360"/>
                <a:gd name="T24" fmla="*/ 265 w 266"/>
                <a:gd name="T25" fmla="*/ 223 h 360"/>
                <a:gd name="T26" fmla="*/ 140 w 266"/>
                <a:gd name="T27" fmla="*/ 356 h 360"/>
                <a:gd name="T28" fmla="*/ 133 w 266"/>
                <a:gd name="T29" fmla="*/ 359 h 360"/>
                <a:gd name="T30" fmla="*/ 28 w 266"/>
                <a:gd name="T31" fmla="*/ 68 h 360"/>
                <a:gd name="T32" fmla="*/ 28 w 266"/>
                <a:gd name="T33" fmla="*/ 223 h 360"/>
                <a:gd name="T34" fmla="*/ 133 w 266"/>
                <a:gd name="T35" fmla="*/ 329 h 360"/>
                <a:gd name="T36" fmla="*/ 238 w 266"/>
                <a:gd name="T37" fmla="*/ 223 h 360"/>
                <a:gd name="T38" fmla="*/ 238 w 266"/>
                <a:gd name="T39" fmla="*/ 68 h 360"/>
                <a:gd name="T40" fmla="*/ 133 w 266"/>
                <a:gd name="T41" fmla="*/ 35 h 360"/>
                <a:gd name="T42" fmla="*/ 28 w 266"/>
                <a:gd name="T43" fmla="*/ 68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66" h="360">
                  <a:moveTo>
                    <a:pt x="133" y="359"/>
                  </a:moveTo>
                  <a:cubicBezTo>
                    <a:pt x="130" y="359"/>
                    <a:pt x="127" y="359"/>
                    <a:pt x="125" y="357"/>
                  </a:cubicBezTo>
                  <a:cubicBezTo>
                    <a:pt x="112" y="352"/>
                    <a:pt x="0" y="299"/>
                    <a:pt x="0" y="224"/>
                  </a:cubicBezTo>
                  <a:lnTo>
                    <a:pt x="0" y="60"/>
                  </a:lnTo>
                  <a:cubicBezTo>
                    <a:pt x="0" y="49"/>
                    <a:pt x="9" y="41"/>
                    <a:pt x="19" y="41"/>
                  </a:cubicBezTo>
                  <a:cubicBezTo>
                    <a:pt x="99" y="41"/>
                    <a:pt x="115" y="12"/>
                    <a:pt x="115" y="12"/>
                  </a:cubicBezTo>
                  <a:lnTo>
                    <a:pt x="115" y="12"/>
                  </a:lnTo>
                  <a:cubicBezTo>
                    <a:pt x="118" y="4"/>
                    <a:pt x="125" y="0"/>
                    <a:pt x="133" y="0"/>
                  </a:cubicBezTo>
                  <a:cubicBezTo>
                    <a:pt x="141" y="0"/>
                    <a:pt x="147" y="4"/>
                    <a:pt x="150" y="12"/>
                  </a:cubicBezTo>
                  <a:lnTo>
                    <a:pt x="150" y="12"/>
                  </a:lnTo>
                  <a:cubicBezTo>
                    <a:pt x="150" y="12"/>
                    <a:pt x="166" y="39"/>
                    <a:pt x="246" y="39"/>
                  </a:cubicBezTo>
                  <a:cubicBezTo>
                    <a:pt x="256" y="39"/>
                    <a:pt x="265" y="48"/>
                    <a:pt x="265" y="58"/>
                  </a:cubicBezTo>
                  <a:lnTo>
                    <a:pt x="265" y="223"/>
                  </a:lnTo>
                  <a:cubicBezTo>
                    <a:pt x="265" y="299"/>
                    <a:pt x="153" y="350"/>
                    <a:pt x="140" y="356"/>
                  </a:cubicBezTo>
                  <a:cubicBezTo>
                    <a:pt x="137" y="359"/>
                    <a:pt x="136" y="359"/>
                    <a:pt x="133" y="359"/>
                  </a:cubicBezTo>
                  <a:close/>
                  <a:moveTo>
                    <a:pt x="28" y="68"/>
                  </a:moveTo>
                  <a:lnTo>
                    <a:pt x="28" y="223"/>
                  </a:lnTo>
                  <a:cubicBezTo>
                    <a:pt x="28" y="268"/>
                    <a:pt x="93" y="310"/>
                    <a:pt x="133" y="329"/>
                  </a:cubicBezTo>
                  <a:cubicBezTo>
                    <a:pt x="166" y="313"/>
                    <a:pt x="238" y="270"/>
                    <a:pt x="238" y="223"/>
                  </a:cubicBezTo>
                  <a:lnTo>
                    <a:pt x="238" y="68"/>
                  </a:lnTo>
                  <a:cubicBezTo>
                    <a:pt x="175" y="67"/>
                    <a:pt x="146" y="48"/>
                    <a:pt x="133" y="35"/>
                  </a:cubicBezTo>
                  <a:cubicBezTo>
                    <a:pt x="119" y="49"/>
                    <a:pt x="90" y="67"/>
                    <a:pt x="28" y="6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93959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63" name="Freeform 114">
              <a:extLst>
                <a:ext uri="{FF2B5EF4-FFF2-40B4-BE49-F238E27FC236}">
                  <a16:creationId xmlns:a16="http://schemas.microsoft.com/office/drawing/2014/main" id="{12BD20ED-6126-596B-8DAF-08B84F411A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33444" y="8948625"/>
              <a:ext cx="514859" cy="506751"/>
            </a:xfrm>
            <a:custGeom>
              <a:avLst/>
              <a:gdLst>
                <a:gd name="T0" fmla="*/ 351 w 560"/>
                <a:gd name="T1" fmla="*/ 550 h 551"/>
                <a:gd name="T2" fmla="*/ 344 w 560"/>
                <a:gd name="T3" fmla="*/ 522 h 551"/>
                <a:gd name="T4" fmla="*/ 530 w 560"/>
                <a:gd name="T5" fmla="*/ 280 h 551"/>
                <a:gd name="T6" fmla="*/ 280 w 560"/>
                <a:gd name="T7" fmla="*/ 29 h 551"/>
                <a:gd name="T8" fmla="*/ 29 w 560"/>
                <a:gd name="T9" fmla="*/ 280 h 551"/>
                <a:gd name="T10" fmla="*/ 199 w 560"/>
                <a:gd name="T11" fmla="*/ 516 h 551"/>
                <a:gd name="T12" fmla="*/ 191 w 560"/>
                <a:gd name="T13" fmla="*/ 544 h 551"/>
                <a:gd name="T14" fmla="*/ 0 w 560"/>
                <a:gd name="T15" fmla="*/ 280 h 551"/>
                <a:gd name="T16" fmla="*/ 280 w 560"/>
                <a:gd name="T17" fmla="*/ 0 h 551"/>
                <a:gd name="T18" fmla="*/ 559 w 560"/>
                <a:gd name="T19" fmla="*/ 280 h 551"/>
                <a:gd name="T20" fmla="*/ 351 w 560"/>
                <a:gd name="T21" fmla="*/ 550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0" h="551">
                  <a:moveTo>
                    <a:pt x="351" y="550"/>
                  </a:moveTo>
                  <a:lnTo>
                    <a:pt x="344" y="522"/>
                  </a:lnTo>
                  <a:cubicBezTo>
                    <a:pt x="453" y="493"/>
                    <a:pt x="530" y="393"/>
                    <a:pt x="530" y="280"/>
                  </a:cubicBezTo>
                  <a:cubicBezTo>
                    <a:pt x="530" y="141"/>
                    <a:pt x="418" y="29"/>
                    <a:pt x="280" y="29"/>
                  </a:cubicBezTo>
                  <a:cubicBezTo>
                    <a:pt x="141" y="29"/>
                    <a:pt x="29" y="141"/>
                    <a:pt x="29" y="280"/>
                  </a:cubicBezTo>
                  <a:cubicBezTo>
                    <a:pt x="29" y="387"/>
                    <a:pt x="97" y="483"/>
                    <a:pt x="199" y="516"/>
                  </a:cubicBezTo>
                  <a:lnTo>
                    <a:pt x="191" y="544"/>
                  </a:lnTo>
                  <a:cubicBezTo>
                    <a:pt x="77" y="506"/>
                    <a:pt x="0" y="399"/>
                    <a:pt x="0" y="280"/>
                  </a:cubicBezTo>
                  <a:cubicBezTo>
                    <a:pt x="0" y="125"/>
                    <a:pt x="125" y="0"/>
                    <a:pt x="280" y="0"/>
                  </a:cubicBezTo>
                  <a:cubicBezTo>
                    <a:pt x="434" y="0"/>
                    <a:pt x="559" y="125"/>
                    <a:pt x="559" y="280"/>
                  </a:cubicBezTo>
                  <a:cubicBezTo>
                    <a:pt x="559" y="406"/>
                    <a:pt x="473" y="516"/>
                    <a:pt x="351" y="55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93959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024" name="Freeform 115">
              <a:extLst>
                <a:ext uri="{FF2B5EF4-FFF2-40B4-BE49-F238E27FC236}">
                  <a16:creationId xmlns:a16="http://schemas.microsoft.com/office/drawing/2014/main" id="{E21B690F-DC9B-9151-AEBC-800AC497B5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44256" y="8859437"/>
              <a:ext cx="344591" cy="344591"/>
            </a:xfrm>
            <a:custGeom>
              <a:avLst/>
              <a:gdLst>
                <a:gd name="T0" fmla="*/ 29 w 377"/>
                <a:gd name="T1" fmla="*/ 376 h 377"/>
                <a:gd name="T2" fmla="*/ 0 w 377"/>
                <a:gd name="T3" fmla="*/ 376 h 377"/>
                <a:gd name="T4" fmla="*/ 376 w 377"/>
                <a:gd name="T5" fmla="*/ 0 h 377"/>
                <a:gd name="T6" fmla="*/ 376 w 377"/>
                <a:gd name="T7" fmla="*/ 29 h 377"/>
                <a:gd name="T8" fmla="*/ 29 w 377"/>
                <a:gd name="T9" fmla="*/ 376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7" h="377">
                  <a:moveTo>
                    <a:pt x="29" y="376"/>
                  </a:moveTo>
                  <a:lnTo>
                    <a:pt x="0" y="376"/>
                  </a:lnTo>
                  <a:cubicBezTo>
                    <a:pt x="0" y="169"/>
                    <a:pt x="169" y="0"/>
                    <a:pt x="376" y="0"/>
                  </a:cubicBezTo>
                  <a:lnTo>
                    <a:pt x="376" y="29"/>
                  </a:lnTo>
                  <a:cubicBezTo>
                    <a:pt x="183" y="29"/>
                    <a:pt x="29" y="183"/>
                    <a:pt x="29" y="37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93959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025" name="Freeform 116">
              <a:extLst>
                <a:ext uri="{FF2B5EF4-FFF2-40B4-BE49-F238E27FC236}">
                  <a16:creationId xmlns:a16="http://schemas.microsoft.com/office/drawing/2014/main" id="{E93E2637-4E80-3C36-204D-ED957B2FFF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52364" y="9204028"/>
              <a:ext cx="685126" cy="344588"/>
            </a:xfrm>
            <a:custGeom>
              <a:avLst/>
              <a:gdLst>
                <a:gd name="T0" fmla="*/ 368 w 746"/>
                <a:gd name="T1" fmla="*/ 375 h 376"/>
                <a:gd name="T2" fmla="*/ 0 w 746"/>
                <a:gd name="T3" fmla="*/ 80 h 376"/>
                <a:gd name="T4" fmla="*/ 29 w 746"/>
                <a:gd name="T5" fmla="*/ 75 h 376"/>
                <a:gd name="T6" fmla="*/ 369 w 746"/>
                <a:gd name="T7" fmla="*/ 346 h 376"/>
                <a:gd name="T8" fmla="*/ 716 w 746"/>
                <a:gd name="T9" fmla="*/ 0 h 376"/>
                <a:gd name="T10" fmla="*/ 745 w 746"/>
                <a:gd name="T11" fmla="*/ 0 h 376"/>
                <a:gd name="T12" fmla="*/ 368 w 746"/>
                <a:gd name="T13" fmla="*/ 375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6" h="376">
                  <a:moveTo>
                    <a:pt x="368" y="375"/>
                  </a:moveTo>
                  <a:cubicBezTo>
                    <a:pt x="191" y="375"/>
                    <a:pt x="37" y="251"/>
                    <a:pt x="0" y="80"/>
                  </a:cubicBezTo>
                  <a:lnTo>
                    <a:pt x="29" y="75"/>
                  </a:lnTo>
                  <a:cubicBezTo>
                    <a:pt x="64" y="231"/>
                    <a:pt x="206" y="346"/>
                    <a:pt x="369" y="346"/>
                  </a:cubicBezTo>
                  <a:cubicBezTo>
                    <a:pt x="560" y="346"/>
                    <a:pt x="716" y="190"/>
                    <a:pt x="716" y="0"/>
                  </a:cubicBezTo>
                  <a:lnTo>
                    <a:pt x="745" y="0"/>
                  </a:lnTo>
                  <a:cubicBezTo>
                    <a:pt x="744" y="208"/>
                    <a:pt x="575" y="375"/>
                    <a:pt x="368" y="37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939596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027" name="Freeform 117">
              <a:extLst>
                <a:ext uri="{FF2B5EF4-FFF2-40B4-BE49-F238E27FC236}">
                  <a16:creationId xmlns:a16="http://schemas.microsoft.com/office/drawing/2014/main" id="{627B8B3C-606A-8A01-7663-C37DBE2F73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21274" y="8725656"/>
              <a:ext cx="170268" cy="166213"/>
            </a:xfrm>
            <a:custGeom>
              <a:avLst/>
              <a:gdLst>
                <a:gd name="T0" fmla="*/ 93 w 186"/>
                <a:gd name="T1" fmla="*/ 181 h 182"/>
                <a:gd name="T2" fmla="*/ 36 w 186"/>
                <a:gd name="T3" fmla="*/ 178 h 182"/>
                <a:gd name="T4" fmla="*/ 0 w 186"/>
                <a:gd name="T5" fmla="*/ 138 h 182"/>
                <a:gd name="T6" fmla="*/ 3 w 186"/>
                <a:gd name="T7" fmla="*/ 83 h 182"/>
                <a:gd name="T8" fmla="*/ 94 w 186"/>
                <a:gd name="T9" fmla="*/ 0 h 182"/>
                <a:gd name="T10" fmla="*/ 100 w 186"/>
                <a:gd name="T11" fmla="*/ 86 h 182"/>
                <a:gd name="T12" fmla="*/ 185 w 186"/>
                <a:gd name="T13" fmla="*/ 99 h 182"/>
                <a:gd name="T14" fmla="*/ 93 w 186"/>
                <a:gd name="T15" fmla="*/ 181 h 182"/>
                <a:gd name="T16" fmla="*/ 49 w 186"/>
                <a:gd name="T17" fmla="*/ 150 h 182"/>
                <a:gd name="T18" fmla="*/ 81 w 186"/>
                <a:gd name="T19" fmla="*/ 151 h 182"/>
                <a:gd name="T20" fmla="*/ 119 w 186"/>
                <a:gd name="T21" fmla="*/ 116 h 182"/>
                <a:gd name="T22" fmla="*/ 71 w 186"/>
                <a:gd name="T23" fmla="*/ 109 h 182"/>
                <a:gd name="T24" fmla="*/ 68 w 186"/>
                <a:gd name="T25" fmla="*/ 61 h 182"/>
                <a:gd name="T26" fmla="*/ 30 w 186"/>
                <a:gd name="T27" fmla="*/ 96 h 182"/>
                <a:gd name="T28" fmla="*/ 29 w 186"/>
                <a:gd name="T29" fmla="*/ 128 h 182"/>
                <a:gd name="T30" fmla="*/ 49 w 186"/>
                <a:gd name="T31" fmla="*/ 15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6" h="182">
                  <a:moveTo>
                    <a:pt x="93" y="181"/>
                  </a:moveTo>
                  <a:lnTo>
                    <a:pt x="36" y="178"/>
                  </a:lnTo>
                  <a:lnTo>
                    <a:pt x="0" y="138"/>
                  </a:lnTo>
                  <a:lnTo>
                    <a:pt x="3" y="83"/>
                  </a:lnTo>
                  <a:lnTo>
                    <a:pt x="94" y="0"/>
                  </a:lnTo>
                  <a:lnTo>
                    <a:pt x="100" y="86"/>
                  </a:lnTo>
                  <a:lnTo>
                    <a:pt x="185" y="99"/>
                  </a:lnTo>
                  <a:lnTo>
                    <a:pt x="93" y="181"/>
                  </a:lnTo>
                  <a:close/>
                  <a:moveTo>
                    <a:pt x="49" y="150"/>
                  </a:moveTo>
                  <a:lnTo>
                    <a:pt x="81" y="151"/>
                  </a:lnTo>
                  <a:lnTo>
                    <a:pt x="119" y="116"/>
                  </a:lnTo>
                  <a:lnTo>
                    <a:pt x="71" y="109"/>
                  </a:lnTo>
                  <a:lnTo>
                    <a:pt x="68" y="61"/>
                  </a:lnTo>
                  <a:lnTo>
                    <a:pt x="30" y="96"/>
                  </a:lnTo>
                  <a:lnTo>
                    <a:pt x="29" y="128"/>
                  </a:lnTo>
                  <a:lnTo>
                    <a:pt x="49" y="15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029" name="Freeform 118">
              <a:extLst>
                <a:ext uri="{FF2B5EF4-FFF2-40B4-BE49-F238E27FC236}">
                  <a16:creationId xmlns:a16="http://schemas.microsoft.com/office/drawing/2014/main" id="{F9FFDB60-4E9E-48C2-A812-D031D4326A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91546" y="8839168"/>
              <a:ext cx="178376" cy="178376"/>
            </a:xfrm>
            <a:custGeom>
              <a:avLst/>
              <a:gdLst>
                <a:gd name="T0" fmla="*/ 101 w 195"/>
                <a:gd name="T1" fmla="*/ 16 h 192"/>
                <a:gd name="T2" fmla="*/ 18 w 195"/>
                <a:gd name="T3" fmla="*/ 92 h 192"/>
                <a:gd name="T4" fmla="*/ 15 w 195"/>
                <a:gd name="T5" fmla="*/ 149 h 192"/>
                <a:gd name="T6" fmla="*/ 37 w 195"/>
                <a:gd name="T7" fmla="*/ 174 h 192"/>
                <a:gd name="T8" fmla="*/ 94 w 195"/>
                <a:gd name="T9" fmla="*/ 177 h 192"/>
                <a:gd name="T10" fmla="*/ 177 w 195"/>
                <a:gd name="T11" fmla="*/ 101 h 192"/>
                <a:gd name="T12" fmla="*/ 179 w 195"/>
                <a:gd name="T13" fmla="*/ 44 h 192"/>
                <a:gd name="T14" fmla="*/ 158 w 195"/>
                <a:gd name="T15" fmla="*/ 19 h 192"/>
                <a:gd name="T16" fmla="*/ 101 w 195"/>
                <a:gd name="T17" fmla="*/ 1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5" h="192">
                  <a:moveTo>
                    <a:pt x="101" y="16"/>
                  </a:moveTo>
                  <a:lnTo>
                    <a:pt x="18" y="92"/>
                  </a:lnTo>
                  <a:cubicBezTo>
                    <a:pt x="2" y="107"/>
                    <a:pt x="0" y="133"/>
                    <a:pt x="15" y="149"/>
                  </a:cubicBezTo>
                  <a:lnTo>
                    <a:pt x="37" y="174"/>
                  </a:lnTo>
                  <a:cubicBezTo>
                    <a:pt x="51" y="190"/>
                    <a:pt x="77" y="191"/>
                    <a:pt x="94" y="177"/>
                  </a:cubicBezTo>
                  <a:lnTo>
                    <a:pt x="177" y="101"/>
                  </a:lnTo>
                  <a:cubicBezTo>
                    <a:pt x="193" y="86"/>
                    <a:pt x="194" y="60"/>
                    <a:pt x="179" y="44"/>
                  </a:cubicBezTo>
                  <a:lnTo>
                    <a:pt x="158" y="19"/>
                  </a:lnTo>
                  <a:cubicBezTo>
                    <a:pt x="143" y="2"/>
                    <a:pt x="117" y="0"/>
                    <a:pt x="101" y="16"/>
                  </a:cubicBezTo>
                </a:path>
              </a:pathLst>
            </a:custGeom>
            <a:solidFill>
              <a:schemeClr val="bg1"/>
            </a:solidFill>
            <a:ln w="10440" cap="flat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031" name="Freeform 119">
              <a:extLst>
                <a:ext uri="{FF2B5EF4-FFF2-40B4-BE49-F238E27FC236}">
                  <a16:creationId xmlns:a16="http://schemas.microsoft.com/office/drawing/2014/main" id="{D27AB1E7-862E-0970-D8D2-C4A7799AD1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41543" y="8920248"/>
              <a:ext cx="129728" cy="129728"/>
            </a:xfrm>
            <a:custGeom>
              <a:avLst/>
              <a:gdLst>
                <a:gd name="T0" fmla="*/ 70 w 141"/>
                <a:gd name="T1" fmla="*/ 139 h 140"/>
                <a:gd name="T2" fmla="*/ 28 w 141"/>
                <a:gd name="T3" fmla="*/ 137 h 140"/>
                <a:gd name="T4" fmla="*/ 0 w 141"/>
                <a:gd name="T5" fmla="*/ 107 h 140"/>
                <a:gd name="T6" fmla="*/ 3 w 141"/>
                <a:gd name="T7" fmla="*/ 64 h 140"/>
                <a:gd name="T8" fmla="*/ 73 w 141"/>
                <a:gd name="T9" fmla="*/ 0 h 140"/>
                <a:gd name="T10" fmla="*/ 77 w 141"/>
                <a:gd name="T11" fmla="*/ 64 h 140"/>
                <a:gd name="T12" fmla="*/ 140 w 141"/>
                <a:gd name="T13" fmla="*/ 75 h 140"/>
                <a:gd name="T14" fmla="*/ 70 w 141"/>
                <a:gd name="T15" fmla="*/ 139 h 140"/>
                <a:gd name="T16" fmla="*/ 41 w 141"/>
                <a:gd name="T17" fmla="*/ 108 h 140"/>
                <a:gd name="T18" fmla="*/ 58 w 141"/>
                <a:gd name="T19" fmla="*/ 110 h 140"/>
                <a:gd name="T20" fmla="*/ 76 w 141"/>
                <a:gd name="T21" fmla="*/ 95 h 140"/>
                <a:gd name="T22" fmla="*/ 49 w 141"/>
                <a:gd name="T23" fmla="*/ 91 h 140"/>
                <a:gd name="T24" fmla="*/ 48 w 141"/>
                <a:gd name="T25" fmla="*/ 64 h 140"/>
                <a:gd name="T26" fmla="*/ 31 w 141"/>
                <a:gd name="T27" fmla="*/ 80 h 140"/>
                <a:gd name="T28" fmla="*/ 29 w 141"/>
                <a:gd name="T29" fmla="*/ 98 h 140"/>
                <a:gd name="T30" fmla="*/ 41 w 141"/>
                <a:gd name="T31" fmla="*/ 108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1" h="140">
                  <a:moveTo>
                    <a:pt x="70" y="139"/>
                  </a:moveTo>
                  <a:lnTo>
                    <a:pt x="28" y="137"/>
                  </a:lnTo>
                  <a:lnTo>
                    <a:pt x="0" y="107"/>
                  </a:lnTo>
                  <a:lnTo>
                    <a:pt x="3" y="64"/>
                  </a:lnTo>
                  <a:lnTo>
                    <a:pt x="73" y="0"/>
                  </a:lnTo>
                  <a:lnTo>
                    <a:pt x="77" y="64"/>
                  </a:lnTo>
                  <a:lnTo>
                    <a:pt x="140" y="75"/>
                  </a:lnTo>
                  <a:lnTo>
                    <a:pt x="70" y="139"/>
                  </a:lnTo>
                  <a:close/>
                  <a:moveTo>
                    <a:pt x="41" y="108"/>
                  </a:moveTo>
                  <a:lnTo>
                    <a:pt x="58" y="110"/>
                  </a:lnTo>
                  <a:lnTo>
                    <a:pt x="76" y="95"/>
                  </a:lnTo>
                  <a:lnTo>
                    <a:pt x="49" y="91"/>
                  </a:lnTo>
                  <a:lnTo>
                    <a:pt x="48" y="64"/>
                  </a:lnTo>
                  <a:lnTo>
                    <a:pt x="31" y="80"/>
                  </a:lnTo>
                  <a:lnTo>
                    <a:pt x="29" y="98"/>
                  </a:lnTo>
                  <a:lnTo>
                    <a:pt x="41" y="10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033" name="Freeform 120">
              <a:extLst>
                <a:ext uri="{FF2B5EF4-FFF2-40B4-BE49-F238E27FC236}">
                  <a16:creationId xmlns:a16="http://schemas.microsoft.com/office/drawing/2014/main" id="{29CE8C10-CE25-E020-EB17-290B4E350A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60463" y="9005380"/>
              <a:ext cx="121620" cy="117567"/>
            </a:xfrm>
            <a:custGeom>
              <a:avLst/>
              <a:gdLst>
                <a:gd name="T0" fmla="*/ 67 w 131"/>
                <a:gd name="T1" fmla="*/ 10 h 128"/>
                <a:gd name="T2" fmla="*/ 12 w 131"/>
                <a:gd name="T3" fmla="*/ 61 h 128"/>
                <a:gd name="T4" fmla="*/ 10 w 131"/>
                <a:gd name="T5" fmla="*/ 99 h 128"/>
                <a:gd name="T6" fmla="*/ 25 w 131"/>
                <a:gd name="T7" fmla="*/ 115 h 128"/>
                <a:gd name="T8" fmla="*/ 63 w 131"/>
                <a:gd name="T9" fmla="*/ 117 h 128"/>
                <a:gd name="T10" fmla="*/ 118 w 131"/>
                <a:gd name="T11" fmla="*/ 66 h 128"/>
                <a:gd name="T12" fmla="*/ 120 w 131"/>
                <a:gd name="T13" fmla="*/ 28 h 128"/>
                <a:gd name="T14" fmla="*/ 105 w 131"/>
                <a:gd name="T15" fmla="*/ 12 h 128"/>
                <a:gd name="T16" fmla="*/ 67 w 131"/>
                <a:gd name="T17" fmla="*/ 1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1" h="128">
                  <a:moveTo>
                    <a:pt x="67" y="10"/>
                  </a:moveTo>
                  <a:lnTo>
                    <a:pt x="12" y="61"/>
                  </a:lnTo>
                  <a:cubicBezTo>
                    <a:pt x="0" y="71"/>
                    <a:pt x="0" y="89"/>
                    <a:pt x="10" y="99"/>
                  </a:cubicBezTo>
                  <a:lnTo>
                    <a:pt x="25" y="115"/>
                  </a:lnTo>
                  <a:cubicBezTo>
                    <a:pt x="35" y="127"/>
                    <a:pt x="52" y="127"/>
                    <a:pt x="63" y="117"/>
                  </a:cubicBezTo>
                  <a:lnTo>
                    <a:pt x="118" y="66"/>
                  </a:lnTo>
                  <a:cubicBezTo>
                    <a:pt x="130" y="55"/>
                    <a:pt x="130" y="38"/>
                    <a:pt x="120" y="28"/>
                  </a:cubicBezTo>
                  <a:lnTo>
                    <a:pt x="105" y="12"/>
                  </a:lnTo>
                  <a:cubicBezTo>
                    <a:pt x="95" y="1"/>
                    <a:pt x="77" y="0"/>
                    <a:pt x="67" y="10"/>
                  </a:cubicBezTo>
                </a:path>
              </a:pathLst>
            </a:custGeom>
            <a:solidFill>
              <a:schemeClr val="bg1"/>
            </a:solidFill>
            <a:ln w="10440" cap="flat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035" name="Freeform 121">
              <a:extLst>
                <a:ext uri="{FF2B5EF4-FFF2-40B4-BE49-F238E27FC236}">
                  <a16:creationId xmlns:a16="http://schemas.microsoft.com/office/drawing/2014/main" id="{7B8FD6A1-5D88-4073-62A5-6FFB19850D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59115" y="8729709"/>
              <a:ext cx="125673" cy="121620"/>
            </a:xfrm>
            <a:custGeom>
              <a:avLst/>
              <a:gdLst>
                <a:gd name="T0" fmla="*/ 67 w 137"/>
                <a:gd name="T1" fmla="*/ 131 h 132"/>
                <a:gd name="T2" fmla="*/ 26 w 137"/>
                <a:gd name="T3" fmla="*/ 130 h 132"/>
                <a:gd name="T4" fmla="*/ 0 w 137"/>
                <a:gd name="T5" fmla="*/ 101 h 132"/>
                <a:gd name="T6" fmla="*/ 3 w 137"/>
                <a:gd name="T7" fmla="*/ 61 h 132"/>
                <a:gd name="T8" fmla="*/ 72 w 137"/>
                <a:gd name="T9" fmla="*/ 0 h 132"/>
                <a:gd name="T10" fmla="*/ 76 w 137"/>
                <a:gd name="T11" fmla="*/ 61 h 132"/>
                <a:gd name="T12" fmla="*/ 136 w 137"/>
                <a:gd name="T13" fmla="*/ 70 h 132"/>
                <a:gd name="T14" fmla="*/ 67 w 137"/>
                <a:gd name="T15" fmla="*/ 131 h 132"/>
                <a:gd name="T16" fmla="*/ 41 w 137"/>
                <a:gd name="T17" fmla="*/ 102 h 132"/>
                <a:gd name="T18" fmla="*/ 57 w 137"/>
                <a:gd name="T19" fmla="*/ 104 h 132"/>
                <a:gd name="T20" fmla="*/ 72 w 137"/>
                <a:gd name="T21" fmla="*/ 91 h 132"/>
                <a:gd name="T22" fmla="*/ 48 w 137"/>
                <a:gd name="T23" fmla="*/ 88 h 132"/>
                <a:gd name="T24" fmla="*/ 47 w 137"/>
                <a:gd name="T25" fmla="*/ 64 h 132"/>
                <a:gd name="T26" fmla="*/ 32 w 137"/>
                <a:gd name="T27" fmla="*/ 77 h 132"/>
                <a:gd name="T28" fmla="*/ 31 w 137"/>
                <a:gd name="T29" fmla="*/ 94 h 132"/>
                <a:gd name="T30" fmla="*/ 41 w 137"/>
                <a:gd name="T31" fmla="*/ 10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7" h="132">
                  <a:moveTo>
                    <a:pt x="67" y="131"/>
                  </a:moveTo>
                  <a:lnTo>
                    <a:pt x="26" y="130"/>
                  </a:lnTo>
                  <a:lnTo>
                    <a:pt x="0" y="101"/>
                  </a:lnTo>
                  <a:lnTo>
                    <a:pt x="3" y="61"/>
                  </a:lnTo>
                  <a:lnTo>
                    <a:pt x="72" y="0"/>
                  </a:lnTo>
                  <a:lnTo>
                    <a:pt x="76" y="61"/>
                  </a:lnTo>
                  <a:lnTo>
                    <a:pt x="136" y="70"/>
                  </a:lnTo>
                  <a:lnTo>
                    <a:pt x="67" y="131"/>
                  </a:lnTo>
                  <a:close/>
                  <a:moveTo>
                    <a:pt x="41" y="102"/>
                  </a:moveTo>
                  <a:lnTo>
                    <a:pt x="57" y="104"/>
                  </a:lnTo>
                  <a:lnTo>
                    <a:pt x="72" y="91"/>
                  </a:lnTo>
                  <a:lnTo>
                    <a:pt x="48" y="88"/>
                  </a:lnTo>
                  <a:lnTo>
                    <a:pt x="47" y="64"/>
                  </a:lnTo>
                  <a:lnTo>
                    <a:pt x="32" y="77"/>
                  </a:lnTo>
                  <a:lnTo>
                    <a:pt x="31" y="94"/>
                  </a:lnTo>
                  <a:lnTo>
                    <a:pt x="41" y="102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037" name="Freeform 122">
              <a:extLst>
                <a:ext uri="{FF2B5EF4-FFF2-40B4-BE49-F238E27FC236}">
                  <a16:creationId xmlns:a16="http://schemas.microsoft.com/office/drawing/2014/main" id="{5470C5FF-9DE6-592A-FA2D-EB83B0C190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82087" y="8814844"/>
              <a:ext cx="117567" cy="113512"/>
            </a:xfrm>
            <a:custGeom>
              <a:avLst/>
              <a:gdLst>
                <a:gd name="T0" fmla="*/ 64 w 126"/>
                <a:gd name="T1" fmla="*/ 8 h 122"/>
                <a:gd name="T2" fmla="*/ 11 w 126"/>
                <a:gd name="T3" fmla="*/ 56 h 122"/>
                <a:gd name="T4" fmla="*/ 10 w 126"/>
                <a:gd name="T5" fmla="*/ 93 h 122"/>
                <a:gd name="T6" fmla="*/ 24 w 126"/>
                <a:gd name="T7" fmla="*/ 109 h 122"/>
                <a:gd name="T8" fmla="*/ 61 w 126"/>
                <a:gd name="T9" fmla="*/ 110 h 122"/>
                <a:gd name="T10" fmla="*/ 113 w 126"/>
                <a:gd name="T11" fmla="*/ 62 h 122"/>
                <a:gd name="T12" fmla="*/ 115 w 126"/>
                <a:gd name="T13" fmla="*/ 26 h 122"/>
                <a:gd name="T14" fmla="*/ 100 w 126"/>
                <a:gd name="T15" fmla="*/ 10 h 122"/>
                <a:gd name="T16" fmla="*/ 64 w 126"/>
                <a:gd name="T17" fmla="*/ 8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6" h="122">
                  <a:moveTo>
                    <a:pt x="64" y="8"/>
                  </a:moveTo>
                  <a:lnTo>
                    <a:pt x="11" y="56"/>
                  </a:lnTo>
                  <a:cubicBezTo>
                    <a:pt x="1" y="67"/>
                    <a:pt x="0" y="83"/>
                    <a:pt x="10" y="93"/>
                  </a:cubicBezTo>
                  <a:lnTo>
                    <a:pt x="24" y="109"/>
                  </a:lnTo>
                  <a:cubicBezTo>
                    <a:pt x="35" y="119"/>
                    <a:pt x="51" y="121"/>
                    <a:pt x="61" y="110"/>
                  </a:cubicBezTo>
                  <a:lnTo>
                    <a:pt x="113" y="62"/>
                  </a:lnTo>
                  <a:cubicBezTo>
                    <a:pt x="124" y="52"/>
                    <a:pt x="125" y="36"/>
                    <a:pt x="115" y="26"/>
                  </a:cubicBezTo>
                  <a:lnTo>
                    <a:pt x="100" y="10"/>
                  </a:lnTo>
                  <a:cubicBezTo>
                    <a:pt x="90" y="0"/>
                    <a:pt x="74" y="0"/>
                    <a:pt x="64" y="8"/>
                  </a:cubicBezTo>
                </a:path>
              </a:pathLst>
            </a:custGeom>
            <a:solidFill>
              <a:schemeClr val="bg1"/>
            </a:solidFill>
            <a:ln w="10440" cap="flat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cxnSp>
        <p:nvCxnSpPr>
          <p:cNvPr id="1038" name="Straight Connector 1037">
            <a:extLst>
              <a:ext uri="{FF2B5EF4-FFF2-40B4-BE49-F238E27FC236}">
                <a16:creationId xmlns:a16="http://schemas.microsoft.com/office/drawing/2014/main" id="{5C42EFF5-CD21-EE0E-513D-33EB9B58FF52}"/>
              </a:ext>
            </a:extLst>
          </p:cNvPr>
          <p:cNvCxnSpPr>
            <a:cxnSpLocks/>
          </p:cNvCxnSpPr>
          <p:nvPr/>
        </p:nvCxnSpPr>
        <p:spPr>
          <a:xfrm flipH="1">
            <a:off x="1842695" y="2628188"/>
            <a:ext cx="1488" cy="423315"/>
          </a:xfrm>
          <a:prstGeom prst="line">
            <a:avLst/>
          </a:prstGeom>
          <a:ln w="15875" cap="rnd">
            <a:solidFill>
              <a:schemeClr val="bg1"/>
            </a:solidFill>
            <a:prstDash val="sysDot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42" name="Group 1041">
            <a:extLst>
              <a:ext uri="{FF2B5EF4-FFF2-40B4-BE49-F238E27FC236}">
                <a16:creationId xmlns:a16="http://schemas.microsoft.com/office/drawing/2014/main" id="{D75DFEC3-A795-3BAB-019E-4486520118DD}"/>
              </a:ext>
            </a:extLst>
          </p:cNvPr>
          <p:cNvGrpSpPr/>
          <p:nvPr/>
        </p:nvGrpSpPr>
        <p:grpSpPr>
          <a:xfrm>
            <a:off x="6589876" y="1869330"/>
            <a:ext cx="1820692" cy="1604995"/>
            <a:chOff x="4760826" y="2852795"/>
            <a:chExt cx="2812731" cy="2479506"/>
          </a:xfrm>
        </p:grpSpPr>
        <p:grpSp>
          <p:nvGrpSpPr>
            <p:cNvPr id="1044" name="Group 1043">
              <a:extLst>
                <a:ext uri="{FF2B5EF4-FFF2-40B4-BE49-F238E27FC236}">
                  <a16:creationId xmlns:a16="http://schemas.microsoft.com/office/drawing/2014/main" id="{CA7576FA-132B-5B56-8526-049306FB36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434607" y="2852795"/>
              <a:ext cx="1410253" cy="1496109"/>
              <a:chOff x="12594570" y="567244"/>
              <a:chExt cx="719986" cy="763819"/>
            </a:xfrm>
            <a:solidFill>
              <a:schemeClr val="bg1"/>
            </a:solidFill>
          </p:grpSpPr>
          <p:grpSp>
            <p:nvGrpSpPr>
              <p:cNvPr id="1046" name="Group 1045">
                <a:extLst>
                  <a:ext uri="{FF2B5EF4-FFF2-40B4-BE49-F238E27FC236}">
                    <a16:creationId xmlns:a16="http://schemas.microsoft.com/office/drawing/2014/main" id="{4FA9F648-3186-2C6C-C7B3-BF8B3E213164}"/>
                  </a:ext>
                </a:extLst>
              </p:cNvPr>
              <p:cNvGrpSpPr/>
              <p:nvPr/>
            </p:nvGrpSpPr>
            <p:grpSpPr>
              <a:xfrm>
                <a:off x="12594570" y="567244"/>
                <a:ext cx="615546" cy="615546"/>
                <a:chOff x="12594570" y="567244"/>
                <a:chExt cx="615546" cy="615546"/>
              </a:xfrm>
              <a:grpFill/>
            </p:grpSpPr>
            <p:sp>
              <p:nvSpPr>
                <p:cNvPr id="1066" name="Freeform 116">
                  <a:extLst>
                    <a:ext uri="{FF2B5EF4-FFF2-40B4-BE49-F238E27FC236}">
                      <a16:creationId xmlns:a16="http://schemas.microsoft.com/office/drawing/2014/main" id="{49B47BDA-7691-F5F9-0F51-AB32E900C1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94570" y="567244"/>
                  <a:ext cx="615546" cy="615546"/>
                </a:xfrm>
                <a:custGeom>
                  <a:avLst/>
                  <a:gdLst>
                    <a:gd name="T0" fmla="*/ 441 w 882"/>
                    <a:gd name="T1" fmla="*/ 880 h 881"/>
                    <a:gd name="T2" fmla="*/ 51 w 882"/>
                    <a:gd name="T3" fmla="*/ 880 h 881"/>
                    <a:gd name="T4" fmla="*/ 0 w 882"/>
                    <a:gd name="T5" fmla="*/ 829 h 881"/>
                    <a:gd name="T6" fmla="*/ 0 w 882"/>
                    <a:gd name="T7" fmla="*/ 51 h 881"/>
                    <a:gd name="T8" fmla="*/ 51 w 882"/>
                    <a:gd name="T9" fmla="*/ 0 h 881"/>
                    <a:gd name="T10" fmla="*/ 830 w 882"/>
                    <a:gd name="T11" fmla="*/ 0 h 881"/>
                    <a:gd name="T12" fmla="*/ 881 w 882"/>
                    <a:gd name="T13" fmla="*/ 51 h 881"/>
                    <a:gd name="T14" fmla="*/ 881 w 882"/>
                    <a:gd name="T15" fmla="*/ 435 h 881"/>
                    <a:gd name="T16" fmla="*/ 852 w 882"/>
                    <a:gd name="T17" fmla="*/ 435 h 881"/>
                    <a:gd name="T18" fmla="*/ 852 w 882"/>
                    <a:gd name="T19" fmla="*/ 51 h 881"/>
                    <a:gd name="T20" fmla="*/ 830 w 882"/>
                    <a:gd name="T21" fmla="*/ 29 h 881"/>
                    <a:gd name="T22" fmla="*/ 51 w 882"/>
                    <a:gd name="T23" fmla="*/ 29 h 881"/>
                    <a:gd name="T24" fmla="*/ 29 w 882"/>
                    <a:gd name="T25" fmla="*/ 51 h 881"/>
                    <a:gd name="T26" fmla="*/ 29 w 882"/>
                    <a:gd name="T27" fmla="*/ 829 h 881"/>
                    <a:gd name="T28" fmla="*/ 51 w 882"/>
                    <a:gd name="T29" fmla="*/ 851 h 881"/>
                    <a:gd name="T30" fmla="*/ 441 w 882"/>
                    <a:gd name="T31" fmla="*/ 851 h 881"/>
                    <a:gd name="T32" fmla="*/ 441 w 882"/>
                    <a:gd name="T33" fmla="*/ 880 h 8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882" h="881">
                      <a:moveTo>
                        <a:pt x="441" y="880"/>
                      </a:moveTo>
                      <a:lnTo>
                        <a:pt x="51" y="880"/>
                      </a:lnTo>
                      <a:cubicBezTo>
                        <a:pt x="23" y="880"/>
                        <a:pt x="0" y="857"/>
                        <a:pt x="0" y="829"/>
                      </a:cubicBezTo>
                      <a:lnTo>
                        <a:pt x="0" y="51"/>
                      </a:lnTo>
                      <a:cubicBezTo>
                        <a:pt x="0" y="23"/>
                        <a:pt x="23" y="0"/>
                        <a:pt x="51" y="0"/>
                      </a:cubicBezTo>
                      <a:lnTo>
                        <a:pt x="830" y="0"/>
                      </a:lnTo>
                      <a:cubicBezTo>
                        <a:pt x="858" y="0"/>
                        <a:pt x="881" y="23"/>
                        <a:pt x="881" y="51"/>
                      </a:cubicBezTo>
                      <a:lnTo>
                        <a:pt x="881" y="435"/>
                      </a:lnTo>
                      <a:lnTo>
                        <a:pt x="852" y="435"/>
                      </a:lnTo>
                      <a:lnTo>
                        <a:pt x="852" y="51"/>
                      </a:lnTo>
                      <a:cubicBezTo>
                        <a:pt x="852" y="39"/>
                        <a:pt x="842" y="29"/>
                        <a:pt x="830" y="29"/>
                      </a:cubicBezTo>
                      <a:lnTo>
                        <a:pt x="51" y="29"/>
                      </a:lnTo>
                      <a:cubicBezTo>
                        <a:pt x="39" y="29"/>
                        <a:pt x="29" y="39"/>
                        <a:pt x="29" y="51"/>
                      </a:cubicBezTo>
                      <a:lnTo>
                        <a:pt x="29" y="829"/>
                      </a:lnTo>
                      <a:cubicBezTo>
                        <a:pt x="29" y="841"/>
                        <a:pt x="39" y="851"/>
                        <a:pt x="51" y="851"/>
                      </a:cubicBezTo>
                      <a:lnTo>
                        <a:pt x="441" y="851"/>
                      </a:lnTo>
                      <a:lnTo>
                        <a:pt x="441" y="880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>
                    <a:solidFill>
                      <a:schemeClr val="tx2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67" name="Freeform 117">
                  <a:extLst>
                    <a:ext uri="{FF2B5EF4-FFF2-40B4-BE49-F238E27FC236}">
                      <a16:creationId xmlns:a16="http://schemas.microsoft.com/office/drawing/2014/main" id="{DB3FC473-3747-1202-F940-A98905A012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603804" y="764219"/>
                  <a:ext cx="597080" cy="21543"/>
                </a:xfrm>
                <a:custGeom>
                  <a:avLst/>
                  <a:gdLst>
                    <a:gd name="T0" fmla="*/ 427 w 856"/>
                    <a:gd name="T1" fmla="*/ 30 h 31"/>
                    <a:gd name="T2" fmla="*/ 0 w 856"/>
                    <a:gd name="T3" fmla="*/ 30 h 31"/>
                    <a:gd name="T4" fmla="*/ 0 w 856"/>
                    <a:gd name="T5" fmla="*/ 0 h 31"/>
                    <a:gd name="T6" fmla="*/ 855 w 856"/>
                    <a:gd name="T7" fmla="*/ 0 h 31"/>
                    <a:gd name="T8" fmla="*/ 855 w 856"/>
                    <a:gd name="T9" fmla="*/ 30 h 31"/>
                    <a:gd name="T10" fmla="*/ 427 w 856"/>
                    <a:gd name="T11" fmla="*/ 3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856" h="31">
                      <a:moveTo>
                        <a:pt x="427" y="30"/>
                      </a:moveTo>
                      <a:lnTo>
                        <a:pt x="0" y="30"/>
                      </a:lnTo>
                      <a:lnTo>
                        <a:pt x="0" y="0"/>
                      </a:lnTo>
                      <a:lnTo>
                        <a:pt x="855" y="0"/>
                      </a:lnTo>
                      <a:lnTo>
                        <a:pt x="855" y="30"/>
                      </a:lnTo>
                      <a:lnTo>
                        <a:pt x="427" y="30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>
                    <a:solidFill>
                      <a:schemeClr val="tx2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68" name="Freeform 118">
                  <a:extLst>
                    <a:ext uri="{FF2B5EF4-FFF2-40B4-BE49-F238E27FC236}">
                      <a16:creationId xmlns:a16="http://schemas.microsoft.com/office/drawing/2014/main" id="{E17E7EF8-6CE6-7C05-0FBB-77AF5618DB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603804" y="964270"/>
                  <a:ext cx="286228" cy="21545"/>
                </a:xfrm>
                <a:custGeom>
                  <a:avLst/>
                  <a:gdLst>
                    <a:gd name="T0" fmla="*/ 205 w 412"/>
                    <a:gd name="T1" fmla="*/ 29 h 30"/>
                    <a:gd name="T2" fmla="*/ 0 w 412"/>
                    <a:gd name="T3" fmla="*/ 29 h 30"/>
                    <a:gd name="T4" fmla="*/ 0 w 412"/>
                    <a:gd name="T5" fmla="*/ 0 h 30"/>
                    <a:gd name="T6" fmla="*/ 411 w 412"/>
                    <a:gd name="T7" fmla="*/ 0 h 30"/>
                    <a:gd name="T8" fmla="*/ 411 w 412"/>
                    <a:gd name="T9" fmla="*/ 29 h 30"/>
                    <a:gd name="T10" fmla="*/ 205 w 412"/>
                    <a:gd name="T11" fmla="*/ 29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412" h="30">
                      <a:moveTo>
                        <a:pt x="205" y="29"/>
                      </a:moveTo>
                      <a:lnTo>
                        <a:pt x="0" y="29"/>
                      </a:lnTo>
                      <a:lnTo>
                        <a:pt x="0" y="0"/>
                      </a:lnTo>
                      <a:lnTo>
                        <a:pt x="411" y="0"/>
                      </a:lnTo>
                      <a:lnTo>
                        <a:pt x="411" y="29"/>
                      </a:lnTo>
                      <a:lnTo>
                        <a:pt x="205" y="29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>
                    <a:solidFill>
                      <a:schemeClr val="tx2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69" name="Freeform 119">
                  <a:extLst>
                    <a:ext uri="{FF2B5EF4-FFF2-40B4-BE49-F238E27FC236}">
                      <a16:creationId xmlns:a16="http://schemas.microsoft.com/office/drawing/2014/main" id="{E0850590-4A3F-1675-F871-1E01294EB3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893111" y="579555"/>
                  <a:ext cx="21543" cy="196975"/>
                </a:xfrm>
                <a:custGeom>
                  <a:avLst/>
                  <a:gdLst>
                    <a:gd name="T0" fmla="*/ 15 w 30"/>
                    <a:gd name="T1" fmla="*/ 283 h 284"/>
                    <a:gd name="T2" fmla="*/ 0 w 30"/>
                    <a:gd name="T3" fmla="*/ 283 h 284"/>
                    <a:gd name="T4" fmla="*/ 0 w 30"/>
                    <a:gd name="T5" fmla="*/ 0 h 284"/>
                    <a:gd name="T6" fmla="*/ 29 w 30"/>
                    <a:gd name="T7" fmla="*/ 0 h 284"/>
                    <a:gd name="T8" fmla="*/ 29 w 30"/>
                    <a:gd name="T9" fmla="*/ 283 h 284"/>
                    <a:gd name="T10" fmla="*/ 15 w 30"/>
                    <a:gd name="T11" fmla="*/ 283 h 2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0" h="284">
                      <a:moveTo>
                        <a:pt x="15" y="283"/>
                      </a:moveTo>
                      <a:lnTo>
                        <a:pt x="0" y="283"/>
                      </a:lnTo>
                      <a:lnTo>
                        <a:pt x="0" y="0"/>
                      </a:lnTo>
                      <a:lnTo>
                        <a:pt x="29" y="0"/>
                      </a:lnTo>
                      <a:lnTo>
                        <a:pt x="29" y="283"/>
                      </a:lnTo>
                      <a:lnTo>
                        <a:pt x="15" y="283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>
                    <a:solidFill>
                      <a:schemeClr val="tx2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70" name="Freeform 120">
                  <a:extLst>
                    <a:ext uri="{FF2B5EF4-FFF2-40B4-BE49-F238E27FC236}">
                      <a16:creationId xmlns:a16="http://schemas.microsoft.com/office/drawing/2014/main" id="{A4F32E8F-BA67-5096-50A4-35D4C331EC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739224" y="773451"/>
                  <a:ext cx="21543" cy="196975"/>
                </a:xfrm>
                <a:custGeom>
                  <a:avLst/>
                  <a:gdLst>
                    <a:gd name="T0" fmla="*/ 15 w 31"/>
                    <a:gd name="T1" fmla="*/ 283 h 284"/>
                    <a:gd name="T2" fmla="*/ 0 w 31"/>
                    <a:gd name="T3" fmla="*/ 283 h 284"/>
                    <a:gd name="T4" fmla="*/ 0 w 31"/>
                    <a:gd name="T5" fmla="*/ 0 h 284"/>
                    <a:gd name="T6" fmla="*/ 30 w 31"/>
                    <a:gd name="T7" fmla="*/ 0 h 284"/>
                    <a:gd name="T8" fmla="*/ 30 w 31"/>
                    <a:gd name="T9" fmla="*/ 283 h 284"/>
                    <a:gd name="T10" fmla="*/ 15 w 31"/>
                    <a:gd name="T11" fmla="*/ 283 h 2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1" h="284">
                      <a:moveTo>
                        <a:pt x="15" y="283"/>
                      </a:moveTo>
                      <a:lnTo>
                        <a:pt x="0" y="283"/>
                      </a:lnTo>
                      <a:lnTo>
                        <a:pt x="0" y="0"/>
                      </a:lnTo>
                      <a:lnTo>
                        <a:pt x="30" y="0"/>
                      </a:lnTo>
                      <a:lnTo>
                        <a:pt x="30" y="283"/>
                      </a:lnTo>
                      <a:lnTo>
                        <a:pt x="15" y="283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>
                    <a:solidFill>
                      <a:schemeClr val="tx2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71" name="Freeform 121">
                  <a:extLst>
                    <a:ext uri="{FF2B5EF4-FFF2-40B4-BE49-F238E27FC236}">
                      <a16:creationId xmlns:a16="http://schemas.microsoft.com/office/drawing/2014/main" id="{99D9E551-C853-CA7B-72A5-4B971D6C4F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46998" y="773451"/>
                  <a:ext cx="21543" cy="73866"/>
                </a:xfrm>
                <a:custGeom>
                  <a:avLst/>
                  <a:gdLst>
                    <a:gd name="T0" fmla="*/ 14 w 30"/>
                    <a:gd name="T1" fmla="*/ 104 h 105"/>
                    <a:gd name="T2" fmla="*/ 0 w 30"/>
                    <a:gd name="T3" fmla="*/ 104 h 105"/>
                    <a:gd name="T4" fmla="*/ 0 w 30"/>
                    <a:gd name="T5" fmla="*/ 0 h 105"/>
                    <a:gd name="T6" fmla="*/ 29 w 30"/>
                    <a:gd name="T7" fmla="*/ 0 h 105"/>
                    <a:gd name="T8" fmla="*/ 29 w 30"/>
                    <a:gd name="T9" fmla="*/ 104 h 105"/>
                    <a:gd name="T10" fmla="*/ 14 w 30"/>
                    <a:gd name="T11" fmla="*/ 104 h 1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0" h="105">
                      <a:moveTo>
                        <a:pt x="14" y="104"/>
                      </a:moveTo>
                      <a:lnTo>
                        <a:pt x="0" y="104"/>
                      </a:lnTo>
                      <a:lnTo>
                        <a:pt x="0" y="0"/>
                      </a:lnTo>
                      <a:lnTo>
                        <a:pt x="29" y="0"/>
                      </a:lnTo>
                      <a:lnTo>
                        <a:pt x="29" y="104"/>
                      </a:lnTo>
                      <a:lnTo>
                        <a:pt x="14" y="104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>
                    <a:solidFill>
                      <a:schemeClr val="tx2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</p:grpSp>
          <p:grpSp>
            <p:nvGrpSpPr>
              <p:cNvPr id="1047" name="Group 1046">
                <a:extLst>
                  <a:ext uri="{FF2B5EF4-FFF2-40B4-BE49-F238E27FC236}">
                    <a16:creationId xmlns:a16="http://schemas.microsoft.com/office/drawing/2014/main" id="{2FCA7563-373A-73D8-45E2-98352DFB260E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2912590" y="879658"/>
                <a:ext cx="401966" cy="451405"/>
                <a:chOff x="5961063" y="3908425"/>
                <a:chExt cx="296862" cy="333375"/>
              </a:xfrm>
              <a:grpFill/>
            </p:grpSpPr>
            <p:sp>
              <p:nvSpPr>
                <p:cNvPr id="1048" name="Freeform 130">
                  <a:extLst>
                    <a:ext uri="{FF2B5EF4-FFF2-40B4-BE49-F238E27FC236}">
                      <a16:creationId xmlns:a16="http://schemas.microsoft.com/office/drawing/2014/main" id="{28DFB805-A247-FAD1-BBBC-8E3B2B2D98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961063" y="3908425"/>
                  <a:ext cx="296862" cy="333375"/>
                </a:xfrm>
                <a:custGeom>
                  <a:avLst/>
                  <a:gdLst>
                    <a:gd name="T0" fmla="*/ 450 w 826"/>
                    <a:gd name="T1" fmla="*/ 926 h 927"/>
                    <a:gd name="T2" fmla="*/ 409 w 826"/>
                    <a:gd name="T3" fmla="*/ 919 h 927"/>
                    <a:gd name="T4" fmla="*/ 369 w 826"/>
                    <a:gd name="T5" fmla="*/ 926 h 927"/>
                    <a:gd name="T6" fmla="*/ 239 w 826"/>
                    <a:gd name="T7" fmla="*/ 805 h 927"/>
                    <a:gd name="T8" fmla="*/ 48 w 826"/>
                    <a:gd name="T9" fmla="*/ 548 h 927"/>
                    <a:gd name="T10" fmla="*/ 49 w 826"/>
                    <a:gd name="T11" fmla="*/ 524 h 927"/>
                    <a:gd name="T12" fmla="*/ 0 w 826"/>
                    <a:gd name="T13" fmla="*/ 369 h 927"/>
                    <a:gd name="T14" fmla="*/ 198 w 826"/>
                    <a:gd name="T15" fmla="*/ 111 h 927"/>
                    <a:gd name="T16" fmla="*/ 414 w 826"/>
                    <a:gd name="T17" fmla="*/ 0 h 927"/>
                    <a:gd name="T18" fmla="*/ 635 w 826"/>
                    <a:gd name="T19" fmla="*/ 118 h 927"/>
                    <a:gd name="T20" fmla="*/ 825 w 826"/>
                    <a:gd name="T21" fmla="*/ 373 h 927"/>
                    <a:gd name="T22" fmla="*/ 771 w 826"/>
                    <a:gd name="T23" fmla="*/ 534 h 927"/>
                    <a:gd name="T24" fmla="*/ 771 w 826"/>
                    <a:gd name="T25" fmla="*/ 551 h 927"/>
                    <a:gd name="T26" fmla="*/ 581 w 826"/>
                    <a:gd name="T27" fmla="*/ 806 h 927"/>
                    <a:gd name="T28" fmla="*/ 450 w 826"/>
                    <a:gd name="T29" fmla="*/ 926 h 927"/>
                    <a:gd name="T30" fmla="*/ 409 w 826"/>
                    <a:gd name="T31" fmla="*/ 888 h 927"/>
                    <a:gd name="T32" fmla="*/ 415 w 826"/>
                    <a:gd name="T33" fmla="*/ 889 h 927"/>
                    <a:gd name="T34" fmla="*/ 452 w 826"/>
                    <a:gd name="T35" fmla="*/ 897 h 927"/>
                    <a:gd name="T36" fmla="*/ 552 w 826"/>
                    <a:gd name="T37" fmla="*/ 796 h 927"/>
                    <a:gd name="T38" fmla="*/ 552 w 826"/>
                    <a:gd name="T39" fmla="*/ 784 h 927"/>
                    <a:gd name="T40" fmla="*/ 562 w 826"/>
                    <a:gd name="T41" fmla="*/ 782 h 927"/>
                    <a:gd name="T42" fmla="*/ 740 w 826"/>
                    <a:gd name="T43" fmla="*/ 551 h 927"/>
                    <a:gd name="T44" fmla="*/ 739 w 826"/>
                    <a:gd name="T45" fmla="*/ 531 h 927"/>
                    <a:gd name="T46" fmla="*/ 739 w 826"/>
                    <a:gd name="T47" fmla="*/ 525 h 927"/>
                    <a:gd name="T48" fmla="*/ 742 w 826"/>
                    <a:gd name="T49" fmla="*/ 521 h 927"/>
                    <a:gd name="T50" fmla="*/ 793 w 826"/>
                    <a:gd name="T51" fmla="*/ 373 h 927"/>
                    <a:gd name="T52" fmla="*/ 619 w 826"/>
                    <a:gd name="T53" fmla="*/ 145 h 927"/>
                    <a:gd name="T54" fmla="*/ 613 w 826"/>
                    <a:gd name="T55" fmla="*/ 143 h 927"/>
                    <a:gd name="T56" fmla="*/ 610 w 826"/>
                    <a:gd name="T57" fmla="*/ 139 h 927"/>
                    <a:gd name="T58" fmla="*/ 411 w 826"/>
                    <a:gd name="T59" fmla="*/ 29 h 927"/>
                    <a:gd name="T60" fmla="*/ 215 w 826"/>
                    <a:gd name="T61" fmla="*/ 132 h 927"/>
                    <a:gd name="T62" fmla="*/ 213 w 826"/>
                    <a:gd name="T63" fmla="*/ 136 h 927"/>
                    <a:gd name="T64" fmla="*/ 207 w 826"/>
                    <a:gd name="T65" fmla="*/ 137 h 927"/>
                    <a:gd name="T66" fmla="*/ 26 w 826"/>
                    <a:gd name="T67" fmla="*/ 368 h 927"/>
                    <a:gd name="T68" fmla="*/ 73 w 826"/>
                    <a:gd name="T69" fmla="*/ 509 h 927"/>
                    <a:gd name="T70" fmla="*/ 76 w 826"/>
                    <a:gd name="T71" fmla="*/ 513 h 927"/>
                    <a:gd name="T72" fmla="*/ 76 w 826"/>
                    <a:gd name="T73" fmla="*/ 519 h 927"/>
                    <a:gd name="T74" fmla="*/ 74 w 826"/>
                    <a:gd name="T75" fmla="*/ 547 h 927"/>
                    <a:gd name="T76" fmla="*/ 255 w 826"/>
                    <a:gd name="T77" fmla="*/ 777 h 927"/>
                    <a:gd name="T78" fmla="*/ 267 w 826"/>
                    <a:gd name="T79" fmla="*/ 780 h 927"/>
                    <a:gd name="T80" fmla="*/ 267 w 826"/>
                    <a:gd name="T81" fmla="*/ 793 h 927"/>
                    <a:gd name="T82" fmla="*/ 367 w 826"/>
                    <a:gd name="T83" fmla="*/ 894 h 927"/>
                    <a:gd name="T84" fmla="*/ 404 w 826"/>
                    <a:gd name="T85" fmla="*/ 886 h 927"/>
                    <a:gd name="T86" fmla="*/ 409 w 826"/>
                    <a:gd name="T87" fmla="*/ 888 h 9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27">
                      <a:moveTo>
                        <a:pt x="450" y="926"/>
                      </a:moveTo>
                      <a:cubicBezTo>
                        <a:pt x="436" y="926"/>
                        <a:pt x="422" y="923"/>
                        <a:pt x="409" y="919"/>
                      </a:cubicBezTo>
                      <a:cubicBezTo>
                        <a:pt x="396" y="923"/>
                        <a:pt x="382" y="926"/>
                        <a:pt x="369" y="926"/>
                      </a:cubicBezTo>
                      <a:cubicBezTo>
                        <a:pt x="300" y="926"/>
                        <a:pt x="243" y="872"/>
                        <a:pt x="239" y="805"/>
                      </a:cubicBezTo>
                      <a:cubicBezTo>
                        <a:pt x="125" y="771"/>
                        <a:pt x="48" y="668"/>
                        <a:pt x="48" y="548"/>
                      </a:cubicBezTo>
                      <a:cubicBezTo>
                        <a:pt x="48" y="540"/>
                        <a:pt x="48" y="532"/>
                        <a:pt x="49" y="524"/>
                      </a:cubicBezTo>
                      <a:cubicBezTo>
                        <a:pt x="17" y="478"/>
                        <a:pt x="0" y="424"/>
                        <a:pt x="0" y="369"/>
                      </a:cubicBezTo>
                      <a:cubicBezTo>
                        <a:pt x="0" y="248"/>
                        <a:pt x="81" y="142"/>
                        <a:pt x="198" y="111"/>
                      </a:cubicBezTo>
                      <a:cubicBezTo>
                        <a:pt x="248" y="41"/>
                        <a:pt x="329" y="0"/>
                        <a:pt x="414" y="0"/>
                      </a:cubicBezTo>
                      <a:cubicBezTo>
                        <a:pt x="503" y="0"/>
                        <a:pt x="586" y="44"/>
                        <a:pt x="635" y="118"/>
                      </a:cubicBezTo>
                      <a:cubicBezTo>
                        <a:pt x="747" y="152"/>
                        <a:pt x="825" y="257"/>
                        <a:pt x="825" y="373"/>
                      </a:cubicBezTo>
                      <a:cubicBezTo>
                        <a:pt x="825" y="432"/>
                        <a:pt x="806" y="487"/>
                        <a:pt x="771" y="534"/>
                      </a:cubicBezTo>
                      <a:cubicBezTo>
                        <a:pt x="771" y="540"/>
                        <a:pt x="771" y="545"/>
                        <a:pt x="771" y="551"/>
                      </a:cubicBezTo>
                      <a:cubicBezTo>
                        <a:pt x="771" y="669"/>
                        <a:pt x="694" y="773"/>
                        <a:pt x="581" y="806"/>
                      </a:cubicBezTo>
                      <a:cubicBezTo>
                        <a:pt x="574" y="873"/>
                        <a:pt x="519" y="926"/>
                        <a:pt x="450" y="926"/>
                      </a:cubicBezTo>
                      <a:close/>
                      <a:moveTo>
                        <a:pt x="409" y="888"/>
                      </a:moveTo>
                      <a:lnTo>
                        <a:pt x="415" y="889"/>
                      </a:lnTo>
                      <a:cubicBezTo>
                        <a:pt x="427" y="894"/>
                        <a:pt x="438" y="897"/>
                        <a:pt x="452" y="897"/>
                      </a:cubicBezTo>
                      <a:cubicBezTo>
                        <a:pt x="507" y="897"/>
                        <a:pt x="552" y="851"/>
                        <a:pt x="552" y="796"/>
                      </a:cubicBezTo>
                      <a:lnTo>
                        <a:pt x="552" y="784"/>
                      </a:lnTo>
                      <a:lnTo>
                        <a:pt x="562" y="782"/>
                      </a:lnTo>
                      <a:cubicBezTo>
                        <a:pt x="667" y="754"/>
                        <a:pt x="740" y="659"/>
                        <a:pt x="740" y="551"/>
                      </a:cubicBezTo>
                      <a:cubicBezTo>
                        <a:pt x="740" y="544"/>
                        <a:pt x="740" y="538"/>
                        <a:pt x="739" y="531"/>
                      </a:cubicBezTo>
                      <a:lnTo>
                        <a:pt x="739" y="525"/>
                      </a:lnTo>
                      <a:lnTo>
                        <a:pt x="742" y="521"/>
                      </a:lnTo>
                      <a:cubicBezTo>
                        <a:pt x="775" y="478"/>
                        <a:pt x="793" y="427"/>
                        <a:pt x="793" y="373"/>
                      </a:cubicBezTo>
                      <a:cubicBezTo>
                        <a:pt x="793" y="267"/>
                        <a:pt x="721" y="174"/>
                        <a:pt x="619" y="145"/>
                      </a:cubicBezTo>
                      <a:lnTo>
                        <a:pt x="613" y="143"/>
                      </a:lnTo>
                      <a:lnTo>
                        <a:pt x="610" y="139"/>
                      </a:lnTo>
                      <a:cubicBezTo>
                        <a:pt x="567" y="70"/>
                        <a:pt x="492" y="29"/>
                        <a:pt x="411" y="29"/>
                      </a:cubicBezTo>
                      <a:cubicBezTo>
                        <a:pt x="334" y="29"/>
                        <a:pt x="259" y="67"/>
                        <a:pt x="215" y="132"/>
                      </a:cubicBezTo>
                      <a:lnTo>
                        <a:pt x="213" y="136"/>
                      </a:lnTo>
                      <a:lnTo>
                        <a:pt x="207" y="137"/>
                      </a:lnTo>
                      <a:cubicBezTo>
                        <a:pt x="100" y="164"/>
                        <a:pt x="26" y="258"/>
                        <a:pt x="26" y="368"/>
                      </a:cubicBezTo>
                      <a:cubicBezTo>
                        <a:pt x="26" y="419"/>
                        <a:pt x="42" y="468"/>
                        <a:pt x="73" y="509"/>
                      </a:cubicBezTo>
                      <a:lnTo>
                        <a:pt x="76" y="513"/>
                      </a:lnTo>
                      <a:lnTo>
                        <a:pt x="76" y="519"/>
                      </a:lnTo>
                      <a:cubicBezTo>
                        <a:pt x="74" y="529"/>
                        <a:pt x="74" y="538"/>
                        <a:pt x="74" y="547"/>
                      </a:cubicBezTo>
                      <a:cubicBezTo>
                        <a:pt x="74" y="656"/>
                        <a:pt x="148" y="751"/>
                        <a:pt x="255" y="777"/>
                      </a:cubicBezTo>
                      <a:lnTo>
                        <a:pt x="267" y="780"/>
                      </a:lnTo>
                      <a:lnTo>
                        <a:pt x="267" y="793"/>
                      </a:lnTo>
                      <a:cubicBezTo>
                        <a:pt x="267" y="849"/>
                        <a:pt x="312" y="894"/>
                        <a:pt x="367" y="894"/>
                      </a:cubicBezTo>
                      <a:cubicBezTo>
                        <a:pt x="379" y="894"/>
                        <a:pt x="392" y="891"/>
                        <a:pt x="404" y="886"/>
                      </a:cubicBezTo>
                      <a:lnTo>
                        <a:pt x="409" y="88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49" name="Freeform 131">
                  <a:extLst>
                    <a:ext uri="{FF2B5EF4-FFF2-40B4-BE49-F238E27FC236}">
                      <a16:creationId xmlns:a16="http://schemas.microsoft.com/office/drawing/2014/main" id="{F54B372B-D6C6-BEE8-C7B3-C219E5BF3C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43625" y="3948113"/>
                  <a:ext cx="42863" cy="28575"/>
                </a:xfrm>
                <a:custGeom>
                  <a:avLst/>
                  <a:gdLst>
                    <a:gd name="T0" fmla="*/ 29 w 119"/>
                    <a:gd name="T1" fmla="*/ 80 h 81"/>
                    <a:gd name="T2" fmla="*/ 0 w 119"/>
                    <a:gd name="T3" fmla="*/ 74 h 81"/>
                    <a:gd name="T4" fmla="*/ 118 w 119"/>
                    <a:gd name="T5" fmla="*/ 5 h 81"/>
                    <a:gd name="T6" fmla="*/ 117 w 119"/>
                    <a:gd name="T7" fmla="*/ 35 h 81"/>
                    <a:gd name="T8" fmla="*/ 29 w 119"/>
                    <a:gd name="T9" fmla="*/ 80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9" h="81">
                      <a:moveTo>
                        <a:pt x="29" y="80"/>
                      </a:moveTo>
                      <a:lnTo>
                        <a:pt x="0" y="74"/>
                      </a:lnTo>
                      <a:cubicBezTo>
                        <a:pt x="0" y="73"/>
                        <a:pt x="16" y="0"/>
                        <a:pt x="118" y="5"/>
                      </a:cubicBezTo>
                      <a:lnTo>
                        <a:pt x="117" y="35"/>
                      </a:lnTo>
                      <a:cubicBezTo>
                        <a:pt x="39" y="30"/>
                        <a:pt x="29" y="80"/>
                        <a:pt x="29" y="8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50" name="Freeform 132">
                  <a:extLst>
                    <a:ext uri="{FF2B5EF4-FFF2-40B4-BE49-F238E27FC236}">
                      <a16:creationId xmlns:a16="http://schemas.microsoft.com/office/drawing/2014/main" id="{A7C41803-625B-C879-BBF4-F311CB6311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92838" y="4051300"/>
                  <a:ext cx="44450" cy="49213"/>
                </a:xfrm>
                <a:custGeom>
                  <a:avLst/>
                  <a:gdLst>
                    <a:gd name="T0" fmla="*/ 94 w 125"/>
                    <a:gd name="T1" fmla="*/ 134 h 135"/>
                    <a:gd name="T2" fmla="*/ 0 w 125"/>
                    <a:gd name="T3" fmla="*/ 29 h 135"/>
                    <a:gd name="T4" fmla="*/ 3 w 125"/>
                    <a:gd name="T5" fmla="*/ 0 h 135"/>
                    <a:gd name="T6" fmla="*/ 124 w 125"/>
                    <a:gd name="T7" fmla="*/ 129 h 135"/>
                    <a:gd name="T8" fmla="*/ 94 w 125"/>
                    <a:gd name="T9" fmla="*/ 134 h 1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5" h="135">
                      <a:moveTo>
                        <a:pt x="94" y="134"/>
                      </a:moveTo>
                      <a:cubicBezTo>
                        <a:pt x="84" y="38"/>
                        <a:pt x="3" y="30"/>
                        <a:pt x="0" y="29"/>
                      </a:cubicBezTo>
                      <a:lnTo>
                        <a:pt x="3" y="0"/>
                      </a:lnTo>
                      <a:cubicBezTo>
                        <a:pt x="5" y="0"/>
                        <a:pt x="111" y="10"/>
                        <a:pt x="124" y="129"/>
                      </a:cubicBezTo>
                      <a:lnTo>
                        <a:pt x="94" y="134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51" name="Freeform 133">
                  <a:extLst>
                    <a:ext uri="{FF2B5EF4-FFF2-40B4-BE49-F238E27FC236}">
                      <a16:creationId xmlns:a16="http://schemas.microsoft.com/office/drawing/2014/main" id="{74180142-25B7-0D7E-034C-242F1BB4EB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57913" y="4164013"/>
                  <a:ext cx="12700" cy="31750"/>
                </a:xfrm>
                <a:custGeom>
                  <a:avLst/>
                  <a:gdLst>
                    <a:gd name="T0" fmla="*/ 33 w 37"/>
                    <a:gd name="T1" fmla="*/ 87 h 88"/>
                    <a:gd name="T2" fmla="*/ 4 w 37"/>
                    <a:gd name="T3" fmla="*/ 86 h 88"/>
                    <a:gd name="T4" fmla="*/ 0 w 37"/>
                    <a:gd name="T5" fmla="*/ 10 h 88"/>
                    <a:gd name="T6" fmla="*/ 28 w 37"/>
                    <a:gd name="T7" fmla="*/ 0 h 88"/>
                    <a:gd name="T8" fmla="*/ 33 w 37"/>
                    <a:gd name="T9" fmla="*/ 87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7" h="88">
                      <a:moveTo>
                        <a:pt x="33" y="87"/>
                      </a:moveTo>
                      <a:lnTo>
                        <a:pt x="4" y="86"/>
                      </a:lnTo>
                      <a:cubicBezTo>
                        <a:pt x="6" y="64"/>
                        <a:pt x="4" y="24"/>
                        <a:pt x="0" y="10"/>
                      </a:cubicBezTo>
                      <a:lnTo>
                        <a:pt x="28" y="0"/>
                      </a:lnTo>
                      <a:cubicBezTo>
                        <a:pt x="36" y="24"/>
                        <a:pt x="33" y="81"/>
                        <a:pt x="33" y="87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52" name="Freeform 134">
                  <a:extLst>
                    <a:ext uri="{FF2B5EF4-FFF2-40B4-BE49-F238E27FC236}">
                      <a16:creationId xmlns:a16="http://schemas.microsoft.com/office/drawing/2014/main" id="{E7A9988F-F0A5-598B-731B-5C693B043B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07113" y="4092575"/>
                  <a:ext cx="53975" cy="30163"/>
                </a:xfrm>
                <a:custGeom>
                  <a:avLst/>
                  <a:gdLst>
                    <a:gd name="T0" fmla="*/ 124 w 149"/>
                    <a:gd name="T1" fmla="*/ 81 h 82"/>
                    <a:gd name="T2" fmla="*/ 11 w 149"/>
                    <a:gd name="T3" fmla="*/ 46 h 82"/>
                    <a:gd name="T4" fmla="*/ 0 w 149"/>
                    <a:gd name="T5" fmla="*/ 18 h 82"/>
                    <a:gd name="T6" fmla="*/ 148 w 149"/>
                    <a:gd name="T7" fmla="*/ 63 h 82"/>
                    <a:gd name="T8" fmla="*/ 124 w 149"/>
                    <a:gd name="T9" fmla="*/ 81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9" h="82">
                      <a:moveTo>
                        <a:pt x="124" y="81"/>
                      </a:moveTo>
                      <a:cubicBezTo>
                        <a:pt x="81" y="21"/>
                        <a:pt x="12" y="46"/>
                        <a:pt x="11" y="46"/>
                      </a:cubicBezTo>
                      <a:lnTo>
                        <a:pt x="0" y="18"/>
                      </a:lnTo>
                      <a:cubicBezTo>
                        <a:pt x="31" y="6"/>
                        <a:pt x="102" y="0"/>
                        <a:pt x="148" y="63"/>
                      </a:cubicBezTo>
                      <a:lnTo>
                        <a:pt x="124" y="81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53" name="Freeform 135">
                  <a:extLst>
                    <a:ext uri="{FF2B5EF4-FFF2-40B4-BE49-F238E27FC236}">
                      <a16:creationId xmlns:a16="http://schemas.microsoft.com/office/drawing/2014/main" id="{57746FF8-CE7C-59C7-32D0-67B02AB903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10288" y="4008438"/>
                  <a:ext cx="53975" cy="34925"/>
                </a:xfrm>
                <a:custGeom>
                  <a:avLst/>
                  <a:gdLst>
                    <a:gd name="T0" fmla="*/ 1 w 151"/>
                    <a:gd name="T1" fmla="*/ 96 h 97"/>
                    <a:gd name="T2" fmla="*/ 0 w 151"/>
                    <a:gd name="T3" fmla="*/ 67 h 97"/>
                    <a:gd name="T4" fmla="*/ 122 w 151"/>
                    <a:gd name="T5" fmla="*/ 0 h 97"/>
                    <a:gd name="T6" fmla="*/ 150 w 151"/>
                    <a:gd name="T7" fmla="*/ 8 h 97"/>
                    <a:gd name="T8" fmla="*/ 1 w 151"/>
                    <a:gd name="T9" fmla="*/ 96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1" h="97">
                      <a:moveTo>
                        <a:pt x="1" y="96"/>
                      </a:moveTo>
                      <a:lnTo>
                        <a:pt x="0" y="67"/>
                      </a:lnTo>
                      <a:cubicBezTo>
                        <a:pt x="1" y="67"/>
                        <a:pt x="107" y="63"/>
                        <a:pt x="122" y="0"/>
                      </a:cubicBezTo>
                      <a:lnTo>
                        <a:pt x="150" y="8"/>
                      </a:lnTo>
                      <a:cubicBezTo>
                        <a:pt x="131" y="92"/>
                        <a:pt x="7" y="96"/>
                        <a:pt x="1" y="96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54" name="Freeform 136">
                  <a:extLst>
                    <a:ext uri="{FF2B5EF4-FFF2-40B4-BE49-F238E27FC236}">
                      <a16:creationId xmlns:a16="http://schemas.microsoft.com/office/drawing/2014/main" id="{45677B3D-EAB6-6528-9C60-59E07296BA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75375" y="4032250"/>
                  <a:ext cx="30163" cy="52388"/>
                </a:xfrm>
                <a:custGeom>
                  <a:avLst/>
                  <a:gdLst>
                    <a:gd name="T0" fmla="*/ 22 w 83"/>
                    <a:gd name="T1" fmla="*/ 143 h 144"/>
                    <a:gd name="T2" fmla="*/ 0 w 83"/>
                    <a:gd name="T3" fmla="*/ 122 h 144"/>
                    <a:gd name="T4" fmla="*/ 13 w 83"/>
                    <a:gd name="T5" fmla="*/ 13 h 144"/>
                    <a:gd name="T6" fmla="*/ 39 w 83"/>
                    <a:gd name="T7" fmla="*/ 0 h 144"/>
                    <a:gd name="T8" fmla="*/ 22 w 83"/>
                    <a:gd name="T9" fmla="*/ 143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3" h="144">
                      <a:moveTo>
                        <a:pt x="22" y="143"/>
                      </a:moveTo>
                      <a:lnTo>
                        <a:pt x="0" y="122"/>
                      </a:lnTo>
                      <a:cubicBezTo>
                        <a:pt x="44" y="76"/>
                        <a:pt x="13" y="16"/>
                        <a:pt x="13" y="13"/>
                      </a:cubicBezTo>
                      <a:lnTo>
                        <a:pt x="39" y="0"/>
                      </a:lnTo>
                      <a:cubicBezTo>
                        <a:pt x="41" y="3"/>
                        <a:pt x="82" y="80"/>
                        <a:pt x="22" y="143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55" name="Freeform 137">
                  <a:extLst>
                    <a:ext uri="{FF2B5EF4-FFF2-40B4-BE49-F238E27FC236}">
                      <a16:creationId xmlns:a16="http://schemas.microsoft.com/office/drawing/2014/main" id="{3D22CF9E-8D03-0508-B894-722B4087C2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03938" y="3913188"/>
                  <a:ext cx="11112" cy="319087"/>
                </a:xfrm>
                <a:custGeom>
                  <a:avLst/>
                  <a:gdLst>
                    <a:gd name="T0" fmla="*/ 14 w 30"/>
                    <a:gd name="T1" fmla="*/ 887 h 888"/>
                    <a:gd name="T2" fmla="*/ 0 w 30"/>
                    <a:gd name="T3" fmla="*/ 887 h 888"/>
                    <a:gd name="T4" fmla="*/ 0 w 30"/>
                    <a:gd name="T5" fmla="*/ 0 h 888"/>
                    <a:gd name="T6" fmla="*/ 29 w 30"/>
                    <a:gd name="T7" fmla="*/ 0 h 888"/>
                    <a:gd name="T8" fmla="*/ 29 w 30"/>
                    <a:gd name="T9" fmla="*/ 887 h 888"/>
                    <a:gd name="T10" fmla="*/ 14 w 30"/>
                    <a:gd name="T11" fmla="*/ 887 h 8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0" h="888">
                      <a:moveTo>
                        <a:pt x="14" y="887"/>
                      </a:moveTo>
                      <a:lnTo>
                        <a:pt x="0" y="887"/>
                      </a:lnTo>
                      <a:lnTo>
                        <a:pt x="0" y="0"/>
                      </a:lnTo>
                      <a:lnTo>
                        <a:pt x="29" y="0"/>
                      </a:lnTo>
                      <a:lnTo>
                        <a:pt x="29" y="887"/>
                      </a:lnTo>
                      <a:lnTo>
                        <a:pt x="14" y="887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56" name="Freeform 138">
                  <a:extLst>
                    <a:ext uri="{FF2B5EF4-FFF2-40B4-BE49-F238E27FC236}">
                      <a16:creationId xmlns:a16="http://schemas.microsoft.com/office/drawing/2014/main" id="{A3F0A0C3-1C5F-812C-6703-EB2624EDB7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62663" y="3994150"/>
                  <a:ext cx="44450" cy="22225"/>
                </a:xfrm>
                <a:custGeom>
                  <a:avLst/>
                  <a:gdLst>
                    <a:gd name="T0" fmla="*/ 123 w 124"/>
                    <a:gd name="T1" fmla="*/ 60 h 61"/>
                    <a:gd name="T2" fmla="*/ 0 w 124"/>
                    <a:gd name="T3" fmla="*/ 60 h 61"/>
                    <a:gd name="T4" fmla="*/ 0 w 124"/>
                    <a:gd name="T5" fmla="*/ 0 h 61"/>
                    <a:gd name="T6" fmla="*/ 30 w 124"/>
                    <a:gd name="T7" fmla="*/ 0 h 61"/>
                    <a:gd name="T8" fmla="*/ 30 w 124"/>
                    <a:gd name="T9" fmla="*/ 31 h 61"/>
                    <a:gd name="T10" fmla="*/ 123 w 124"/>
                    <a:gd name="T11" fmla="*/ 31 h 61"/>
                    <a:gd name="T12" fmla="*/ 123 w 124"/>
                    <a:gd name="T13" fmla="*/ 60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24" h="61">
                      <a:moveTo>
                        <a:pt x="123" y="60"/>
                      </a:moveTo>
                      <a:lnTo>
                        <a:pt x="0" y="60"/>
                      </a:lnTo>
                      <a:lnTo>
                        <a:pt x="0" y="0"/>
                      </a:lnTo>
                      <a:lnTo>
                        <a:pt x="30" y="0"/>
                      </a:lnTo>
                      <a:lnTo>
                        <a:pt x="30" y="31"/>
                      </a:lnTo>
                      <a:lnTo>
                        <a:pt x="123" y="31"/>
                      </a:lnTo>
                      <a:lnTo>
                        <a:pt x="123" y="60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57" name="Freeform 139">
                  <a:extLst>
                    <a:ext uri="{FF2B5EF4-FFF2-40B4-BE49-F238E27FC236}">
                      <a16:creationId xmlns:a16="http://schemas.microsoft.com/office/drawing/2014/main" id="{FEF2831E-2CB0-5E74-F378-05A06B3E37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13450" y="4046538"/>
                  <a:ext cx="92075" cy="22225"/>
                </a:xfrm>
                <a:custGeom>
                  <a:avLst/>
                  <a:gdLst>
                    <a:gd name="T0" fmla="*/ 254 w 255"/>
                    <a:gd name="T1" fmla="*/ 60 h 61"/>
                    <a:gd name="T2" fmla="*/ 0 w 255"/>
                    <a:gd name="T3" fmla="*/ 60 h 61"/>
                    <a:gd name="T4" fmla="*/ 0 w 255"/>
                    <a:gd name="T5" fmla="*/ 0 h 61"/>
                    <a:gd name="T6" fmla="*/ 30 w 255"/>
                    <a:gd name="T7" fmla="*/ 0 h 61"/>
                    <a:gd name="T8" fmla="*/ 30 w 255"/>
                    <a:gd name="T9" fmla="*/ 31 h 61"/>
                    <a:gd name="T10" fmla="*/ 254 w 255"/>
                    <a:gd name="T11" fmla="*/ 31 h 61"/>
                    <a:gd name="T12" fmla="*/ 254 w 255"/>
                    <a:gd name="T13" fmla="*/ 60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55" h="61">
                      <a:moveTo>
                        <a:pt x="254" y="60"/>
                      </a:moveTo>
                      <a:lnTo>
                        <a:pt x="0" y="60"/>
                      </a:lnTo>
                      <a:lnTo>
                        <a:pt x="0" y="0"/>
                      </a:lnTo>
                      <a:lnTo>
                        <a:pt x="30" y="0"/>
                      </a:lnTo>
                      <a:lnTo>
                        <a:pt x="30" y="31"/>
                      </a:lnTo>
                      <a:lnTo>
                        <a:pt x="254" y="31"/>
                      </a:lnTo>
                      <a:lnTo>
                        <a:pt x="254" y="60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58" name="Freeform 140">
                  <a:extLst>
                    <a:ext uri="{FF2B5EF4-FFF2-40B4-BE49-F238E27FC236}">
                      <a16:creationId xmlns:a16="http://schemas.microsoft.com/office/drawing/2014/main" id="{76952BF4-B2AB-5034-8853-5929CC2A59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61075" y="4064000"/>
                  <a:ext cx="11113" cy="22225"/>
                </a:xfrm>
                <a:custGeom>
                  <a:avLst/>
                  <a:gdLst>
                    <a:gd name="T0" fmla="*/ 15 w 30"/>
                    <a:gd name="T1" fmla="*/ 61 h 62"/>
                    <a:gd name="T2" fmla="*/ 0 w 30"/>
                    <a:gd name="T3" fmla="*/ 61 h 62"/>
                    <a:gd name="T4" fmla="*/ 0 w 30"/>
                    <a:gd name="T5" fmla="*/ 0 h 62"/>
                    <a:gd name="T6" fmla="*/ 29 w 30"/>
                    <a:gd name="T7" fmla="*/ 0 h 62"/>
                    <a:gd name="T8" fmla="*/ 29 w 30"/>
                    <a:gd name="T9" fmla="*/ 61 h 62"/>
                    <a:gd name="T10" fmla="*/ 15 w 30"/>
                    <a:gd name="T11" fmla="*/ 61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0" h="62">
                      <a:moveTo>
                        <a:pt x="15" y="61"/>
                      </a:moveTo>
                      <a:lnTo>
                        <a:pt x="0" y="61"/>
                      </a:lnTo>
                      <a:lnTo>
                        <a:pt x="0" y="0"/>
                      </a:lnTo>
                      <a:lnTo>
                        <a:pt x="29" y="0"/>
                      </a:lnTo>
                      <a:lnTo>
                        <a:pt x="29" y="61"/>
                      </a:lnTo>
                      <a:lnTo>
                        <a:pt x="15" y="61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59" name="Freeform 141">
                  <a:extLst>
                    <a:ext uri="{FF2B5EF4-FFF2-40B4-BE49-F238E27FC236}">
                      <a16:creationId xmlns:a16="http://schemas.microsoft.com/office/drawing/2014/main" id="{79632A52-ECC8-CB2D-4A0B-9DDE410F21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45200" y="4175125"/>
                  <a:ext cx="11113" cy="19050"/>
                </a:xfrm>
                <a:custGeom>
                  <a:avLst/>
                  <a:gdLst>
                    <a:gd name="T0" fmla="*/ 15 w 31"/>
                    <a:gd name="T1" fmla="*/ 54 h 55"/>
                    <a:gd name="T2" fmla="*/ 0 w 31"/>
                    <a:gd name="T3" fmla="*/ 54 h 55"/>
                    <a:gd name="T4" fmla="*/ 0 w 31"/>
                    <a:gd name="T5" fmla="*/ 0 h 55"/>
                    <a:gd name="T6" fmla="*/ 30 w 31"/>
                    <a:gd name="T7" fmla="*/ 0 h 55"/>
                    <a:gd name="T8" fmla="*/ 30 w 31"/>
                    <a:gd name="T9" fmla="*/ 54 h 55"/>
                    <a:gd name="T10" fmla="*/ 15 w 31"/>
                    <a:gd name="T11" fmla="*/ 54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1" h="55">
                      <a:moveTo>
                        <a:pt x="15" y="54"/>
                      </a:moveTo>
                      <a:lnTo>
                        <a:pt x="0" y="54"/>
                      </a:lnTo>
                      <a:lnTo>
                        <a:pt x="0" y="0"/>
                      </a:lnTo>
                      <a:lnTo>
                        <a:pt x="30" y="0"/>
                      </a:lnTo>
                      <a:lnTo>
                        <a:pt x="30" y="54"/>
                      </a:lnTo>
                      <a:lnTo>
                        <a:pt x="15" y="54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60" name="Freeform 142">
                  <a:extLst>
                    <a:ext uri="{FF2B5EF4-FFF2-40B4-BE49-F238E27FC236}">
                      <a16:creationId xmlns:a16="http://schemas.microsoft.com/office/drawing/2014/main" id="{B906F4F0-242B-10A5-6EEC-3BD5FEC51F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983288" y="4090988"/>
                  <a:ext cx="26987" cy="11112"/>
                </a:xfrm>
                <a:custGeom>
                  <a:avLst/>
                  <a:gdLst>
                    <a:gd name="T0" fmla="*/ 37 w 74"/>
                    <a:gd name="T1" fmla="*/ 29 h 30"/>
                    <a:gd name="T2" fmla="*/ 0 w 74"/>
                    <a:gd name="T3" fmla="*/ 29 h 30"/>
                    <a:gd name="T4" fmla="*/ 0 w 74"/>
                    <a:gd name="T5" fmla="*/ 0 h 30"/>
                    <a:gd name="T6" fmla="*/ 73 w 74"/>
                    <a:gd name="T7" fmla="*/ 0 h 30"/>
                    <a:gd name="T8" fmla="*/ 73 w 74"/>
                    <a:gd name="T9" fmla="*/ 29 h 30"/>
                    <a:gd name="T10" fmla="*/ 37 w 74"/>
                    <a:gd name="T11" fmla="*/ 29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30">
                      <a:moveTo>
                        <a:pt x="37" y="29"/>
                      </a:moveTo>
                      <a:lnTo>
                        <a:pt x="0" y="29"/>
                      </a:lnTo>
                      <a:lnTo>
                        <a:pt x="0" y="0"/>
                      </a:lnTo>
                      <a:lnTo>
                        <a:pt x="73" y="0"/>
                      </a:lnTo>
                      <a:lnTo>
                        <a:pt x="73" y="29"/>
                      </a:lnTo>
                      <a:lnTo>
                        <a:pt x="37" y="29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61" name="Freeform 143">
                  <a:extLst>
                    <a:ext uri="{FF2B5EF4-FFF2-40B4-BE49-F238E27FC236}">
                      <a16:creationId xmlns:a16="http://schemas.microsoft.com/office/drawing/2014/main" id="{1EEC4542-8E01-88C8-2B7D-C8BF60DF2A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49963" y="3963988"/>
                  <a:ext cx="38100" cy="36512"/>
                </a:xfrm>
                <a:custGeom>
                  <a:avLst/>
                  <a:gdLst>
                    <a:gd name="T0" fmla="*/ 51 w 104"/>
                    <a:gd name="T1" fmla="*/ 102 h 103"/>
                    <a:gd name="T2" fmla="*/ 0 w 104"/>
                    <a:gd name="T3" fmla="*/ 51 h 103"/>
                    <a:gd name="T4" fmla="*/ 51 w 104"/>
                    <a:gd name="T5" fmla="*/ 0 h 103"/>
                    <a:gd name="T6" fmla="*/ 102 w 104"/>
                    <a:gd name="T7" fmla="*/ 51 h 103"/>
                    <a:gd name="T8" fmla="*/ 51 w 104"/>
                    <a:gd name="T9" fmla="*/ 102 h 103"/>
                    <a:gd name="T10" fmla="*/ 51 w 104"/>
                    <a:gd name="T11" fmla="*/ 28 h 103"/>
                    <a:gd name="T12" fmla="*/ 29 w 104"/>
                    <a:gd name="T13" fmla="*/ 49 h 103"/>
                    <a:gd name="T14" fmla="*/ 51 w 104"/>
                    <a:gd name="T15" fmla="*/ 71 h 103"/>
                    <a:gd name="T16" fmla="*/ 72 w 104"/>
                    <a:gd name="T17" fmla="*/ 49 h 103"/>
                    <a:gd name="T18" fmla="*/ 51 w 104"/>
                    <a:gd name="T19" fmla="*/ 28 h 1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4" h="103">
                      <a:moveTo>
                        <a:pt x="51" y="102"/>
                      </a:moveTo>
                      <a:cubicBezTo>
                        <a:pt x="21" y="102"/>
                        <a:pt x="0" y="79"/>
                        <a:pt x="0" y="51"/>
                      </a:cubicBezTo>
                      <a:cubicBezTo>
                        <a:pt x="0" y="22"/>
                        <a:pt x="24" y="0"/>
                        <a:pt x="51" y="0"/>
                      </a:cubicBezTo>
                      <a:cubicBezTo>
                        <a:pt x="79" y="0"/>
                        <a:pt x="102" y="23"/>
                        <a:pt x="102" y="51"/>
                      </a:cubicBezTo>
                      <a:cubicBezTo>
                        <a:pt x="103" y="79"/>
                        <a:pt x="80" y="102"/>
                        <a:pt x="51" y="102"/>
                      </a:cubicBezTo>
                      <a:close/>
                      <a:moveTo>
                        <a:pt x="51" y="28"/>
                      </a:moveTo>
                      <a:cubicBezTo>
                        <a:pt x="37" y="28"/>
                        <a:pt x="29" y="38"/>
                        <a:pt x="29" y="49"/>
                      </a:cubicBezTo>
                      <a:cubicBezTo>
                        <a:pt x="29" y="63"/>
                        <a:pt x="40" y="71"/>
                        <a:pt x="51" y="71"/>
                      </a:cubicBezTo>
                      <a:cubicBezTo>
                        <a:pt x="63" y="71"/>
                        <a:pt x="72" y="61"/>
                        <a:pt x="72" y="49"/>
                      </a:cubicBezTo>
                      <a:cubicBezTo>
                        <a:pt x="74" y="38"/>
                        <a:pt x="64" y="28"/>
                        <a:pt x="51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62" name="Freeform 144">
                  <a:extLst>
                    <a:ext uri="{FF2B5EF4-FFF2-40B4-BE49-F238E27FC236}">
                      <a16:creationId xmlns:a16="http://schemas.microsoft.com/office/drawing/2014/main" id="{419FBEA4-0137-B3D8-4CC3-47D6DDDDEB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999163" y="4013200"/>
                  <a:ext cx="36512" cy="36513"/>
                </a:xfrm>
                <a:custGeom>
                  <a:avLst/>
                  <a:gdLst>
                    <a:gd name="T0" fmla="*/ 51 w 103"/>
                    <a:gd name="T1" fmla="*/ 102 h 103"/>
                    <a:gd name="T2" fmla="*/ 0 w 103"/>
                    <a:gd name="T3" fmla="*/ 51 h 103"/>
                    <a:gd name="T4" fmla="*/ 51 w 103"/>
                    <a:gd name="T5" fmla="*/ 0 h 103"/>
                    <a:gd name="T6" fmla="*/ 102 w 103"/>
                    <a:gd name="T7" fmla="*/ 51 h 103"/>
                    <a:gd name="T8" fmla="*/ 51 w 103"/>
                    <a:gd name="T9" fmla="*/ 102 h 103"/>
                    <a:gd name="T10" fmla="*/ 51 w 103"/>
                    <a:gd name="T11" fmla="*/ 28 h 103"/>
                    <a:gd name="T12" fmla="*/ 29 w 103"/>
                    <a:gd name="T13" fmla="*/ 49 h 103"/>
                    <a:gd name="T14" fmla="*/ 51 w 103"/>
                    <a:gd name="T15" fmla="*/ 71 h 103"/>
                    <a:gd name="T16" fmla="*/ 73 w 103"/>
                    <a:gd name="T17" fmla="*/ 49 h 103"/>
                    <a:gd name="T18" fmla="*/ 51 w 103"/>
                    <a:gd name="T19" fmla="*/ 28 h 1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3" h="103">
                      <a:moveTo>
                        <a:pt x="51" y="102"/>
                      </a:moveTo>
                      <a:cubicBezTo>
                        <a:pt x="22" y="102"/>
                        <a:pt x="0" y="79"/>
                        <a:pt x="0" y="51"/>
                      </a:cubicBezTo>
                      <a:cubicBezTo>
                        <a:pt x="0" y="22"/>
                        <a:pt x="23" y="0"/>
                        <a:pt x="51" y="0"/>
                      </a:cubicBezTo>
                      <a:cubicBezTo>
                        <a:pt x="79" y="0"/>
                        <a:pt x="102" y="23"/>
                        <a:pt x="102" y="51"/>
                      </a:cubicBezTo>
                      <a:cubicBezTo>
                        <a:pt x="102" y="79"/>
                        <a:pt x="79" y="102"/>
                        <a:pt x="51" y="102"/>
                      </a:cubicBezTo>
                      <a:close/>
                      <a:moveTo>
                        <a:pt x="51" y="28"/>
                      </a:moveTo>
                      <a:cubicBezTo>
                        <a:pt x="38" y="28"/>
                        <a:pt x="29" y="38"/>
                        <a:pt x="29" y="49"/>
                      </a:cubicBezTo>
                      <a:cubicBezTo>
                        <a:pt x="29" y="62"/>
                        <a:pt x="39" y="71"/>
                        <a:pt x="51" y="71"/>
                      </a:cubicBezTo>
                      <a:cubicBezTo>
                        <a:pt x="63" y="71"/>
                        <a:pt x="73" y="61"/>
                        <a:pt x="73" y="49"/>
                      </a:cubicBezTo>
                      <a:cubicBezTo>
                        <a:pt x="73" y="38"/>
                        <a:pt x="63" y="28"/>
                        <a:pt x="51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63" name="Freeform 145">
                  <a:extLst>
                    <a:ext uri="{FF2B5EF4-FFF2-40B4-BE49-F238E27FC236}">
                      <a16:creationId xmlns:a16="http://schemas.microsoft.com/office/drawing/2014/main" id="{FFCE0D8F-87DB-CAA8-B796-4BCE036C4E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48375" y="4079875"/>
                  <a:ext cx="36513" cy="36513"/>
                </a:xfrm>
                <a:custGeom>
                  <a:avLst/>
                  <a:gdLst>
                    <a:gd name="T0" fmla="*/ 51 w 103"/>
                    <a:gd name="T1" fmla="*/ 102 h 103"/>
                    <a:gd name="T2" fmla="*/ 0 w 103"/>
                    <a:gd name="T3" fmla="*/ 51 h 103"/>
                    <a:gd name="T4" fmla="*/ 51 w 103"/>
                    <a:gd name="T5" fmla="*/ 0 h 103"/>
                    <a:gd name="T6" fmla="*/ 102 w 103"/>
                    <a:gd name="T7" fmla="*/ 51 h 103"/>
                    <a:gd name="T8" fmla="*/ 51 w 103"/>
                    <a:gd name="T9" fmla="*/ 102 h 103"/>
                    <a:gd name="T10" fmla="*/ 51 w 103"/>
                    <a:gd name="T11" fmla="*/ 28 h 103"/>
                    <a:gd name="T12" fmla="*/ 29 w 103"/>
                    <a:gd name="T13" fmla="*/ 50 h 103"/>
                    <a:gd name="T14" fmla="*/ 51 w 103"/>
                    <a:gd name="T15" fmla="*/ 72 h 103"/>
                    <a:gd name="T16" fmla="*/ 73 w 103"/>
                    <a:gd name="T17" fmla="*/ 50 h 103"/>
                    <a:gd name="T18" fmla="*/ 51 w 103"/>
                    <a:gd name="T19" fmla="*/ 28 h 1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3" h="103">
                      <a:moveTo>
                        <a:pt x="51" y="102"/>
                      </a:moveTo>
                      <a:cubicBezTo>
                        <a:pt x="22" y="102"/>
                        <a:pt x="0" y="79"/>
                        <a:pt x="0" y="51"/>
                      </a:cubicBezTo>
                      <a:cubicBezTo>
                        <a:pt x="0" y="24"/>
                        <a:pt x="24" y="0"/>
                        <a:pt x="51" y="0"/>
                      </a:cubicBezTo>
                      <a:cubicBezTo>
                        <a:pt x="79" y="0"/>
                        <a:pt x="102" y="24"/>
                        <a:pt x="102" y="51"/>
                      </a:cubicBezTo>
                      <a:cubicBezTo>
                        <a:pt x="102" y="79"/>
                        <a:pt x="78" y="102"/>
                        <a:pt x="51" y="102"/>
                      </a:cubicBezTo>
                      <a:close/>
                      <a:moveTo>
                        <a:pt x="51" y="28"/>
                      </a:moveTo>
                      <a:cubicBezTo>
                        <a:pt x="38" y="28"/>
                        <a:pt x="29" y="38"/>
                        <a:pt x="29" y="50"/>
                      </a:cubicBezTo>
                      <a:cubicBezTo>
                        <a:pt x="29" y="62"/>
                        <a:pt x="40" y="72"/>
                        <a:pt x="51" y="72"/>
                      </a:cubicBezTo>
                      <a:cubicBezTo>
                        <a:pt x="63" y="72"/>
                        <a:pt x="73" y="62"/>
                        <a:pt x="73" y="50"/>
                      </a:cubicBezTo>
                      <a:cubicBezTo>
                        <a:pt x="73" y="38"/>
                        <a:pt x="62" y="28"/>
                        <a:pt x="51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64" name="Freeform 146">
                  <a:extLst>
                    <a:ext uri="{FF2B5EF4-FFF2-40B4-BE49-F238E27FC236}">
                      <a16:creationId xmlns:a16="http://schemas.microsoft.com/office/drawing/2014/main" id="{7D8066FC-7E59-D338-D304-C7323C1976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32500" y="4141788"/>
                  <a:ext cx="36513" cy="36512"/>
                </a:xfrm>
                <a:custGeom>
                  <a:avLst/>
                  <a:gdLst>
                    <a:gd name="T0" fmla="*/ 51 w 103"/>
                    <a:gd name="T1" fmla="*/ 102 h 103"/>
                    <a:gd name="T2" fmla="*/ 0 w 103"/>
                    <a:gd name="T3" fmla="*/ 51 h 103"/>
                    <a:gd name="T4" fmla="*/ 51 w 103"/>
                    <a:gd name="T5" fmla="*/ 0 h 103"/>
                    <a:gd name="T6" fmla="*/ 102 w 103"/>
                    <a:gd name="T7" fmla="*/ 51 h 103"/>
                    <a:gd name="T8" fmla="*/ 51 w 103"/>
                    <a:gd name="T9" fmla="*/ 102 h 103"/>
                    <a:gd name="T10" fmla="*/ 51 w 103"/>
                    <a:gd name="T11" fmla="*/ 28 h 103"/>
                    <a:gd name="T12" fmla="*/ 30 w 103"/>
                    <a:gd name="T13" fmla="*/ 50 h 103"/>
                    <a:gd name="T14" fmla="*/ 51 w 103"/>
                    <a:gd name="T15" fmla="*/ 72 h 103"/>
                    <a:gd name="T16" fmla="*/ 73 w 103"/>
                    <a:gd name="T17" fmla="*/ 50 h 103"/>
                    <a:gd name="T18" fmla="*/ 51 w 103"/>
                    <a:gd name="T19" fmla="*/ 28 h 1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3" h="103">
                      <a:moveTo>
                        <a:pt x="51" y="102"/>
                      </a:moveTo>
                      <a:cubicBezTo>
                        <a:pt x="22" y="102"/>
                        <a:pt x="0" y="79"/>
                        <a:pt x="0" y="51"/>
                      </a:cubicBezTo>
                      <a:cubicBezTo>
                        <a:pt x="0" y="24"/>
                        <a:pt x="24" y="0"/>
                        <a:pt x="51" y="0"/>
                      </a:cubicBezTo>
                      <a:cubicBezTo>
                        <a:pt x="79" y="0"/>
                        <a:pt x="102" y="24"/>
                        <a:pt x="102" y="51"/>
                      </a:cubicBezTo>
                      <a:cubicBezTo>
                        <a:pt x="102" y="79"/>
                        <a:pt x="81" y="102"/>
                        <a:pt x="51" y="102"/>
                      </a:cubicBezTo>
                      <a:close/>
                      <a:moveTo>
                        <a:pt x="51" y="28"/>
                      </a:moveTo>
                      <a:cubicBezTo>
                        <a:pt x="38" y="28"/>
                        <a:pt x="30" y="38"/>
                        <a:pt x="30" y="50"/>
                      </a:cubicBezTo>
                      <a:cubicBezTo>
                        <a:pt x="30" y="62"/>
                        <a:pt x="40" y="72"/>
                        <a:pt x="51" y="72"/>
                      </a:cubicBezTo>
                      <a:cubicBezTo>
                        <a:pt x="63" y="72"/>
                        <a:pt x="73" y="62"/>
                        <a:pt x="73" y="50"/>
                      </a:cubicBezTo>
                      <a:cubicBezTo>
                        <a:pt x="73" y="38"/>
                        <a:pt x="65" y="28"/>
                        <a:pt x="51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65" name="Freeform 147">
                  <a:extLst>
                    <a:ext uri="{FF2B5EF4-FFF2-40B4-BE49-F238E27FC236}">
                      <a16:creationId xmlns:a16="http://schemas.microsoft.com/office/drawing/2014/main" id="{22CB7B33-47BA-90FD-7BA1-9763E6C308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40450" y="4146550"/>
                  <a:ext cx="44450" cy="25400"/>
                </a:xfrm>
                <a:custGeom>
                  <a:avLst/>
                  <a:gdLst>
                    <a:gd name="T0" fmla="*/ 26 w 122"/>
                    <a:gd name="T1" fmla="*/ 69 h 70"/>
                    <a:gd name="T2" fmla="*/ 0 w 122"/>
                    <a:gd name="T3" fmla="*/ 66 h 70"/>
                    <a:gd name="T4" fmla="*/ 6 w 122"/>
                    <a:gd name="T5" fmla="*/ 37 h 70"/>
                    <a:gd name="T6" fmla="*/ 95 w 122"/>
                    <a:gd name="T7" fmla="*/ 0 h 70"/>
                    <a:gd name="T8" fmla="*/ 121 w 122"/>
                    <a:gd name="T9" fmla="*/ 12 h 70"/>
                    <a:gd name="T10" fmla="*/ 26 w 122"/>
                    <a:gd name="T11" fmla="*/ 69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2" h="70">
                      <a:moveTo>
                        <a:pt x="26" y="69"/>
                      </a:moveTo>
                      <a:cubicBezTo>
                        <a:pt x="16" y="69"/>
                        <a:pt x="8" y="67"/>
                        <a:pt x="0" y="66"/>
                      </a:cubicBezTo>
                      <a:lnTo>
                        <a:pt x="6" y="37"/>
                      </a:lnTo>
                      <a:cubicBezTo>
                        <a:pt x="9" y="37"/>
                        <a:pt x="73" y="50"/>
                        <a:pt x="95" y="0"/>
                      </a:cubicBezTo>
                      <a:lnTo>
                        <a:pt x="121" y="12"/>
                      </a:lnTo>
                      <a:cubicBezTo>
                        <a:pt x="102" y="57"/>
                        <a:pt x="59" y="69"/>
                        <a:pt x="26" y="69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</p:grpSp>
        </p:grpSp>
        <p:sp>
          <p:nvSpPr>
            <p:cNvPr id="1045" name="TextBox 1044">
              <a:extLst>
                <a:ext uri="{FF2B5EF4-FFF2-40B4-BE49-F238E27FC236}">
                  <a16:creationId xmlns:a16="http://schemas.microsoft.com/office/drawing/2014/main" id="{BCA3CC8D-5E1D-80C5-7131-283424D9F205}"/>
                </a:ext>
              </a:extLst>
            </p:cNvPr>
            <p:cNvSpPr txBox="1"/>
            <p:nvPr/>
          </p:nvSpPr>
          <p:spPr>
            <a:xfrm>
              <a:off x="4760826" y="4428901"/>
              <a:ext cx="2812731" cy="903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2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075" name="Straight Connector 1074">
            <a:extLst>
              <a:ext uri="{FF2B5EF4-FFF2-40B4-BE49-F238E27FC236}">
                <a16:creationId xmlns:a16="http://schemas.microsoft.com/office/drawing/2014/main" id="{5322AC83-CBF2-933F-BF1E-FC61F18F7A63}"/>
              </a:ext>
            </a:extLst>
          </p:cNvPr>
          <p:cNvCxnSpPr>
            <a:cxnSpLocks/>
          </p:cNvCxnSpPr>
          <p:nvPr/>
        </p:nvCxnSpPr>
        <p:spPr>
          <a:xfrm>
            <a:off x="7389018" y="2649774"/>
            <a:ext cx="0" cy="403325"/>
          </a:xfrm>
          <a:prstGeom prst="line">
            <a:avLst/>
          </a:prstGeom>
          <a:ln w="15875" cap="rnd">
            <a:solidFill>
              <a:schemeClr val="bg1"/>
            </a:solidFill>
            <a:prstDash val="sysDot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77" name="Group 1076">
            <a:extLst>
              <a:ext uri="{FF2B5EF4-FFF2-40B4-BE49-F238E27FC236}">
                <a16:creationId xmlns:a16="http://schemas.microsoft.com/office/drawing/2014/main" id="{097317CB-6D73-10E2-9B0C-9413266D3E8D}"/>
              </a:ext>
            </a:extLst>
          </p:cNvPr>
          <p:cNvGrpSpPr/>
          <p:nvPr/>
        </p:nvGrpSpPr>
        <p:grpSpPr>
          <a:xfrm>
            <a:off x="3835672" y="1863571"/>
            <a:ext cx="1820692" cy="1604995"/>
            <a:chOff x="4760826" y="2852795"/>
            <a:chExt cx="2812731" cy="2479506"/>
          </a:xfrm>
        </p:grpSpPr>
        <p:grpSp>
          <p:nvGrpSpPr>
            <p:cNvPr id="1078" name="Group 1077">
              <a:extLst>
                <a:ext uri="{FF2B5EF4-FFF2-40B4-BE49-F238E27FC236}">
                  <a16:creationId xmlns:a16="http://schemas.microsoft.com/office/drawing/2014/main" id="{8C5DF728-CFEB-7A8D-026E-5BAA5925B19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434607" y="2852795"/>
              <a:ext cx="1410253" cy="1496109"/>
              <a:chOff x="12594570" y="567244"/>
              <a:chExt cx="719986" cy="763819"/>
            </a:xfrm>
            <a:solidFill>
              <a:schemeClr val="bg1"/>
            </a:solidFill>
          </p:grpSpPr>
          <p:grpSp>
            <p:nvGrpSpPr>
              <p:cNvPr id="1080" name="Group 1079">
                <a:extLst>
                  <a:ext uri="{FF2B5EF4-FFF2-40B4-BE49-F238E27FC236}">
                    <a16:creationId xmlns:a16="http://schemas.microsoft.com/office/drawing/2014/main" id="{32ED07C8-7D2E-3873-C73B-487B6F3CE5BA}"/>
                  </a:ext>
                </a:extLst>
              </p:cNvPr>
              <p:cNvGrpSpPr/>
              <p:nvPr/>
            </p:nvGrpSpPr>
            <p:grpSpPr>
              <a:xfrm>
                <a:off x="12594570" y="567244"/>
                <a:ext cx="615546" cy="615546"/>
                <a:chOff x="12594570" y="567244"/>
                <a:chExt cx="615546" cy="615546"/>
              </a:xfrm>
              <a:grpFill/>
            </p:grpSpPr>
            <p:sp>
              <p:nvSpPr>
                <p:cNvPr id="1100" name="Freeform 116">
                  <a:extLst>
                    <a:ext uri="{FF2B5EF4-FFF2-40B4-BE49-F238E27FC236}">
                      <a16:creationId xmlns:a16="http://schemas.microsoft.com/office/drawing/2014/main" id="{0127CAB5-DE82-029F-7B32-B9AFE66E2E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94570" y="567244"/>
                  <a:ext cx="615546" cy="615546"/>
                </a:xfrm>
                <a:custGeom>
                  <a:avLst/>
                  <a:gdLst>
                    <a:gd name="T0" fmla="*/ 441 w 882"/>
                    <a:gd name="T1" fmla="*/ 880 h 881"/>
                    <a:gd name="T2" fmla="*/ 51 w 882"/>
                    <a:gd name="T3" fmla="*/ 880 h 881"/>
                    <a:gd name="T4" fmla="*/ 0 w 882"/>
                    <a:gd name="T5" fmla="*/ 829 h 881"/>
                    <a:gd name="T6" fmla="*/ 0 w 882"/>
                    <a:gd name="T7" fmla="*/ 51 h 881"/>
                    <a:gd name="T8" fmla="*/ 51 w 882"/>
                    <a:gd name="T9" fmla="*/ 0 h 881"/>
                    <a:gd name="T10" fmla="*/ 830 w 882"/>
                    <a:gd name="T11" fmla="*/ 0 h 881"/>
                    <a:gd name="T12" fmla="*/ 881 w 882"/>
                    <a:gd name="T13" fmla="*/ 51 h 881"/>
                    <a:gd name="T14" fmla="*/ 881 w 882"/>
                    <a:gd name="T15" fmla="*/ 435 h 881"/>
                    <a:gd name="T16" fmla="*/ 852 w 882"/>
                    <a:gd name="T17" fmla="*/ 435 h 881"/>
                    <a:gd name="T18" fmla="*/ 852 w 882"/>
                    <a:gd name="T19" fmla="*/ 51 h 881"/>
                    <a:gd name="T20" fmla="*/ 830 w 882"/>
                    <a:gd name="T21" fmla="*/ 29 h 881"/>
                    <a:gd name="T22" fmla="*/ 51 w 882"/>
                    <a:gd name="T23" fmla="*/ 29 h 881"/>
                    <a:gd name="T24" fmla="*/ 29 w 882"/>
                    <a:gd name="T25" fmla="*/ 51 h 881"/>
                    <a:gd name="T26" fmla="*/ 29 w 882"/>
                    <a:gd name="T27" fmla="*/ 829 h 881"/>
                    <a:gd name="T28" fmla="*/ 51 w 882"/>
                    <a:gd name="T29" fmla="*/ 851 h 881"/>
                    <a:gd name="T30" fmla="*/ 441 w 882"/>
                    <a:gd name="T31" fmla="*/ 851 h 881"/>
                    <a:gd name="T32" fmla="*/ 441 w 882"/>
                    <a:gd name="T33" fmla="*/ 880 h 8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882" h="881">
                      <a:moveTo>
                        <a:pt x="441" y="880"/>
                      </a:moveTo>
                      <a:lnTo>
                        <a:pt x="51" y="880"/>
                      </a:lnTo>
                      <a:cubicBezTo>
                        <a:pt x="23" y="880"/>
                        <a:pt x="0" y="857"/>
                        <a:pt x="0" y="829"/>
                      </a:cubicBezTo>
                      <a:lnTo>
                        <a:pt x="0" y="51"/>
                      </a:lnTo>
                      <a:cubicBezTo>
                        <a:pt x="0" y="23"/>
                        <a:pt x="23" y="0"/>
                        <a:pt x="51" y="0"/>
                      </a:cubicBezTo>
                      <a:lnTo>
                        <a:pt x="830" y="0"/>
                      </a:lnTo>
                      <a:cubicBezTo>
                        <a:pt x="858" y="0"/>
                        <a:pt x="881" y="23"/>
                        <a:pt x="881" y="51"/>
                      </a:cubicBezTo>
                      <a:lnTo>
                        <a:pt x="881" y="435"/>
                      </a:lnTo>
                      <a:lnTo>
                        <a:pt x="852" y="435"/>
                      </a:lnTo>
                      <a:lnTo>
                        <a:pt x="852" y="51"/>
                      </a:lnTo>
                      <a:cubicBezTo>
                        <a:pt x="852" y="39"/>
                        <a:pt x="842" y="29"/>
                        <a:pt x="830" y="29"/>
                      </a:cubicBezTo>
                      <a:lnTo>
                        <a:pt x="51" y="29"/>
                      </a:lnTo>
                      <a:cubicBezTo>
                        <a:pt x="39" y="29"/>
                        <a:pt x="29" y="39"/>
                        <a:pt x="29" y="51"/>
                      </a:cubicBezTo>
                      <a:lnTo>
                        <a:pt x="29" y="829"/>
                      </a:lnTo>
                      <a:cubicBezTo>
                        <a:pt x="29" y="841"/>
                        <a:pt x="39" y="851"/>
                        <a:pt x="51" y="851"/>
                      </a:cubicBezTo>
                      <a:lnTo>
                        <a:pt x="441" y="851"/>
                      </a:lnTo>
                      <a:lnTo>
                        <a:pt x="441" y="880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>
                    <a:solidFill>
                      <a:schemeClr val="tx2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101" name="Freeform 117">
                  <a:extLst>
                    <a:ext uri="{FF2B5EF4-FFF2-40B4-BE49-F238E27FC236}">
                      <a16:creationId xmlns:a16="http://schemas.microsoft.com/office/drawing/2014/main" id="{B5F371AE-6851-DB9A-E247-8147DE948C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603804" y="764219"/>
                  <a:ext cx="597080" cy="21543"/>
                </a:xfrm>
                <a:custGeom>
                  <a:avLst/>
                  <a:gdLst>
                    <a:gd name="T0" fmla="*/ 427 w 856"/>
                    <a:gd name="T1" fmla="*/ 30 h 31"/>
                    <a:gd name="T2" fmla="*/ 0 w 856"/>
                    <a:gd name="T3" fmla="*/ 30 h 31"/>
                    <a:gd name="T4" fmla="*/ 0 w 856"/>
                    <a:gd name="T5" fmla="*/ 0 h 31"/>
                    <a:gd name="T6" fmla="*/ 855 w 856"/>
                    <a:gd name="T7" fmla="*/ 0 h 31"/>
                    <a:gd name="T8" fmla="*/ 855 w 856"/>
                    <a:gd name="T9" fmla="*/ 30 h 31"/>
                    <a:gd name="T10" fmla="*/ 427 w 856"/>
                    <a:gd name="T11" fmla="*/ 30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856" h="31">
                      <a:moveTo>
                        <a:pt x="427" y="30"/>
                      </a:moveTo>
                      <a:lnTo>
                        <a:pt x="0" y="30"/>
                      </a:lnTo>
                      <a:lnTo>
                        <a:pt x="0" y="0"/>
                      </a:lnTo>
                      <a:lnTo>
                        <a:pt x="855" y="0"/>
                      </a:lnTo>
                      <a:lnTo>
                        <a:pt x="855" y="30"/>
                      </a:lnTo>
                      <a:lnTo>
                        <a:pt x="427" y="30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>
                    <a:solidFill>
                      <a:schemeClr val="tx2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102" name="Freeform 118">
                  <a:extLst>
                    <a:ext uri="{FF2B5EF4-FFF2-40B4-BE49-F238E27FC236}">
                      <a16:creationId xmlns:a16="http://schemas.microsoft.com/office/drawing/2014/main" id="{2C59959F-E05E-9948-6C72-1C2D18C2BD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603804" y="964270"/>
                  <a:ext cx="286228" cy="21545"/>
                </a:xfrm>
                <a:custGeom>
                  <a:avLst/>
                  <a:gdLst>
                    <a:gd name="T0" fmla="*/ 205 w 412"/>
                    <a:gd name="T1" fmla="*/ 29 h 30"/>
                    <a:gd name="T2" fmla="*/ 0 w 412"/>
                    <a:gd name="T3" fmla="*/ 29 h 30"/>
                    <a:gd name="T4" fmla="*/ 0 w 412"/>
                    <a:gd name="T5" fmla="*/ 0 h 30"/>
                    <a:gd name="T6" fmla="*/ 411 w 412"/>
                    <a:gd name="T7" fmla="*/ 0 h 30"/>
                    <a:gd name="T8" fmla="*/ 411 w 412"/>
                    <a:gd name="T9" fmla="*/ 29 h 30"/>
                    <a:gd name="T10" fmla="*/ 205 w 412"/>
                    <a:gd name="T11" fmla="*/ 29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412" h="30">
                      <a:moveTo>
                        <a:pt x="205" y="29"/>
                      </a:moveTo>
                      <a:lnTo>
                        <a:pt x="0" y="29"/>
                      </a:lnTo>
                      <a:lnTo>
                        <a:pt x="0" y="0"/>
                      </a:lnTo>
                      <a:lnTo>
                        <a:pt x="411" y="0"/>
                      </a:lnTo>
                      <a:lnTo>
                        <a:pt x="411" y="29"/>
                      </a:lnTo>
                      <a:lnTo>
                        <a:pt x="205" y="29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>
                    <a:solidFill>
                      <a:schemeClr val="tx2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103" name="Freeform 119">
                  <a:extLst>
                    <a:ext uri="{FF2B5EF4-FFF2-40B4-BE49-F238E27FC236}">
                      <a16:creationId xmlns:a16="http://schemas.microsoft.com/office/drawing/2014/main" id="{376BD4EC-6823-C116-C036-12CB9049EB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893111" y="579555"/>
                  <a:ext cx="21543" cy="196975"/>
                </a:xfrm>
                <a:custGeom>
                  <a:avLst/>
                  <a:gdLst>
                    <a:gd name="T0" fmla="*/ 15 w 30"/>
                    <a:gd name="T1" fmla="*/ 283 h 284"/>
                    <a:gd name="T2" fmla="*/ 0 w 30"/>
                    <a:gd name="T3" fmla="*/ 283 h 284"/>
                    <a:gd name="T4" fmla="*/ 0 w 30"/>
                    <a:gd name="T5" fmla="*/ 0 h 284"/>
                    <a:gd name="T6" fmla="*/ 29 w 30"/>
                    <a:gd name="T7" fmla="*/ 0 h 284"/>
                    <a:gd name="T8" fmla="*/ 29 w 30"/>
                    <a:gd name="T9" fmla="*/ 283 h 284"/>
                    <a:gd name="T10" fmla="*/ 15 w 30"/>
                    <a:gd name="T11" fmla="*/ 283 h 2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0" h="284">
                      <a:moveTo>
                        <a:pt x="15" y="283"/>
                      </a:moveTo>
                      <a:lnTo>
                        <a:pt x="0" y="283"/>
                      </a:lnTo>
                      <a:lnTo>
                        <a:pt x="0" y="0"/>
                      </a:lnTo>
                      <a:lnTo>
                        <a:pt x="29" y="0"/>
                      </a:lnTo>
                      <a:lnTo>
                        <a:pt x="29" y="283"/>
                      </a:lnTo>
                      <a:lnTo>
                        <a:pt x="15" y="283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>
                    <a:solidFill>
                      <a:schemeClr val="tx2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104" name="Freeform 120">
                  <a:extLst>
                    <a:ext uri="{FF2B5EF4-FFF2-40B4-BE49-F238E27FC236}">
                      <a16:creationId xmlns:a16="http://schemas.microsoft.com/office/drawing/2014/main" id="{A73BA25F-9914-2A50-5D3A-D5FE07B8B6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739224" y="773451"/>
                  <a:ext cx="21543" cy="196975"/>
                </a:xfrm>
                <a:custGeom>
                  <a:avLst/>
                  <a:gdLst>
                    <a:gd name="T0" fmla="*/ 15 w 31"/>
                    <a:gd name="T1" fmla="*/ 283 h 284"/>
                    <a:gd name="T2" fmla="*/ 0 w 31"/>
                    <a:gd name="T3" fmla="*/ 283 h 284"/>
                    <a:gd name="T4" fmla="*/ 0 w 31"/>
                    <a:gd name="T5" fmla="*/ 0 h 284"/>
                    <a:gd name="T6" fmla="*/ 30 w 31"/>
                    <a:gd name="T7" fmla="*/ 0 h 284"/>
                    <a:gd name="T8" fmla="*/ 30 w 31"/>
                    <a:gd name="T9" fmla="*/ 283 h 284"/>
                    <a:gd name="T10" fmla="*/ 15 w 31"/>
                    <a:gd name="T11" fmla="*/ 283 h 2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1" h="284">
                      <a:moveTo>
                        <a:pt x="15" y="283"/>
                      </a:moveTo>
                      <a:lnTo>
                        <a:pt x="0" y="283"/>
                      </a:lnTo>
                      <a:lnTo>
                        <a:pt x="0" y="0"/>
                      </a:lnTo>
                      <a:lnTo>
                        <a:pt x="30" y="0"/>
                      </a:lnTo>
                      <a:lnTo>
                        <a:pt x="30" y="283"/>
                      </a:lnTo>
                      <a:lnTo>
                        <a:pt x="15" y="283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>
                    <a:solidFill>
                      <a:schemeClr val="tx2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105" name="Freeform 121">
                  <a:extLst>
                    <a:ext uri="{FF2B5EF4-FFF2-40B4-BE49-F238E27FC236}">
                      <a16:creationId xmlns:a16="http://schemas.microsoft.com/office/drawing/2014/main" id="{DE37266D-25FF-5C49-7A8C-2484DD194E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46998" y="773451"/>
                  <a:ext cx="21543" cy="73866"/>
                </a:xfrm>
                <a:custGeom>
                  <a:avLst/>
                  <a:gdLst>
                    <a:gd name="T0" fmla="*/ 14 w 30"/>
                    <a:gd name="T1" fmla="*/ 104 h 105"/>
                    <a:gd name="T2" fmla="*/ 0 w 30"/>
                    <a:gd name="T3" fmla="*/ 104 h 105"/>
                    <a:gd name="T4" fmla="*/ 0 w 30"/>
                    <a:gd name="T5" fmla="*/ 0 h 105"/>
                    <a:gd name="T6" fmla="*/ 29 w 30"/>
                    <a:gd name="T7" fmla="*/ 0 h 105"/>
                    <a:gd name="T8" fmla="*/ 29 w 30"/>
                    <a:gd name="T9" fmla="*/ 104 h 105"/>
                    <a:gd name="T10" fmla="*/ 14 w 30"/>
                    <a:gd name="T11" fmla="*/ 104 h 1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0" h="105">
                      <a:moveTo>
                        <a:pt x="14" y="104"/>
                      </a:moveTo>
                      <a:lnTo>
                        <a:pt x="0" y="104"/>
                      </a:lnTo>
                      <a:lnTo>
                        <a:pt x="0" y="0"/>
                      </a:lnTo>
                      <a:lnTo>
                        <a:pt x="29" y="0"/>
                      </a:lnTo>
                      <a:lnTo>
                        <a:pt x="29" y="104"/>
                      </a:lnTo>
                      <a:lnTo>
                        <a:pt x="14" y="104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>
                    <a:solidFill>
                      <a:schemeClr val="tx2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</p:grpSp>
          <p:grpSp>
            <p:nvGrpSpPr>
              <p:cNvPr id="1081" name="Group 1080">
                <a:extLst>
                  <a:ext uri="{FF2B5EF4-FFF2-40B4-BE49-F238E27FC236}">
                    <a16:creationId xmlns:a16="http://schemas.microsoft.com/office/drawing/2014/main" id="{4D8C2AC0-D700-E472-8C59-5CAB1919D3A7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2912590" y="879658"/>
                <a:ext cx="401966" cy="451405"/>
                <a:chOff x="5961063" y="3908425"/>
                <a:chExt cx="296862" cy="333375"/>
              </a:xfrm>
              <a:grpFill/>
            </p:grpSpPr>
            <p:sp>
              <p:nvSpPr>
                <p:cNvPr id="1082" name="Freeform 130">
                  <a:extLst>
                    <a:ext uri="{FF2B5EF4-FFF2-40B4-BE49-F238E27FC236}">
                      <a16:creationId xmlns:a16="http://schemas.microsoft.com/office/drawing/2014/main" id="{951D817F-33B1-5F0F-A43C-2C6D15C03D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961063" y="3908425"/>
                  <a:ext cx="296862" cy="333375"/>
                </a:xfrm>
                <a:custGeom>
                  <a:avLst/>
                  <a:gdLst>
                    <a:gd name="T0" fmla="*/ 450 w 826"/>
                    <a:gd name="T1" fmla="*/ 926 h 927"/>
                    <a:gd name="T2" fmla="*/ 409 w 826"/>
                    <a:gd name="T3" fmla="*/ 919 h 927"/>
                    <a:gd name="T4" fmla="*/ 369 w 826"/>
                    <a:gd name="T5" fmla="*/ 926 h 927"/>
                    <a:gd name="T6" fmla="*/ 239 w 826"/>
                    <a:gd name="T7" fmla="*/ 805 h 927"/>
                    <a:gd name="T8" fmla="*/ 48 w 826"/>
                    <a:gd name="T9" fmla="*/ 548 h 927"/>
                    <a:gd name="T10" fmla="*/ 49 w 826"/>
                    <a:gd name="T11" fmla="*/ 524 h 927"/>
                    <a:gd name="T12" fmla="*/ 0 w 826"/>
                    <a:gd name="T13" fmla="*/ 369 h 927"/>
                    <a:gd name="T14" fmla="*/ 198 w 826"/>
                    <a:gd name="T15" fmla="*/ 111 h 927"/>
                    <a:gd name="T16" fmla="*/ 414 w 826"/>
                    <a:gd name="T17" fmla="*/ 0 h 927"/>
                    <a:gd name="T18" fmla="*/ 635 w 826"/>
                    <a:gd name="T19" fmla="*/ 118 h 927"/>
                    <a:gd name="T20" fmla="*/ 825 w 826"/>
                    <a:gd name="T21" fmla="*/ 373 h 927"/>
                    <a:gd name="T22" fmla="*/ 771 w 826"/>
                    <a:gd name="T23" fmla="*/ 534 h 927"/>
                    <a:gd name="T24" fmla="*/ 771 w 826"/>
                    <a:gd name="T25" fmla="*/ 551 h 927"/>
                    <a:gd name="T26" fmla="*/ 581 w 826"/>
                    <a:gd name="T27" fmla="*/ 806 h 927"/>
                    <a:gd name="T28" fmla="*/ 450 w 826"/>
                    <a:gd name="T29" fmla="*/ 926 h 927"/>
                    <a:gd name="T30" fmla="*/ 409 w 826"/>
                    <a:gd name="T31" fmla="*/ 888 h 927"/>
                    <a:gd name="T32" fmla="*/ 415 w 826"/>
                    <a:gd name="T33" fmla="*/ 889 h 927"/>
                    <a:gd name="T34" fmla="*/ 452 w 826"/>
                    <a:gd name="T35" fmla="*/ 897 h 927"/>
                    <a:gd name="T36" fmla="*/ 552 w 826"/>
                    <a:gd name="T37" fmla="*/ 796 h 927"/>
                    <a:gd name="T38" fmla="*/ 552 w 826"/>
                    <a:gd name="T39" fmla="*/ 784 h 927"/>
                    <a:gd name="T40" fmla="*/ 562 w 826"/>
                    <a:gd name="T41" fmla="*/ 782 h 927"/>
                    <a:gd name="T42" fmla="*/ 740 w 826"/>
                    <a:gd name="T43" fmla="*/ 551 h 927"/>
                    <a:gd name="T44" fmla="*/ 739 w 826"/>
                    <a:gd name="T45" fmla="*/ 531 h 927"/>
                    <a:gd name="T46" fmla="*/ 739 w 826"/>
                    <a:gd name="T47" fmla="*/ 525 h 927"/>
                    <a:gd name="T48" fmla="*/ 742 w 826"/>
                    <a:gd name="T49" fmla="*/ 521 h 927"/>
                    <a:gd name="T50" fmla="*/ 793 w 826"/>
                    <a:gd name="T51" fmla="*/ 373 h 927"/>
                    <a:gd name="T52" fmla="*/ 619 w 826"/>
                    <a:gd name="T53" fmla="*/ 145 h 927"/>
                    <a:gd name="T54" fmla="*/ 613 w 826"/>
                    <a:gd name="T55" fmla="*/ 143 h 927"/>
                    <a:gd name="T56" fmla="*/ 610 w 826"/>
                    <a:gd name="T57" fmla="*/ 139 h 927"/>
                    <a:gd name="T58" fmla="*/ 411 w 826"/>
                    <a:gd name="T59" fmla="*/ 29 h 927"/>
                    <a:gd name="T60" fmla="*/ 215 w 826"/>
                    <a:gd name="T61" fmla="*/ 132 h 927"/>
                    <a:gd name="T62" fmla="*/ 213 w 826"/>
                    <a:gd name="T63" fmla="*/ 136 h 927"/>
                    <a:gd name="T64" fmla="*/ 207 w 826"/>
                    <a:gd name="T65" fmla="*/ 137 h 927"/>
                    <a:gd name="T66" fmla="*/ 26 w 826"/>
                    <a:gd name="T67" fmla="*/ 368 h 927"/>
                    <a:gd name="T68" fmla="*/ 73 w 826"/>
                    <a:gd name="T69" fmla="*/ 509 h 927"/>
                    <a:gd name="T70" fmla="*/ 76 w 826"/>
                    <a:gd name="T71" fmla="*/ 513 h 927"/>
                    <a:gd name="T72" fmla="*/ 76 w 826"/>
                    <a:gd name="T73" fmla="*/ 519 h 927"/>
                    <a:gd name="T74" fmla="*/ 74 w 826"/>
                    <a:gd name="T75" fmla="*/ 547 h 927"/>
                    <a:gd name="T76" fmla="*/ 255 w 826"/>
                    <a:gd name="T77" fmla="*/ 777 h 927"/>
                    <a:gd name="T78" fmla="*/ 267 w 826"/>
                    <a:gd name="T79" fmla="*/ 780 h 927"/>
                    <a:gd name="T80" fmla="*/ 267 w 826"/>
                    <a:gd name="T81" fmla="*/ 793 h 927"/>
                    <a:gd name="T82" fmla="*/ 367 w 826"/>
                    <a:gd name="T83" fmla="*/ 894 h 927"/>
                    <a:gd name="T84" fmla="*/ 404 w 826"/>
                    <a:gd name="T85" fmla="*/ 886 h 927"/>
                    <a:gd name="T86" fmla="*/ 409 w 826"/>
                    <a:gd name="T87" fmla="*/ 888 h 9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27">
                      <a:moveTo>
                        <a:pt x="450" y="926"/>
                      </a:moveTo>
                      <a:cubicBezTo>
                        <a:pt x="436" y="926"/>
                        <a:pt x="422" y="923"/>
                        <a:pt x="409" y="919"/>
                      </a:cubicBezTo>
                      <a:cubicBezTo>
                        <a:pt x="396" y="923"/>
                        <a:pt x="382" y="926"/>
                        <a:pt x="369" y="926"/>
                      </a:cubicBezTo>
                      <a:cubicBezTo>
                        <a:pt x="300" y="926"/>
                        <a:pt x="243" y="872"/>
                        <a:pt x="239" y="805"/>
                      </a:cubicBezTo>
                      <a:cubicBezTo>
                        <a:pt x="125" y="771"/>
                        <a:pt x="48" y="668"/>
                        <a:pt x="48" y="548"/>
                      </a:cubicBezTo>
                      <a:cubicBezTo>
                        <a:pt x="48" y="540"/>
                        <a:pt x="48" y="532"/>
                        <a:pt x="49" y="524"/>
                      </a:cubicBezTo>
                      <a:cubicBezTo>
                        <a:pt x="17" y="478"/>
                        <a:pt x="0" y="424"/>
                        <a:pt x="0" y="369"/>
                      </a:cubicBezTo>
                      <a:cubicBezTo>
                        <a:pt x="0" y="248"/>
                        <a:pt x="81" y="142"/>
                        <a:pt x="198" y="111"/>
                      </a:cubicBezTo>
                      <a:cubicBezTo>
                        <a:pt x="248" y="41"/>
                        <a:pt x="329" y="0"/>
                        <a:pt x="414" y="0"/>
                      </a:cubicBezTo>
                      <a:cubicBezTo>
                        <a:pt x="503" y="0"/>
                        <a:pt x="586" y="44"/>
                        <a:pt x="635" y="118"/>
                      </a:cubicBezTo>
                      <a:cubicBezTo>
                        <a:pt x="747" y="152"/>
                        <a:pt x="825" y="257"/>
                        <a:pt x="825" y="373"/>
                      </a:cubicBezTo>
                      <a:cubicBezTo>
                        <a:pt x="825" y="432"/>
                        <a:pt x="806" y="487"/>
                        <a:pt x="771" y="534"/>
                      </a:cubicBezTo>
                      <a:cubicBezTo>
                        <a:pt x="771" y="540"/>
                        <a:pt x="771" y="545"/>
                        <a:pt x="771" y="551"/>
                      </a:cubicBezTo>
                      <a:cubicBezTo>
                        <a:pt x="771" y="669"/>
                        <a:pt x="694" y="773"/>
                        <a:pt x="581" y="806"/>
                      </a:cubicBezTo>
                      <a:cubicBezTo>
                        <a:pt x="574" y="873"/>
                        <a:pt x="519" y="926"/>
                        <a:pt x="450" y="926"/>
                      </a:cubicBezTo>
                      <a:close/>
                      <a:moveTo>
                        <a:pt x="409" y="888"/>
                      </a:moveTo>
                      <a:lnTo>
                        <a:pt x="415" y="889"/>
                      </a:lnTo>
                      <a:cubicBezTo>
                        <a:pt x="427" y="894"/>
                        <a:pt x="438" y="897"/>
                        <a:pt x="452" y="897"/>
                      </a:cubicBezTo>
                      <a:cubicBezTo>
                        <a:pt x="507" y="897"/>
                        <a:pt x="552" y="851"/>
                        <a:pt x="552" y="796"/>
                      </a:cubicBezTo>
                      <a:lnTo>
                        <a:pt x="552" y="784"/>
                      </a:lnTo>
                      <a:lnTo>
                        <a:pt x="562" y="782"/>
                      </a:lnTo>
                      <a:cubicBezTo>
                        <a:pt x="667" y="754"/>
                        <a:pt x="740" y="659"/>
                        <a:pt x="740" y="551"/>
                      </a:cubicBezTo>
                      <a:cubicBezTo>
                        <a:pt x="740" y="544"/>
                        <a:pt x="740" y="538"/>
                        <a:pt x="739" y="531"/>
                      </a:cubicBezTo>
                      <a:lnTo>
                        <a:pt x="739" y="525"/>
                      </a:lnTo>
                      <a:lnTo>
                        <a:pt x="742" y="521"/>
                      </a:lnTo>
                      <a:cubicBezTo>
                        <a:pt x="775" y="478"/>
                        <a:pt x="793" y="427"/>
                        <a:pt x="793" y="373"/>
                      </a:cubicBezTo>
                      <a:cubicBezTo>
                        <a:pt x="793" y="267"/>
                        <a:pt x="721" y="174"/>
                        <a:pt x="619" y="145"/>
                      </a:cubicBezTo>
                      <a:lnTo>
                        <a:pt x="613" y="143"/>
                      </a:lnTo>
                      <a:lnTo>
                        <a:pt x="610" y="139"/>
                      </a:lnTo>
                      <a:cubicBezTo>
                        <a:pt x="567" y="70"/>
                        <a:pt x="492" y="29"/>
                        <a:pt x="411" y="29"/>
                      </a:cubicBezTo>
                      <a:cubicBezTo>
                        <a:pt x="334" y="29"/>
                        <a:pt x="259" y="67"/>
                        <a:pt x="215" y="132"/>
                      </a:cubicBezTo>
                      <a:lnTo>
                        <a:pt x="213" y="136"/>
                      </a:lnTo>
                      <a:lnTo>
                        <a:pt x="207" y="137"/>
                      </a:lnTo>
                      <a:cubicBezTo>
                        <a:pt x="100" y="164"/>
                        <a:pt x="26" y="258"/>
                        <a:pt x="26" y="368"/>
                      </a:cubicBezTo>
                      <a:cubicBezTo>
                        <a:pt x="26" y="419"/>
                        <a:pt x="42" y="468"/>
                        <a:pt x="73" y="509"/>
                      </a:cubicBezTo>
                      <a:lnTo>
                        <a:pt x="76" y="513"/>
                      </a:lnTo>
                      <a:lnTo>
                        <a:pt x="76" y="519"/>
                      </a:lnTo>
                      <a:cubicBezTo>
                        <a:pt x="74" y="529"/>
                        <a:pt x="74" y="538"/>
                        <a:pt x="74" y="547"/>
                      </a:cubicBezTo>
                      <a:cubicBezTo>
                        <a:pt x="74" y="656"/>
                        <a:pt x="148" y="751"/>
                        <a:pt x="255" y="777"/>
                      </a:cubicBezTo>
                      <a:lnTo>
                        <a:pt x="267" y="780"/>
                      </a:lnTo>
                      <a:lnTo>
                        <a:pt x="267" y="793"/>
                      </a:lnTo>
                      <a:cubicBezTo>
                        <a:pt x="267" y="849"/>
                        <a:pt x="312" y="894"/>
                        <a:pt x="367" y="894"/>
                      </a:cubicBezTo>
                      <a:cubicBezTo>
                        <a:pt x="379" y="894"/>
                        <a:pt x="392" y="891"/>
                        <a:pt x="404" y="886"/>
                      </a:cubicBezTo>
                      <a:lnTo>
                        <a:pt x="409" y="88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83" name="Freeform 131">
                  <a:extLst>
                    <a:ext uri="{FF2B5EF4-FFF2-40B4-BE49-F238E27FC236}">
                      <a16:creationId xmlns:a16="http://schemas.microsoft.com/office/drawing/2014/main" id="{C80DC6AB-62A3-5F92-FCD9-02D97CA0EF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43625" y="3948113"/>
                  <a:ext cx="42863" cy="28575"/>
                </a:xfrm>
                <a:custGeom>
                  <a:avLst/>
                  <a:gdLst>
                    <a:gd name="T0" fmla="*/ 29 w 119"/>
                    <a:gd name="T1" fmla="*/ 80 h 81"/>
                    <a:gd name="T2" fmla="*/ 0 w 119"/>
                    <a:gd name="T3" fmla="*/ 74 h 81"/>
                    <a:gd name="T4" fmla="*/ 118 w 119"/>
                    <a:gd name="T5" fmla="*/ 5 h 81"/>
                    <a:gd name="T6" fmla="*/ 117 w 119"/>
                    <a:gd name="T7" fmla="*/ 35 h 81"/>
                    <a:gd name="T8" fmla="*/ 29 w 119"/>
                    <a:gd name="T9" fmla="*/ 80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9" h="81">
                      <a:moveTo>
                        <a:pt x="29" y="80"/>
                      </a:moveTo>
                      <a:lnTo>
                        <a:pt x="0" y="74"/>
                      </a:lnTo>
                      <a:cubicBezTo>
                        <a:pt x="0" y="73"/>
                        <a:pt x="16" y="0"/>
                        <a:pt x="118" y="5"/>
                      </a:cubicBezTo>
                      <a:lnTo>
                        <a:pt x="117" y="35"/>
                      </a:lnTo>
                      <a:cubicBezTo>
                        <a:pt x="39" y="30"/>
                        <a:pt x="29" y="80"/>
                        <a:pt x="29" y="8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84" name="Freeform 132">
                  <a:extLst>
                    <a:ext uri="{FF2B5EF4-FFF2-40B4-BE49-F238E27FC236}">
                      <a16:creationId xmlns:a16="http://schemas.microsoft.com/office/drawing/2014/main" id="{743ABA36-F6E0-203C-E7F0-3C458DA026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92838" y="4051300"/>
                  <a:ext cx="44450" cy="49213"/>
                </a:xfrm>
                <a:custGeom>
                  <a:avLst/>
                  <a:gdLst>
                    <a:gd name="T0" fmla="*/ 94 w 125"/>
                    <a:gd name="T1" fmla="*/ 134 h 135"/>
                    <a:gd name="T2" fmla="*/ 0 w 125"/>
                    <a:gd name="T3" fmla="*/ 29 h 135"/>
                    <a:gd name="T4" fmla="*/ 3 w 125"/>
                    <a:gd name="T5" fmla="*/ 0 h 135"/>
                    <a:gd name="T6" fmla="*/ 124 w 125"/>
                    <a:gd name="T7" fmla="*/ 129 h 135"/>
                    <a:gd name="T8" fmla="*/ 94 w 125"/>
                    <a:gd name="T9" fmla="*/ 134 h 1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5" h="135">
                      <a:moveTo>
                        <a:pt x="94" y="134"/>
                      </a:moveTo>
                      <a:cubicBezTo>
                        <a:pt x="84" y="38"/>
                        <a:pt x="3" y="30"/>
                        <a:pt x="0" y="29"/>
                      </a:cubicBezTo>
                      <a:lnTo>
                        <a:pt x="3" y="0"/>
                      </a:lnTo>
                      <a:cubicBezTo>
                        <a:pt x="5" y="0"/>
                        <a:pt x="111" y="10"/>
                        <a:pt x="124" y="129"/>
                      </a:cubicBezTo>
                      <a:lnTo>
                        <a:pt x="94" y="134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85" name="Freeform 133">
                  <a:extLst>
                    <a:ext uri="{FF2B5EF4-FFF2-40B4-BE49-F238E27FC236}">
                      <a16:creationId xmlns:a16="http://schemas.microsoft.com/office/drawing/2014/main" id="{B9610C25-527A-9231-F17F-D358320BB7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57913" y="4164013"/>
                  <a:ext cx="12700" cy="31750"/>
                </a:xfrm>
                <a:custGeom>
                  <a:avLst/>
                  <a:gdLst>
                    <a:gd name="T0" fmla="*/ 33 w 37"/>
                    <a:gd name="T1" fmla="*/ 87 h 88"/>
                    <a:gd name="T2" fmla="*/ 4 w 37"/>
                    <a:gd name="T3" fmla="*/ 86 h 88"/>
                    <a:gd name="T4" fmla="*/ 0 w 37"/>
                    <a:gd name="T5" fmla="*/ 10 h 88"/>
                    <a:gd name="T6" fmla="*/ 28 w 37"/>
                    <a:gd name="T7" fmla="*/ 0 h 88"/>
                    <a:gd name="T8" fmla="*/ 33 w 37"/>
                    <a:gd name="T9" fmla="*/ 87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7" h="88">
                      <a:moveTo>
                        <a:pt x="33" y="87"/>
                      </a:moveTo>
                      <a:lnTo>
                        <a:pt x="4" y="86"/>
                      </a:lnTo>
                      <a:cubicBezTo>
                        <a:pt x="6" y="64"/>
                        <a:pt x="4" y="24"/>
                        <a:pt x="0" y="10"/>
                      </a:cubicBezTo>
                      <a:lnTo>
                        <a:pt x="28" y="0"/>
                      </a:lnTo>
                      <a:cubicBezTo>
                        <a:pt x="36" y="24"/>
                        <a:pt x="33" y="81"/>
                        <a:pt x="33" y="87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86" name="Freeform 134">
                  <a:extLst>
                    <a:ext uri="{FF2B5EF4-FFF2-40B4-BE49-F238E27FC236}">
                      <a16:creationId xmlns:a16="http://schemas.microsoft.com/office/drawing/2014/main" id="{0594BCD2-81B8-2BDB-E4AE-413A8C88FD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07113" y="4092575"/>
                  <a:ext cx="53975" cy="30163"/>
                </a:xfrm>
                <a:custGeom>
                  <a:avLst/>
                  <a:gdLst>
                    <a:gd name="T0" fmla="*/ 124 w 149"/>
                    <a:gd name="T1" fmla="*/ 81 h 82"/>
                    <a:gd name="T2" fmla="*/ 11 w 149"/>
                    <a:gd name="T3" fmla="*/ 46 h 82"/>
                    <a:gd name="T4" fmla="*/ 0 w 149"/>
                    <a:gd name="T5" fmla="*/ 18 h 82"/>
                    <a:gd name="T6" fmla="*/ 148 w 149"/>
                    <a:gd name="T7" fmla="*/ 63 h 82"/>
                    <a:gd name="T8" fmla="*/ 124 w 149"/>
                    <a:gd name="T9" fmla="*/ 81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9" h="82">
                      <a:moveTo>
                        <a:pt x="124" y="81"/>
                      </a:moveTo>
                      <a:cubicBezTo>
                        <a:pt x="81" y="21"/>
                        <a:pt x="12" y="46"/>
                        <a:pt x="11" y="46"/>
                      </a:cubicBezTo>
                      <a:lnTo>
                        <a:pt x="0" y="18"/>
                      </a:lnTo>
                      <a:cubicBezTo>
                        <a:pt x="31" y="6"/>
                        <a:pt x="102" y="0"/>
                        <a:pt x="148" y="63"/>
                      </a:cubicBezTo>
                      <a:lnTo>
                        <a:pt x="124" y="81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87" name="Freeform 135">
                  <a:extLst>
                    <a:ext uri="{FF2B5EF4-FFF2-40B4-BE49-F238E27FC236}">
                      <a16:creationId xmlns:a16="http://schemas.microsoft.com/office/drawing/2014/main" id="{0A439729-F56D-D9DB-640B-C7651C4080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10288" y="4008438"/>
                  <a:ext cx="53975" cy="34925"/>
                </a:xfrm>
                <a:custGeom>
                  <a:avLst/>
                  <a:gdLst>
                    <a:gd name="T0" fmla="*/ 1 w 151"/>
                    <a:gd name="T1" fmla="*/ 96 h 97"/>
                    <a:gd name="T2" fmla="*/ 0 w 151"/>
                    <a:gd name="T3" fmla="*/ 67 h 97"/>
                    <a:gd name="T4" fmla="*/ 122 w 151"/>
                    <a:gd name="T5" fmla="*/ 0 h 97"/>
                    <a:gd name="T6" fmla="*/ 150 w 151"/>
                    <a:gd name="T7" fmla="*/ 8 h 97"/>
                    <a:gd name="T8" fmla="*/ 1 w 151"/>
                    <a:gd name="T9" fmla="*/ 96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1" h="97">
                      <a:moveTo>
                        <a:pt x="1" y="96"/>
                      </a:moveTo>
                      <a:lnTo>
                        <a:pt x="0" y="67"/>
                      </a:lnTo>
                      <a:cubicBezTo>
                        <a:pt x="1" y="67"/>
                        <a:pt x="107" y="63"/>
                        <a:pt x="122" y="0"/>
                      </a:cubicBezTo>
                      <a:lnTo>
                        <a:pt x="150" y="8"/>
                      </a:lnTo>
                      <a:cubicBezTo>
                        <a:pt x="131" y="92"/>
                        <a:pt x="7" y="96"/>
                        <a:pt x="1" y="96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88" name="Freeform 136">
                  <a:extLst>
                    <a:ext uri="{FF2B5EF4-FFF2-40B4-BE49-F238E27FC236}">
                      <a16:creationId xmlns:a16="http://schemas.microsoft.com/office/drawing/2014/main" id="{870BFB8A-044A-135A-FF1A-FF95EC94E4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75375" y="4032250"/>
                  <a:ext cx="30163" cy="52388"/>
                </a:xfrm>
                <a:custGeom>
                  <a:avLst/>
                  <a:gdLst>
                    <a:gd name="T0" fmla="*/ 22 w 83"/>
                    <a:gd name="T1" fmla="*/ 143 h 144"/>
                    <a:gd name="T2" fmla="*/ 0 w 83"/>
                    <a:gd name="T3" fmla="*/ 122 h 144"/>
                    <a:gd name="T4" fmla="*/ 13 w 83"/>
                    <a:gd name="T5" fmla="*/ 13 h 144"/>
                    <a:gd name="T6" fmla="*/ 39 w 83"/>
                    <a:gd name="T7" fmla="*/ 0 h 144"/>
                    <a:gd name="T8" fmla="*/ 22 w 83"/>
                    <a:gd name="T9" fmla="*/ 143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3" h="144">
                      <a:moveTo>
                        <a:pt x="22" y="143"/>
                      </a:moveTo>
                      <a:lnTo>
                        <a:pt x="0" y="122"/>
                      </a:lnTo>
                      <a:cubicBezTo>
                        <a:pt x="44" y="76"/>
                        <a:pt x="13" y="16"/>
                        <a:pt x="13" y="13"/>
                      </a:cubicBezTo>
                      <a:lnTo>
                        <a:pt x="39" y="0"/>
                      </a:lnTo>
                      <a:cubicBezTo>
                        <a:pt x="41" y="3"/>
                        <a:pt x="82" y="80"/>
                        <a:pt x="22" y="143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89" name="Freeform 137">
                  <a:extLst>
                    <a:ext uri="{FF2B5EF4-FFF2-40B4-BE49-F238E27FC236}">
                      <a16:creationId xmlns:a16="http://schemas.microsoft.com/office/drawing/2014/main" id="{14490452-03D2-3F2E-64C7-EEFBBBD154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03938" y="3913188"/>
                  <a:ext cx="11112" cy="319087"/>
                </a:xfrm>
                <a:custGeom>
                  <a:avLst/>
                  <a:gdLst>
                    <a:gd name="T0" fmla="*/ 14 w 30"/>
                    <a:gd name="T1" fmla="*/ 887 h 888"/>
                    <a:gd name="T2" fmla="*/ 0 w 30"/>
                    <a:gd name="T3" fmla="*/ 887 h 888"/>
                    <a:gd name="T4" fmla="*/ 0 w 30"/>
                    <a:gd name="T5" fmla="*/ 0 h 888"/>
                    <a:gd name="T6" fmla="*/ 29 w 30"/>
                    <a:gd name="T7" fmla="*/ 0 h 888"/>
                    <a:gd name="T8" fmla="*/ 29 w 30"/>
                    <a:gd name="T9" fmla="*/ 887 h 888"/>
                    <a:gd name="T10" fmla="*/ 14 w 30"/>
                    <a:gd name="T11" fmla="*/ 887 h 8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0" h="888">
                      <a:moveTo>
                        <a:pt x="14" y="887"/>
                      </a:moveTo>
                      <a:lnTo>
                        <a:pt x="0" y="887"/>
                      </a:lnTo>
                      <a:lnTo>
                        <a:pt x="0" y="0"/>
                      </a:lnTo>
                      <a:lnTo>
                        <a:pt x="29" y="0"/>
                      </a:lnTo>
                      <a:lnTo>
                        <a:pt x="29" y="887"/>
                      </a:lnTo>
                      <a:lnTo>
                        <a:pt x="14" y="887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90" name="Freeform 138">
                  <a:extLst>
                    <a:ext uri="{FF2B5EF4-FFF2-40B4-BE49-F238E27FC236}">
                      <a16:creationId xmlns:a16="http://schemas.microsoft.com/office/drawing/2014/main" id="{C9B4A9A0-FC08-CE09-599F-3D00CF5841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62663" y="3994150"/>
                  <a:ext cx="44450" cy="22225"/>
                </a:xfrm>
                <a:custGeom>
                  <a:avLst/>
                  <a:gdLst>
                    <a:gd name="T0" fmla="*/ 123 w 124"/>
                    <a:gd name="T1" fmla="*/ 60 h 61"/>
                    <a:gd name="T2" fmla="*/ 0 w 124"/>
                    <a:gd name="T3" fmla="*/ 60 h 61"/>
                    <a:gd name="T4" fmla="*/ 0 w 124"/>
                    <a:gd name="T5" fmla="*/ 0 h 61"/>
                    <a:gd name="T6" fmla="*/ 30 w 124"/>
                    <a:gd name="T7" fmla="*/ 0 h 61"/>
                    <a:gd name="T8" fmla="*/ 30 w 124"/>
                    <a:gd name="T9" fmla="*/ 31 h 61"/>
                    <a:gd name="T10" fmla="*/ 123 w 124"/>
                    <a:gd name="T11" fmla="*/ 31 h 61"/>
                    <a:gd name="T12" fmla="*/ 123 w 124"/>
                    <a:gd name="T13" fmla="*/ 60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24" h="61">
                      <a:moveTo>
                        <a:pt x="123" y="60"/>
                      </a:moveTo>
                      <a:lnTo>
                        <a:pt x="0" y="60"/>
                      </a:lnTo>
                      <a:lnTo>
                        <a:pt x="0" y="0"/>
                      </a:lnTo>
                      <a:lnTo>
                        <a:pt x="30" y="0"/>
                      </a:lnTo>
                      <a:lnTo>
                        <a:pt x="30" y="31"/>
                      </a:lnTo>
                      <a:lnTo>
                        <a:pt x="123" y="31"/>
                      </a:lnTo>
                      <a:lnTo>
                        <a:pt x="123" y="60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91" name="Freeform 139">
                  <a:extLst>
                    <a:ext uri="{FF2B5EF4-FFF2-40B4-BE49-F238E27FC236}">
                      <a16:creationId xmlns:a16="http://schemas.microsoft.com/office/drawing/2014/main" id="{518732ED-5C8E-CC2F-1014-D6CC450E26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13450" y="4046538"/>
                  <a:ext cx="92075" cy="22225"/>
                </a:xfrm>
                <a:custGeom>
                  <a:avLst/>
                  <a:gdLst>
                    <a:gd name="T0" fmla="*/ 254 w 255"/>
                    <a:gd name="T1" fmla="*/ 60 h 61"/>
                    <a:gd name="T2" fmla="*/ 0 w 255"/>
                    <a:gd name="T3" fmla="*/ 60 h 61"/>
                    <a:gd name="T4" fmla="*/ 0 w 255"/>
                    <a:gd name="T5" fmla="*/ 0 h 61"/>
                    <a:gd name="T6" fmla="*/ 30 w 255"/>
                    <a:gd name="T7" fmla="*/ 0 h 61"/>
                    <a:gd name="T8" fmla="*/ 30 w 255"/>
                    <a:gd name="T9" fmla="*/ 31 h 61"/>
                    <a:gd name="T10" fmla="*/ 254 w 255"/>
                    <a:gd name="T11" fmla="*/ 31 h 61"/>
                    <a:gd name="T12" fmla="*/ 254 w 255"/>
                    <a:gd name="T13" fmla="*/ 60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55" h="61">
                      <a:moveTo>
                        <a:pt x="254" y="60"/>
                      </a:moveTo>
                      <a:lnTo>
                        <a:pt x="0" y="60"/>
                      </a:lnTo>
                      <a:lnTo>
                        <a:pt x="0" y="0"/>
                      </a:lnTo>
                      <a:lnTo>
                        <a:pt x="30" y="0"/>
                      </a:lnTo>
                      <a:lnTo>
                        <a:pt x="30" y="31"/>
                      </a:lnTo>
                      <a:lnTo>
                        <a:pt x="254" y="31"/>
                      </a:lnTo>
                      <a:lnTo>
                        <a:pt x="254" y="60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92" name="Freeform 140">
                  <a:extLst>
                    <a:ext uri="{FF2B5EF4-FFF2-40B4-BE49-F238E27FC236}">
                      <a16:creationId xmlns:a16="http://schemas.microsoft.com/office/drawing/2014/main" id="{77603C38-FC1F-1F0B-D39F-6E9F977960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61075" y="4064000"/>
                  <a:ext cx="11113" cy="22225"/>
                </a:xfrm>
                <a:custGeom>
                  <a:avLst/>
                  <a:gdLst>
                    <a:gd name="T0" fmla="*/ 15 w 30"/>
                    <a:gd name="T1" fmla="*/ 61 h 62"/>
                    <a:gd name="T2" fmla="*/ 0 w 30"/>
                    <a:gd name="T3" fmla="*/ 61 h 62"/>
                    <a:gd name="T4" fmla="*/ 0 w 30"/>
                    <a:gd name="T5" fmla="*/ 0 h 62"/>
                    <a:gd name="T6" fmla="*/ 29 w 30"/>
                    <a:gd name="T7" fmla="*/ 0 h 62"/>
                    <a:gd name="T8" fmla="*/ 29 w 30"/>
                    <a:gd name="T9" fmla="*/ 61 h 62"/>
                    <a:gd name="T10" fmla="*/ 15 w 30"/>
                    <a:gd name="T11" fmla="*/ 61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0" h="62">
                      <a:moveTo>
                        <a:pt x="15" y="61"/>
                      </a:moveTo>
                      <a:lnTo>
                        <a:pt x="0" y="61"/>
                      </a:lnTo>
                      <a:lnTo>
                        <a:pt x="0" y="0"/>
                      </a:lnTo>
                      <a:lnTo>
                        <a:pt x="29" y="0"/>
                      </a:lnTo>
                      <a:lnTo>
                        <a:pt x="29" y="61"/>
                      </a:lnTo>
                      <a:lnTo>
                        <a:pt x="15" y="61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93" name="Freeform 141">
                  <a:extLst>
                    <a:ext uri="{FF2B5EF4-FFF2-40B4-BE49-F238E27FC236}">
                      <a16:creationId xmlns:a16="http://schemas.microsoft.com/office/drawing/2014/main" id="{9B0F5BED-47C6-C950-689D-AE6D489592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45200" y="4175125"/>
                  <a:ext cx="11113" cy="19050"/>
                </a:xfrm>
                <a:custGeom>
                  <a:avLst/>
                  <a:gdLst>
                    <a:gd name="T0" fmla="*/ 15 w 31"/>
                    <a:gd name="T1" fmla="*/ 54 h 55"/>
                    <a:gd name="T2" fmla="*/ 0 w 31"/>
                    <a:gd name="T3" fmla="*/ 54 h 55"/>
                    <a:gd name="T4" fmla="*/ 0 w 31"/>
                    <a:gd name="T5" fmla="*/ 0 h 55"/>
                    <a:gd name="T6" fmla="*/ 30 w 31"/>
                    <a:gd name="T7" fmla="*/ 0 h 55"/>
                    <a:gd name="T8" fmla="*/ 30 w 31"/>
                    <a:gd name="T9" fmla="*/ 54 h 55"/>
                    <a:gd name="T10" fmla="*/ 15 w 31"/>
                    <a:gd name="T11" fmla="*/ 54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1" h="55">
                      <a:moveTo>
                        <a:pt x="15" y="54"/>
                      </a:moveTo>
                      <a:lnTo>
                        <a:pt x="0" y="54"/>
                      </a:lnTo>
                      <a:lnTo>
                        <a:pt x="0" y="0"/>
                      </a:lnTo>
                      <a:lnTo>
                        <a:pt x="30" y="0"/>
                      </a:lnTo>
                      <a:lnTo>
                        <a:pt x="30" y="54"/>
                      </a:lnTo>
                      <a:lnTo>
                        <a:pt x="15" y="54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94" name="Freeform 142">
                  <a:extLst>
                    <a:ext uri="{FF2B5EF4-FFF2-40B4-BE49-F238E27FC236}">
                      <a16:creationId xmlns:a16="http://schemas.microsoft.com/office/drawing/2014/main" id="{7A3BE289-F535-5EC7-F5A7-7B7D0066B5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983288" y="4090988"/>
                  <a:ext cx="26987" cy="11112"/>
                </a:xfrm>
                <a:custGeom>
                  <a:avLst/>
                  <a:gdLst>
                    <a:gd name="T0" fmla="*/ 37 w 74"/>
                    <a:gd name="T1" fmla="*/ 29 h 30"/>
                    <a:gd name="T2" fmla="*/ 0 w 74"/>
                    <a:gd name="T3" fmla="*/ 29 h 30"/>
                    <a:gd name="T4" fmla="*/ 0 w 74"/>
                    <a:gd name="T5" fmla="*/ 0 h 30"/>
                    <a:gd name="T6" fmla="*/ 73 w 74"/>
                    <a:gd name="T7" fmla="*/ 0 h 30"/>
                    <a:gd name="T8" fmla="*/ 73 w 74"/>
                    <a:gd name="T9" fmla="*/ 29 h 30"/>
                    <a:gd name="T10" fmla="*/ 37 w 74"/>
                    <a:gd name="T11" fmla="*/ 29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30">
                      <a:moveTo>
                        <a:pt x="37" y="29"/>
                      </a:moveTo>
                      <a:lnTo>
                        <a:pt x="0" y="29"/>
                      </a:lnTo>
                      <a:lnTo>
                        <a:pt x="0" y="0"/>
                      </a:lnTo>
                      <a:lnTo>
                        <a:pt x="73" y="0"/>
                      </a:lnTo>
                      <a:lnTo>
                        <a:pt x="73" y="29"/>
                      </a:lnTo>
                      <a:lnTo>
                        <a:pt x="37" y="29"/>
                      </a:ln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95" name="Freeform 143">
                  <a:extLst>
                    <a:ext uri="{FF2B5EF4-FFF2-40B4-BE49-F238E27FC236}">
                      <a16:creationId xmlns:a16="http://schemas.microsoft.com/office/drawing/2014/main" id="{0A3C2644-8DD7-477A-80E0-C5655DD15C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49963" y="3963988"/>
                  <a:ext cx="38100" cy="36512"/>
                </a:xfrm>
                <a:custGeom>
                  <a:avLst/>
                  <a:gdLst>
                    <a:gd name="T0" fmla="*/ 51 w 104"/>
                    <a:gd name="T1" fmla="*/ 102 h 103"/>
                    <a:gd name="T2" fmla="*/ 0 w 104"/>
                    <a:gd name="T3" fmla="*/ 51 h 103"/>
                    <a:gd name="T4" fmla="*/ 51 w 104"/>
                    <a:gd name="T5" fmla="*/ 0 h 103"/>
                    <a:gd name="T6" fmla="*/ 102 w 104"/>
                    <a:gd name="T7" fmla="*/ 51 h 103"/>
                    <a:gd name="T8" fmla="*/ 51 w 104"/>
                    <a:gd name="T9" fmla="*/ 102 h 103"/>
                    <a:gd name="T10" fmla="*/ 51 w 104"/>
                    <a:gd name="T11" fmla="*/ 28 h 103"/>
                    <a:gd name="T12" fmla="*/ 29 w 104"/>
                    <a:gd name="T13" fmla="*/ 49 h 103"/>
                    <a:gd name="T14" fmla="*/ 51 w 104"/>
                    <a:gd name="T15" fmla="*/ 71 h 103"/>
                    <a:gd name="T16" fmla="*/ 72 w 104"/>
                    <a:gd name="T17" fmla="*/ 49 h 103"/>
                    <a:gd name="T18" fmla="*/ 51 w 104"/>
                    <a:gd name="T19" fmla="*/ 28 h 1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4" h="103">
                      <a:moveTo>
                        <a:pt x="51" y="102"/>
                      </a:moveTo>
                      <a:cubicBezTo>
                        <a:pt x="21" y="102"/>
                        <a:pt x="0" y="79"/>
                        <a:pt x="0" y="51"/>
                      </a:cubicBezTo>
                      <a:cubicBezTo>
                        <a:pt x="0" y="22"/>
                        <a:pt x="24" y="0"/>
                        <a:pt x="51" y="0"/>
                      </a:cubicBezTo>
                      <a:cubicBezTo>
                        <a:pt x="79" y="0"/>
                        <a:pt x="102" y="23"/>
                        <a:pt x="102" y="51"/>
                      </a:cubicBezTo>
                      <a:cubicBezTo>
                        <a:pt x="103" y="79"/>
                        <a:pt x="80" y="102"/>
                        <a:pt x="51" y="102"/>
                      </a:cubicBezTo>
                      <a:close/>
                      <a:moveTo>
                        <a:pt x="51" y="28"/>
                      </a:moveTo>
                      <a:cubicBezTo>
                        <a:pt x="37" y="28"/>
                        <a:pt x="29" y="38"/>
                        <a:pt x="29" y="49"/>
                      </a:cubicBezTo>
                      <a:cubicBezTo>
                        <a:pt x="29" y="63"/>
                        <a:pt x="40" y="71"/>
                        <a:pt x="51" y="71"/>
                      </a:cubicBezTo>
                      <a:cubicBezTo>
                        <a:pt x="63" y="71"/>
                        <a:pt x="72" y="61"/>
                        <a:pt x="72" y="49"/>
                      </a:cubicBezTo>
                      <a:cubicBezTo>
                        <a:pt x="74" y="38"/>
                        <a:pt x="64" y="28"/>
                        <a:pt x="51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96" name="Freeform 144">
                  <a:extLst>
                    <a:ext uri="{FF2B5EF4-FFF2-40B4-BE49-F238E27FC236}">
                      <a16:creationId xmlns:a16="http://schemas.microsoft.com/office/drawing/2014/main" id="{77331EDD-2A3F-668B-C211-48A3B416F8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999163" y="4013200"/>
                  <a:ext cx="36512" cy="36513"/>
                </a:xfrm>
                <a:custGeom>
                  <a:avLst/>
                  <a:gdLst>
                    <a:gd name="T0" fmla="*/ 51 w 103"/>
                    <a:gd name="T1" fmla="*/ 102 h 103"/>
                    <a:gd name="T2" fmla="*/ 0 w 103"/>
                    <a:gd name="T3" fmla="*/ 51 h 103"/>
                    <a:gd name="T4" fmla="*/ 51 w 103"/>
                    <a:gd name="T5" fmla="*/ 0 h 103"/>
                    <a:gd name="T6" fmla="*/ 102 w 103"/>
                    <a:gd name="T7" fmla="*/ 51 h 103"/>
                    <a:gd name="T8" fmla="*/ 51 w 103"/>
                    <a:gd name="T9" fmla="*/ 102 h 103"/>
                    <a:gd name="T10" fmla="*/ 51 w 103"/>
                    <a:gd name="T11" fmla="*/ 28 h 103"/>
                    <a:gd name="T12" fmla="*/ 29 w 103"/>
                    <a:gd name="T13" fmla="*/ 49 h 103"/>
                    <a:gd name="T14" fmla="*/ 51 w 103"/>
                    <a:gd name="T15" fmla="*/ 71 h 103"/>
                    <a:gd name="T16" fmla="*/ 73 w 103"/>
                    <a:gd name="T17" fmla="*/ 49 h 103"/>
                    <a:gd name="T18" fmla="*/ 51 w 103"/>
                    <a:gd name="T19" fmla="*/ 28 h 1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3" h="103">
                      <a:moveTo>
                        <a:pt x="51" y="102"/>
                      </a:moveTo>
                      <a:cubicBezTo>
                        <a:pt x="22" y="102"/>
                        <a:pt x="0" y="79"/>
                        <a:pt x="0" y="51"/>
                      </a:cubicBezTo>
                      <a:cubicBezTo>
                        <a:pt x="0" y="22"/>
                        <a:pt x="23" y="0"/>
                        <a:pt x="51" y="0"/>
                      </a:cubicBezTo>
                      <a:cubicBezTo>
                        <a:pt x="79" y="0"/>
                        <a:pt x="102" y="23"/>
                        <a:pt x="102" y="51"/>
                      </a:cubicBezTo>
                      <a:cubicBezTo>
                        <a:pt x="102" y="79"/>
                        <a:pt x="79" y="102"/>
                        <a:pt x="51" y="102"/>
                      </a:cubicBezTo>
                      <a:close/>
                      <a:moveTo>
                        <a:pt x="51" y="28"/>
                      </a:moveTo>
                      <a:cubicBezTo>
                        <a:pt x="38" y="28"/>
                        <a:pt x="29" y="38"/>
                        <a:pt x="29" y="49"/>
                      </a:cubicBezTo>
                      <a:cubicBezTo>
                        <a:pt x="29" y="62"/>
                        <a:pt x="39" y="71"/>
                        <a:pt x="51" y="71"/>
                      </a:cubicBezTo>
                      <a:cubicBezTo>
                        <a:pt x="63" y="71"/>
                        <a:pt x="73" y="61"/>
                        <a:pt x="73" y="49"/>
                      </a:cubicBezTo>
                      <a:cubicBezTo>
                        <a:pt x="73" y="38"/>
                        <a:pt x="63" y="28"/>
                        <a:pt x="51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97" name="Freeform 145">
                  <a:extLst>
                    <a:ext uri="{FF2B5EF4-FFF2-40B4-BE49-F238E27FC236}">
                      <a16:creationId xmlns:a16="http://schemas.microsoft.com/office/drawing/2014/main" id="{931503E2-3591-45DF-D3DD-D5D16E4538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48375" y="4079875"/>
                  <a:ext cx="36513" cy="36513"/>
                </a:xfrm>
                <a:custGeom>
                  <a:avLst/>
                  <a:gdLst>
                    <a:gd name="T0" fmla="*/ 51 w 103"/>
                    <a:gd name="T1" fmla="*/ 102 h 103"/>
                    <a:gd name="T2" fmla="*/ 0 w 103"/>
                    <a:gd name="T3" fmla="*/ 51 h 103"/>
                    <a:gd name="T4" fmla="*/ 51 w 103"/>
                    <a:gd name="T5" fmla="*/ 0 h 103"/>
                    <a:gd name="T6" fmla="*/ 102 w 103"/>
                    <a:gd name="T7" fmla="*/ 51 h 103"/>
                    <a:gd name="T8" fmla="*/ 51 w 103"/>
                    <a:gd name="T9" fmla="*/ 102 h 103"/>
                    <a:gd name="T10" fmla="*/ 51 w 103"/>
                    <a:gd name="T11" fmla="*/ 28 h 103"/>
                    <a:gd name="T12" fmla="*/ 29 w 103"/>
                    <a:gd name="T13" fmla="*/ 50 h 103"/>
                    <a:gd name="T14" fmla="*/ 51 w 103"/>
                    <a:gd name="T15" fmla="*/ 72 h 103"/>
                    <a:gd name="T16" fmla="*/ 73 w 103"/>
                    <a:gd name="T17" fmla="*/ 50 h 103"/>
                    <a:gd name="T18" fmla="*/ 51 w 103"/>
                    <a:gd name="T19" fmla="*/ 28 h 1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3" h="103">
                      <a:moveTo>
                        <a:pt x="51" y="102"/>
                      </a:moveTo>
                      <a:cubicBezTo>
                        <a:pt x="22" y="102"/>
                        <a:pt x="0" y="79"/>
                        <a:pt x="0" y="51"/>
                      </a:cubicBezTo>
                      <a:cubicBezTo>
                        <a:pt x="0" y="24"/>
                        <a:pt x="24" y="0"/>
                        <a:pt x="51" y="0"/>
                      </a:cubicBezTo>
                      <a:cubicBezTo>
                        <a:pt x="79" y="0"/>
                        <a:pt x="102" y="24"/>
                        <a:pt x="102" y="51"/>
                      </a:cubicBezTo>
                      <a:cubicBezTo>
                        <a:pt x="102" y="79"/>
                        <a:pt x="78" y="102"/>
                        <a:pt x="51" y="102"/>
                      </a:cubicBezTo>
                      <a:close/>
                      <a:moveTo>
                        <a:pt x="51" y="28"/>
                      </a:moveTo>
                      <a:cubicBezTo>
                        <a:pt x="38" y="28"/>
                        <a:pt x="29" y="38"/>
                        <a:pt x="29" y="50"/>
                      </a:cubicBezTo>
                      <a:cubicBezTo>
                        <a:pt x="29" y="62"/>
                        <a:pt x="40" y="72"/>
                        <a:pt x="51" y="72"/>
                      </a:cubicBezTo>
                      <a:cubicBezTo>
                        <a:pt x="63" y="72"/>
                        <a:pt x="73" y="62"/>
                        <a:pt x="73" y="50"/>
                      </a:cubicBezTo>
                      <a:cubicBezTo>
                        <a:pt x="73" y="38"/>
                        <a:pt x="62" y="28"/>
                        <a:pt x="51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98" name="Freeform 146">
                  <a:extLst>
                    <a:ext uri="{FF2B5EF4-FFF2-40B4-BE49-F238E27FC236}">
                      <a16:creationId xmlns:a16="http://schemas.microsoft.com/office/drawing/2014/main" id="{87D8FADA-9B80-715D-CE16-7D957B97F4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32500" y="4141788"/>
                  <a:ext cx="36513" cy="36512"/>
                </a:xfrm>
                <a:custGeom>
                  <a:avLst/>
                  <a:gdLst>
                    <a:gd name="T0" fmla="*/ 51 w 103"/>
                    <a:gd name="T1" fmla="*/ 102 h 103"/>
                    <a:gd name="T2" fmla="*/ 0 w 103"/>
                    <a:gd name="T3" fmla="*/ 51 h 103"/>
                    <a:gd name="T4" fmla="*/ 51 w 103"/>
                    <a:gd name="T5" fmla="*/ 0 h 103"/>
                    <a:gd name="T6" fmla="*/ 102 w 103"/>
                    <a:gd name="T7" fmla="*/ 51 h 103"/>
                    <a:gd name="T8" fmla="*/ 51 w 103"/>
                    <a:gd name="T9" fmla="*/ 102 h 103"/>
                    <a:gd name="T10" fmla="*/ 51 w 103"/>
                    <a:gd name="T11" fmla="*/ 28 h 103"/>
                    <a:gd name="T12" fmla="*/ 30 w 103"/>
                    <a:gd name="T13" fmla="*/ 50 h 103"/>
                    <a:gd name="T14" fmla="*/ 51 w 103"/>
                    <a:gd name="T15" fmla="*/ 72 h 103"/>
                    <a:gd name="T16" fmla="*/ 73 w 103"/>
                    <a:gd name="T17" fmla="*/ 50 h 103"/>
                    <a:gd name="T18" fmla="*/ 51 w 103"/>
                    <a:gd name="T19" fmla="*/ 28 h 1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3" h="103">
                      <a:moveTo>
                        <a:pt x="51" y="102"/>
                      </a:moveTo>
                      <a:cubicBezTo>
                        <a:pt x="22" y="102"/>
                        <a:pt x="0" y="79"/>
                        <a:pt x="0" y="51"/>
                      </a:cubicBezTo>
                      <a:cubicBezTo>
                        <a:pt x="0" y="24"/>
                        <a:pt x="24" y="0"/>
                        <a:pt x="51" y="0"/>
                      </a:cubicBezTo>
                      <a:cubicBezTo>
                        <a:pt x="79" y="0"/>
                        <a:pt x="102" y="24"/>
                        <a:pt x="102" y="51"/>
                      </a:cubicBezTo>
                      <a:cubicBezTo>
                        <a:pt x="102" y="79"/>
                        <a:pt x="81" y="102"/>
                        <a:pt x="51" y="102"/>
                      </a:cubicBezTo>
                      <a:close/>
                      <a:moveTo>
                        <a:pt x="51" y="28"/>
                      </a:moveTo>
                      <a:cubicBezTo>
                        <a:pt x="38" y="28"/>
                        <a:pt x="30" y="38"/>
                        <a:pt x="30" y="50"/>
                      </a:cubicBezTo>
                      <a:cubicBezTo>
                        <a:pt x="30" y="62"/>
                        <a:pt x="40" y="72"/>
                        <a:pt x="51" y="72"/>
                      </a:cubicBezTo>
                      <a:cubicBezTo>
                        <a:pt x="63" y="72"/>
                        <a:pt x="73" y="62"/>
                        <a:pt x="73" y="50"/>
                      </a:cubicBezTo>
                      <a:cubicBezTo>
                        <a:pt x="73" y="38"/>
                        <a:pt x="65" y="28"/>
                        <a:pt x="51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1099" name="Freeform 147">
                  <a:extLst>
                    <a:ext uri="{FF2B5EF4-FFF2-40B4-BE49-F238E27FC236}">
                      <a16:creationId xmlns:a16="http://schemas.microsoft.com/office/drawing/2014/main" id="{1D395024-559F-309F-0901-2380A9DCD2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40450" y="4146550"/>
                  <a:ext cx="44450" cy="25400"/>
                </a:xfrm>
                <a:custGeom>
                  <a:avLst/>
                  <a:gdLst>
                    <a:gd name="T0" fmla="*/ 26 w 122"/>
                    <a:gd name="T1" fmla="*/ 69 h 70"/>
                    <a:gd name="T2" fmla="*/ 0 w 122"/>
                    <a:gd name="T3" fmla="*/ 66 h 70"/>
                    <a:gd name="T4" fmla="*/ 6 w 122"/>
                    <a:gd name="T5" fmla="*/ 37 h 70"/>
                    <a:gd name="T6" fmla="*/ 95 w 122"/>
                    <a:gd name="T7" fmla="*/ 0 h 70"/>
                    <a:gd name="T8" fmla="*/ 121 w 122"/>
                    <a:gd name="T9" fmla="*/ 12 h 70"/>
                    <a:gd name="T10" fmla="*/ 26 w 122"/>
                    <a:gd name="T11" fmla="*/ 69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2" h="70">
                      <a:moveTo>
                        <a:pt x="26" y="69"/>
                      </a:moveTo>
                      <a:cubicBezTo>
                        <a:pt x="16" y="69"/>
                        <a:pt x="8" y="67"/>
                        <a:pt x="0" y="66"/>
                      </a:cubicBezTo>
                      <a:lnTo>
                        <a:pt x="6" y="37"/>
                      </a:lnTo>
                      <a:cubicBezTo>
                        <a:pt x="9" y="37"/>
                        <a:pt x="73" y="50"/>
                        <a:pt x="95" y="0"/>
                      </a:cubicBezTo>
                      <a:lnTo>
                        <a:pt x="121" y="12"/>
                      </a:lnTo>
                      <a:cubicBezTo>
                        <a:pt x="102" y="57"/>
                        <a:pt x="59" y="69"/>
                        <a:pt x="26" y="69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808080"/>
                      </a:solidFill>
                      <a:bevel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100">
                    <a:solidFill>
                      <a:schemeClr val="tx2"/>
                    </a:solidFill>
                    <a:cs typeface="Calibri Light" panose="020F0302020204030204" pitchFamily="34" charset="0"/>
                  </a:endParaRPr>
                </a:p>
              </p:txBody>
            </p:sp>
          </p:grpSp>
        </p:grpSp>
        <p:sp>
          <p:nvSpPr>
            <p:cNvPr id="1079" name="TextBox 1078">
              <a:extLst>
                <a:ext uri="{FF2B5EF4-FFF2-40B4-BE49-F238E27FC236}">
                  <a16:creationId xmlns:a16="http://schemas.microsoft.com/office/drawing/2014/main" id="{38D3AAE0-6810-F6DE-21CA-891799462340}"/>
                </a:ext>
              </a:extLst>
            </p:cNvPr>
            <p:cNvSpPr txBox="1"/>
            <p:nvPr/>
          </p:nvSpPr>
          <p:spPr>
            <a:xfrm>
              <a:off x="4760826" y="4428901"/>
              <a:ext cx="2812731" cy="903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32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106" name="Straight Connector 1105">
            <a:extLst>
              <a:ext uri="{FF2B5EF4-FFF2-40B4-BE49-F238E27FC236}">
                <a16:creationId xmlns:a16="http://schemas.microsoft.com/office/drawing/2014/main" id="{8C21486B-05C7-BFC6-CAF7-28BE2DAB7376}"/>
              </a:ext>
            </a:extLst>
          </p:cNvPr>
          <p:cNvCxnSpPr>
            <a:cxnSpLocks/>
          </p:cNvCxnSpPr>
          <p:nvPr/>
        </p:nvCxnSpPr>
        <p:spPr>
          <a:xfrm>
            <a:off x="4646427" y="2655536"/>
            <a:ext cx="3677" cy="410375"/>
          </a:xfrm>
          <a:prstGeom prst="line">
            <a:avLst/>
          </a:prstGeom>
          <a:ln w="15875" cap="rnd">
            <a:solidFill>
              <a:schemeClr val="bg1"/>
            </a:solidFill>
            <a:prstDash val="sysDot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14" name="Picture 24" descr="Work in progress - Free signaling icons">
            <a:extLst>
              <a:ext uri="{FF2B5EF4-FFF2-40B4-BE49-F238E27FC236}">
                <a16:creationId xmlns:a16="http://schemas.microsoft.com/office/drawing/2014/main" id="{515F74C1-5B25-AEEA-970D-ABD0F61B8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390" y="2218673"/>
            <a:ext cx="647311" cy="64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4">
            <a:extLst>
              <a:ext uri="{FF2B5EF4-FFF2-40B4-BE49-F238E27FC236}">
                <a16:creationId xmlns:a16="http://schemas.microsoft.com/office/drawing/2014/main" id="{F945F8F4-1D53-34C8-D44C-CE4B473C2153}"/>
              </a:ext>
            </a:extLst>
          </p:cNvPr>
          <p:cNvSpPr txBox="1">
            <a:spLocks/>
          </p:cNvSpPr>
          <p:nvPr/>
        </p:nvSpPr>
        <p:spPr>
          <a:xfrm>
            <a:off x="498490" y="392919"/>
            <a:ext cx="11204447" cy="69111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685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150" kern="1200">
                <a:solidFill>
                  <a:schemeClr val="bg1"/>
                </a:solidFill>
                <a:latin typeface="+mj-lt"/>
                <a:ea typeface="+mj-ea"/>
                <a:cs typeface="Rubik" pitchFamily="2" charset="-79"/>
              </a:defRPr>
            </a:lvl1pPr>
          </a:lstStyle>
          <a:p>
            <a:r>
              <a:rPr lang="en-US" dirty="0" err="1"/>
              <a:t>Evolución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inversión</a:t>
            </a:r>
            <a:r>
              <a:rPr lang="en-US" dirty="0"/>
              <a:t> de A10 </a:t>
            </a:r>
            <a:r>
              <a:rPr lang="en-US" dirty="0" err="1"/>
              <a:t>en</a:t>
            </a:r>
            <a:r>
              <a:rPr lang="en-US" dirty="0"/>
              <a:t> AI</a:t>
            </a:r>
          </a:p>
        </p:txBody>
      </p:sp>
    </p:spTree>
    <p:extLst>
      <p:ext uri="{BB962C8B-B14F-4D97-AF65-F5344CB8AC3E}">
        <p14:creationId xmlns:p14="http://schemas.microsoft.com/office/powerpoint/2010/main" val="251958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67C10209-0B1E-D746-8965-D87BAECEE6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>
                                            <p:graphicEl>
                                              <a:dgm id="{67C10209-0B1E-D746-8965-D87BAECEE6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F38886EE-97F3-A046-8664-433E591C82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>
                                            <p:graphicEl>
                                              <a:dgm id="{F38886EE-97F3-A046-8664-433E591C82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7258DE7B-36CD-F344-AF84-B7E96836D7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>
                                            <p:graphicEl>
                                              <a:dgm id="{7258DE7B-36CD-F344-AF84-B7E96836D7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C5CCC501-81DE-484A-862C-6A064D19AA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>
                                            <p:graphicEl>
                                              <a:dgm id="{C5CCC501-81DE-484A-862C-6A064D19AA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8" grpId="0" uiExpand="1">
        <p:bldSub>
          <a:bldDgm bld="one"/>
        </p:bldSub>
      </p:bldGraphic>
      <p:bldP spid="19" grpId="0"/>
      <p:bldP spid="20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B7998-F34C-990F-65AF-340A60CF8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916" y="982659"/>
            <a:ext cx="6869564" cy="1685925"/>
          </a:xfrm>
        </p:spPr>
        <p:txBody>
          <a:bodyPr/>
          <a:lstStyle/>
          <a:p>
            <a:r>
              <a:rPr lang="en-US" b="1" dirty="0" err="1"/>
              <a:t>Introduciendo</a:t>
            </a:r>
            <a:r>
              <a:rPr lang="en-US" b="1" dirty="0"/>
              <a:t> </a:t>
            </a:r>
            <a:r>
              <a:rPr lang="en-US" b="1" dirty="0" err="1"/>
              <a:t>el</a:t>
            </a:r>
            <a:r>
              <a:rPr lang="en-US" b="1" dirty="0"/>
              <a:t> A10 AI Firewall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54AF35-3EB3-5DE0-E1C7-9A4331E35B32}"/>
              </a:ext>
            </a:extLst>
          </p:cNvPr>
          <p:cNvSpPr txBox="1"/>
          <p:nvPr/>
        </p:nvSpPr>
        <p:spPr>
          <a:xfrm>
            <a:off x="230916" y="2903956"/>
            <a:ext cx="54990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766">
              <a:defRPr/>
            </a:pPr>
            <a:r>
              <a:rPr lang="en-US" i="1" dirty="0">
                <a:solidFill>
                  <a:srgbClr val="D62498"/>
                </a:solidFill>
                <a:latin typeface="Calibri" panose="020F0502020204030204"/>
              </a:rPr>
              <a:t>Nueva </a:t>
            </a:r>
            <a:r>
              <a:rPr lang="en-US" i="1" dirty="0" err="1">
                <a:solidFill>
                  <a:srgbClr val="D62498"/>
                </a:solidFill>
                <a:latin typeface="Calibri" panose="020F0502020204030204"/>
              </a:rPr>
              <a:t>solución</a:t>
            </a:r>
            <a:r>
              <a:rPr lang="en-US" i="1" dirty="0">
                <a:solidFill>
                  <a:srgbClr val="D62498"/>
                </a:solidFill>
                <a:latin typeface="Calibri" panose="020F0502020204030204"/>
              </a:rPr>
              <a:t> de alto </a:t>
            </a:r>
            <a:r>
              <a:rPr lang="en-US" i="1" dirty="0" err="1">
                <a:solidFill>
                  <a:srgbClr val="D62498"/>
                </a:solidFill>
                <a:latin typeface="Calibri" panose="020F0502020204030204"/>
              </a:rPr>
              <a:t>rendimiento</a:t>
            </a:r>
            <a:r>
              <a:rPr lang="en-US" i="1" dirty="0">
                <a:solidFill>
                  <a:srgbClr val="D62498"/>
                </a:solidFill>
                <a:latin typeface="Calibri" panose="020F0502020204030204"/>
              </a:rPr>
              <a:t> </a:t>
            </a:r>
            <a:r>
              <a:rPr lang="en-US" i="1" dirty="0" err="1">
                <a:solidFill>
                  <a:srgbClr val="D62498"/>
                </a:solidFill>
                <a:latin typeface="Calibri" panose="020F0502020204030204"/>
              </a:rPr>
              <a:t>diseñada</a:t>
            </a:r>
            <a:r>
              <a:rPr lang="en-US" i="1" dirty="0">
                <a:solidFill>
                  <a:srgbClr val="D62498"/>
                </a:solidFill>
                <a:latin typeface="Calibri" panose="020F0502020204030204"/>
              </a:rPr>
              <a:t> </a:t>
            </a:r>
            <a:r>
              <a:rPr lang="en-US" i="1" dirty="0" err="1">
                <a:solidFill>
                  <a:srgbClr val="D62498"/>
                </a:solidFill>
                <a:latin typeface="Calibri" panose="020F0502020204030204"/>
              </a:rPr>
              <a:t>específicamente</a:t>
            </a:r>
            <a:r>
              <a:rPr lang="en-US" i="1" dirty="0">
                <a:solidFill>
                  <a:srgbClr val="D62498"/>
                </a:solidFill>
                <a:latin typeface="Calibri" panose="020F0502020204030204"/>
              </a:rPr>
              <a:t> para </a:t>
            </a:r>
            <a:r>
              <a:rPr lang="en-US" i="1" dirty="0" err="1">
                <a:solidFill>
                  <a:srgbClr val="D62498"/>
                </a:solidFill>
                <a:latin typeface="Calibri" panose="020F0502020204030204"/>
              </a:rPr>
              <a:t>entornos</a:t>
            </a:r>
            <a:r>
              <a:rPr lang="en-US" i="1" dirty="0">
                <a:solidFill>
                  <a:srgbClr val="D62498"/>
                </a:solidFill>
                <a:latin typeface="Calibri" panose="020F0502020204030204"/>
              </a:rPr>
              <a:t> de APPs IA</a:t>
            </a:r>
          </a:p>
        </p:txBody>
      </p:sp>
      <p:pic>
        <p:nvPicPr>
          <p:cNvPr id="5" name="Imagen 8">
            <a:extLst>
              <a:ext uri="{FF2B5EF4-FFF2-40B4-BE49-F238E27FC236}">
                <a16:creationId xmlns:a16="http://schemas.microsoft.com/office/drawing/2014/main" id="{53EBA682-07BC-0CAB-27B6-01EFDE934E5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57510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46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21D3A-6260-70F6-E6E8-828AB7C9E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23DCE8-3910-50D8-E6BA-27B3FE60C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Características</a:t>
            </a:r>
            <a:r>
              <a:rPr lang="en-US" dirty="0"/>
              <a:t> del A10 AI FW</a:t>
            </a:r>
          </a:p>
        </p:txBody>
      </p:sp>
      <p:graphicFrame>
        <p:nvGraphicFramePr>
          <p:cNvPr id="47" name="Table 46">
            <a:extLst>
              <a:ext uri="{FF2B5EF4-FFF2-40B4-BE49-F238E27FC236}">
                <a16:creationId xmlns:a16="http://schemas.microsoft.com/office/drawing/2014/main" id="{09C6D3D2-354B-BD64-42DF-37FC2EEEE0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5507065"/>
              </p:ext>
            </p:extLst>
          </p:nvPr>
        </p:nvGraphicFramePr>
        <p:xfrm>
          <a:off x="6229764" y="1310568"/>
          <a:ext cx="4482184" cy="393161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{2D5ABB26-0587-4C30-8999-92F81FD0307C}</a:tableStyleId>
              </a:tblPr>
              <a:tblGrid>
                <a:gridCol w="1156935">
                  <a:extLst>
                    <a:ext uri="{9D8B030D-6E8A-4147-A177-3AD203B41FA5}">
                      <a16:colId xmlns:a16="http://schemas.microsoft.com/office/drawing/2014/main" val="1153389985"/>
                    </a:ext>
                  </a:extLst>
                </a:gridCol>
                <a:gridCol w="2313823">
                  <a:extLst>
                    <a:ext uri="{9D8B030D-6E8A-4147-A177-3AD203B41FA5}">
                      <a16:colId xmlns:a16="http://schemas.microsoft.com/office/drawing/2014/main" val="610019072"/>
                    </a:ext>
                  </a:extLst>
                </a:gridCol>
                <a:gridCol w="1011426">
                  <a:extLst>
                    <a:ext uri="{9D8B030D-6E8A-4147-A177-3AD203B41FA5}">
                      <a16:colId xmlns:a16="http://schemas.microsoft.com/office/drawing/2014/main" val="3629036083"/>
                    </a:ext>
                  </a:extLst>
                </a:gridCol>
              </a:tblGrid>
              <a:tr h="428092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Tipos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Descripción</a:t>
                      </a:r>
                      <a:endParaRPr lang="en-US" sz="11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Protección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+mn-lt"/>
                        </a:rPr>
                        <a:t> (</a:t>
                      </a:r>
                      <a:r>
                        <a:rPr lang="en-US" sz="11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dirección</a:t>
                      </a:r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+mn-lt"/>
                        </a:rPr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0169654"/>
                  </a:ext>
                </a:extLst>
              </a:tr>
              <a:tr h="531718"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2"/>
                          </a:solidFill>
                          <a:latin typeface="+mn-lt"/>
                        </a:rPr>
                        <a:t>Prompt Injection</a:t>
                      </a:r>
                    </a:p>
                  </a:txBody>
                  <a:tcPr marL="68580" marR="68580" marT="34290" marB="3429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solidFill>
                            <a:schemeClr val="tx1"/>
                          </a:solidFill>
                          <a:latin typeface="+mj-lt"/>
                        </a:rPr>
                        <a:t>Bloquea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latin typeface="+mj-lt"/>
                        </a:rPr>
                        <a:t>instrucciones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latin typeface="+mj-lt"/>
                        </a:rPr>
                        <a:t>maliciosas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latin typeface="+mj-lt"/>
                        </a:rPr>
                        <a:t>dentro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 del prompt.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Guardrail de Entrada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118032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2"/>
                          </a:solidFill>
                          <a:latin typeface="+mn-lt"/>
                        </a:rPr>
                        <a:t>Jailbreaking</a:t>
                      </a:r>
                    </a:p>
                  </a:txBody>
                  <a:tcPr marL="68580" marR="68580" marT="34290" marB="3429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Evita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latin typeface="+mj-lt"/>
                        </a:rPr>
                        <a:t>que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latin typeface="+mj-lt"/>
                        </a:rPr>
                        <a:t>los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 LLMs o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latin typeface="+mj-lt"/>
                        </a:rPr>
                        <a:t>Agentes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latin typeface="+mj-lt"/>
                        </a:rPr>
                        <a:t>realizen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latin typeface="+mj-lt"/>
                        </a:rPr>
                        <a:t>actividades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latin typeface="+mj-lt"/>
                        </a:rPr>
                        <a:t>prohibidas</a:t>
                      </a:r>
                      <a:endParaRPr lang="en-US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8672970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 err="1">
                          <a:solidFill>
                            <a:schemeClr val="tx2"/>
                          </a:solidFill>
                          <a:latin typeface="+mn-lt"/>
                        </a:rPr>
                        <a:t>Filtrado</a:t>
                      </a:r>
                      <a:r>
                        <a:rPr lang="en-US" sz="1100" b="0" dirty="0">
                          <a:solidFill>
                            <a:schemeClr val="tx2"/>
                          </a:solidFill>
                          <a:latin typeface="+mn-lt"/>
                        </a:rPr>
                        <a:t> de prompts</a:t>
                      </a:r>
                    </a:p>
                  </a:txBody>
                  <a:tcPr marL="68580" marR="68580" marT="34290" marB="3429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>
                          <a:solidFill>
                            <a:schemeClr val="tx1"/>
                          </a:solidFill>
                          <a:latin typeface="+mj-lt"/>
                        </a:rPr>
                        <a:t>Previene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latin typeface="+mj-lt"/>
                        </a:rPr>
                        <a:t>que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latin typeface="+mj-lt"/>
                        </a:rPr>
                        <a:t>los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 LLMs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latin typeface="+mj-lt"/>
                        </a:rPr>
                        <a:t>expongan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 prompts del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latin typeface="+mj-lt"/>
                        </a:rPr>
                        <a:t>sistema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latin typeface="+mj-lt"/>
                        </a:rPr>
                        <a:t>en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latin typeface="+mj-lt"/>
                        </a:rPr>
                        <a:t>salida</a:t>
                      </a:r>
                      <a:endParaRPr lang="en-US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Guardrail de Salida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1164880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 err="1">
                          <a:solidFill>
                            <a:schemeClr val="tx2"/>
                          </a:solidFill>
                          <a:latin typeface="+mn-lt"/>
                        </a:rPr>
                        <a:t>Toxicidad</a:t>
                      </a:r>
                      <a:endParaRPr lang="en-US" sz="1100" b="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err="1">
                          <a:solidFill>
                            <a:schemeClr val="tx1"/>
                          </a:solidFill>
                          <a:latin typeface="+mj-lt"/>
                        </a:rPr>
                        <a:t>Previene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 entradas/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latin typeface="+mj-lt"/>
                        </a:rPr>
                        <a:t>salidas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latin typeface="+mj-lt"/>
                        </a:rPr>
                        <a:t>tóxicas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 (e.g.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latin typeface="+mj-lt"/>
                        </a:rPr>
                        <a:t>Politica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 radical,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latin typeface="+mj-lt"/>
                        </a:rPr>
                        <a:t>explosivos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,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latin typeface="+mj-lt"/>
                        </a:rPr>
                        <a:t>drogas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+mn-lt"/>
                        </a:rPr>
                        <a:t>Guardrail de entrada/</a:t>
                      </a:r>
                      <a:r>
                        <a:rPr lang="en-US" sz="1100" dirty="0" err="1">
                          <a:latin typeface="+mn-lt"/>
                        </a:rPr>
                        <a:t>salida</a:t>
                      </a:r>
                      <a:endParaRPr lang="en-US" sz="1100" dirty="0">
                        <a:latin typeface="+mn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045231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 err="1">
                          <a:solidFill>
                            <a:schemeClr val="tx2"/>
                          </a:solidFill>
                          <a:latin typeface="+mn-lt"/>
                        </a:rPr>
                        <a:t>Fugas</a:t>
                      </a:r>
                      <a:r>
                        <a:rPr lang="en-US" sz="1100" b="0" dirty="0">
                          <a:solidFill>
                            <a:schemeClr val="tx2"/>
                          </a:solidFill>
                          <a:latin typeface="+mn-lt"/>
                        </a:rPr>
                        <a:t> de </a:t>
                      </a:r>
                      <a:r>
                        <a:rPr lang="en-US" sz="1100" b="0" dirty="0" err="1">
                          <a:solidFill>
                            <a:schemeClr val="tx2"/>
                          </a:solidFill>
                          <a:latin typeface="+mn-lt"/>
                        </a:rPr>
                        <a:t>propiedad</a:t>
                      </a:r>
                      <a:r>
                        <a:rPr lang="en-US" sz="1100" b="0" dirty="0">
                          <a:solidFill>
                            <a:schemeClr val="tx2"/>
                          </a:solidFill>
                          <a:latin typeface="+mn-lt"/>
                        </a:rPr>
                        <a:t> intellectual (PII)</a:t>
                      </a:r>
                    </a:p>
                  </a:txBody>
                  <a:tcPr marL="68580" marR="68580" marT="34290" marB="3429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Evita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latin typeface="+mj-lt"/>
                        </a:rPr>
                        <a:t>fugas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latin typeface="+mj-lt"/>
                        </a:rPr>
                        <a:t> de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latin typeface="+mj-lt"/>
                        </a:rPr>
                        <a:t>datos</a:t>
                      </a:r>
                      <a:endParaRPr lang="en-US" sz="11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331087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CA06304-6EDC-9CC5-1343-1FE696383BD2}"/>
              </a:ext>
            </a:extLst>
          </p:cNvPr>
          <p:cNvSpPr txBox="1"/>
          <p:nvPr/>
        </p:nvSpPr>
        <p:spPr>
          <a:xfrm>
            <a:off x="6608843" y="964217"/>
            <a:ext cx="3506572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350" b="1" dirty="0" err="1">
                <a:solidFill>
                  <a:srgbClr val="FFFFFF"/>
                </a:solidFill>
                <a:latin typeface="Calibri" panose="020F0502020204030204"/>
              </a:rPr>
              <a:t>Ejemplos</a:t>
            </a:r>
            <a:r>
              <a:rPr lang="en-US" sz="1350" b="1" dirty="0">
                <a:solidFill>
                  <a:srgbClr val="FFFFFF"/>
                </a:solidFill>
                <a:latin typeface="Calibri" panose="020F0502020204030204"/>
              </a:rPr>
              <a:t> de </a:t>
            </a:r>
            <a:r>
              <a:rPr lang="en-US" sz="1350" b="1" dirty="0" err="1">
                <a:solidFill>
                  <a:srgbClr val="FFFFFF"/>
                </a:solidFill>
                <a:latin typeface="Calibri" panose="020F0502020204030204"/>
              </a:rPr>
              <a:t>ataques</a:t>
            </a:r>
            <a:r>
              <a:rPr lang="en-US" sz="1350" b="1" dirty="0">
                <a:solidFill>
                  <a:srgbClr val="FFFFFF"/>
                </a:solidFill>
                <a:latin typeface="Calibri" panose="020F0502020204030204"/>
              </a:rPr>
              <a:t> a LLMs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6C63FC04-015E-D56E-4DD0-BCA63D2EC82A}"/>
              </a:ext>
            </a:extLst>
          </p:cNvPr>
          <p:cNvSpPr txBox="1">
            <a:spLocks/>
          </p:cNvSpPr>
          <p:nvPr/>
        </p:nvSpPr>
        <p:spPr>
          <a:xfrm>
            <a:off x="991221" y="1393697"/>
            <a:ext cx="4114800" cy="3765352"/>
          </a:xfrm>
          <a:prstGeom prst="rect">
            <a:avLst/>
          </a:prstGeom>
        </p:spPr>
        <p:txBody>
          <a:bodyPr anchor="ctr"/>
          <a:lstStyle>
            <a:lvl1pPr marL="231642" indent="-231642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 lang="en-US" sz="2400" b="0" i="0" kern="1200" dirty="0" smtClean="0">
                <a:solidFill>
                  <a:schemeClr val="bg1"/>
                </a:solidFill>
                <a:latin typeface="+mn-lt"/>
                <a:ea typeface="+mn-ea"/>
                <a:cs typeface="Rubik Light" pitchFamily="2" charset="-79"/>
              </a:defRPr>
            </a:lvl1pPr>
            <a:lvl2pPr marL="682735" indent="-231642" algn="l" defTabSz="914354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 lang="en-US" sz="2000" b="0" i="0" kern="1200" dirty="0" smtClean="0">
                <a:solidFill>
                  <a:schemeClr val="bg1"/>
                </a:solidFill>
                <a:latin typeface="+mn-lt"/>
                <a:ea typeface="+mn-ea"/>
                <a:cs typeface="Rubik Light" pitchFamily="2" charset="-79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 lang="en-US" sz="1800" b="0" i="0" kern="1200" dirty="0" smtClean="0">
                <a:solidFill>
                  <a:schemeClr val="bg1"/>
                </a:solidFill>
                <a:latin typeface="+mn-lt"/>
                <a:ea typeface="+mn-ea"/>
                <a:cs typeface="Rubik Light" pitchFamily="2" charset="-79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 lang="en-US" sz="1600" b="0" i="0" kern="1200" dirty="0" smtClean="0">
                <a:solidFill>
                  <a:schemeClr val="bg1"/>
                </a:solidFill>
                <a:latin typeface="+mn-lt"/>
                <a:ea typeface="+mn-ea"/>
                <a:cs typeface="Rubik Light" pitchFamily="2" charset="-79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bg1"/>
                </a:solidFill>
                <a:latin typeface="+mn-lt"/>
                <a:ea typeface="+mn-ea"/>
                <a:cs typeface="Rubik Light" pitchFamily="2" charset="-79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0038" indent="-300038" defTabSz="685766">
              <a:lnSpc>
                <a:spcPct val="100000"/>
              </a:lnSpc>
              <a:spcBef>
                <a:spcPts val="750"/>
              </a:spcBef>
              <a:buClr>
                <a:srgbClr val="D62498"/>
              </a:buClr>
              <a:buFont typeface="Wingdings" panose="05000000000000000000" pitchFamily="2" charset="2"/>
              <a:buChar char="ü"/>
            </a:pPr>
            <a:r>
              <a:rPr lang="en-US" sz="1800" b="1" dirty="0">
                <a:solidFill>
                  <a:srgbClr val="00B0F0"/>
                </a:solidFill>
                <a:latin typeface="Calibri" panose="020F0502020204030204"/>
              </a:rPr>
              <a:t>OWASP</a:t>
            </a:r>
            <a:r>
              <a:rPr lang="en-US" sz="180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1800" b="1" dirty="0">
                <a:solidFill>
                  <a:srgbClr val="00B0F0"/>
                </a:solidFill>
                <a:latin typeface="Calibri" panose="020F0502020204030204"/>
              </a:rPr>
              <a:t>LLM</a:t>
            </a:r>
            <a:r>
              <a:rPr lang="en-US" sz="1800" dirty="0">
                <a:solidFill>
                  <a:srgbClr val="FFFFFF"/>
                </a:solidFill>
                <a:latin typeface="Calibri" panose="020F0502020204030204"/>
              </a:rPr>
              <a:t> Top 10 </a:t>
            </a:r>
          </a:p>
          <a:p>
            <a:pPr marL="300038" indent="-300038" defTabSz="685766">
              <a:lnSpc>
                <a:spcPct val="100000"/>
              </a:lnSpc>
              <a:spcBef>
                <a:spcPts val="750"/>
              </a:spcBef>
              <a:buClr>
                <a:srgbClr val="D62498"/>
              </a:buClr>
              <a:buFont typeface="Wingdings" panose="05000000000000000000" pitchFamily="2" charset="2"/>
              <a:buChar char="ü"/>
            </a:pPr>
            <a:r>
              <a:rPr lang="en-US" sz="1800" dirty="0" err="1">
                <a:solidFill>
                  <a:srgbClr val="FFFFFF"/>
                </a:solidFill>
                <a:latin typeface="Calibri" panose="020F0502020204030204"/>
              </a:rPr>
              <a:t>Detección</a:t>
            </a:r>
            <a:r>
              <a:rPr lang="en-US" sz="1800" dirty="0">
                <a:solidFill>
                  <a:srgbClr val="FFFFFF"/>
                </a:solidFill>
                <a:latin typeface="Calibri" panose="020F0502020204030204"/>
              </a:rPr>
              <a:t> de </a:t>
            </a:r>
            <a:r>
              <a:rPr lang="en-US" sz="1800" dirty="0" err="1">
                <a:solidFill>
                  <a:srgbClr val="FFFFFF"/>
                </a:solidFill>
                <a:latin typeface="Calibri" panose="020F0502020204030204"/>
              </a:rPr>
              <a:t>amenazas</a:t>
            </a:r>
            <a:r>
              <a:rPr lang="en-US" sz="180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1800" b="1" dirty="0">
                <a:solidFill>
                  <a:srgbClr val="00B0F0"/>
                </a:solidFill>
                <a:latin typeface="Calibri" panose="020F0502020204030204"/>
              </a:rPr>
              <a:t>SOTA</a:t>
            </a:r>
            <a:r>
              <a:rPr lang="en-US" sz="1800" dirty="0">
                <a:solidFill>
                  <a:srgbClr val="FFFFFF"/>
                </a:solidFill>
                <a:latin typeface="Calibri" panose="020F0502020204030204"/>
              </a:rPr>
              <a:t> (</a:t>
            </a:r>
            <a:r>
              <a:rPr lang="en-US" sz="1800" b="1" dirty="0">
                <a:solidFill>
                  <a:srgbClr val="00B0F0"/>
                </a:solidFill>
                <a:latin typeface="Calibri" panose="020F0502020204030204"/>
              </a:rPr>
              <a:t>ICLR</a:t>
            </a:r>
            <a:r>
              <a:rPr lang="en-US" sz="180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1800" dirty="0">
                <a:solidFill>
                  <a:srgbClr val="00B0F0"/>
                </a:solidFill>
                <a:latin typeface="Calibri" panose="020F0502020204030204"/>
              </a:rPr>
              <a:t>2026</a:t>
            </a:r>
            <a:r>
              <a:rPr lang="en-US" sz="1800" dirty="0">
                <a:solidFill>
                  <a:srgbClr val="FFFFFF"/>
                </a:solidFill>
                <a:latin typeface="Calibri" panose="020F0502020204030204"/>
              </a:rPr>
              <a:t>)</a:t>
            </a:r>
          </a:p>
          <a:p>
            <a:pPr marL="300038" indent="-300038" defTabSz="685766">
              <a:lnSpc>
                <a:spcPct val="100000"/>
              </a:lnSpc>
              <a:spcBef>
                <a:spcPts val="750"/>
              </a:spcBef>
              <a:buClr>
                <a:srgbClr val="D62498"/>
              </a:buClr>
              <a:buFont typeface="Wingdings" panose="05000000000000000000" pitchFamily="2" charset="2"/>
              <a:buChar char="ü"/>
            </a:pPr>
            <a:r>
              <a:rPr lang="en-US" sz="1800" b="1" dirty="0" err="1">
                <a:solidFill>
                  <a:srgbClr val="00B0F0"/>
                </a:solidFill>
                <a:latin typeface="Calibri" panose="020F0502020204030204"/>
              </a:rPr>
              <a:t>Soporte</a:t>
            </a:r>
            <a:r>
              <a:rPr lang="en-US" sz="1800" b="1" dirty="0">
                <a:solidFill>
                  <a:srgbClr val="00B0F0"/>
                </a:solidFill>
                <a:latin typeface="Calibri" panose="020F0502020204030204"/>
              </a:rPr>
              <a:t> multi-</a:t>
            </a:r>
            <a:r>
              <a:rPr lang="en-US" sz="1800" b="1" dirty="0" err="1">
                <a:solidFill>
                  <a:srgbClr val="00B0F0"/>
                </a:solidFill>
                <a:latin typeface="Calibri" panose="020F0502020204030204"/>
              </a:rPr>
              <a:t>idioma</a:t>
            </a:r>
            <a:r>
              <a:rPr lang="en-US" sz="1800" dirty="0">
                <a:solidFill>
                  <a:srgbClr val="FFFFFF"/>
                </a:solidFill>
                <a:latin typeface="Calibri" panose="020F0502020204030204"/>
              </a:rPr>
              <a:t>(11 </a:t>
            </a:r>
            <a:r>
              <a:rPr lang="en-US" sz="1800" dirty="0" err="1">
                <a:solidFill>
                  <a:srgbClr val="FFFFFF"/>
                </a:solidFill>
                <a:latin typeface="Calibri" panose="020F0502020204030204"/>
              </a:rPr>
              <a:t>actualmente</a:t>
            </a:r>
            <a:r>
              <a:rPr lang="en-US" sz="1800" dirty="0">
                <a:solidFill>
                  <a:srgbClr val="FFFFFF"/>
                </a:solidFill>
                <a:latin typeface="Calibri" panose="020F0502020204030204"/>
              </a:rPr>
              <a:t>)</a:t>
            </a:r>
          </a:p>
          <a:p>
            <a:pPr marL="300038" indent="-300038" defTabSz="685766">
              <a:lnSpc>
                <a:spcPct val="100000"/>
              </a:lnSpc>
              <a:spcBef>
                <a:spcPts val="750"/>
              </a:spcBef>
              <a:buClr>
                <a:srgbClr val="D62498"/>
              </a:buClr>
              <a:buFont typeface="Wingdings" panose="05000000000000000000" pitchFamily="2" charset="2"/>
              <a:buChar char="ü"/>
            </a:pPr>
            <a:r>
              <a:rPr lang="en-US" sz="1800" dirty="0" err="1">
                <a:solidFill>
                  <a:srgbClr val="FFFFFF"/>
                </a:solidFill>
              </a:rPr>
              <a:t>Peticiones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Calibri" panose="020F0502020204030204"/>
              </a:rPr>
              <a:t>multiturno</a:t>
            </a:r>
            <a:endParaRPr lang="en-US" sz="1800" dirty="0">
              <a:solidFill>
                <a:srgbClr val="FFFFFF"/>
              </a:solidFill>
              <a:latin typeface="Calibri" panose="020F0502020204030204"/>
            </a:endParaRPr>
          </a:p>
          <a:p>
            <a:pPr marL="300038" indent="-300038" defTabSz="685766">
              <a:lnSpc>
                <a:spcPct val="100000"/>
              </a:lnSpc>
              <a:spcBef>
                <a:spcPts val="750"/>
              </a:spcBef>
              <a:buClr>
                <a:srgbClr val="D62498"/>
              </a:buClr>
              <a:buFont typeface="Wingdings" panose="05000000000000000000" pitchFamily="2" charset="2"/>
              <a:buChar char="ü"/>
            </a:pPr>
            <a:r>
              <a:rPr lang="en-US" sz="1800" b="1" dirty="0">
                <a:solidFill>
                  <a:srgbClr val="00B0F0"/>
                </a:solidFill>
                <a:latin typeface="Calibri" panose="020F0502020204030204"/>
              </a:rPr>
              <a:t>Multi-</a:t>
            </a:r>
            <a:r>
              <a:rPr lang="en-US" sz="1800" b="1" dirty="0" err="1">
                <a:solidFill>
                  <a:srgbClr val="00B0F0"/>
                </a:solidFill>
                <a:latin typeface="Calibri" panose="020F0502020204030204"/>
              </a:rPr>
              <a:t>modalidad</a:t>
            </a:r>
            <a:r>
              <a:rPr lang="en-US" sz="1800" dirty="0">
                <a:solidFill>
                  <a:srgbClr val="FFFFFF"/>
                </a:solidFill>
                <a:latin typeface="Calibri" panose="020F0502020204030204"/>
              </a:rPr>
              <a:t> para </a:t>
            </a:r>
            <a:r>
              <a:rPr lang="en-US" sz="1800" dirty="0" err="1">
                <a:solidFill>
                  <a:srgbClr val="FFFFFF"/>
                </a:solidFill>
                <a:latin typeface="Calibri" panose="020F0502020204030204"/>
              </a:rPr>
              <a:t>seguridad</a:t>
            </a:r>
            <a:r>
              <a:rPr lang="en-US" sz="1800" dirty="0">
                <a:solidFill>
                  <a:srgbClr val="FFFFFF"/>
                </a:solidFill>
                <a:latin typeface="Calibri" panose="020F0502020204030204"/>
              </a:rPr>
              <a:t> de </a:t>
            </a:r>
            <a:r>
              <a:rPr lang="en-US" sz="1800" dirty="0" err="1">
                <a:solidFill>
                  <a:srgbClr val="FFFFFF"/>
                </a:solidFill>
                <a:latin typeface="Calibri" panose="020F0502020204030204"/>
              </a:rPr>
              <a:t>imágenes</a:t>
            </a:r>
            <a:r>
              <a:rPr lang="en-US" sz="1800" baseline="30000" dirty="0">
                <a:solidFill>
                  <a:srgbClr val="FFFFFF"/>
                </a:solidFill>
                <a:latin typeface="Calibri" panose="020F0502020204030204"/>
              </a:rPr>
              <a:t>*</a:t>
            </a:r>
          </a:p>
          <a:p>
            <a:pPr marL="300038" indent="-300038" defTabSz="685766">
              <a:lnSpc>
                <a:spcPct val="100000"/>
              </a:lnSpc>
              <a:spcBef>
                <a:spcPts val="750"/>
              </a:spcBef>
              <a:buClr>
                <a:srgbClr val="D62498"/>
              </a:buClr>
              <a:buFont typeface="Wingdings" panose="05000000000000000000" pitchFamily="2" charset="2"/>
              <a:buChar char="ü"/>
            </a:pPr>
            <a:r>
              <a:rPr lang="en-US" sz="1800" b="1" dirty="0" err="1">
                <a:solidFill>
                  <a:srgbClr val="00B0F0"/>
                </a:solidFill>
                <a:latin typeface="Calibri" panose="020F0502020204030204"/>
              </a:rPr>
              <a:t>Contexto</a:t>
            </a:r>
            <a:r>
              <a:rPr lang="en-US" sz="1800" b="1" dirty="0">
                <a:solidFill>
                  <a:srgbClr val="00B0F0"/>
                </a:solidFill>
                <a:latin typeface="Calibri" panose="020F0502020204030204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Calibri" panose="020F0502020204030204"/>
              </a:rPr>
              <a:t>extremadamente</a:t>
            </a:r>
            <a:r>
              <a:rPr lang="en-US" sz="1800" b="1" dirty="0">
                <a:solidFill>
                  <a:srgbClr val="00B0F0"/>
                </a:solidFill>
                <a:latin typeface="Calibri" panose="020F0502020204030204"/>
              </a:rPr>
              <a:t> largo </a:t>
            </a:r>
            <a:r>
              <a:rPr lang="en-US" sz="1800" dirty="0">
                <a:solidFill>
                  <a:srgbClr val="FFFFFF"/>
                </a:solidFill>
                <a:latin typeface="Calibri" panose="020F0502020204030204"/>
              </a:rPr>
              <a:t>(262K tokens)</a:t>
            </a:r>
          </a:p>
          <a:p>
            <a:pPr marL="300038" indent="-300038" defTabSz="685766">
              <a:lnSpc>
                <a:spcPct val="100000"/>
              </a:lnSpc>
              <a:spcBef>
                <a:spcPts val="750"/>
              </a:spcBef>
              <a:buClr>
                <a:srgbClr val="D62498"/>
              </a:buClr>
              <a:buFont typeface="Wingdings" panose="05000000000000000000" pitchFamily="2" charset="2"/>
              <a:buChar char="ü"/>
            </a:pPr>
            <a:r>
              <a:rPr lang="en-US" sz="1800" b="1" dirty="0" err="1">
                <a:solidFill>
                  <a:srgbClr val="92D050"/>
                </a:solidFill>
                <a:latin typeface="Calibri" panose="020F0502020204030204"/>
              </a:rPr>
              <a:t>Políticas</a:t>
            </a:r>
            <a:r>
              <a:rPr lang="en-US" sz="180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Calibri" panose="020F0502020204030204"/>
              </a:rPr>
              <a:t>customizadas</a:t>
            </a:r>
            <a:r>
              <a:rPr lang="en-US" sz="180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Calibri" panose="020F0502020204030204"/>
              </a:rPr>
              <a:t>en</a:t>
            </a:r>
            <a:r>
              <a:rPr lang="en-US" sz="180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Calibri" panose="020F0502020204030204"/>
              </a:rPr>
              <a:t>lenguaje</a:t>
            </a:r>
            <a:r>
              <a:rPr lang="en-US" sz="1800" b="1" dirty="0">
                <a:solidFill>
                  <a:srgbClr val="00B0F0"/>
                </a:solidFill>
                <a:latin typeface="Calibri" panose="020F0502020204030204"/>
              </a:rPr>
              <a:t> natural</a:t>
            </a:r>
            <a:r>
              <a:rPr lang="en-US" sz="1800" dirty="0">
                <a:solidFill>
                  <a:srgbClr val="FFFFFF"/>
                </a:solidFill>
                <a:latin typeface="Calibri" panose="020F0502020204030204"/>
              </a:rPr>
              <a:t> para </a:t>
            </a:r>
            <a:r>
              <a:rPr lang="en-US" sz="1800" dirty="0" err="1">
                <a:solidFill>
                  <a:srgbClr val="FFFFFF"/>
                </a:solidFill>
                <a:latin typeface="Calibri" panose="020F0502020204030204"/>
              </a:rPr>
              <a:t>cada</a:t>
            </a:r>
            <a:r>
              <a:rPr lang="en-US" sz="180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Calibri" panose="020F0502020204030204"/>
              </a:rPr>
              <a:t>agente</a:t>
            </a:r>
            <a:endParaRPr lang="en-US" sz="1800" dirty="0">
              <a:solidFill>
                <a:srgbClr val="FFFFFF"/>
              </a:solidFill>
              <a:latin typeface="Calibri" panose="020F0502020204030204"/>
            </a:endParaRPr>
          </a:p>
          <a:p>
            <a:pPr marL="300038" indent="-300038" defTabSz="685766">
              <a:lnSpc>
                <a:spcPct val="100000"/>
              </a:lnSpc>
              <a:spcBef>
                <a:spcPts val="750"/>
              </a:spcBef>
              <a:buClr>
                <a:srgbClr val="D62498"/>
              </a:buClr>
              <a:buFont typeface="Wingdings" panose="05000000000000000000" pitchFamily="2" charset="2"/>
              <a:buChar char="ü"/>
            </a:pPr>
            <a:r>
              <a:rPr lang="en-US" sz="1800" dirty="0" err="1">
                <a:solidFill>
                  <a:srgbClr val="FFFFFF"/>
                </a:solidFill>
                <a:latin typeface="Calibri" panose="020F0502020204030204"/>
              </a:rPr>
              <a:t>Protección</a:t>
            </a:r>
            <a:r>
              <a:rPr lang="en-US" sz="1800" dirty="0">
                <a:solidFill>
                  <a:srgbClr val="FFFFFF"/>
                </a:solidFill>
                <a:latin typeface="Calibri" panose="020F0502020204030204"/>
              </a:rPr>
              <a:t> de </a:t>
            </a:r>
            <a:r>
              <a:rPr lang="en-US" sz="1800" dirty="0" err="1">
                <a:solidFill>
                  <a:srgbClr val="FFFFFF"/>
                </a:solidFill>
                <a:latin typeface="Calibri" panose="020F0502020204030204"/>
              </a:rPr>
              <a:t>amenazas</a:t>
            </a:r>
            <a:r>
              <a:rPr lang="en-US" sz="1800" dirty="0">
                <a:solidFill>
                  <a:srgbClr val="FFFFFF"/>
                </a:solidFill>
                <a:latin typeface="Calibri" panose="020F0502020204030204"/>
              </a:rPr>
              <a:t> a </a:t>
            </a:r>
            <a:r>
              <a:rPr lang="en-US" sz="1800" b="1" dirty="0">
                <a:solidFill>
                  <a:srgbClr val="00B0F0"/>
                </a:solidFill>
                <a:latin typeface="Calibri" panose="020F0502020204030204"/>
              </a:rPr>
              <a:t>IA </a:t>
            </a:r>
            <a:r>
              <a:rPr lang="en-US" sz="1800" b="1" dirty="0" err="1">
                <a:solidFill>
                  <a:srgbClr val="00B0F0"/>
                </a:solidFill>
                <a:latin typeface="Calibri" panose="020F0502020204030204"/>
              </a:rPr>
              <a:t>agentica</a:t>
            </a:r>
            <a:endParaRPr lang="en-US" sz="1800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BB7C57-3896-3DBD-A640-09CBC54F0CBC}"/>
              </a:ext>
            </a:extLst>
          </p:cNvPr>
          <p:cNvSpPr txBox="1"/>
          <p:nvPr/>
        </p:nvSpPr>
        <p:spPr>
          <a:xfrm>
            <a:off x="4777409" y="5348968"/>
            <a:ext cx="657225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788" dirty="0">
                <a:solidFill>
                  <a:srgbClr val="FFFFFF"/>
                </a:solidFill>
                <a:latin typeface="Calibri" panose="020F0502020204030204"/>
              </a:rPr>
              <a:t>* Roadmap</a:t>
            </a:r>
          </a:p>
        </p:txBody>
      </p:sp>
      <p:pic>
        <p:nvPicPr>
          <p:cNvPr id="5" name="Imagen 8">
            <a:extLst>
              <a:ext uri="{FF2B5EF4-FFF2-40B4-BE49-F238E27FC236}">
                <a16:creationId xmlns:a16="http://schemas.microsoft.com/office/drawing/2014/main" id="{242F82FC-2FD6-D9DF-4AB8-DD1FA71B4E5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57510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77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C13F7-92FE-740A-BCEA-C4545EEED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3" name="Table 112">
            <a:extLst>
              <a:ext uri="{FF2B5EF4-FFF2-40B4-BE49-F238E27FC236}">
                <a16:creationId xmlns:a16="http://schemas.microsoft.com/office/drawing/2014/main" id="{41B6E6C2-CD70-7D39-2DC4-1B84DE7B4C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677910"/>
              </p:ext>
            </p:extLst>
          </p:nvPr>
        </p:nvGraphicFramePr>
        <p:xfrm>
          <a:off x="631012" y="1024031"/>
          <a:ext cx="5071461" cy="4395967"/>
        </p:xfrm>
        <a:graphic>
          <a:graphicData uri="http://schemas.openxmlformats.org/drawingml/2006/table">
            <a:tbl>
              <a:tblPr firstRow="1">
                <a:tableStyleId>{69C7853C-536D-4A76-A0AE-DD22124D55A5}</a:tableStyleId>
              </a:tblPr>
              <a:tblGrid>
                <a:gridCol w="1690487">
                  <a:extLst>
                    <a:ext uri="{9D8B030D-6E8A-4147-A177-3AD203B41FA5}">
                      <a16:colId xmlns:a16="http://schemas.microsoft.com/office/drawing/2014/main" val="532709493"/>
                    </a:ext>
                  </a:extLst>
                </a:gridCol>
                <a:gridCol w="1690487">
                  <a:extLst>
                    <a:ext uri="{9D8B030D-6E8A-4147-A177-3AD203B41FA5}">
                      <a16:colId xmlns:a16="http://schemas.microsoft.com/office/drawing/2014/main" val="408360076"/>
                    </a:ext>
                  </a:extLst>
                </a:gridCol>
                <a:gridCol w="1690487">
                  <a:extLst>
                    <a:ext uri="{9D8B030D-6E8A-4147-A177-3AD203B41FA5}">
                      <a16:colId xmlns:a16="http://schemas.microsoft.com/office/drawing/2014/main" val="1789141320"/>
                    </a:ext>
                  </a:extLst>
                </a:gridCol>
              </a:tblGrid>
              <a:tr h="52723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Tipo de </a:t>
                      </a:r>
                      <a:r>
                        <a:rPr lang="en-US" sz="1100" b="1" u="none" strike="noStrike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ataque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34290" marB="34290" anchor="ctr">
                    <a:solidFill>
                      <a:srgbClr val="1540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Tasa de </a:t>
                      </a:r>
                      <a:r>
                        <a:rPr lang="en-US" sz="1100" b="1" u="none" strike="noStrike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detección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34290" marB="34290" anchor="ctr">
                    <a:solidFill>
                      <a:srgbClr val="1540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Tasa de </a:t>
                      </a:r>
                      <a:r>
                        <a:rPr lang="en-US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falsos</a:t>
                      </a:r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positivos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68580" marB="68580" anchor="ctr">
                    <a:solidFill>
                      <a:srgbClr val="1540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031678"/>
                  </a:ext>
                </a:extLst>
              </a:tr>
              <a:tr h="253994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1" u="none" kern="100" dirty="0"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Jailbreak and Injection</a:t>
                      </a:r>
                      <a:endParaRPr lang="en-US" sz="9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34290" marB="3429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200" b="1" i="0" u="none" strike="noStrike">
                        <a:solidFill>
                          <a:sysClr val="windowText" lastClr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T="91440" marB="9144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200" b="0" i="0" u="sng" strike="noStrike">
                        <a:solidFill>
                          <a:sysClr val="windowText" lastClr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T="91440" marB="9144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0434605"/>
                  </a:ext>
                </a:extLst>
              </a:tr>
              <a:tr h="3172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u="none" kern="100" err="1"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MaliciousInstruct</a:t>
                      </a:r>
                      <a:endParaRPr lang="en-US" sz="900" b="0" i="0" u="none" strike="noStrike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1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99.0%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1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&lt; 0.01%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0747349"/>
                  </a:ext>
                </a:extLst>
              </a:tr>
              <a:tr h="3172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u="none" kern="100"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JBB </a:t>
                      </a:r>
                      <a:r>
                        <a:rPr lang="en-US" sz="900" b="0" u="none" kern="100" err="1"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Behaviros</a:t>
                      </a:r>
                      <a:endParaRPr lang="en-US" sz="900" b="0" i="0" u="none" strike="noStrike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1" i="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99.5%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1" i="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&lt; 0.01%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1850273"/>
                  </a:ext>
                </a:extLst>
              </a:tr>
              <a:tr h="3172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u="none" kern="100" err="1"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StrongReject</a:t>
                      </a:r>
                      <a:endParaRPr lang="en-US" sz="900" b="0" i="0" u="none" strike="noStrike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1" i="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98.0%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1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&lt; 0.01%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2302583"/>
                  </a:ext>
                </a:extLst>
              </a:tr>
              <a:tr h="3172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u="none" kern="100"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MJP</a:t>
                      </a:r>
                      <a:endParaRPr lang="en-US" sz="900" b="0" i="0" u="none" strike="noStrike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1" i="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&gt; 99.9%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1" i="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&lt; 0.01%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3189181"/>
                  </a:ext>
                </a:extLst>
              </a:tr>
              <a:tr h="3172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GA Jailbreak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1" i="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90.5%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1" i="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1.4%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3440253"/>
                  </a:ext>
                </a:extLst>
              </a:tr>
              <a:tr h="253994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1" i="0" u="none" strike="noStrike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Toxicidad</a:t>
                      </a:r>
                      <a:endParaRPr lang="en-US" sz="9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34290" marB="3429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200" b="0" i="0" u="sng" strike="noStrike">
                        <a:solidFill>
                          <a:sysClr val="windowText" lastClr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T="91440" marB="91440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200" b="0" i="0" u="sng" strike="noStrike">
                        <a:solidFill>
                          <a:sysClr val="windowText" lastClr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2831861904"/>
                  </a:ext>
                </a:extLst>
              </a:tr>
              <a:tr h="3172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SurgeAI</a:t>
                      </a:r>
                      <a:r>
                        <a:rPr lang="en-US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 Toxicity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1" i="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91.7%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1" i="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1.3%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3179377"/>
                  </a:ext>
                </a:extLst>
              </a:tr>
              <a:tr h="3172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ToxicChat</a:t>
                      </a:r>
                      <a:endParaRPr lang="en-US" sz="900" b="0" i="0" u="none" strike="noStrike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1" i="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94.0%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1" i="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4.9%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6333780"/>
                  </a:ext>
                </a:extLst>
              </a:tr>
              <a:tr h="253994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1" i="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PII</a:t>
                      </a:r>
                    </a:p>
                  </a:txBody>
                  <a:tcPr marL="68580" marR="68580" marT="34290" marB="3429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200" b="0" i="0" u="none" strike="noStrike">
                        <a:solidFill>
                          <a:sysClr val="windowText" lastClr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T="91440" marB="9144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200" b="0" i="0" u="none" strike="noStrike">
                        <a:solidFill>
                          <a:sysClr val="windowText" lastClr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T="91440" marB="9144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968864"/>
                  </a:ext>
                </a:extLst>
              </a:tr>
              <a:tr h="3172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Gretel-PII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1" i="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99.4%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1" i="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&lt; 0.01%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1338846"/>
                  </a:ext>
                </a:extLst>
              </a:tr>
              <a:tr h="251570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900" b="1" i="0" u="none" strike="noStrike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Políticas</a:t>
                      </a:r>
                      <a:r>
                        <a:rPr lang="en-US" sz="900" b="1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 custom (</a:t>
                      </a:r>
                      <a:r>
                        <a:rPr lang="en-US" sz="900" b="1" i="0" u="none" strike="noStrike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definidas</a:t>
                      </a:r>
                      <a:r>
                        <a:rPr lang="en-US" sz="900" b="1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900" b="1" i="0" u="none" strike="noStrike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en</a:t>
                      </a:r>
                      <a:r>
                        <a:rPr lang="en-US" sz="900" b="1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900" b="1" i="0" u="none" strike="noStrike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lenguaje</a:t>
                      </a:r>
                      <a:r>
                        <a:rPr lang="en-US" sz="900" b="1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 natural)</a:t>
                      </a:r>
                    </a:p>
                  </a:txBody>
                  <a:tcPr marL="68580" marR="68580" marT="34290" marB="3429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200" b="1" i="0" u="none" strike="noStrike">
                        <a:solidFill>
                          <a:sysClr val="windowText" lastClr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T="91440" marB="9144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200" b="1" i="0" u="none" strike="noStrike">
                        <a:solidFill>
                          <a:sysClr val="windowText" lastClr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T="91440" marB="9144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2766853"/>
                  </a:ext>
                </a:extLst>
              </a:tr>
              <a:tr h="317242">
                <a:tc>
                  <a:txBody>
                    <a:bodyPr/>
                    <a:lstStyle/>
                    <a:p>
                      <a:pPr lvl="0"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Custom Policy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1" i="0" u="none" strike="noStrike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81.2%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1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5.15%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378915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9E4494AC-67BB-5433-3DFF-0B8CAE020599}"/>
              </a:ext>
            </a:extLst>
          </p:cNvPr>
          <p:cNvSpPr txBox="1"/>
          <p:nvPr/>
        </p:nvSpPr>
        <p:spPr>
          <a:xfrm>
            <a:off x="6742985" y="1831994"/>
            <a:ext cx="3636935" cy="2780039"/>
          </a:xfrm>
          <a:prstGeom prst="rect">
            <a:avLst/>
          </a:prstGeom>
          <a:solidFill>
            <a:schemeClr val="tx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685766">
              <a:defRPr/>
            </a:pPr>
            <a:r>
              <a:rPr lang="en-US" sz="1500" b="1" dirty="0" err="1">
                <a:solidFill>
                  <a:srgbClr val="00B0F0"/>
                </a:solidFill>
                <a:latin typeface="Calibri" panose="020F0502020204030204"/>
              </a:rPr>
              <a:t>Precisión</a:t>
            </a:r>
            <a:r>
              <a:rPr lang="en-US" sz="1500" b="1" dirty="0">
                <a:solidFill>
                  <a:srgbClr val="00B0F0"/>
                </a:solidFill>
                <a:latin typeface="Calibri" panose="020F0502020204030204"/>
              </a:rPr>
              <a:t> </a:t>
            </a:r>
            <a:r>
              <a:rPr lang="en-US" sz="1500" b="1" dirty="0" err="1">
                <a:solidFill>
                  <a:srgbClr val="00B0F0"/>
                </a:solidFill>
                <a:latin typeface="Calibri" panose="020F0502020204030204"/>
              </a:rPr>
              <a:t>más</a:t>
            </a:r>
            <a:r>
              <a:rPr lang="en-US" sz="1500" b="1" dirty="0">
                <a:solidFill>
                  <a:srgbClr val="00B0F0"/>
                </a:solidFill>
                <a:latin typeface="Calibri" panose="020F0502020204030204"/>
              </a:rPr>
              <a:t> </a:t>
            </a:r>
            <a:r>
              <a:rPr lang="en-US" sz="1500" b="1" dirty="0" err="1">
                <a:solidFill>
                  <a:srgbClr val="00B0F0"/>
                </a:solidFill>
                <a:latin typeface="Calibri" panose="020F0502020204030204"/>
              </a:rPr>
              <a:t>alta</a:t>
            </a:r>
            <a:r>
              <a:rPr lang="en-US" sz="1500" b="1" dirty="0">
                <a:solidFill>
                  <a:srgbClr val="00B0F0"/>
                </a:solidFill>
                <a:latin typeface="Calibri" panose="020F0502020204030204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Calibri" panose="020F0502020204030204"/>
              </a:rPr>
              <a:t>en</a:t>
            </a:r>
            <a:r>
              <a:rPr lang="en-US" sz="150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Calibri" panose="020F0502020204030204"/>
              </a:rPr>
              <a:t>inspección</a:t>
            </a:r>
            <a:r>
              <a:rPr lang="en-US" sz="1500" dirty="0">
                <a:solidFill>
                  <a:srgbClr val="FFFFFF"/>
                </a:solidFill>
                <a:latin typeface="Calibri" panose="020F0502020204030204"/>
              </a:rPr>
              <a:t> contextual profunda de prompts</a:t>
            </a:r>
          </a:p>
          <a:p>
            <a:pPr defTabSz="685766">
              <a:defRPr/>
            </a:pPr>
            <a:endParaRPr lang="en-US" sz="1500" dirty="0">
              <a:solidFill>
                <a:srgbClr val="FFFFFF"/>
              </a:solidFill>
              <a:latin typeface="Calibri" panose="020F0502020204030204"/>
            </a:endParaRPr>
          </a:p>
          <a:p>
            <a:pPr defTabSz="685766">
              <a:defRPr/>
            </a:pPr>
            <a:endParaRPr lang="en-US" sz="1350" dirty="0">
              <a:solidFill>
                <a:srgbClr val="FFFFFF"/>
              </a:solidFill>
              <a:latin typeface="Calibri" panose="020F0502020204030204"/>
            </a:endParaRPr>
          </a:p>
          <a:p>
            <a:pPr marL="471488" lvl="1" defTabSz="685766">
              <a:defRPr/>
            </a:pPr>
            <a:r>
              <a:rPr lang="en-US" sz="1350" dirty="0">
                <a:solidFill>
                  <a:srgbClr val="FFFFFF"/>
                </a:solidFill>
                <a:latin typeface="Calibri" panose="020F0502020204030204"/>
              </a:rPr>
              <a:t>El </a:t>
            </a:r>
            <a:r>
              <a:rPr lang="en-US" sz="1350" dirty="0" err="1">
                <a:solidFill>
                  <a:srgbClr val="FFFFFF"/>
                </a:solidFill>
                <a:latin typeface="Calibri" panose="020F0502020204030204"/>
              </a:rPr>
              <a:t>modelo</a:t>
            </a:r>
            <a:r>
              <a:rPr lang="en-US" sz="1350" dirty="0">
                <a:solidFill>
                  <a:srgbClr val="FFFFFF"/>
                </a:solidFill>
                <a:latin typeface="Calibri" panose="020F0502020204030204"/>
              </a:rPr>
              <a:t> de guardrail de A10 </a:t>
            </a:r>
            <a:r>
              <a:rPr lang="en-US" sz="1350" b="1" dirty="0" err="1">
                <a:solidFill>
                  <a:srgbClr val="00B0F0"/>
                </a:solidFill>
                <a:latin typeface="Calibri" panose="020F0502020204030204"/>
              </a:rPr>
              <a:t>detecta</a:t>
            </a:r>
            <a:r>
              <a:rPr lang="en-US" sz="1350" b="1" dirty="0">
                <a:solidFill>
                  <a:srgbClr val="00B0F0"/>
                </a:solidFill>
                <a:latin typeface="Calibri" panose="020F0502020204030204"/>
              </a:rPr>
              <a:t> </a:t>
            </a:r>
            <a:r>
              <a:rPr lang="en-US" sz="1350" b="1" dirty="0" err="1">
                <a:solidFill>
                  <a:srgbClr val="00B0F0"/>
                </a:solidFill>
                <a:latin typeface="Calibri" panose="020F0502020204030204"/>
              </a:rPr>
              <a:t>el</a:t>
            </a:r>
            <a:r>
              <a:rPr lang="en-US" sz="13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1350" b="1" dirty="0">
                <a:solidFill>
                  <a:srgbClr val="00B0F0"/>
                </a:solidFill>
                <a:latin typeface="Calibri" panose="020F0502020204030204"/>
              </a:rPr>
              <a:t>95% de </a:t>
            </a:r>
            <a:r>
              <a:rPr lang="en-US" sz="1350" b="1" dirty="0" err="1">
                <a:solidFill>
                  <a:srgbClr val="00B0F0"/>
                </a:solidFill>
                <a:latin typeface="Calibri" panose="020F0502020204030204"/>
              </a:rPr>
              <a:t>los</a:t>
            </a:r>
            <a:r>
              <a:rPr lang="en-US" sz="1350" b="1" dirty="0">
                <a:solidFill>
                  <a:srgbClr val="00B0F0"/>
                </a:solidFill>
                <a:latin typeface="Calibri" panose="020F0502020204030204"/>
              </a:rPr>
              <a:t> </a:t>
            </a:r>
            <a:r>
              <a:rPr lang="en-US" sz="1350" b="1" dirty="0" err="1">
                <a:solidFill>
                  <a:srgbClr val="00B0F0"/>
                </a:solidFill>
                <a:latin typeface="Calibri" panose="020F0502020204030204"/>
              </a:rPr>
              <a:t>ataques</a:t>
            </a:r>
            <a:r>
              <a:rPr lang="en-US" sz="1350" b="1" dirty="0">
                <a:solidFill>
                  <a:srgbClr val="00B0F0"/>
                </a:solidFill>
                <a:latin typeface="Calibri" panose="020F0502020204030204"/>
              </a:rPr>
              <a:t> </a:t>
            </a:r>
            <a:r>
              <a:rPr lang="en-US" sz="1350" dirty="0">
                <a:solidFill>
                  <a:srgbClr val="FFFFFF"/>
                </a:solidFill>
                <a:latin typeface="Calibri" panose="020F0502020204030204"/>
              </a:rPr>
              <a:t>(</a:t>
            </a:r>
            <a:r>
              <a:rPr lang="en-US" sz="1350" b="1" dirty="0">
                <a:solidFill>
                  <a:srgbClr val="00B0F0"/>
                </a:solidFill>
                <a:latin typeface="Calibri" panose="020F0502020204030204"/>
              </a:rPr>
              <a:t>media</a:t>
            </a:r>
            <a:r>
              <a:rPr lang="en-US" sz="1350" dirty="0">
                <a:solidFill>
                  <a:srgbClr val="FFFFFF"/>
                </a:solidFill>
                <a:latin typeface="Calibri" panose="020F0502020204030204"/>
              </a:rPr>
              <a:t>)</a:t>
            </a:r>
          </a:p>
          <a:p>
            <a:pPr marL="471488" lvl="1" defTabSz="685766">
              <a:defRPr/>
            </a:pPr>
            <a:endParaRPr lang="en-US" sz="1350" dirty="0">
              <a:solidFill>
                <a:srgbClr val="FFFFFF"/>
              </a:solidFill>
              <a:latin typeface="Calibri" panose="020F0502020204030204"/>
            </a:endParaRPr>
          </a:p>
          <a:p>
            <a:pPr marL="471488" lvl="1" defTabSz="685766">
              <a:defRPr/>
            </a:pPr>
            <a:r>
              <a:rPr lang="en-US" sz="1350" dirty="0">
                <a:solidFill>
                  <a:srgbClr val="FFFFFF"/>
                </a:solidFill>
                <a:latin typeface="Calibri" panose="020F0502020204030204"/>
              </a:rPr>
              <a:t>Tasa de </a:t>
            </a:r>
            <a:r>
              <a:rPr lang="en-US" sz="1350" dirty="0" err="1">
                <a:solidFill>
                  <a:srgbClr val="FFFFFF"/>
                </a:solidFill>
                <a:latin typeface="Calibri" panose="020F0502020204030204"/>
              </a:rPr>
              <a:t>errores</a:t>
            </a:r>
            <a:r>
              <a:rPr lang="en-US" sz="1350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1350" b="1" dirty="0" err="1">
                <a:solidFill>
                  <a:srgbClr val="00B0F0"/>
                </a:solidFill>
                <a:latin typeface="Calibri" panose="020F0502020204030204"/>
              </a:rPr>
              <a:t>extremadamente</a:t>
            </a:r>
            <a:r>
              <a:rPr lang="en-US" sz="1350" b="1" dirty="0">
                <a:solidFill>
                  <a:srgbClr val="00B0F0"/>
                </a:solidFill>
                <a:latin typeface="Calibri" panose="020F0502020204030204"/>
              </a:rPr>
              <a:t> baja</a:t>
            </a:r>
            <a:endParaRPr lang="en-US" sz="1350" dirty="0">
              <a:solidFill>
                <a:srgbClr val="FFFFFF"/>
              </a:solidFill>
              <a:latin typeface="Calibri" panose="020F050202020403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4890FDB-7A4B-45F7-5B2B-27A7823AB1EC}"/>
              </a:ext>
            </a:extLst>
          </p:cNvPr>
          <p:cNvGrpSpPr>
            <a:grpSpLocks noChangeAspect="1"/>
          </p:cNvGrpSpPr>
          <p:nvPr/>
        </p:nvGrpSpPr>
        <p:grpSpPr>
          <a:xfrm>
            <a:off x="6757330" y="3372319"/>
            <a:ext cx="331490" cy="271248"/>
            <a:chOff x="6096366" y="5457090"/>
            <a:chExt cx="325437" cy="309563"/>
          </a:xfrm>
          <a:solidFill>
            <a:schemeClr val="accent5"/>
          </a:solidFill>
        </p:grpSpPr>
        <p:sp>
          <p:nvSpPr>
            <p:cNvPr id="12" name="Freeform 105">
              <a:extLst>
                <a:ext uri="{FF2B5EF4-FFF2-40B4-BE49-F238E27FC236}">
                  <a16:creationId xmlns:a16="http://schemas.microsoft.com/office/drawing/2014/main" id="{C3135295-C08E-890C-7EB5-287AF39C03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6366" y="5569803"/>
              <a:ext cx="77787" cy="196850"/>
            </a:xfrm>
            <a:custGeom>
              <a:avLst/>
              <a:gdLst>
                <a:gd name="T0" fmla="*/ 180 w 215"/>
                <a:gd name="T1" fmla="*/ 548 h 549"/>
                <a:gd name="T2" fmla="*/ 33 w 215"/>
                <a:gd name="T3" fmla="*/ 548 h 549"/>
                <a:gd name="T4" fmla="*/ 0 w 215"/>
                <a:gd name="T5" fmla="*/ 515 h 549"/>
                <a:gd name="T6" fmla="*/ 0 w 215"/>
                <a:gd name="T7" fmla="*/ 35 h 549"/>
                <a:gd name="T8" fmla="*/ 10 w 215"/>
                <a:gd name="T9" fmla="*/ 11 h 549"/>
                <a:gd name="T10" fmla="*/ 35 w 215"/>
                <a:gd name="T11" fmla="*/ 0 h 549"/>
                <a:gd name="T12" fmla="*/ 180 w 215"/>
                <a:gd name="T13" fmla="*/ 0 h 549"/>
                <a:gd name="T14" fmla="*/ 214 w 215"/>
                <a:gd name="T15" fmla="*/ 34 h 549"/>
                <a:gd name="T16" fmla="*/ 214 w 215"/>
                <a:gd name="T17" fmla="*/ 514 h 549"/>
                <a:gd name="T18" fmla="*/ 180 w 215"/>
                <a:gd name="T19" fmla="*/ 548 h 549"/>
                <a:gd name="T20" fmla="*/ 33 w 215"/>
                <a:gd name="T21" fmla="*/ 30 h 549"/>
                <a:gd name="T22" fmla="*/ 30 w 215"/>
                <a:gd name="T23" fmla="*/ 31 h 549"/>
                <a:gd name="T24" fmla="*/ 29 w 215"/>
                <a:gd name="T25" fmla="*/ 34 h 549"/>
                <a:gd name="T26" fmla="*/ 29 w 215"/>
                <a:gd name="T27" fmla="*/ 514 h 549"/>
                <a:gd name="T28" fmla="*/ 33 w 215"/>
                <a:gd name="T29" fmla="*/ 518 h 549"/>
                <a:gd name="T30" fmla="*/ 180 w 215"/>
                <a:gd name="T31" fmla="*/ 518 h 549"/>
                <a:gd name="T32" fmla="*/ 185 w 215"/>
                <a:gd name="T33" fmla="*/ 514 h 549"/>
                <a:gd name="T34" fmla="*/ 185 w 215"/>
                <a:gd name="T35" fmla="*/ 34 h 549"/>
                <a:gd name="T36" fmla="*/ 180 w 215"/>
                <a:gd name="T37" fmla="*/ 30 h 549"/>
                <a:gd name="T38" fmla="*/ 33 w 215"/>
                <a:gd name="T39" fmla="*/ 30 h 5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5" h="549">
                  <a:moveTo>
                    <a:pt x="180" y="548"/>
                  </a:moveTo>
                  <a:lnTo>
                    <a:pt x="33" y="548"/>
                  </a:lnTo>
                  <a:cubicBezTo>
                    <a:pt x="14" y="548"/>
                    <a:pt x="0" y="532"/>
                    <a:pt x="0" y="515"/>
                  </a:cubicBezTo>
                  <a:lnTo>
                    <a:pt x="0" y="35"/>
                  </a:lnTo>
                  <a:cubicBezTo>
                    <a:pt x="0" y="27"/>
                    <a:pt x="3" y="18"/>
                    <a:pt x="10" y="11"/>
                  </a:cubicBezTo>
                  <a:cubicBezTo>
                    <a:pt x="17" y="3"/>
                    <a:pt x="24" y="0"/>
                    <a:pt x="35" y="0"/>
                  </a:cubicBezTo>
                  <a:lnTo>
                    <a:pt x="180" y="0"/>
                  </a:lnTo>
                  <a:cubicBezTo>
                    <a:pt x="199" y="0"/>
                    <a:pt x="214" y="17"/>
                    <a:pt x="214" y="34"/>
                  </a:cubicBezTo>
                  <a:lnTo>
                    <a:pt x="214" y="514"/>
                  </a:lnTo>
                  <a:cubicBezTo>
                    <a:pt x="214" y="534"/>
                    <a:pt x="199" y="548"/>
                    <a:pt x="180" y="548"/>
                  </a:cubicBezTo>
                  <a:close/>
                  <a:moveTo>
                    <a:pt x="33" y="30"/>
                  </a:moveTo>
                  <a:cubicBezTo>
                    <a:pt x="32" y="30"/>
                    <a:pt x="30" y="31"/>
                    <a:pt x="30" y="31"/>
                  </a:cubicBezTo>
                  <a:cubicBezTo>
                    <a:pt x="30" y="31"/>
                    <a:pt x="29" y="33"/>
                    <a:pt x="29" y="34"/>
                  </a:cubicBezTo>
                  <a:lnTo>
                    <a:pt x="29" y="514"/>
                  </a:lnTo>
                  <a:cubicBezTo>
                    <a:pt x="29" y="516"/>
                    <a:pt x="32" y="518"/>
                    <a:pt x="33" y="518"/>
                  </a:cubicBezTo>
                  <a:lnTo>
                    <a:pt x="180" y="518"/>
                  </a:lnTo>
                  <a:cubicBezTo>
                    <a:pt x="183" y="518"/>
                    <a:pt x="185" y="515"/>
                    <a:pt x="185" y="514"/>
                  </a:cubicBezTo>
                  <a:lnTo>
                    <a:pt x="185" y="34"/>
                  </a:lnTo>
                  <a:cubicBezTo>
                    <a:pt x="185" y="31"/>
                    <a:pt x="182" y="30"/>
                    <a:pt x="180" y="30"/>
                  </a:cubicBezTo>
                  <a:lnTo>
                    <a:pt x="33" y="30"/>
                  </a:lnTo>
                  <a:close/>
                </a:path>
              </a:pathLst>
            </a:custGeom>
            <a:grpFill/>
            <a:ln w="9525" cap="flat">
              <a:solidFill>
                <a:schemeClr val="accent5"/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13" name="Freeform 106">
              <a:extLst>
                <a:ext uri="{FF2B5EF4-FFF2-40B4-BE49-F238E27FC236}">
                  <a16:creationId xmlns:a16="http://schemas.microsoft.com/office/drawing/2014/main" id="{FED6F4BD-877A-1AFA-4FE6-48D3FBE71B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6853" y="5457090"/>
              <a:ext cx="234950" cy="296863"/>
            </a:xfrm>
            <a:custGeom>
              <a:avLst/>
              <a:gdLst>
                <a:gd name="T0" fmla="*/ 531 w 653"/>
                <a:gd name="T1" fmla="*/ 825 h 826"/>
                <a:gd name="T2" fmla="*/ 0 w 653"/>
                <a:gd name="T3" fmla="*/ 825 h 826"/>
                <a:gd name="T4" fmla="*/ 0 w 653"/>
                <a:gd name="T5" fmla="*/ 363 h 826"/>
                <a:gd name="T6" fmla="*/ 15 w 653"/>
                <a:gd name="T7" fmla="*/ 363 h 826"/>
                <a:gd name="T8" fmla="*/ 59 w 653"/>
                <a:gd name="T9" fmla="*/ 344 h 826"/>
                <a:gd name="T10" fmla="*/ 140 w 653"/>
                <a:gd name="T11" fmla="*/ 226 h 826"/>
                <a:gd name="T12" fmla="*/ 178 w 653"/>
                <a:gd name="T13" fmla="*/ 200 h 826"/>
                <a:gd name="T14" fmla="*/ 245 w 653"/>
                <a:gd name="T15" fmla="*/ 98 h 826"/>
                <a:gd name="T16" fmla="*/ 320 w 653"/>
                <a:gd name="T17" fmla="*/ 2 h 826"/>
                <a:gd name="T18" fmla="*/ 350 w 653"/>
                <a:gd name="T19" fmla="*/ 9 h 826"/>
                <a:gd name="T20" fmla="*/ 395 w 653"/>
                <a:gd name="T21" fmla="*/ 82 h 826"/>
                <a:gd name="T22" fmla="*/ 341 w 653"/>
                <a:gd name="T23" fmla="*/ 263 h 826"/>
                <a:gd name="T24" fmla="*/ 336 w 653"/>
                <a:gd name="T25" fmla="*/ 295 h 826"/>
                <a:gd name="T26" fmla="*/ 368 w 653"/>
                <a:gd name="T27" fmla="*/ 312 h 826"/>
                <a:gd name="T28" fmla="*/ 578 w 653"/>
                <a:gd name="T29" fmla="*/ 312 h 826"/>
                <a:gd name="T30" fmla="*/ 652 w 653"/>
                <a:gd name="T31" fmla="*/ 386 h 826"/>
                <a:gd name="T32" fmla="*/ 611 w 653"/>
                <a:gd name="T33" fmla="*/ 453 h 826"/>
                <a:gd name="T34" fmla="*/ 636 w 653"/>
                <a:gd name="T35" fmla="*/ 510 h 826"/>
                <a:gd name="T36" fmla="*/ 592 w 653"/>
                <a:gd name="T37" fmla="*/ 579 h 826"/>
                <a:gd name="T38" fmla="*/ 618 w 653"/>
                <a:gd name="T39" fmla="*/ 631 h 826"/>
                <a:gd name="T40" fmla="*/ 573 w 653"/>
                <a:gd name="T41" fmla="*/ 700 h 826"/>
                <a:gd name="T42" fmla="*/ 595 w 653"/>
                <a:gd name="T43" fmla="*/ 752 h 826"/>
                <a:gd name="T44" fmla="*/ 531 w 653"/>
                <a:gd name="T45" fmla="*/ 825 h 826"/>
                <a:gd name="T46" fmla="*/ 29 w 653"/>
                <a:gd name="T47" fmla="*/ 796 h 826"/>
                <a:gd name="T48" fmla="*/ 528 w 653"/>
                <a:gd name="T49" fmla="*/ 796 h 826"/>
                <a:gd name="T50" fmla="*/ 566 w 653"/>
                <a:gd name="T51" fmla="*/ 751 h 826"/>
                <a:gd name="T52" fmla="*/ 532 w 653"/>
                <a:gd name="T53" fmla="*/ 707 h 826"/>
                <a:gd name="T54" fmla="*/ 522 w 653"/>
                <a:gd name="T55" fmla="*/ 704 h 826"/>
                <a:gd name="T56" fmla="*/ 522 w 653"/>
                <a:gd name="T57" fmla="*/ 675 h 826"/>
                <a:gd name="T58" fmla="*/ 543 w 653"/>
                <a:gd name="T59" fmla="*/ 675 h 826"/>
                <a:gd name="T60" fmla="*/ 588 w 653"/>
                <a:gd name="T61" fmla="*/ 630 h 826"/>
                <a:gd name="T62" fmla="*/ 535 w 653"/>
                <a:gd name="T63" fmla="*/ 585 h 826"/>
                <a:gd name="T64" fmla="*/ 521 w 653"/>
                <a:gd name="T65" fmla="*/ 585 h 826"/>
                <a:gd name="T66" fmla="*/ 521 w 653"/>
                <a:gd name="T67" fmla="*/ 556 h 826"/>
                <a:gd name="T68" fmla="*/ 559 w 653"/>
                <a:gd name="T69" fmla="*/ 556 h 826"/>
                <a:gd name="T70" fmla="*/ 604 w 653"/>
                <a:gd name="T71" fmla="*/ 510 h 826"/>
                <a:gd name="T72" fmla="*/ 561 w 653"/>
                <a:gd name="T73" fmla="*/ 462 h 826"/>
                <a:gd name="T74" fmla="*/ 519 w 653"/>
                <a:gd name="T75" fmla="*/ 462 h 826"/>
                <a:gd name="T76" fmla="*/ 519 w 653"/>
                <a:gd name="T77" fmla="*/ 433 h 826"/>
                <a:gd name="T78" fmla="*/ 557 w 653"/>
                <a:gd name="T79" fmla="*/ 433 h 826"/>
                <a:gd name="T80" fmla="*/ 563 w 653"/>
                <a:gd name="T81" fmla="*/ 433 h 826"/>
                <a:gd name="T82" fmla="*/ 575 w 653"/>
                <a:gd name="T83" fmla="*/ 433 h 826"/>
                <a:gd name="T84" fmla="*/ 620 w 653"/>
                <a:gd name="T85" fmla="*/ 388 h 826"/>
                <a:gd name="T86" fmla="*/ 575 w 653"/>
                <a:gd name="T87" fmla="*/ 343 h 826"/>
                <a:gd name="T88" fmla="*/ 368 w 653"/>
                <a:gd name="T89" fmla="*/ 343 h 826"/>
                <a:gd name="T90" fmla="*/ 309 w 653"/>
                <a:gd name="T91" fmla="*/ 309 h 826"/>
                <a:gd name="T92" fmla="*/ 318 w 653"/>
                <a:gd name="T93" fmla="*/ 247 h 826"/>
                <a:gd name="T94" fmla="*/ 366 w 653"/>
                <a:gd name="T95" fmla="*/ 88 h 826"/>
                <a:gd name="T96" fmla="*/ 333 w 653"/>
                <a:gd name="T97" fmla="*/ 34 h 826"/>
                <a:gd name="T98" fmla="*/ 325 w 653"/>
                <a:gd name="T99" fmla="*/ 32 h 826"/>
                <a:gd name="T100" fmla="*/ 270 w 653"/>
                <a:gd name="T101" fmla="*/ 114 h 826"/>
                <a:gd name="T102" fmla="*/ 196 w 653"/>
                <a:gd name="T103" fmla="*/ 226 h 826"/>
                <a:gd name="T104" fmla="*/ 156 w 653"/>
                <a:gd name="T105" fmla="*/ 254 h 826"/>
                <a:gd name="T106" fmla="*/ 85 w 653"/>
                <a:gd name="T107" fmla="*/ 360 h 826"/>
                <a:gd name="T108" fmla="*/ 83 w 653"/>
                <a:gd name="T109" fmla="*/ 363 h 826"/>
                <a:gd name="T110" fmla="*/ 29 w 653"/>
                <a:gd name="T111" fmla="*/ 394 h 826"/>
                <a:gd name="T112" fmla="*/ 29 w 653"/>
                <a:gd name="T113" fmla="*/ 796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53" h="826">
                  <a:moveTo>
                    <a:pt x="531" y="825"/>
                  </a:moveTo>
                  <a:lnTo>
                    <a:pt x="0" y="825"/>
                  </a:lnTo>
                  <a:lnTo>
                    <a:pt x="0" y="363"/>
                  </a:lnTo>
                  <a:lnTo>
                    <a:pt x="15" y="363"/>
                  </a:lnTo>
                  <a:cubicBezTo>
                    <a:pt x="41" y="363"/>
                    <a:pt x="54" y="349"/>
                    <a:pt x="59" y="344"/>
                  </a:cubicBezTo>
                  <a:cubicBezTo>
                    <a:pt x="89" y="263"/>
                    <a:pt x="104" y="249"/>
                    <a:pt x="140" y="226"/>
                  </a:cubicBezTo>
                  <a:cubicBezTo>
                    <a:pt x="150" y="219"/>
                    <a:pt x="162" y="212"/>
                    <a:pt x="178" y="200"/>
                  </a:cubicBezTo>
                  <a:cubicBezTo>
                    <a:pt x="203" y="181"/>
                    <a:pt x="225" y="136"/>
                    <a:pt x="245" y="98"/>
                  </a:cubicBezTo>
                  <a:cubicBezTo>
                    <a:pt x="270" y="50"/>
                    <a:pt x="290" y="9"/>
                    <a:pt x="320" y="2"/>
                  </a:cubicBezTo>
                  <a:cubicBezTo>
                    <a:pt x="327" y="0"/>
                    <a:pt x="338" y="0"/>
                    <a:pt x="350" y="9"/>
                  </a:cubicBezTo>
                  <a:cubicBezTo>
                    <a:pt x="375" y="26"/>
                    <a:pt x="390" y="51"/>
                    <a:pt x="395" y="82"/>
                  </a:cubicBezTo>
                  <a:cubicBezTo>
                    <a:pt x="407" y="153"/>
                    <a:pt x="360" y="236"/>
                    <a:pt x="341" y="263"/>
                  </a:cubicBezTo>
                  <a:cubicBezTo>
                    <a:pt x="336" y="271"/>
                    <a:pt x="330" y="283"/>
                    <a:pt x="336" y="295"/>
                  </a:cubicBezTo>
                  <a:cubicBezTo>
                    <a:pt x="341" y="305"/>
                    <a:pt x="355" y="312"/>
                    <a:pt x="368" y="312"/>
                  </a:cubicBezTo>
                  <a:lnTo>
                    <a:pt x="578" y="312"/>
                  </a:lnTo>
                  <a:cubicBezTo>
                    <a:pt x="618" y="312"/>
                    <a:pt x="652" y="346"/>
                    <a:pt x="652" y="386"/>
                  </a:cubicBezTo>
                  <a:cubicBezTo>
                    <a:pt x="652" y="416"/>
                    <a:pt x="636" y="440"/>
                    <a:pt x="611" y="453"/>
                  </a:cubicBezTo>
                  <a:cubicBezTo>
                    <a:pt x="626" y="468"/>
                    <a:pt x="636" y="488"/>
                    <a:pt x="636" y="510"/>
                  </a:cubicBezTo>
                  <a:cubicBezTo>
                    <a:pt x="636" y="541"/>
                    <a:pt x="618" y="567"/>
                    <a:pt x="592" y="579"/>
                  </a:cubicBezTo>
                  <a:cubicBezTo>
                    <a:pt x="607" y="592"/>
                    <a:pt x="618" y="611"/>
                    <a:pt x="618" y="631"/>
                  </a:cubicBezTo>
                  <a:cubicBezTo>
                    <a:pt x="618" y="662"/>
                    <a:pt x="599" y="688"/>
                    <a:pt x="573" y="700"/>
                  </a:cubicBezTo>
                  <a:cubicBezTo>
                    <a:pt x="586" y="713"/>
                    <a:pt x="595" y="732"/>
                    <a:pt x="595" y="752"/>
                  </a:cubicBezTo>
                  <a:cubicBezTo>
                    <a:pt x="595" y="787"/>
                    <a:pt x="567" y="819"/>
                    <a:pt x="531" y="825"/>
                  </a:cubicBezTo>
                  <a:close/>
                  <a:moveTo>
                    <a:pt x="29" y="796"/>
                  </a:moveTo>
                  <a:lnTo>
                    <a:pt x="528" y="796"/>
                  </a:lnTo>
                  <a:cubicBezTo>
                    <a:pt x="550" y="792"/>
                    <a:pt x="566" y="773"/>
                    <a:pt x="566" y="751"/>
                  </a:cubicBezTo>
                  <a:cubicBezTo>
                    <a:pt x="566" y="730"/>
                    <a:pt x="553" y="713"/>
                    <a:pt x="532" y="707"/>
                  </a:cubicBezTo>
                  <a:lnTo>
                    <a:pt x="522" y="704"/>
                  </a:lnTo>
                  <a:lnTo>
                    <a:pt x="522" y="675"/>
                  </a:lnTo>
                  <a:lnTo>
                    <a:pt x="543" y="675"/>
                  </a:lnTo>
                  <a:cubicBezTo>
                    <a:pt x="567" y="675"/>
                    <a:pt x="588" y="655"/>
                    <a:pt x="588" y="630"/>
                  </a:cubicBezTo>
                  <a:cubicBezTo>
                    <a:pt x="588" y="605"/>
                    <a:pt x="560" y="585"/>
                    <a:pt x="535" y="585"/>
                  </a:cubicBezTo>
                  <a:lnTo>
                    <a:pt x="521" y="585"/>
                  </a:lnTo>
                  <a:lnTo>
                    <a:pt x="521" y="556"/>
                  </a:lnTo>
                  <a:lnTo>
                    <a:pt x="559" y="556"/>
                  </a:lnTo>
                  <a:cubicBezTo>
                    <a:pt x="583" y="556"/>
                    <a:pt x="604" y="535"/>
                    <a:pt x="604" y="510"/>
                  </a:cubicBezTo>
                  <a:cubicBezTo>
                    <a:pt x="604" y="486"/>
                    <a:pt x="585" y="465"/>
                    <a:pt x="561" y="462"/>
                  </a:cubicBezTo>
                  <a:lnTo>
                    <a:pt x="519" y="462"/>
                  </a:lnTo>
                  <a:lnTo>
                    <a:pt x="519" y="433"/>
                  </a:lnTo>
                  <a:lnTo>
                    <a:pt x="557" y="433"/>
                  </a:lnTo>
                  <a:cubicBezTo>
                    <a:pt x="559" y="433"/>
                    <a:pt x="560" y="433"/>
                    <a:pt x="563" y="433"/>
                  </a:cubicBezTo>
                  <a:lnTo>
                    <a:pt x="575" y="433"/>
                  </a:lnTo>
                  <a:cubicBezTo>
                    <a:pt x="599" y="433"/>
                    <a:pt x="620" y="413"/>
                    <a:pt x="620" y="388"/>
                  </a:cubicBezTo>
                  <a:cubicBezTo>
                    <a:pt x="620" y="363"/>
                    <a:pt x="599" y="343"/>
                    <a:pt x="575" y="343"/>
                  </a:cubicBezTo>
                  <a:lnTo>
                    <a:pt x="368" y="343"/>
                  </a:lnTo>
                  <a:cubicBezTo>
                    <a:pt x="343" y="343"/>
                    <a:pt x="320" y="330"/>
                    <a:pt x="309" y="309"/>
                  </a:cubicBezTo>
                  <a:cubicBezTo>
                    <a:pt x="299" y="290"/>
                    <a:pt x="302" y="267"/>
                    <a:pt x="318" y="247"/>
                  </a:cubicBezTo>
                  <a:cubicBezTo>
                    <a:pt x="334" y="225"/>
                    <a:pt x="376" y="149"/>
                    <a:pt x="366" y="88"/>
                  </a:cubicBezTo>
                  <a:cubicBezTo>
                    <a:pt x="362" y="64"/>
                    <a:pt x="352" y="47"/>
                    <a:pt x="333" y="34"/>
                  </a:cubicBezTo>
                  <a:cubicBezTo>
                    <a:pt x="328" y="31"/>
                    <a:pt x="327" y="31"/>
                    <a:pt x="325" y="32"/>
                  </a:cubicBezTo>
                  <a:cubicBezTo>
                    <a:pt x="309" y="37"/>
                    <a:pt x="287" y="79"/>
                    <a:pt x="270" y="114"/>
                  </a:cubicBezTo>
                  <a:cubicBezTo>
                    <a:pt x="248" y="158"/>
                    <a:pt x="225" y="203"/>
                    <a:pt x="196" y="226"/>
                  </a:cubicBezTo>
                  <a:cubicBezTo>
                    <a:pt x="180" y="239"/>
                    <a:pt x="167" y="248"/>
                    <a:pt x="156" y="254"/>
                  </a:cubicBezTo>
                  <a:cubicBezTo>
                    <a:pt x="126" y="274"/>
                    <a:pt x="114" y="281"/>
                    <a:pt x="85" y="360"/>
                  </a:cubicBezTo>
                  <a:lnTo>
                    <a:pt x="83" y="363"/>
                  </a:lnTo>
                  <a:cubicBezTo>
                    <a:pt x="82" y="365"/>
                    <a:pt x="64" y="388"/>
                    <a:pt x="29" y="394"/>
                  </a:cubicBezTo>
                  <a:lnTo>
                    <a:pt x="29" y="796"/>
                  </a:lnTo>
                  <a:close/>
                </a:path>
              </a:pathLst>
            </a:custGeom>
            <a:grpFill/>
            <a:ln w="9525" cap="flat">
              <a:solidFill>
                <a:schemeClr val="accent5"/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E6C6F32-A344-844D-1A50-6C2F173D0201}"/>
              </a:ext>
            </a:extLst>
          </p:cNvPr>
          <p:cNvGrpSpPr>
            <a:grpSpLocks noChangeAspect="1"/>
          </p:cNvGrpSpPr>
          <p:nvPr/>
        </p:nvGrpSpPr>
        <p:grpSpPr>
          <a:xfrm>
            <a:off x="6757330" y="3915244"/>
            <a:ext cx="331490" cy="271248"/>
            <a:chOff x="6096366" y="5457090"/>
            <a:chExt cx="325437" cy="309563"/>
          </a:xfrm>
          <a:solidFill>
            <a:schemeClr val="accent5"/>
          </a:solidFill>
        </p:grpSpPr>
        <p:sp>
          <p:nvSpPr>
            <p:cNvPr id="18" name="Freeform 105">
              <a:extLst>
                <a:ext uri="{FF2B5EF4-FFF2-40B4-BE49-F238E27FC236}">
                  <a16:creationId xmlns:a16="http://schemas.microsoft.com/office/drawing/2014/main" id="{CD157298-CBD9-7860-90DA-9383C94557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6366" y="5569803"/>
              <a:ext cx="77787" cy="196850"/>
            </a:xfrm>
            <a:custGeom>
              <a:avLst/>
              <a:gdLst>
                <a:gd name="T0" fmla="*/ 180 w 215"/>
                <a:gd name="T1" fmla="*/ 548 h 549"/>
                <a:gd name="T2" fmla="*/ 33 w 215"/>
                <a:gd name="T3" fmla="*/ 548 h 549"/>
                <a:gd name="T4" fmla="*/ 0 w 215"/>
                <a:gd name="T5" fmla="*/ 515 h 549"/>
                <a:gd name="T6" fmla="*/ 0 w 215"/>
                <a:gd name="T7" fmla="*/ 35 h 549"/>
                <a:gd name="T8" fmla="*/ 10 w 215"/>
                <a:gd name="T9" fmla="*/ 11 h 549"/>
                <a:gd name="T10" fmla="*/ 35 w 215"/>
                <a:gd name="T11" fmla="*/ 0 h 549"/>
                <a:gd name="T12" fmla="*/ 180 w 215"/>
                <a:gd name="T13" fmla="*/ 0 h 549"/>
                <a:gd name="T14" fmla="*/ 214 w 215"/>
                <a:gd name="T15" fmla="*/ 34 h 549"/>
                <a:gd name="T16" fmla="*/ 214 w 215"/>
                <a:gd name="T17" fmla="*/ 514 h 549"/>
                <a:gd name="T18" fmla="*/ 180 w 215"/>
                <a:gd name="T19" fmla="*/ 548 h 549"/>
                <a:gd name="T20" fmla="*/ 33 w 215"/>
                <a:gd name="T21" fmla="*/ 30 h 549"/>
                <a:gd name="T22" fmla="*/ 30 w 215"/>
                <a:gd name="T23" fmla="*/ 31 h 549"/>
                <a:gd name="T24" fmla="*/ 29 w 215"/>
                <a:gd name="T25" fmla="*/ 34 h 549"/>
                <a:gd name="T26" fmla="*/ 29 w 215"/>
                <a:gd name="T27" fmla="*/ 514 h 549"/>
                <a:gd name="T28" fmla="*/ 33 w 215"/>
                <a:gd name="T29" fmla="*/ 518 h 549"/>
                <a:gd name="T30" fmla="*/ 180 w 215"/>
                <a:gd name="T31" fmla="*/ 518 h 549"/>
                <a:gd name="T32" fmla="*/ 185 w 215"/>
                <a:gd name="T33" fmla="*/ 514 h 549"/>
                <a:gd name="T34" fmla="*/ 185 w 215"/>
                <a:gd name="T35" fmla="*/ 34 h 549"/>
                <a:gd name="T36" fmla="*/ 180 w 215"/>
                <a:gd name="T37" fmla="*/ 30 h 549"/>
                <a:gd name="T38" fmla="*/ 33 w 215"/>
                <a:gd name="T39" fmla="*/ 30 h 5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5" h="549">
                  <a:moveTo>
                    <a:pt x="180" y="548"/>
                  </a:moveTo>
                  <a:lnTo>
                    <a:pt x="33" y="548"/>
                  </a:lnTo>
                  <a:cubicBezTo>
                    <a:pt x="14" y="548"/>
                    <a:pt x="0" y="532"/>
                    <a:pt x="0" y="515"/>
                  </a:cubicBezTo>
                  <a:lnTo>
                    <a:pt x="0" y="35"/>
                  </a:lnTo>
                  <a:cubicBezTo>
                    <a:pt x="0" y="27"/>
                    <a:pt x="3" y="18"/>
                    <a:pt x="10" y="11"/>
                  </a:cubicBezTo>
                  <a:cubicBezTo>
                    <a:pt x="17" y="3"/>
                    <a:pt x="24" y="0"/>
                    <a:pt x="35" y="0"/>
                  </a:cubicBezTo>
                  <a:lnTo>
                    <a:pt x="180" y="0"/>
                  </a:lnTo>
                  <a:cubicBezTo>
                    <a:pt x="199" y="0"/>
                    <a:pt x="214" y="17"/>
                    <a:pt x="214" y="34"/>
                  </a:cubicBezTo>
                  <a:lnTo>
                    <a:pt x="214" y="514"/>
                  </a:lnTo>
                  <a:cubicBezTo>
                    <a:pt x="214" y="534"/>
                    <a:pt x="199" y="548"/>
                    <a:pt x="180" y="548"/>
                  </a:cubicBezTo>
                  <a:close/>
                  <a:moveTo>
                    <a:pt x="33" y="30"/>
                  </a:moveTo>
                  <a:cubicBezTo>
                    <a:pt x="32" y="30"/>
                    <a:pt x="30" y="31"/>
                    <a:pt x="30" y="31"/>
                  </a:cubicBezTo>
                  <a:cubicBezTo>
                    <a:pt x="30" y="31"/>
                    <a:pt x="29" y="33"/>
                    <a:pt x="29" y="34"/>
                  </a:cubicBezTo>
                  <a:lnTo>
                    <a:pt x="29" y="514"/>
                  </a:lnTo>
                  <a:cubicBezTo>
                    <a:pt x="29" y="516"/>
                    <a:pt x="32" y="518"/>
                    <a:pt x="33" y="518"/>
                  </a:cubicBezTo>
                  <a:lnTo>
                    <a:pt x="180" y="518"/>
                  </a:lnTo>
                  <a:cubicBezTo>
                    <a:pt x="183" y="518"/>
                    <a:pt x="185" y="515"/>
                    <a:pt x="185" y="514"/>
                  </a:cubicBezTo>
                  <a:lnTo>
                    <a:pt x="185" y="34"/>
                  </a:lnTo>
                  <a:cubicBezTo>
                    <a:pt x="185" y="31"/>
                    <a:pt x="182" y="30"/>
                    <a:pt x="180" y="30"/>
                  </a:cubicBezTo>
                  <a:lnTo>
                    <a:pt x="33" y="30"/>
                  </a:lnTo>
                  <a:close/>
                </a:path>
              </a:pathLst>
            </a:custGeom>
            <a:grpFill/>
            <a:ln w="9525" cap="flat">
              <a:solidFill>
                <a:schemeClr val="accent5"/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  <p:sp>
          <p:nvSpPr>
            <p:cNvPr id="19" name="Freeform 106">
              <a:extLst>
                <a:ext uri="{FF2B5EF4-FFF2-40B4-BE49-F238E27FC236}">
                  <a16:creationId xmlns:a16="http://schemas.microsoft.com/office/drawing/2014/main" id="{A9C273E8-1221-29AC-C3D9-220A4F1703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6853" y="5457090"/>
              <a:ext cx="234950" cy="296863"/>
            </a:xfrm>
            <a:custGeom>
              <a:avLst/>
              <a:gdLst>
                <a:gd name="T0" fmla="*/ 531 w 653"/>
                <a:gd name="T1" fmla="*/ 825 h 826"/>
                <a:gd name="T2" fmla="*/ 0 w 653"/>
                <a:gd name="T3" fmla="*/ 825 h 826"/>
                <a:gd name="T4" fmla="*/ 0 w 653"/>
                <a:gd name="T5" fmla="*/ 363 h 826"/>
                <a:gd name="T6" fmla="*/ 15 w 653"/>
                <a:gd name="T7" fmla="*/ 363 h 826"/>
                <a:gd name="T8" fmla="*/ 59 w 653"/>
                <a:gd name="T9" fmla="*/ 344 h 826"/>
                <a:gd name="T10" fmla="*/ 140 w 653"/>
                <a:gd name="T11" fmla="*/ 226 h 826"/>
                <a:gd name="T12" fmla="*/ 178 w 653"/>
                <a:gd name="T13" fmla="*/ 200 h 826"/>
                <a:gd name="T14" fmla="*/ 245 w 653"/>
                <a:gd name="T15" fmla="*/ 98 h 826"/>
                <a:gd name="T16" fmla="*/ 320 w 653"/>
                <a:gd name="T17" fmla="*/ 2 h 826"/>
                <a:gd name="T18" fmla="*/ 350 w 653"/>
                <a:gd name="T19" fmla="*/ 9 h 826"/>
                <a:gd name="T20" fmla="*/ 395 w 653"/>
                <a:gd name="T21" fmla="*/ 82 h 826"/>
                <a:gd name="T22" fmla="*/ 341 w 653"/>
                <a:gd name="T23" fmla="*/ 263 h 826"/>
                <a:gd name="T24" fmla="*/ 336 w 653"/>
                <a:gd name="T25" fmla="*/ 295 h 826"/>
                <a:gd name="T26" fmla="*/ 368 w 653"/>
                <a:gd name="T27" fmla="*/ 312 h 826"/>
                <a:gd name="T28" fmla="*/ 578 w 653"/>
                <a:gd name="T29" fmla="*/ 312 h 826"/>
                <a:gd name="T30" fmla="*/ 652 w 653"/>
                <a:gd name="T31" fmla="*/ 386 h 826"/>
                <a:gd name="T32" fmla="*/ 611 w 653"/>
                <a:gd name="T33" fmla="*/ 453 h 826"/>
                <a:gd name="T34" fmla="*/ 636 w 653"/>
                <a:gd name="T35" fmla="*/ 510 h 826"/>
                <a:gd name="T36" fmla="*/ 592 w 653"/>
                <a:gd name="T37" fmla="*/ 579 h 826"/>
                <a:gd name="T38" fmla="*/ 618 w 653"/>
                <a:gd name="T39" fmla="*/ 631 h 826"/>
                <a:gd name="T40" fmla="*/ 573 w 653"/>
                <a:gd name="T41" fmla="*/ 700 h 826"/>
                <a:gd name="T42" fmla="*/ 595 w 653"/>
                <a:gd name="T43" fmla="*/ 752 h 826"/>
                <a:gd name="T44" fmla="*/ 531 w 653"/>
                <a:gd name="T45" fmla="*/ 825 h 826"/>
                <a:gd name="T46" fmla="*/ 29 w 653"/>
                <a:gd name="T47" fmla="*/ 796 h 826"/>
                <a:gd name="T48" fmla="*/ 528 w 653"/>
                <a:gd name="T49" fmla="*/ 796 h 826"/>
                <a:gd name="T50" fmla="*/ 566 w 653"/>
                <a:gd name="T51" fmla="*/ 751 h 826"/>
                <a:gd name="T52" fmla="*/ 532 w 653"/>
                <a:gd name="T53" fmla="*/ 707 h 826"/>
                <a:gd name="T54" fmla="*/ 522 w 653"/>
                <a:gd name="T55" fmla="*/ 704 h 826"/>
                <a:gd name="T56" fmla="*/ 522 w 653"/>
                <a:gd name="T57" fmla="*/ 675 h 826"/>
                <a:gd name="T58" fmla="*/ 543 w 653"/>
                <a:gd name="T59" fmla="*/ 675 h 826"/>
                <a:gd name="T60" fmla="*/ 588 w 653"/>
                <a:gd name="T61" fmla="*/ 630 h 826"/>
                <a:gd name="T62" fmla="*/ 535 w 653"/>
                <a:gd name="T63" fmla="*/ 585 h 826"/>
                <a:gd name="T64" fmla="*/ 521 w 653"/>
                <a:gd name="T65" fmla="*/ 585 h 826"/>
                <a:gd name="T66" fmla="*/ 521 w 653"/>
                <a:gd name="T67" fmla="*/ 556 h 826"/>
                <a:gd name="T68" fmla="*/ 559 w 653"/>
                <a:gd name="T69" fmla="*/ 556 h 826"/>
                <a:gd name="T70" fmla="*/ 604 w 653"/>
                <a:gd name="T71" fmla="*/ 510 h 826"/>
                <a:gd name="T72" fmla="*/ 561 w 653"/>
                <a:gd name="T73" fmla="*/ 462 h 826"/>
                <a:gd name="T74" fmla="*/ 519 w 653"/>
                <a:gd name="T75" fmla="*/ 462 h 826"/>
                <a:gd name="T76" fmla="*/ 519 w 653"/>
                <a:gd name="T77" fmla="*/ 433 h 826"/>
                <a:gd name="T78" fmla="*/ 557 w 653"/>
                <a:gd name="T79" fmla="*/ 433 h 826"/>
                <a:gd name="T80" fmla="*/ 563 w 653"/>
                <a:gd name="T81" fmla="*/ 433 h 826"/>
                <a:gd name="T82" fmla="*/ 575 w 653"/>
                <a:gd name="T83" fmla="*/ 433 h 826"/>
                <a:gd name="T84" fmla="*/ 620 w 653"/>
                <a:gd name="T85" fmla="*/ 388 h 826"/>
                <a:gd name="T86" fmla="*/ 575 w 653"/>
                <a:gd name="T87" fmla="*/ 343 h 826"/>
                <a:gd name="T88" fmla="*/ 368 w 653"/>
                <a:gd name="T89" fmla="*/ 343 h 826"/>
                <a:gd name="T90" fmla="*/ 309 w 653"/>
                <a:gd name="T91" fmla="*/ 309 h 826"/>
                <a:gd name="T92" fmla="*/ 318 w 653"/>
                <a:gd name="T93" fmla="*/ 247 h 826"/>
                <a:gd name="T94" fmla="*/ 366 w 653"/>
                <a:gd name="T95" fmla="*/ 88 h 826"/>
                <a:gd name="T96" fmla="*/ 333 w 653"/>
                <a:gd name="T97" fmla="*/ 34 h 826"/>
                <a:gd name="T98" fmla="*/ 325 w 653"/>
                <a:gd name="T99" fmla="*/ 32 h 826"/>
                <a:gd name="T100" fmla="*/ 270 w 653"/>
                <a:gd name="T101" fmla="*/ 114 h 826"/>
                <a:gd name="T102" fmla="*/ 196 w 653"/>
                <a:gd name="T103" fmla="*/ 226 h 826"/>
                <a:gd name="T104" fmla="*/ 156 w 653"/>
                <a:gd name="T105" fmla="*/ 254 h 826"/>
                <a:gd name="T106" fmla="*/ 85 w 653"/>
                <a:gd name="T107" fmla="*/ 360 h 826"/>
                <a:gd name="T108" fmla="*/ 83 w 653"/>
                <a:gd name="T109" fmla="*/ 363 h 826"/>
                <a:gd name="T110" fmla="*/ 29 w 653"/>
                <a:gd name="T111" fmla="*/ 394 h 826"/>
                <a:gd name="T112" fmla="*/ 29 w 653"/>
                <a:gd name="T113" fmla="*/ 796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53" h="826">
                  <a:moveTo>
                    <a:pt x="531" y="825"/>
                  </a:moveTo>
                  <a:lnTo>
                    <a:pt x="0" y="825"/>
                  </a:lnTo>
                  <a:lnTo>
                    <a:pt x="0" y="363"/>
                  </a:lnTo>
                  <a:lnTo>
                    <a:pt x="15" y="363"/>
                  </a:lnTo>
                  <a:cubicBezTo>
                    <a:pt x="41" y="363"/>
                    <a:pt x="54" y="349"/>
                    <a:pt x="59" y="344"/>
                  </a:cubicBezTo>
                  <a:cubicBezTo>
                    <a:pt x="89" y="263"/>
                    <a:pt x="104" y="249"/>
                    <a:pt x="140" y="226"/>
                  </a:cubicBezTo>
                  <a:cubicBezTo>
                    <a:pt x="150" y="219"/>
                    <a:pt x="162" y="212"/>
                    <a:pt x="178" y="200"/>
                  </a:cubicBezTo>
                  <a:cubicBezTo>
                    <a:pt x="203" y="181"/>
                    <a:pt x="225" y="136"/>
                    <a:pt x="245" y="98"/>
                  </a:cubicBezTo>
                  <a:cubicBezTo>
                    <a:pt x="270" y="50"/>
                    <a:pt x="290" y="9"/>
                    <a:pt x="320" y="2"/>
                  </a:cubicBezTo>
                  <a:cubicBezTo>
                    <a:pt x="327" y="0"/>
                    <a:pt x="338" y="0"/>
                    <a:pt x="350" y="9"/>
                  </a:cubicBezTo>
                  <a:cubicBezTo>
                    <a:pt x="375" y="26"/>
                    <a:pt x="390" y="51"/>
                    <a:pt x="395" y="82"/>
                  </a:cubicBezTo>
                  <a:cubicBezTo>
                    <a:pt x="407" y="153"/>
                    <a:pt x="360" y="236"/>
                    <a:pt x="341" y="263"/>
                  </a:cubicBezTo>
                  <a:cubicBezTo>
                    <a:pt x="336" y="271"/>
                    <a:pt x="330" y="283"/>
                    <a:pt x="336" y="295"/>
                  </a:cubicBezTo>
                  <a:cubicBezTo>
                    <a:pt x="341" y="305"/>
                    <a:pt x="355" y="312"/>
                    <a:pt x="368" y="312"/>
                  </a:cubicBezTo>
                  <a:lnTo>
                    <a:pt x="578" y="312"/>
                  </a:lnTo>
                  <a:cubicBezTo>
                    <a:pt x="618" y="312"/>
                    <a:pt x="652" y="346"/>
                    <a:pt x="652" y="386"/>
                  </a:cubicBezTo>
                  <a:cubicBezTo>
                    <a:pt x="652" y="416"/>
                    <a:pt x="636" y="440"/>
                    <a:pt x="611" y="453"/>
                  </a:cubicBezTo>
                  <a:cubicBezTo>
                    <a:pt x="626" y="468"/>
                    <a:pt x="636" y="488"/>
                    <a:pt x="636" y="510"/>
                  </a:cubicBezTo>
                  <a:cubicBezTo>
                    <a:pt x="636" y="541"/>
                    <a:pt x="618" y="567"/>
                    <a:pt x="592" y="579"/>
                  </a:cubicBezTo>
                  <a:cubicBezTo>
                    <a:pt x="607" y="592"/>
                    <a:pt x="618" y="611"/>
                    <a:pt x="618" y="631"/>
                  </a:cubicBezTo>
                  <a:cubicBezTo>
                    <a:pt x="618" y="662"/>
                    <a:pt x="599" y="688"/>
                    <a:pt x="573" y="700"/>
                  </a:cubicBezTo>
                  <a:cubicBezTo>
                    <a:pt x="586" y="713"/>
                    <a:pt x="595" y="732"/>
                    <a:pt x="595" y="752"/>
                  </a:cubicBezTo>
                  <a:cubicBezTo>
                    <a:pt x="595" y="787"/>
                    <a:pt x="567" y="819"/>
                    <a:pt x="531" y="825"/>
                  </a:cubicBezTo>
                  <a:close/>
                  <a:moveTo>
                    <a:pt x="29" y="796"/>
                  </a:moveTo>
                  <a:lnTo>
                    <a:pt x="528" y="796"/>
                  </a:lnTo>
                  <a:cubicBezTo>
                    <a:pt x="550" y="792"/>
                    <a:pt x="566" y="773"/>
                    <a:pt x="566" y="751"/>
                  </a:cubicBezTo>
                  <a:cubicBezTo>
                    <a:pt x="566" y="730"/>
                    <a:pt x="553" y="713"/>
                    <a:pt x="532" y="707"/>
                  </a:cubicBezTo>
                  <a:lnTo>
                    <a:pt x="522" y="704"/>
                  </a:lnTo>
                  <a:lnTo>
                    <a:pt x="522" y="675"/>
                  </a:lnTo>
                  <a:lnTo>
                    <a:pt x="543" y="675"/>
                  </a:lnTo>
                  <a:cubicBezTo>
                    <a:pt x="567" y="675"/>
                    <a:pt x="588" y="655"/>
                    <a:pt x="588" y="630"/>
                  </a:cubicBezTo>
                  <a:cubicBezTo>
                    <a:pt x="588" y="605"/>
                    <a:pt x="560" y="585"/>
                    <a:pt x="535" y="585"/>
                  </a:cubicBezTo>
                  <a:lnTo>
                    <a:pt x="521" y="585"/>
                  </a:lnTo>
                  <a:lnTo>
                    <a:pt x="521" y="556"/>
                  </a:lnTo>
                  <a:lnTo>
                    <a:pt x="559" y="556"/>
                  </a:lnTo>
                  <a:cubicBezTo>
                    <a:pt x="583" y="556"/>
                    <a:pt x="604" y="535"/>
                    <a:pt x="604" y="510"/>
                  </a:cubicBezTo>
                  <a:cubicBezTo>
                    <a:pt x="604" y="486"/>
                    <a:pt x="585" y="465"/>
                    <a:pt x="561" y="462"/>
                  </a:cubicBezTo>
                  <a:lnTo>
                    <a:pt x="519" y="462"/>
                  </a:lnTo>
                  <a:lnTo>
                    <a:pt x="519" y="433"/>
                  </a:lnTo>
                  <a:lnTo>
                    <a:pt x="557" y="433"/>
                  </a:lnTo>
                  <a:cubicBezTo>
                    <a:pt x="559" y="433"/>
                    <a:pt x="560" y="433"/>
                    <a:pt x="563" y="433"/>
                  </a:cubicBezTo>
                  <a:lnTo>
                    <a:pt x="575" y="433"/>
                  </a:lnTo>
                  <a:cubicBezTo>
                    <a:pt x="599" y="433"/>
                    <a:pt x="620" y="413"/>
                    <a:pt x="620" y="388"/>
                  </a:cubicBezTo>
                  <a:cubicBezTo>
                    <a:pt x="620" y="363"/>
                    <a:pt x="599" y="343"/>
                    <a:pt x="575" y="343"/>
                  </a:cubicBezTo>
                  <a:lnTo>
                    <a:pt x="368" y="343"/>
                  </a:lnTo>
                  <a:cubicBezTo>
                    <a:pt x="343" y="343"/>
                    <a:pt x="320" y="330"/>
                    <a:pt x="309" y="309"/>
                  </a:cubicBezTo>
                  <a:cubicBezTo>
                    <a:pt x="299" y="290"/>
                    <a:pt x="302" y="267"/>
                    <a:pt x="318" y="247"/>
                  </a:cubicBezTo>
                  <a:cubicBezTo>
                    <a:pt x="334" y="225"/>
                    <a:pt x="376" y="149"/>
                    <a:pt x="366" y="88"/>
                  </a:cubicBezTo>
                  <a:cubicBezTo>
                    <a:pt x="362" y="64"/>
                    <a:pt x="352" y="47"/>
                    <a:pt x="333" y="34"/>
                  </a:cubicBezTo>
                  <a:cubicBezTo>
                    <a:pt x="328" y="31"/>
                    <a:pt x="327" y="31"/>
                    <a:pt x="325" y="32"/>
                  </a:cubicBezTo>
                  <a:cubicBezTo>
                    <a:pt x="309" y="37"/>
                    <a:pt x="287" y="79"/>
                    <a:pt x="270" y="114"/>
                  </a:cubicBezTo>
                  <a:cubicBezTo>
                    <a:pt x="248" y="158"/>
                    <a:pt x="225" y="203"/>
                    <a:pt x="196" y="226"/>
                  </a:cubicBezTo>
                  <a:cubicBezTo>
                    <a:pt x="180" y="239"/>
                    <a:pt x="167" y="248"/>
                    <a:pt x="156" y="254"/>
                  </a:cubicBezTo>
                  <a:cubicBezTo>
                    <a:pt x="126" y="274"/>
                    <a:pt x="114" y="281"/>
                    <a:pt x="85" y="360"/>
                  </a:cubicBezTo>
                  <a:lnTo>
                    <a:pt x="83" y="363"/>
                  </a:lnTo>
                  <a:cubicBezTo>
                    <a:pt x="82" y="365"/>
                    <a:pt x="64" y="388"/>
                    <a:pt x="29" y="394"/>
                  </a:cubicBezTo>
                  <a:lnTo>
                    <a:pt x="29" y="796"/>
                  </a:lnTo>
                  <a:close/>
                </a:path>
              </a:pathLst>
            </a:custGeom>
            <a:grpFill/>
            <a:ln w="9525" cap="flat">
              <a:solidFill>
                <a:schemeClr val="accent5"/>
              </a:solidFill>
              <a:bevel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685766">
                <a:defRPr/>
              </a:pPr>
              <a:endParaRPr lang="en-US" sz="825">
                <a:solidFill>
                  <a:srgbClr val="001E61"/>
                </a:solidFill>
                <a:latin typeface="Calibri" panose="020F0502020204030204"/>
                <a:cs typeface="Calibri Light" panose="020F0302020204030204" pitchFamily="34" charset="0"/>
              </a:endParaRPr>
            </a:p>
          </p:txBody>
        </p:sp>
      </p:grpSp>
      <p:pic>
        <p:nvPicPr>
          <p:cNvPr id="3" name="Imagen 8">
            <a:extLst>
              <a:ext uri="{FF2B5EF4-FFF2-40B4-BE49-F238E27FC236}">
                <a16:creationId xmlns:a16="http://schemas.microsoft.com/office/drawing/2014/main" id="{93EE6092-A03C-86BC-6D1A-D94B929CD7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575102"/>
            <a:ext cx="12192000" cy="1300208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80C4C9F8-DA5E-C137-1D50-87B567B4B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ES" dirty="0"/>
              <a:t>A10 AI Firewall Benchmarks</a:t>
            </a:r>
          </a:p>
        </p:txBody>
      </p:sp>
    </p:spTree>
    <p:extLst>
      <p:ext uri="{BB962C8B-B14F-4D97-AF65-F5344CB8AC3E}">
        <p14:creationId xmlns:p14="http://schemas.microsoft.com/office/powerpoint/2010/main" val="1166294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E86ACF9-624F-DF9B-F3A2-1368153871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68580" tIns="34290" rIns="68580" bIns="34290" rtlCol="0" anchor="t">
            <a:noAutofit/>
          </a:bodyPr>
          <a:lstStyle/>
          <a:p>
            <a:r>
              <a:rPr lang="en-US" dirty="0"/>
              <a:t>Mejor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categoría</a:t>
            </a:r>
            <a:r>
              <a:rPr lang="en-US" dirty="0"/>
              <a:t> bajo </a:t>
            </a:r>
            <a:r>
              <a:rPr lang="en-US" b="1" dirty="0" err="1">
                <a:solidFill>
                  <a:srgbClr val="00B0F0"/>
                </a:solidFill>
              </a:rPr>
              <a:t>latencia</a:t>
            </a:r>
            <a:r>
              <a:rPr lang="en-US" b="1" dirty="0">
                <a:solidFill>
                  <a:srgbClr val="00B0F0"/>
                </a:solidFill>
              </a:rPr>
              <a:t> de 50 </a:t>
            </a:r>
            <a:r>
              <a:rPr lang="en-US" b="1" dirty="0" err="1">
                <a:solidFill>
                  <a:srgbClr val="00B0F0"/>
                </a:solidFill>
              </a:rPr>
              <a:t>milisegundos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tiempo</a:t>
            </a:r>
            <a:r>
              <a:rPr lang="en-US" dirty="0"/>
              <a:t> de </a:t>
            </a:r>
            <a:r>
              <a:rPr lang="en-US" dirty="0" err="1"/>
              <a:t>respuesta</a:t>
            </a:r>
            <a:endParaRPr lang="en-US" dirty="0"/>
          </a:p>
          <a:p>
            <a:pPr lvl="1"/>
            <a:endParaRPr lang="en-US" dirty="0"/>
          </a:p>
          <a:p>
            <a:r>
              <a:rPr lang="en-US" b="1" dirty="0">
                <a:solidFill>
                  <a:srgbClr val="00B0F0"/>
                </a:solidFill>
              </a:rPr>
              <a:t>Alto </a:t>
            </a:r>
            <a:r>
              <a:rPr lang="en-US" b="1" dirty="0" err="1">
                <a:solidFill>
                  <a:srgbClr val="00B0F0"/>
                </a:solidFill>
              </a:rPr>
              <a:t>rendimiento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 err="1"/>
              <a:t>incluso</a:t>
            </a:r>
            <a:r>
              <a:rPr lang="en-US" dirty="0"/>
              <a:t> con </a:t>
            </a:r>
            <a:r>
              <a:rPr lang="en-US" b="1" dirty="0" err="1">
                <a:solidFill>
                  <a:srgbClr val="00B0F0"/>
                </a:solidFill>
              </a:rPr>
              <a:t>alta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concurrencia</a:t>
            </a:r>
            <a:endParaRPr lang="en-US" dirty="0"/>
          </a:p>
          <a:p>
            <a:pPr marL="511969" lvl="1" indent="-173355"/>
            <a:r>
              <a:rPr lang="en-US" dirty="0" err="1">
                <a:cs typeface="Rubik Light"/>
              </a:rPr>
              <a:t>Incluye</a:t>
            </a:r>
            <a:r>
              <a:rPr lang="en-US" dirty="0">
                <a:cs typeface="Rubik Light"/>
              </a:rPr>
              <a:t> </a:t>
            </a:r>
            <a:r>
              <a:rPr lang="en-US" dirty="0" err="1">
                <a:cs typeface="Rubik Light"/>
              </a:rPr>
              <a:t>soporte</a:t>
            </a:r>
            <a:r>
              <a:rPr lang="en-US" dirty="0">
                <a:cs typeface="Rubik Light"/>
              </a:rPr>
              <a:t> para </a:t>
            </a:r>
            <a:r>
              <a:rPr lang="en-US" b="1" dirty="0">
                <a:solidFill>
                  <a:srgbClr val="00B0F0"/>
                </a:solidFill>
                <a:cs typeface="Rubik Light"/>
              </a:rPr>
              <a:t>prompts de largo </a:t>
            </a:r>
            <a:r>
              <a:rPr lang="en-US" b="1" dirty="0" err="1">
                <a:solidFill>
                  <a:srgbClr val="00B0F0"/>
                </a:solidFill>
                <a:cs typeface="Rubik Light"/>
              </a:rPr>
              <a:t>contexto</a:t>
            </a:r>
            <a:r>
              <a:rPr lang="en-US" b="1" dirty="0">
                <a:solidFill>
                  <a:srgbClr val="00B0F0"/>
                </a:solidFill>
                <a:cs typeface="Rubik Light"/>
              </a:rPr>
              <a:t> </a:t>
            </a:r>
            <a:r>
              <a:rPr lang="en-US" dirty="0">
                <a:cs typeface="Rubik Light"/>
              </a:rPr>
              <a:t>con baja </a:t>
            </a:r>
            <a:r>
              <a:rPr lang="en-US" dirty="0" err="1">
                <a:cs typeface="Rubik Light"/>
              </a:rPr>
              <a:t>latencia</a:t>
            </a:r>
            <a:endParaRPr lang="en-US" dirty="0">
              <a:ea typeface="Calibri"/>
              <a:cs typeface="Rubik Light"/>
            </a:endParaRPr>
          </a:p>
          <a:p>
            <a:pPr lvl="1"/>
            <a:r>
              <a:rPr lang="en-US" dirty="0"/>
              <a:t>Buen </a:t>
            </a:r>
            <a:r>
              <a:rPr lang="en-US" dirty="0" err="1"/>
              <a:t>rendimiento</a:t>
            </a:r>
            <a:r>
              <a:rPr lang="en-US" dirty="0"/>
              <a:t> </a:t>
            </a:r>
            <a:r>
              <a:rPr lang="en-US" dirty="0" err="1"/>
              <a:t>incluso</a:t>
            </a:r>
            <a:r>
              <a:rPr lang="en-US" dirty="0"/>
              <a:t> con </a:t>
            </a:r>
            <a:r>
              <a:rPr lang="en-US" b="1" dirty="0" err="1">
                <a:solidFill>
                  <a:srgbClr val="00B0F0"/>
                </a:solidFill>
              </a:rPr>
              <a:t>inspección</a:t>
            </a:r>
            <a:r>
              <a:rPr lang="en-US" b="1" dirty="0">
                <a:solidFill>
                  <a:srgbClr val="00B0F0"/>
                </a:solidFill>
              </a:rPr>
              <a:t> profunda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4900C2C-789E-917E-DDF9-FDD830257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Rendimiento</a:t>
            </a:r>
            <a:r>
              <a:rPr lang="en-US" dirty="0"/>
              <a:t> del AI Firewall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AE93E7C-A280-97CD-9931-D5624E132D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9030029"/>
              </p:ext>
            </p:extLst>
          </p:nvPr>
        </p:nvGraphicFramePr>
        <p:xfrm>
          <a:off x="423379" y="2838340"/>
          <a:ext cx="11201399" cy="2174603"/>
        </p:xfrm>
        <a:graphic>
          <a:graphicData uri="http://schemas.openxmlformats.org/drawingml/2006/table">
            <a:tbl>
              <a:tblPr firstRow="1">
                <a:tableStyleId>{F5AB1C69-6EDB-4FF4-983F-18BD219EF322}</a:tableStyleId>
              </a:tblPr>
              <a:tblGrid>
                <a:gridCol w="1130416">
                  <a:extLst>
                    <a:ext uri="{9D8B030D-6E8A-4147-A177-3AD203B41FA5}">
                      <a16:colId xmlns:a16="http://schemas.microsoft.com/office/drawing/2014/main" val="4158232478"/>
                    </a:ext>
                  </a:extLst>
                </a:gridCol>
                <a:gridCol w="1952537">
                  <a:extLst>
                    <a:ext uri="{9D8B030D-6E8A-4147-A177-3AD203B41FA5}">
                      <a16:colId xmlns:a16="http://schemas.microsoft.com/office/drawing/2014/main" val="1260892600"/>
                    </a:ext>
                  </a:extLst>
                </a:gridCol>
                <a:gridCol w="1952537">
                  <a:extLst>
                    <a:ext uri="{9D8B030D-6E8A-4147-A177-3AD203B41FA5}">
                      <a16:colId xmlns:a16="http://schemas.microsoft.com/office/drawing/2014/main" val="1835310009"/>
                    </a:ext>
                  </a:extLst>
                </a:gridCol>
                <a:gridCol w="2055303">
                  <a:extLst>
                    <a:ext uri="{9D8B030D-6E8A-4147-A177-3AD203B41FA5}">
                      <a16:colId xmlns:a16="http://schemas.microsoft.com/office/drawing/2014/main" val="4129783268"/>
                    </a:ext>
                  </a:extLst>
                </a:gridCol>
                <a:gridCol w="2055303">
                  <a:extLst>
                    <a:ext uri="{9D8B030D-6E8A-4147-A177-3AD203B41FA5}">
                      <a16:colId xmlns:a16="http://schemas.microsoft.com/office/drawing/2014/main" val="1588074467"/>
                    </a:ext>
                  </a:extLst>
                </a:gridCol>
                <a:gridCol w="2055303">
                  <a:extLst>
                    <a:ext uri="{9D8B030D-6E8A-4147-A177-3AD203B41FA5}">
                      <a16:colId xmlns:a16="http://schemas.microsoft.com/office/drawing/2014/main" val="667132731"/>
                    </a:ext>
                  </a:extLst>
                </a:gridCol>
              </a:tblGrid>
              <a:tr h="426780">
                <a:tc gridSpan="6"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err="1">
                          <a:solidFill>
                            <a:schemeClr val="bg1"/>
                          </a:solidFill>
                        </a:rPr>
                        <a:t>Rendimiento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 del Software AI Firewall (</a:t>
                      </a:r>
                      <a:r>
                        <a:rPr lang="en-US" sz="1200" b="1" dirty="0" err="1">
                          <a:solidFill>
                            <a:schemeClr val="bg1"/>
                          </a:solidFill>
                        </a:rPr>
                        <a:t>Latencia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)</a:t>
                      </a:r>
                    </a:p>
                  </a:txBody>
                  <a:tcPr marL="51435" marR="51435" marT="0" marB="0" anchor="ctr">
                    <a:solidFill>
                      <a:schemeClr val="tx1">
                        <a:alpha val="23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15409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15409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15409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15409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1540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3064623"/>
                  </a:ext>
                </a:extLst>
              </a:tr>
              <a:tr h="4674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 dirty="0" err="1">
                          <a:solidFill>
                            <a:schemeClr val="bg1"/>
                          </a:solidFill>
                          <a:effectLst/>
                        </a:rPr>
                        <a:t>Pruebas</a:t>
                      </a:r>
                      <a:endParaRPr lang="en-US" sz="1100" b="1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solidFill>
                      <a:srgbClr val="1540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 dirty="0" err="1">
                          <a:solidFill>
                            <a:schemeClr val="bg1"/>
                          </a:solidFill>
                          <a:effectLst/>
                        </a:rPr>
                        <a:t>Cantidad</a:t>
                      </a: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</a:rPr>
                        <a:t> de </a:t>
                      </a:r>
                      <a:r>
                        <a:rPr lang="en-US" sz="1100" b="1" kern="100" dirty="0" err="1">
                          <a:solidFill>
                            <a:schemeClr val="bg1"/>
                          </a:solidFill>
                          <a:effectLst/>
                        </a:rPr>
                        <a:t>carácteres</a:t>
                      </a:r>
                      <a:endParaRPr lang="en-US" sz="1100" b="1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solidFill>
                      <a:srgbClr val="1540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 dirty="0" err="1">
                          <a:solidFill>
                            <a:schemeClr val="bg1"/>
                          </a:solidFill>
                          <a:effectLst/>
                        </a:rPr>
                        <a:t>Peticiones</a:t>
                      </a: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100" b="1" kern="100" dirty="0" err="1">
                          <a:solidFill>
                            <a:schemeClr val="bg1"/>
                          </a:solidFill>
                          <a:effectLst/>
                        </a:rPr>
                        <a:t>concurrentes</a:t>
                      </a:r>
                      <a:endParaRPr lang="en-US" sz="1100" b="1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solidFill>
                      <a:srgbClr val="1540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 dirty="0" err="1">
                          <a:solidFill>
                            <a:schemeClr val="bg1"/>
                          </a:solidFill>
                          <a:effectLst/>
                        </a:rPr>
                        <a:t>Latencia</a:t>
                      </a: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</a:rPr>
                        <a:t> media (s)</a:t>
                      </a:r>
                      <a:endParaRPr lang="en-US" sz="1100" b="1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solidFill>
                      <a:srgbClr val="1540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 dirty="0" err="1">
                          <a:solidFill>
                            <a:schemeClr val="bg1"/>
                          </a:solidFill>
                          <a:effectLst/>
                        </a:rPr>
                        <a:t>Latencia</a:t>
                      </a: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100" b="1" kern="100" dirty="0" err="1">
                          <a:solidFill>
                            <a:schemeClr val="bg1"/>
                          </a:solidFill>
                          <a:effectLst/>
                        </a:rPr>
                        <a:t>Percentil</a:t>
                      </a: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</a:rPr>
                        <a:t> 50 (s)</a:t>
                      </a:r>
                      <a:endParaRPr lang="en-US" sz="1100" b="1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solidFill>
                      <a:srgbClr val="1540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kern="100" dirty="0" err="1">
                          <a:solidFill>
                            <a:schemeClr val="bg1"/>
                          </a:solidFill>
                          <a:effectLst/>
                        </a:rPr>
                        <a:t>Latencia</a:t>
                      </a: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100" b="1" kern="100" dirty="0" err="1">
                          <a:solidFill>
                            <a:schemeClr val="bg1"/>
                          </a:solidFill>
                          <a:effectLst/>
                        </a:rPr>
                        <a:t>Percentil</a:t>
                      </a:r>
                      <a:r>
                        <a:rPr lang="en-US" sz="1100" b="1" kern="100" dirty="0">
                          <a:solidFill>
                            <a:schemeClr val="bg1"/>
                          </a:solidFill>
                          <a:effectLst/>
                        </a:rPr>
                        <a:t> 99 (s)</a:t>
                      </a:r>
                      <a:endParaRPr lang="en-US" sz="1100" b="1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solidFill>
                      <a:srgbClr val="1540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1939863"/>
                  </a:ext>
                </a:extLst>
              </a:tr>
              <a:tr h="4267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b="1" kern="100">
                          <a:effectLst/>
                        </a:rPr>
                        <a:t>10</a:t>
                      </a:r>
                      <a:endParaRPr lang="en-US" sz="9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354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b="1" kern="1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3K</a:t>
                      </a:r>
                    </a:p>
                  </a:txBody>
                  <a:tcPr marL="51435" marR="51435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354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b="1" kern="1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500</a:t>
                      </a:r>
                    </a:p>
                  </a:txBody>
                  <a:tcPr marL="51435" marR="51435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354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1.22</a:t>
                      </a:r>
                    </a:p>
                  </a:txBody>
                  <a:tcPr marL="51435" marR="51435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354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1.29</a:t>
                      </a:r>
                    </a:p>
                  </a:txBody>
                  <a:tcPr marL="51435" marR="51435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354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1.82</a:t>
                      </a:r>
                    </a:p>
                  </a:txBody>
                  <a:tcPr marL="51435" marR="51435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52155"/>
                  </a:ext>
                </a:extLst>
              </a:tr>
              <a:tr h="4267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b="1" kern="100">
                          <a:effectLst/>
                        </a:rPr>
                        <a:t>10</a:t>
                      </a:r>
                      <a:endParaRPr lang="en-US" sz="9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b="1" kern="100">
                          <a:effectLst/>
                        </a:rPr>
                        <a:t>3K</a:t>
                      </a:r>
                      <a:endParaRPr lang="en-US" sz="9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b="1" kern="100">
                          <a:effectLst/>
                        </a:rPr>
                        <a:t>5K</a:t>
                      </a:r>
                      <a:endParaRPr lang="en-US" sz="9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effectLst/>
                        </a:rPr>
                        <a:t>9.44</a:t>
                      </a:r>
                      <a:endParaRPr lang="en-US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effectLst/>
                        </a:rPr>
                        <a:t>9.57</a:t>
                      </a:r>
                      <a:endParaRPr lang="en-US" sz="9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effectLst/>
                        </a:rPr>
                        <a:t>11.02</a:t>
                      </a:r>
                      <a:endParaRPr lang="en-US" sz="9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437608"/>
                  </a:ext>
                </a:extLst>
              </a:tr>
              <a:tr h="4267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b="1" kern="100">
                          <a:effectLst/>
                        </a:rPr>
                        <a:t>10</a:t>
                      </a:r>
                      <a:endParaRPr lang="en-US" sz="9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b="1" kern="100">
                          <a:effectLst/>
                        </a:rPr>
                        <a:t>28K</a:t>
                      </a:r>
                      <a:endParaRPr lang="en-US" sz="9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b="1" kern="100">
                          <a:effectLst/>
                        </a:rPr>
                        <a:t>100</a:t>
                      </a:r>
                      <a:endParaRPr lang="en-US" sz="900" b="1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effectLst/>
                        </a:rPr>
                        <a:t>2.57</a:t>
                      </a:r>
                      <a:endParaRPr lang="en-US" sz="9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effectLst/>
                        </a:rPr>
                        <a:t>2.51</a:t>
                      </a:r>
                      <a:endParaRPr lang="en-US" sz="9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effectLst/>
                        </a:rPr>
                        <a:t>4.08</a:t>
                      </a:r>
                      <a:endParaRPr lang="en-US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181346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72DF803-D4DF-6C16-D2C8-FCDFD266E9BD}"/>
              </a:ext>
            </a:extLst>
          </p:cNvPr>
          <p:cNvSpPr txBox="1"/>
          <p:nvPr/>
        </p:nvSpPr>
        <p:spPr>
          <a:xfrm>
            <a:off x="8080567" y="5181636"/>
            <a:ext cx="3865377" cy="359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8588" indent="-128588" defTabSz="685766">
              <a:buFont typeface="Arial" panose="020B0604020202020204" pitchFamily="34" charset="0"/>
              <a:buChar char="•"/>
              <a:defRPr/>
            </a:pPr>
            <a:r>
              <a:rPr lang="en-US" sz="825" dirty="0" err="1">
                <a:solidFill>
                  <a:srgbClr val="FFFFFF"/>
                </a:solidFill>
                <a:latin typeface="Calibri" panose="020F0502020204030204"/>
              </a:rPr>
              <a:t>Probado</a:t>
            </a:r>
            <a:r>
              <a:rPr lang="en-US" sz="825" dirty="0">
                <a:solidFill>
                  <a:srgbClr val="FFFFFF"/>
                </a:solidFill>
                <a:latin typeface="Calibri" panose="020F0502020204030204"/>
              </a:rPr>
              <a:t> con software AI Firewall (K8s pods) </a:t>
            </a:r>
            <a:r>
              <a:rPr lang="en-US" sz="825" dirty="0" err="1">
                <a:solidFill>
                  <a:srgbClr val="FFFFFF"/>
                </a:solidFill>
                <a:latin typeface="Calibri" panose="020F0502020204030204"/>
              </a:rPr>
              <a:t>usando</a:t>
            </a:r>
            <a:r>
              <a:rPr lang="en-US" sz="825" dirty="0">
                <a:solidFill>
                  <a:srgbClr val="FFFFFF"/>
                </a:solidFill>
                <a:latin typeface="Calibri" panose="020F0502020204030204"/>
              </a:rPr>
              <a:t> 2x NVIDIA H100 GPU</a:t>
            </a:r>
          </a:p>
          <a:p>
            <a:pPr marL="128588" indent="-128588" defTabSz="685766">
              <a:buFont typeface="Arial" panose="020B0604020202020204" pitchFamily="34" charset="0"/>
              <a:buChar char="•"/>
              <a:defRPr/>
            </a:pPr>
            <a:r>
              <a:rPr lang="en-US" sz="825" dirty="0" err="1">
                <a:solidFill>
                  <a:srgbClr val="FFFFFF"/>
                </a:solidFill>
                <a:latin typeface="Calibri" panose="020F0502020204030204"/>
              </a:rPr>
              <a:t>Latencia</a:t>
            </a:r>
            <a:r>
              <a:rPr lang="en-US" sz="825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825" dirty="0" err="1">
                <a:solidFill>
                  <a:srgbClr val="FFFFFF"/>
                </a:solidFill>
                <a:latin typeface="Calibri" panose="020F0502020204030204"/>
              </a:rPr>
              <a:t>medida</a:t>
            </a:r>
            <a:r>
              <a:rPr lang="en-US" sz="825" dirty="0">
                <a:solidFill>
                  <a:srgbClr val="FFFFFF"/>
                </a:solidFill>
                <a:latin typeface="Calibri" panose="020F0502020204030204"/>
              </a:rPr>
              <a:t> end-to-end con </a:t>
            </a:r>
            <a:r>
              <a:rPr lang="en-US" sz="825" dirty="0" err="1">
                <a:solidFill>
                  <a:srgbClr val="FFFFFF"/>
                </a:solidFill>
                <a:latin typeface="Calibri" panose="020F0502020204030204"/>
              </a:rPr>
              <a:t>razonamiento</a:t>
            </a:r>
            <a:r>
              <a:rPr lang="en-US" sz="825" dirty="0">
                <a:solidFill>
                  <a:srgbClr val="FFFFFF"/>
                </a:solidFill>
                <a:latin typeface="Calibri" panose="020F0502020204030204"/>
              </a:rPr>
              <a:t> </a:t>
            </a:r>
            <a:r>
              <a:rPr lang="en-US" sz="825" dirty="0" err="1">
                <a:solidFill>
                  <a:srgbClr val="FFFFFF"/>
                </a:solidFill>
                <a:latin typeface="Calibri" panose="020F0502020204030204"/>
              </a:rPr>
              <a:t>apagado</a:t>
            </a:r>
            <a:endParaRPr lang="en-US" sz="825" dirty="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6" name="Imagen 8">
            <a:extLst>
              <a:ext uri="{FF2B5EF4-FFF2-40B4-BE49-F238E27FC236}">
                <a16:creationId xmlns:a16="http://schemas.microsoft.com/office/drawing/2014/main" id="{37F51ADD-75A3-F25A-0C08-A596A8E001D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57510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68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A10 Networks">
  <a:themeElements>
    <a:clrScheme name="A10 Networks">
      <a:dk1>
        <a:srgbClr val="000000"/>
      </a:dk1>
      <a:lt1>
        <a:srgbClr val="FFFFFF"/>
      </a:lt1>
      <a:dk2>
        <a:srgbClr val="001E61"/>
      </a:dk2>
      <a:lt2>
        <a:srgbClr val="E35105"/>
      </a:lt2>
      <a:accent1>
        <a:srgbClr val="440099"/>
      </a:accent1>
      <a:accent2>
        <a:srgbClr val="5E8AB3"/>
      </a:accent2>
      <a:accent3>
        <a:srgbClr val="0057B7"/>
      </a:accent3>
      <a:accent4>
        <a:srgbClr val="EF3340"/>
      </a:accent4>
      <a:accent5>
        <a:srgbClr val="00B140"/>
      </a:accent5>
      <a:accent6>
        <a:srgbClr val="D62498"/>
      </a:accent6>
      <a:hlink>
        <a:srgbClr val="D62498"/>
      </a:hlink>
      <a:folHlink>
        <a:srgbClr val="5E8AB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A10-PPT-2020-Template-Light-Working-7-16-2021" id="{87653739-18E9-5D4E-9457-A3325B410DB3}" vid="{3AA794F3-8F28-4E4D-A784-FFBD4A6A3350}"/>
    </a:ext>
  </a:extLst>
</a:theme>
</file>

<file path=ppt/theme/theme2.xml><?xml version="1.0" encoding="utf-8"?>
<a:theme xmlns:a="http://schemas.openxmlformats.org/drawingml/2006/main" name="2_A10 Networks">
  <a:themeElements>
    <a:clrScheme name="A10 Networks">
      <a:dk1>
        <a:srgbClr val="000000"/>
      </a:dk1>
      <a:lt1>
        <a:srgbClr val="FFFFFF"/>
      </a:lt1>
      <a:dk2>
        <a:srgbClr val="001E61"/>
      </a:dk2>
      <a:lt2>
        <a:srgbClr val="E35105"/>
      </a:lt2>
      <a:accent1>
        <a:srgbClr val="440099"/>
      </a:accent1>
      <a:accent2>
        <a:srgbClr val="5E8AB3"/>
      </a:accent2>
      <a:accent3>
        <a:srgbClr val="0057B7"/>
      </a:accent3>
      <a:accent4>
        <a:srgbClr val="EF3340"/>
      </a:accent4>
      <a:accent5>
        <a:srgbClr val="00B140"/>
      </a:accent5>
      <a:accent6>
        <a:srgbClr val="D62498"/>
      </a:accent6>
      <a:hlink>
        <a:srgbClr val="D62498"/>
      </a:hlink>
      <a:folHlink>
        <a:srgbClr val="5E8AB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A10-PPT-2020-Template-Light-Working-7-16-2021" id="{87653739-18E9-5D4E-9457-A3325B410DB3}" vid="{3AA794F3-8F28-4E4D-A784-FFBD4A6A3350}"/>
    </a:ext>
  </a:extLst>
</a:theme>
</file>

<file path=ppt/theme/theme3.xml><?xml version="1.0" encoding="utf-8"?>
<a:theme xmlns:a="http://schemas.openxmlformats.org/drawingml/2006/main" name="Tema de Offic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3462</TotalTime>
  <Words>2612</Words>
  <Application>Microsoft Macintosh PowerPoint</Application>
  <PresentationFormat>Widescreen</PresentationFormat>
  <Paragraphs>470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Aptos</vt:lpstr>
      <vt:lpstr>Aptos Display</vt:lpstr>
      <vt:lpstr>Aptos Narrow</vt:lpstr>
      <vt:lpstr>Arial</vt:lpstr>
      <vt:lpstr>Calibri</vt:lpstr>
      <vt:lpstr>Calibri Light</vt:lpstr>
      <vt:lpstr>Roboto Light</vt:lpstr>
      <vt:lpstr>Rubik Light</vt:lpstr>
      <vt:lpstr>Wingdings</vt:lpstr>
      <vt:lpstr>1_A10 Networks</vt:lpstr>
      <vt:lpstr>2_A10 Networks</vt:lpstr>
      <vt:lpstr>Tema de Office</vt:lpstr>
      <vt:lpstr>A10 AI Firewall</vt:lpstr>
      <vt:lpstr>La adopción de la IA está creciendo rápido</vt:lpstr>
      <vt:lpstr>Por qué la seguridad de la IA importa</vt:lpstr>
      <vt:lpstr>PowerPoint Presentation</vt:lpstr>
      <vt:lpstr>PowerPoint Presentation</vt:lpstr>
      <vt:lpstr>Introduciendo el A10 AI Firewall</vt:lpstr>
      <vt:lpstr>Características del A10 AI FW</vt:lpstr>
      <vt:lpstr>A10 AI Firewall Benchmarks</vt:lpstr>
      <vt:lpstr>Rendimiento del AI Firewall</vt:lpstr>
      <vt:lpstr>Receta de seguridad AI</vt:lpstr>
      <vt:lpstr>Nuestras dos soluciones de AIFW</vt:lpstr>
      <vt:lpstr>Flujo de tráfico y transacciones con hardware A10</vt:lpstr>
      <vt:lpstr>Flujo de tráfico y transacciones con hardware A10</vt:lpstr>
      <vt:lpstr>Flujo de tráfico y transacciones con hardware A10</vt:lpstr>
      <vt:lpstr>Flujo de tráfico y transacciones con hardware A10</vt:lpstr>
      <vt:lpstr>Flujo de tráfico y transacciones con hardware A10</vt:lpstr>
      <vt:lpstr>Flujo de tráfico y transacciones con hardware A10</vt:lpstr>
      <vt:lpstr>Flujo de tráfico y transacciones con hardware A10</vt:lpstr>
      <vt:lpstr>Appliances de Hardware A10 AI Firewall</vt:lpstr>
      <vt:lpstr>Demo disponible en el stand de A10 Networks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Aída Gómez González</dc:creator>
  <cp:lastModifiedBy>Juan Navarro</cp:lastModifiedBy>
  <cp:revision>7</cp:revision>
  <dcterms:created xsi:type="dcterms:W3CDTF">2026-06-10T08:10:35Z</dcterms:created>
  <dcterms:modified xsi:type="dcterms:W3CDTF">2026-06-19T08:26:24Z</dcterms:modified>
</cp:coreProperties>
</file>