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0658A-6A43-4A83-AA22-D2A8EE848313}" v="1" dt="2026-06-24T18:04:00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30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de Manuel Clemente" userId="db2f5b90-13aa-4b0b-9f08-b05ba2c7dd26" providerId="ADAL" clId="{BE134781-4D44-4CE5-BF26-30FC8ADCBB15}"/>
    <pc:docChg chg="custSel modSld">
      <pc:chgData name="Carlos de Manuel Clemente" userId="db2f5b90-13aa-4b0b-9f08-b05ba2c7dd26" providerId="ADAL" clId="{BE134781-4D44-4CE5-BF26-30FC8ADCBB15}" dt="2026-06-24T18:21:33.311" v="387" actId="20577"/>
      <pc:docMkLst>
        <pc:docMk/>
      </pc:docMkLst>
      <pc:sldChg chg="modSp mod">
        <pc:chgData name="Carlos de Manuel Clemente" userId="db2f5b90-13aa-4b0b-9f08-b05ba2c7dd26" providerId="ADAL" clId="{BE134781-4D44-4CE5-BF26-30FC8ADCBB15}" dt="2026-06-24T18:04:02.032" v="322" actId="27636"/>
        <pc:sldMkLst>
          <pc:docMk/>
          <pc:sldMk cId="0" sldId="256"/>
        </pc:sldMkLst>
        <pc:spChg chg="mod">
          <ac:chgData name="Carlos de Manuel Clemente" userId="db2f5b90-13aa-4b0b-9f08-b05ba2c7dd26" providerId="ADAL" clId="{BE134781-4D44-4CE5-BF26-30FC8ADCBB15}" dt="2026-06-23T08:13:20.579" v="110" actId="113"/>
          <ac:spMkLst>
            <pc:docMk/>
            <pc:sldMk cId="0" sldId="256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24" v="321" actId="276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24" v="320" actId="27636"/>
          <ac:spMkLst>
            <pc:docMk/>
            <pc:sldMk cId="0" sldId="256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32" v="322" actId="27636"/>
          <ac:spMkLst>
            <pc:docMk/>
            <pc:sldMk cId="0" sldId="256"/>
            <ac:spMk id="10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2.104" v="333" actId="27636"/>
        <pc:sldMkLst>
          <pc:docMk/>
          <pc:sldMk cId="0" sldId="257"/>
        </pc:sldMkLst>
        <pc:spChg chg="mod">
          <ac:chgData name="Carlos de Manuel Clemente" userId="db2f5b90-13aa-4b0b-9f08-b05ba2c7dd26" providerId="ADAL" clId="{BE134781-4D44-4CE5-BF26-30FC8ADCBB15}" dt="2026-06-24T18:04:02.091" v="332" actId="27636"/>
          <ac:spMkLst>
            <pc:docMk/>
            <pc:sldMk cId="0" sldId="257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04" v="333" actId="27636"/>
          <ac:spMkLst>
            <pc:docMk/>
            <pc:sldMk cId="0" sldId="257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83" v="329" actId="27636"/>
          <ac:spMkLst>
            <pc:docMk/>
            <pc:sldMk cId="0" sldId="257"/>
            <ac:spMk id="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49" v="323" actId="27636"/>
          <ac:spMkLst>
            <pc:docMk/>
            <pc:sldMk cId="0" sldId="257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87" v="330" actId="27636"/>
          <ac:spMkLst>
            <pc:docMk/>
            <pc:sldMk cId="0" sldId="257"/>
            <ac:spMk id="1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91" v="331" actId="27636"/>
          <ac:spMkLst>
            <pc:docMk/>
            <pc:sldMk cId="0" sldId="257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65" v="326" actId="27636"/>
          <ac:spMkLst>
            <pc:docMk/>
            <pc:sldMk cId="0" sldId="257"/>
            <ac:spMk id="1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08:15.367" v="2" actId="27636"/>
          <ac:spMkLst>
            <pc:docMk/>
            <pc:sldMk cId="0" sldId="257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08:26.626" v="3" actId="1076"/>
          <ac:spMkLst>
            <pc:docMk/>
            <pc:sldMk cId="0" sldId="257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57" v="324" actId="2763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74" v="328" actId="27636"/>
          <ac:spMkLst>
            <pc:docMk/>
            <pc:sldMk cId="0" sldId="257"/>
            <ac:spMk id="1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70" v="327" actId="27636"/>
          <ac:spMkLst>
            <pc:docMk/>
            <pc:sldMk cId="0" sldId="257"/>
            <ac:spMk id="2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57" v="325" actId="27636"/>
          <ac:spMkLst>
            <pc:docMk/>
            <pc:sldMk cId="0" sldId="257"/>
            <ac:spMk id="23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2.156" v="341" actId="27636"/>
        <pc:sldMkLst>
          <pc:docMk/>
          <pc:sldMk cId="0" sldId="258"/>
        </pc:sldMkLst>
        <pc:spChg chg="mod">
          <ac:chgData name="Carlos de Manuel Clemente" userId="db2f5b90-13aa-4b0b-9f08-b05ba2c7dd26" providerId="ADAL" clId="{BE134781-4D44-4CE5-BF26-30FC8ADCBB15}" dt="2026-06-24T18:04:02.156" v="341" actId="27636"/>
          <ac:spMkLst>
            <pc:docMk/>
            <pc:sldMk cId="0" sldId="258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24" v="335" actId="27636"/>
          <ac:spMkLst>
            <pc:docMk/>
            <pc:sldMk cId="0" sldId="258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40" v="338" actId="27636"/>
          <ac:spMkLst>
            <pc:docMk/>
            <pc:sldMk cId="0" sldId="258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48" v="339" actId="27636"/>
          <ac:spMkLst>
            <pc:docMk/>
            <pc:sldMk cId="0" sldId="258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32" v="337" actId="2763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24" v="336" actId="276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15" v="334" actId="27636"/>
          <ac:spMkLst>
            <pc:docMk/>
            <pc:sldMk cId="0" sldId="258"/>
            <ac:spMk id="1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56" v="340" actId="27636"/>
          <ac:spMkLst>
            <pc:docMk/>
            <pc:sldMk cId="0" sldId="258"/>
            <ac:spMk id="15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2.264" v="355" actId="27636"/>
        <pc:sldMkLst>
          <pc:docMk/>
          <pc:sldMk cId="0" sldId="259"/>
        </pc:sldMkLst>
        <pc:spChg chg="mod">
          <ac:chgData name="Carlos de Manuel Clemente" userId="db2f5b90-13aa-4b0b-9f08-b05ba2c7dd26" providerId="ADAL" clId="{BE134781-4D44-4CE5-BF26-30FC8ADCBB15}" dt="2026-06-24T18:04:02.206" v="346" actId="27636"/>
          <ac:spMkLst>
            <pc:docMk/>
            <pc:sldMk cId="0" sldId="259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56" v="354" actId="27636"/>
          <ac:spMkLst>
            <pc:docMk/>
            <pc:sldMk cId="0" sldId="259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31" v="350" actId="27636"/>
          <ac:spMkLst>
            <pc:docMk/>
            <pc:sldMk cId="0" sldId="259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98" v="345" actId="27636"/>
          <ac:spMkLst>
            <pc:docMk/>
            <pc:sldMk cId="0" sldId="259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40" v="351" actId="27636"/>
          <ac:spMkLst>
            <pc:docMk/>
            <pc:sldMk cId="0" sldId="259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91" v="344" actId="2763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56" v="353" actId="27636"/>
          <ac:spMkLst>
            <pc:docMk/>
            <pc:sldMk cId="0" sldId="259"/>
            <ac:spMk id="1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15" v="347" actId="2763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48" v="352" actId="2763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64" v="355" actId="27636"/>
          <ac:spMkLst>
            <pc:docMk/>
            <pc:sldMk cId="0" sldId="259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73" v="342" actId="27636"/>
          <ac:spMkLst>
            <pc:docMk/>
            <pc:sldMk cId="0" sldId="259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23" v="348" actId="27636"/>
          <ac:spMkLst>
            <pc:docMk/>
            <pc:sldMk cId="0" sldId="259"/>
            <ac:spMk id="1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223" v="349" actId="2763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181" v="343" actId="27636"/>
          <ac:spMkLst>
            <pc:docMk/>
            <pc:sldMk cId="0" sldId="259"/>
            <ac:spMk id="21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2.347" v="361" actId="27636"/>
        <pc:sldMkLst>
          <pc:docMk/>
          <pc:sldMk cId="0" sldId="260"/>
        </pc:sldMkLst>
        <pc:spChg chg="mod">
          <ac:chgData name="Carlos de Manuel Clemente" userId="db2f5b90-13aa-4b0b-9f08-b05ba2c7dd26" providerId="ADAL" clId="{BE134781-4D44-4CE5-BF26-30FC8ADCBB15}" dt="2026-06-24T18:04:02.306" v="356" actId="27636"/>
          <ac:spMkLst>
            <pc:docMk/>
            <pc:sldMk cId="0" sldId="260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320" v="357" actId="27636"/>
          <ac:spMkLst>
            <pc:docMk/>
            <pc:sldMk cId="0" sldId="260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324" v="358" actId="27636"/>
          <ac:spMkLst>
            <pc:docMk/>
            <pc:sldMk cId="0" sldId="260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339" v="360" actId="2763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337" v="359" actId="2763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347" v="361" actId="27636"/>
          <ac:spMkLst>
            <pc:docMk/>
            <pc:sldMk cId="0" sldId="260"/>
            <ac:spMk id="15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0.889" v="203" actId="27636"/>
        <pc:sldMkLst>
          <pc:docMk/>
          <pc:sldMk cId="0" sldId="261"/>
        </pc:sldMkLst>
        <pc:spChg chg="mod">
          <ac:chgData name="Carlos de Manuel Clemente" userId="db2f5b90-13aa-4b0b-9f08-b05ba2c7dd26" providerId="ADAL" clId="{BE134781-4D44-4CE5-BF26-30FC8ADCBB15}" dt="2026-06-24T18:04:00.861" v="200" actId="27636"/>
          <ac:spMkLst>
            <pc:docMk/>
            <pc:sldMk cId="0" sldId="261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03" v="193" actId="27636"/>
          <ac:spMkLst>
            <pc:docMk/>
            <pc:sldMk cId="0" sldId="261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37" v="197" actId="27636"/>
          <ac:spMkLst>
            <pc:docMk/>
            <pc:sldMk cId="0" sldId="261"/>
            <ac:spMk id="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58" v="199" actId="27636"/>
          <ac:spMkLst>
            <pc:docMk/>
            <pc:sldMk cId="0" sldId="261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794" v="192" actId="2763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27" v="196" actId="2763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11" v="194" actId="27636"/>
          <ac:spMkLst>
            <pc:docMk/>
            <pc:sldMk cId="0" sldId="261"/>
            <ac:spMk id="1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50" v="198" actId="27636"/>
          <ac:spMkLst>
            <pc:docMk/>
            <pc:sldMk cId="0" sldId="261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20" v="195" actId="27636"/>
          <ac:spMkLst>
            <pc:docMk/>
            <pc:sldMk cId="0" sldId="261"/>
            <ac:spMk id="1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89" v="203" actId="27636"/>
          <ac:spMkLst>
            <pc:docMk/>
            <pc:sldMk cId="0" sldId="261"/>
            <ac:spMk id="2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78" v="202" actId="27636"/>
          <ac:spMkLst>
            <pc:docMk/>
            <pc:sldMk cId="0" sldId="261"/>
            <ac:spMk id="2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3:41.208" v="190" actId="14100"/>
          <ac:spMkLst>
            <pc:docMk/>
            <pc:sldMk cId="0" sldId="261"/>
            <ac:spMk id="2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728" v="191"/>
          <ac:spMkLst>
            <pc:docMk/>
            <pc:sldMk cId="0" sldId="261"/>
            <ac:spMk id="2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871" v="201" actId="27636"/>
          <ac:spMkLst>
            <pc:docMk/>
            <pc:sldMk cId="0" sldId="261"/>
            <ac:spMk id="24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027" v="213" actId="27636"/>
        <pc:sldMkLst>
          <pc:docMk/>
          <pc:sldMk cId="0" sldId="262"/>
        </pc:sldMkLst>
        <pc:spChg chg="mod">
          <ac:chgData name="Carlos de Manuel Clemente" userId="db2f5b90-13aa-4b0b-9f08-b05ba2c7dd26" providerId="ADAL" clId="{BE134781-4D44-4CE5-BF26-30FC8ADCBB15}" dt="2026-06-24T18:04:01.010" v="211" actId="27636"/>
          <ac:spMkLst>
            <pc:docMk/>
            <pc:sldMk cId="0" sldId="262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978" v="207" actId="27636"/>
          <ac:spMkLst>
            <pc:docMk/>
            <pc:sldMk cId="0" sldId="262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955" v="204" actId="27636"/>
          <ac:spMkLst>
            <pc:docMk/>
            <pc:sldMk cId="0" sldId="262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27" v="213" actId="27636"/>
          <ac:spMkLst>
            <pc:docMk/>
            <pc:sldMk cId="0" sldId="262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05" v="210" actId="2763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993" v="209" actId="2763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989" v="208" actId="27636"/>
          <ac:spMkLst>
            <pc:docMk/>
            <pc:sldMk cId="0" sldId="262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970" v="206" actId="27636"/>
          <ac:spMkLst>
            <pc:docMk/>
            <pc:sldMk cId="0" sldId="262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0.961" v="205" actId="27636"/>
          <ac:spMkLst>
            <pc:docMk/>
            <pc:sldMk cId="0" sldId="262"/>
            <ac:spMk id="1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20" v="212" actId="27636"/>
          <ac:spMkLst>
            <pc:docMk/>
            <pc:sldMk cId="0" sldId="262"/>
            <ac:spMk id="19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143" v="227" actId="27636"/>
        <pc:sldMkLst>
          <pc:docMk/>
          <pc:sldMk cId="0" sldId="263"/>
        </pc:sldMkLst>
        <pc:spChg chg="mod">
          <ac:chgData name="Carlos de Manuel Clemente" userId="db2f5b90-13aa-4b0b-9f08-b05ba2c7dd26" providerId="ADAL" clId="{BE134781-4D44-4CE5-BF26-30FC8ADCBB15}" dt="2026-06-24T18:04:01.110" v="222" actId="27636"/>
          <ac:spMkLst>
            <pc:docMk/>
            <pc:sldMk cId="0" sldId="263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27" v="225" actId="27636"/>
          <ac:spMkLst>
            <pc:docMk/>
            <pc:sldMk cId="0" sldId="263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43" v="227" actId="27636"/>
          <ac:spMkLst>
            <pc:docMk/>
            <pc:sldMk cId="0" sldId="263"/>
            <ac:spMk id="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36" v="226" actId="27636"/>
          <ac:spMkLst>
            <pc:docMk/>
            <pc:sldMk cId="0" sldId="263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02" v="221" actId="27636"/>
          <ac:spMkLst>
            <pc:docMk/>
            <pc:sldMk cId="0" sldId="263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54" v="215" actId="27636"/>
          <ac:spMkLst>
            <pc:docMk/>
            <pc:sldMk cId="0" sldId="263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20" v="224" actId="27636"/>
          <ac:spMkLst>
            <pc:docMk/>
            <pc:sldMk cId="0" sldId="263"/>
            <ac:spMk id="1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86" v="219" actId="27636"/>
          <ac:spMkLst>
            <pc:docMk/>
            <pc:sldMk cId="0" sldId="263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68" v="217" actId="27636"/>
          <ac:spMkLst>
            <pc:docMk/>
            <pc:sldMk cId="0" sldId="263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93" v="220" actId="27636"/>
          <ac:spMkLst>
            <pc:docMk/>
            <pc:sldMk cId="0" sldId="263"/>
            <ac:spMk id="2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11" v="223" actId="27636"/>
          <ac:spMkLst>
            <pc:docMk/>
            <pc:sldMk cId="0" sldId="263"/>
            <ac:spMk id="2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60" v="216" actId="27636"/>
          <ac:spMkLst>
            <pc:docMk/>
            <pc:sldMk cId="0" sldId="263"/>
            <ac:spMk id="2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44" v="214" actId="27636"/>
          <ac:spMkLst>
            <pc:docMk/>
            <pc:sldMk cId="0" sldId="263"/>
            <ac:spMk id="2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077" v="218" actId="27636"/>
          <ac:spMkLst>
            <pc:docMk/>
            <pc:sldMk cId="0" sldId="263"/>
            <ac:spMk id="31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218" v="232" actId="27636"/>
        <pc:sldMkLst>
          <pc:docMk/>
          <pc:sldMk cId="0" sldId="264"/>
        </pc:sldMkLst>
        <pc:spChg chg="mod">
          <ac:chgData name="Carlos de Manuel Clemente" userId="db2f5b90-13aa-4b0b-9f08-b05ba2c7dd26" providerId="ADAL" clId="{BE134781-4D44-4CE5-BF26-30FC8ADCBB15}" dt="2026-06-24T18:04:01.201" v="230" actId="27636"/>
          <ac:spMkLst>
            <pc:docMk/>
            <pc:sldMk cId="0" sldId="264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94" v="229" actId="27636"/>
          <ac:spMkLst>
            <pc:docMk/>
            <pc:sldMk cId="0" sldId="264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18" v="232" actId="27636"/>
          <ac:spMkLst>
            <pc:docMk/>
            <pc:sldMk cId="0" sldId="264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10" v="231" actId="27636"/>
          <ac:spMkLst>
            <pc:docMk/>
            <pc:sldMk cId="0" sldId="264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187" v="228" actId="27636"/>
          <ac:spMkLst>
            <pc:docMk/>
            <pc:sldMk cId="0" sldId="264"/>
            <ac:spMk id="11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9:23.316" v="376" actId="20577"/>
        <pc:sldMkLst>
          <pc:docMk/>
          <pc:sldMk cId="0" sldId="265"/>
        </pc:sldMkLst>
        <pc:spChg chg="mod">
          <ac:chgData name="Carlos de Manuel Clemente" userId="db2f5b90-13aa-4b0b-9f08-b05ba2c7dd26" providerId="ADAL" clId="{BE134781-4D44-4CE5-BF26-30FC8ADCBB15}" dt="2026-06-24T18:04:01.337" v="244" actId="27636"/>
          <ac:spMkLst>
            <pc:docMk/>
            <pc:sldMk cId="0" sldId="265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320" v="242" actId="27636"/>
          <ac:spMkLst>
            <pc:docMk/>
            <pc:sldMk cId="0" sldId="265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326" v="243" actId="27636"/>
          <ac:spMkLst>
            <pc:docMk/>
            <pc:sldMk cId="0" sldId="265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4:16.609" v="168" actId="20577"/>
          <ac:spMkLst>
            <pc:docMk/>
            <pc:sldMk cId="0" sldId="265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1:35.049" v="104" actId="113"/>
          <ac:spMkLst>
            <pc:docMk/>
            <pc:sldMk cId="0" sldId="265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38" v="233" actId="27636"/>
          <ac:spMkLst>
            <pc:docMk/>
            <pc:sldMk cId="0" sldId="265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51" v="234" actId="27636"/>
          <ac:spMkLst>
            <pc:docMk/>
            <pc:sldMk cId="0" sldId="265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77" v="238" actId="27636"/>
          <ac:spMkLst>
            <pc:docMk/>
            <pc:sldMk cId="0" sldId="265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55" v="235" actId="27636"/>
          <ac:spMkLst>
            <pc:docMk/>
            <pc:sldMk cId="0" sldId="265"/>
            <ac:spMk id="1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89" v="239" actId="27636"/>
          <ac:spMkLst>
            <pc:docMk/>
            <pc:sldMk cId="0" sldId="265"/>
            <ac:spMk id="2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59" v="236" actId="27636"/>
          <ac:spMkLst>
            <pc:docMk/>
            <pc:sldMk cId="0" sldId="265"/>
            <ac:spMk id="2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271" v="237" actId="27636"/>
          <ac:spMkLst>
            <pc:docMk/>
            <pc:sldMk cId="0" sldId="265"/>
            <ac:spMk id="2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310" v="241" actId="27636"/>
          <ac:spMkLst>
            <pc:docMk/>
            <pc:sldMk cId="0" sldId="265"/>
            <ac:spMk id="2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342" v="245" actId="27636"/>
          <ac:spMkLst>
            <pc:docMk/>
            <pc:sldMk cId="0" sldId="265"/>
            <ac:spMk id="2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9:23.316" v="376" actId="20577"/>
          <ac:spMkLst>
            <pc:docMk/>
            <pc:sldMk cId="0" sldId="265"/>
            <ac:spMk id="30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21:33.311" v="387" actId="20577"/>
        <pc:sldMkLst>
          <pc:docMk/>
          <pc:sldMk cId="0" sldId="266"/>
        </pc:sldMkLst>
        <pc:spChg chg="mod">
          <ac:chgData name="Carlos de Manuel Clemente" userId="db2f5b90-13aa-4b0b-9f08-b05ba2c7dd26" providerId="ADAL" clId="{BE134781-4D44-4CE5-BF26-30FC8ADCBB15}" dt="2026-06-24T18:04:01.375" v="246" actId="27636"/>
          <ac:spMkLst>
            <pc:docMk/>
            <pc:sldMk cId="0" sldId="266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29" v="252" actId="27636"/>
          <ac:spMkLst>
            <pc:docMk/>
            <pc:sldMk cId="0" sldId="266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391" v="248" actId="27636"/>
          <ac:spMkLst>
            <pc:docMk/>
            <pc:sldMk cId="0" sldId="266"/>
            <ac:spMk id="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04" v="249" actId="27636"/>
          <ac:spMkLst>
            <pc:docMk/>
            <pc:sldMk cId="0" sldId="266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4:38.299" v="172" actId="403"/>
          <ac:spMkLst>
            <pc:docMk/>
            <pc:sldMk cId="0" sldId="266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4:31.954" v="171" actId="2763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37" v="253" actId="27636"/>
          <ac:spMkLst>
            <pc:docMk/>
            <pc:sldMk cId="0" sldId="266"/>
            <ac:spMk id="1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21:33.311" v="387" actId="20577"/>
          <ac:spMkLst>
            <pc:docMk/>
            <pc:sldMk cId="0" sldId="266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08" v="250" actId="27636"/>
          <ac:spMkLst>
            <pc:docMk/>
            <pc:sldMk cId="0" sldId="266"/>
            <ac:spMk id="1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20" v="251" actId="27636"/>
          <ac:spMkLst>
            <pc:docMk/>
            <pc:sldMk cId="0" sldId="266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41" v="254" actId="27636"/>
          <ac:spMkLst>
            <pc:docMk/>
            <pc:sldMk cId="0" sldId="266"/>
            <ac:spMk id="18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520" v="259" actId="27636"/>
        <pc:sldMkLst>
          <pc:docMk/>
          <pc:sldMk cId="0" sldId="267"/>
        </pc:sldMkLst>
        <pc:spChg chg="mod">
          <ac:chgData name="Carlos de Manuel Clemente" userId="db2f5b90-13aa-4b0b-9f08-b05ba2c7dd26" providerId="ADAL" clId="{BE134781-4D44-4CE5-BF26-30FC8ADCBB15}" dt="2026-06-24T18:04:01.507" v="257" actId="27636"/>
          <ac:spMkLst>
            <pc:docMk/>
            <pc:sldMk cId="0" sldId="267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91" v="255" actId="27636"/>
          <ac:spMkLst>
            <pc:docMk/>
            <pc:sldMk cId="0" sldId="267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20" v="259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07" v="258" actId="27636"/>
          <ac:spMkLst>
            <pc:docMk/>
            <pc:sldMk cId="0" sldId="267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499" v="256" actId="27636"/>
          <ac:spMkLst>
            <pc:docMk/>
            <pc:sldMk cId="0" sldId="267"/>
            <ac:spMk id="11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790" v="295" actId="27636"/>
        <pc:sldMkLst>
          <pc:docMk/>
          <pc:sldMk cId="0" sldId="268"/>
        </pc:sldMkLst>
        <pc:spChg chg="mod">
          <ac:chgData name="Carlos de Manuel Clemente" userId="db2f5b90-13aa-4b0b-9f08-b05ba2c7dd26" providerId="ADAL" clId="{BE134781-4D44-4CE5-BF26-30FC8ADCBB15}" dt="2026-06-24T18:04:01.553" v="262" actId="27636"/>
          <ac:spMkLst>
            <pc:docMk/>
            <pc:sldMk cId="0" sldId="268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57" v="263" actId="27636"/>
          <ac:spMkLst>
            <pc:docMk/>
            <pc:sldMk cId="0" sldId="268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7:50.040" v="113" actId="27636"/>
          <ac:spMkLst>
            <pc:docMk/>
            <pc:sldMk cId="0" sldId="268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31" v="287" actId="27636"/>
          <ac:spMkLst>
            <pc:docMk/>
            <pc:sldMk cId="0" sldId="268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48" v="261" actId="27636"/>
          <ac:spMkLst>
            <pc:docMk/>
            <pc:sldMk cId="0" sldId="268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40" v="274" actId="27636"/>
          <ac:spMkLst>
            <pc:docMk/>
            <pc:sldMk cId="0" sldId="268"/>
            <ac:spMk id="1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81" v="280" actId="27636"/>
          <ac:spMkLst>
            <pc:docMk/>
            <pc:sldMk cId="0" sldId="268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39" v="288" actId="27636"/>
          <ac:spMkLst>
            <pc:docMk/>
            <pc:sldMk cId="0" sldId="268"/>
            <ac:spMk id="1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54" v="290" actId="27636"/>
          <ac:spMkLst>
            <pc:docMk/>
            <pc:sldMk cId="0" sldId="268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81" v="294" actId="27636"/>
          <ac:spMkLst>
            <pc:docMk/>
            <pc:sldMk cId="0" sldId="268"/>
            <ac:spMk id="1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87" v="266" actId="27636"/>
          <ac:spMkLst>
            <pc:docMk/>
            <pc:sldMk cId="0" sldId="268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90" v="267" actId="27636"/>
          <ac:spMkLst>
            <pc:docMk/>
            <pc:sldMk cId="0" sldId="268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23" v="286" actId="27636"/>
          <ac:spMkLst>
            <pc:docMk/>
            <pc:sldMk cId="0" sldId="268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73" v="265" actId="27636"/>
          <ac:spMkLst>
            <pc:docMk/>
            <pc:sldMk cId="0" sldId="268"/>
            <ac:spMk id="1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73" v="264" actId="27636"/>
          <ac:spMkLst>
            <pc:docMk/>
            <pc:sldMk cId="0" sldId="268"/>
            <ac:spMk id="1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32" v="272" actId="27636"/>
          <ac:spMkLst>
            <pc:docMk/>
            <pc:sldMk cId="0" sldId="268"/>
            <ac:spMk id="2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23" v="271" actId="27636"/>
          <ac:spMkLst>
            <pc:docMk/>
            <pc:sldMk cId="0" sldId="268"/>
            <ac:spMk id="2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37" v="273" actId="27636"/>
          <ac:spMkLst>
            <pc:docMk/>
            <pc:sldMk cId="0" sldId="268"/>
            <ac:spMk id="2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07" v="269" actId="27636"/>
          <ac:spMkLst>
            <pc:docMk/>
            <pc:sldMk cId="0" sldId="268"/>
            <ac:spMk id="2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56" v="291" actId="27636"/>
          <ac:spMkLst>
            <pc:docMk/>
            <pc:sldMk cId="0" sldId="268"/>
            <ac:spMk id="2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15" v="270" actId="27636"/>
          <ac:spMkLst>
            <pc:docMk/>
            <pc:sldMk cId="0" sldId="268"/>
            <ac:spMk id="2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90" v="281" actId="27636"/>
          <ac:spMkLst>
            <pc:docMk/>
            <pc:sldMk cId="0" sldId="268"/>
            <ac:spMk id="2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73" v="278" actId="27636"/>
          <ac:spMkLst>
            <pc:docMk/>
            <pc:sldMk cId="0" sldId="268"/>
            <ac:spMk id="2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65" v="277" actId="27636"/>
          <ac:spMkLst>
            <pc:docMk/>
            <pc:sldMk cId="0" sldId="268"/>
            <ac:spMk id="3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58" v="276" actId="27636"/>
          <ac:spMkLst>
            <pc:docMk/>
            <pc:sldMk cId="0" sldId="268"/>
            <ac:spMk id="3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06" v="283" actId="27636"/>
          <ac:spMkLst>
            <pc:docMk/>
            <pc:sldMk cId="0" sldId="268"/>
            <ac:spMk id="3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14" v="284" actId="27636"/>
          <ac:spMkLst>
            <pc:docMk/>
            <pc:sldMk cId="0" sldId="268"/>
            <ac:spMk id="3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98" v="282" actId="27636"/>
          <ac:spMkLst>
            <pc:docMk/>
            <pc:sldMk cId="0" sldId="268"/>
            <ac:spMk id="3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7:53.957" v="115" actId="27636"/>
          <ac:spMkLst>
            <pc:docMk/>
            <pc:sldMk cId="0" sldId="268"/>
            <ac:spMk id="3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73" v="293" actId="27636"/>
          <ac:spMkLst>
            <pc:docMk/>
            <pc:sldMk cId="0" sldId="268"/>
            <ac:spMk id="3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90" v="295" actId="27636"/>
          <ac:spMkLst>
            <pc:docMk/>
            <pc:sldMk cId="0" sldId="268"/>
            <ac:spMk id="3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40" v="260" actId="27636"/>
          <ac:spMkLst>
            <pc:docMk/>
            <pc:sldMk cId="0" sldId="268"/>
            <ac:spMk id="4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48" v="289" actId="27636"/>
          <ac:spMkLst>
            <pc:docMk/>
            <pc:sldMk cId="0" sldId="268"/>
            <ac:spMk id="4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64" v="292" actId="27636"/>
          <ac:spMkLst>
            <pc:docMk/>
            <pc:sldMk cId="0" sldId="268"/>
            <ac:spMk id="4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598" v="268" actId="27636"/>
          <ac:spMkLst>
            <pc:docMk/>
            <pc:sldMk cId="0" sldId="268"/>
            <ac:spMk id="4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723" v="285" actId="27636"/>
          <ac:spMkLst>
            <pc:docMk/>
            <pc:sldMk cId="0" sldId="268"/>
            <ac:spMk id="4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7:58.327" v="117" actId="27636"/>
          <ac:spMkLst>
            <pc:docMk/>
            <pc:sldMk cId="0" sldId="268"/>
            <ac:spMk id="4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73" v="279" actId="27636"/>
          <ac:spMkLst>
            <pc:docMk/>
            <pc:sldMk cId="0" sldId="268"/>
            <ac:spMk id="4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649" v="275" actId="27636"/>
          <ac:spMkLst>
            <pc:docMk/>
            <pc:sldMk cId="0" sldId="268"/>
            <ac:spMk id="47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848" v="301" actId="27636"/>
        <pc:sldMkLst>
          <pc:docMk/>
          <pc:sldMk cId="0" sldId="269"/>
        </pc:sldMkLst>
        <pc:spChg chg="mod">
          <ac:chgData name="Carlos de Manuel Clemente" userId="db2f5b90-13aa-4b0b-9f08-b05ba2c7dd26" providerId="ADAL" clId="{BE134781-4D44-4CE5-BF26-30FC8ADCBB15}" dt="2026-06-24T18:04:01.815" v="296" actId="27636"/>
          <ac:spMkLst>
            <pc:docMk/>
            <pc:sldMk cId="0" sldId="269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39" v="299" actId="27636"/>
          <ac:spMkLst>
            <pc:docMk/>
            <pc:sldMk cId="0" sldId="269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2:09.737" v="105" actId="404"/>
          <ac:spMkLst>
            <pc:docMk/>
            <pc:sldMk cId="0" sldId="269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2:13.661" v="106" actId="404"/>
          <ac:spMkLst>
            <pc:docMk/>
            <pc:sldMk cId="0" sldId="269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2:18.690" v="107" actId="404"/>
          <ac:spMkLst>
            <pc:docMk/>
            <pc:sldMk cId="0" sldId="269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2:21.301" v="108" actId="404"/>
          <ac:spMkLst>
            <pc:docMk/>
            <pc:sldMk cId="0" sldId="269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12:24.472" v="109" actId="404"/>
          <ac:spMkLst>
            <pc:docMk/>
            <pc:sldMk cId="0" sldId="269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48" v="301" actId="27636"/>
          <ac:spMkLst>
            <pc:docMk/>
            <pc:sldMk cId="0" sldId="269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39" v="300" actId="27636"/>
          <ac:spMkLst>
            <pc:docMk/>
            <pc:sldMk cId="0" sldId="269"/>
            <ac:spMk id="1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23" v="297" actId="27636"/>
          <ac:spMkLst>
            <pc:docMk/>
            <pc:sldMk cId="0" sldId="269"/>
            <ac:spMk id="2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31" v="298" actId="27636"/>
          <ac:spMkLst>
            <pc:docMk/>
            <pc:sldMk cId="0" sldId="269"/>
            <ac:spMk id="23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957" v="315" actId="27636"/>
        <pc:sldMkLst>
          <pc:docMk/>
          <pc:sldMk cId="0" sldId="270"/>
        </pc:sldMkLst>
        <pc:spChg chg="mod">
          <ac:chgData name="Carlos de Manuel Clemente" userId="db2f5b90-13aa-4b0b-9f08-b05ba2c7dd26" providerId="ADAL" clId="{BE134781-4D44-4CE5-BF26-30FC8ADCBB15}" dt="2026-06-24T18:04:01.949" v="314" actId="27636"/>
          <ac:spMkLst>
            <pc:docMk/>
            <pc:sldMk cId="0" sldId="270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57" v="315" actId="27636"/>
          <ac:spMkLst>
            <pc:docMk/>
            <pc:sldMk cId="0" sldId="270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91" v="303" actId="27636"/>
          <ac:spMkLst>
            <pc:docMk/>
            <pc:sldMk cId="0" sldId="270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15" v="308" actId="27636"/>
          <ac:spMkLst>
            <pc:docMk/>
            <pc:sldMk cId="0" sldId="270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47" v="313" actId="27636"/>
          <ac:spMkLst>
            <pc:docMk/>
            <pc:sldMk cId="0" sldId="270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34" v="311" actId="27636"/>
          <ac:spMkLst>
            <pc:docMk/>
            <pc:sldMk cId="0" sldId="270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03" v="305" actId="27636"/>
          <ac:spMkLst>
            <pc:docMk/>
            <pc:sldMk cId="0" sldId="270"/>
            <ac:spMk id="12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91" v="304" actId="27636"/>
          <ac:spMkLst>
            <pc:docMk/>
            <pc:sldMk cId="0" sldId="270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25" v="309" actId="27636"/>
          <ac:spMkLst>
            <pc:docMk/>
            <pc:sldMk cId="0" sldId="270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07" v="306" actId="27636"/>
          <ac:spMkLst>
            <pc:docMk/>
            <pc:sldMk cId="0" sldId="270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07" v="307" actId="27636"/>
          <ac:spMkLst>
            <pc:docMk/>
            <pc:sldMk cId="0" sldId="270"/>
            <ac:spMk id="1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886" v="302" actId="27636"/>
          <ac:spMkLst>
            <pc:docMk/>
            <pc:sldMk cId="0" sldId="270"/>
            <ac:spMk id="1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29" v="310" actId="27636"/>
          <ac:spMkLst>
            <pc:docMk/>
            <pc:sldMk cId="0" sldId="270"/>
            <ac:spMk id="2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42" v="312" actId="27636"/>
          <ac:spMkLst>
            <pc:docMk/>
            <pc:sldMk cId="0" sldId="270"/>
            <ac:spMk id="21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1.983" v="317" actId="27636"/>
        <pc:sldMkLst>
          <pc:docMk/>
          <pc:sldMk cId="0" sldId="271"/>
        </pc:sldMkLst>
        <pc:spChg chg="mod">
          <ac:chgData name="Carlos de Manuel Clemente" userId="db2f5b90-13aa-4b0b-9f08-b05ba2c7dd26" providerId="ADAL" clId="{BE134781-4D44-4CE5-BF26-30FC8ADCBB15}" dt="2026-06-24T18:04:01.983" v="317" actId="27636"/>
          <ac:spMkLst>
            <pc:docMk/>
            <pc:sldMk cId="0" sldId="271"/>
            <ac:spMk id="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71" v="316" actId="27636"/>
          <ac:spMkLst>
            <pc:docMk/>
            <pc:sldMk cId="0" sldId="271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1:43.904" v="140" actId="403"/>
          <ac:spMkLst>
            <pc:docMk/>
            <pc:sldMk cId="0" sldId="271"/>
            <ac:spMk id="7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1:32.668" v="137" actId="14100"/>
          <ac:spMkLst>
            <pc:docMk/>
            <pc:sldMk cId="0" sldId="271"/>
            <ac:spMk id="8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1:04.378" v="128" actId="27636"/>
          <ac:spMkLst>
            <pc:docMk/>
            <pc:sldMk cId="0" sldId="271"/>
            <ac:spMk id="10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0:57.360" v="126" actId="14100"/>
          <ac:spMkLst>
            <pc:docMk/>
            <pc:sldMk cId="0" sldId="271"/>
            <ac:spMk id="11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1:23.076" v="134" actId="403"/>
          <ac:spMkLst>
            <pc:docMk/>
            <pc:sldMk cId="0" sldId="271"/>
            <ac:spMk id="13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1:14.175" v="131" actId="14100"/>
          <ac:spMkLst>
            <pc:docMk/>
            <pc:sldMk cId="0" sldId="271"/>
            <ac:spMk id="1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2:06.679" v="141" actId="14100"/>
          <ac:spMkLst>
            <pc:docMk/>
            <pc:sldMk cId="0" sldId="271"/>
            <ac:spMk id="15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2:13.290" v="144" actId="1076"/>
          <ac:spMkLst>
            <pc:docMk/>
            <pc:sldMk cId="0" sldId="271"/>
            <ac:spMk id="16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3T08:22:09.914" v="143" actId="27636"/>
          <ac:spMkLst>
            <pc:docMk/>
            <pc:sldMk cId="0" sldId="271"/>
            <ac:spMk id="17" creationId="{00000000-0000-0000-0000-000000000000}"/>
          </ac:spMkLst>
        </pc:spChg>
      </pc:sldChg>
      <pc:sldChg chg="modSp mod">
        <pc:chgData name="Carlos de Manuel Clemente" userId="db2f5b90-13aa-4b0b-9f08-b05ba2c7dd26" providerId="ADAL" clId="{BE134781-4D44-4CE5-BF26-30FC8ADCBB15}" dt="2026-06-24T18:04:02.007" v="319" actId="27636"/>
        <pc:sldMkLst>
          <pc:docMk/>
          <pc:sldMk cId="0" sldId="272"/>
        </pc:sldMkLst>
        <pc:spChg chg="mod">
          <ac:chgData name="Carlos de Manuel Clemente" userId="db2f5b90-13aa-4b0b-9f08-b05ba2c7dd26" providerId="ADAL" clId="{BE134781-4D44-4CE5-BF26-30FC8ADCBB15}" dt="2026-06-23T08:13:27.173" v="111" actId="113"/>
          <ac:spMkLst>
            <pc:docMk/>
            <pc:sldMk cId="0" sldId="272"/>
            <ac:spMk id="4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1.999" v="318" actId="27636"/>
          <ac:spMkLst>
            <pc:docMk/>
            <pc:sldMk cId="0" sldId="272"/>
            <ac:spMk id="9" creationId="{00000000-0000-0000-0000-000000000000}"/>
          </ac:spMkLst>
        </pc:spChg>
        <pc:spChg chg="mod">
          <ac:chgData name="Carlos de Manuel Clemente" userId="db2f5b90-13aa-4b0b-9f08-b05ba2c7dd26" providerId="ADAL" clId="{BE134781-4D44-4CE5-BF26-30FC8ADCBB15}" dt="2026-06-24T18:04:02.007" v="319" actId="27636"/>
          <ac:spMkLst>
            <pc:docMk/>
            <pc:sldMk cId="0" sldId="272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870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3262A">
                  <a:alpha val="100000"/>
                </a:srgbClr>
              </a:gs>
              <a:gs pos="60000">
                <a:srgbClr val="16181A">
                  <a:alpha val="100000"/>
                </a:srgbClr>
              </a:gs>
              <a:gs pos="100000">
                <a:srgbClr val="121315">
                  <a:alpha val="100000"/>
                </a:srgbClr>
              </a:gs>
            </a:gsLst>
            <a:path path="circle">
              <a:fillToRect l="78000" t="18000" r="22000" b="82000"/>
            </a:path>
          </a:gradFill>
          <a:ln/>
        </p:spPr>
        <p:txBody>
          <a:bodyPr/>
          <a:lstStyle/>
          <a:p>
            <a:endParaRPr lang="es-E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0552" y="514350"/>
            <a:ext cx="2876848" cy="1219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0600" y="990600"/>
            <a:ext cx="179374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E9B9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JORNADAS TÉCNICAS REDIRIS 2026 · A CORUÑA</a:t>
            </a:r>
            <a:endParaRPr lang="en-US" sz="1800" b="1" dirty="0"/>
          </a:p>
        </p:txBody>
      </p:sp>
      <p:sp>
        <p:nvSpPr>
          <p:cNvPr id="5" name="Shape 2"/>
          <p:cNvSpPr/>
          <p:nvPr/>
        </p:nvSpPr>
        <p:spPr>
          <a:xfrm>
            <a:off x="990600" y="3724275"/>
            <a:ext cx="1638300" cy="1638300"/>
          </a:xfrm>
          <a:prstGeom prst="roundRect">
            <a:avLst>
              <a:gd name="adj" fmla="val 9302"/>
            </a:avLst>
          </a:prstGeom>
          <a:gradFill rotWithShape="1">
            <a:gsLst>
              <a:gs pos="0">
                <a:srgbClr val="5A8F3C">
                  <a:alpha val="100000"/>
                </a:srgbClr>
              </a:gs>
              <a:gs pos="100000">
                <a:srgbClr val="3F6E2A">
                  <a:alpha val="100000"/>
                </a:srgbClr>
              </a:gs>
            </a:gsLst>
            <a:lin ang="4200000" scaled="0"/>
          </a:gradFill>
          <a:ln/>
          <a:effectLst>
            <a:outerShdw blurRad="419100" dist="17145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143000" y="3857625"/>
            <a:ext cx="69353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DCEC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802.1X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272927" y="4267200"/>
            <a:ext cx="1149697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F3F8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SSID</a:t>
            </a:r>
            <a:endParaRPr lang="en-US" sz="3750" dirty="0"/>
          </a:p>
        </p:txBody>
      </p:sp>
      <p:sp>
        <p:nvSpPr>
          <p:cNvPr id="8" name="Text 5"/>
          <p:cNvSpPr/>
          <p:nvPr/>
        </p:nvSpPr>
        <p:spPr>
          <a:xfrm>
            <a:off x="908685" y="5076825"/>
            <a:ext cx="1802130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975" kern="0" spc="39" dirty="0">
                <a:solidFill>
                  <a:srgbClr val="CFE3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Secure Access</a:t>
            </a:r>
            <a:endParaRPr lang="en-US" sz="975" dirty="0"/>
          </a:p>
        </p:txBody>
      </p:sp>
      <p:sp>
        <p:nvSpPr>
          <p:cNvPr id="9" name="Text 6"/>
          <p:cNvSpPr/>
          <p:nvPr/>
        </p:nvSpPr>
        <p:spPr>
          <a:xfrm>
            <a:off x="3143250" y="3338066"/>
            <a:ext cx="11315700" cy="1184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lang="en-US" sz="9600" b="1" kern="0" spc="-288" dirty="0">
                <a:solidFill>
                  <a:srgbClr val="F7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My </a:t>
            </a:r>
            <a:r>
              <a:rPr lang="en-US" sz="9600" b="1" kern="0" spc="-288" dirty="0">
                <a:solidFill>
                  <a:srgbClr val="7CB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SSID</a:t>
            </a:r>
            <a:endParaRPr lang="en-US" sz="9600" dirty="0"/>
          </a:p>
        </p:txBody>
      </p:sp>
      <p:sp>
        <p:nvSpPr>
          <p:cNvPr id="10" name="Text 7"/>
          <p:cNvSpPr/>
          <p:nvPr/>
        </p:nvSpPr>
        <p:spPr>
          <a:xfrm>
            <a:off x="3143250" y="4769793"/>
            <a:ext cx="10595610" cy="10170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850" dirty="0">
                <a:solidFill>
                  <a:srgbClr val="C9CB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Cocinando la nueva red de la UCLM con </a:t>
            </a:r>
            <a:r>
              <a:rPr lang="en-US" sz="2850" b="1" dirty="0">
                <a:solidFill>
                  <a:srgbClr val="F4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Central </a:t>
            </a:r>
            <a:r>
              <a:rPr lang="en-US" sz="2850" dirty="0">
                <a:solidFill>
                  <a:srgbClr val="C9CB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</a:t>
            </a:r>
            <a:r>
              <a:rPr lang="en-US" sz="2850" b="1" dirty="0">
                <a:solidFill>
                  <a:srgbClr val="F4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</a:t>
            </a:r>
            <a:endParaRPr lang="en-US" sz="2850" dirty="0"/>
          </a:p>
        </p:txBody>
      </p:sp>
      <p:sp>
        <p:nvSpPr>
          <p:cNvPr id="11" name="Text 8"/>
          <p:cNvSpPr/>
          <p:nvPr/>
        </p:nvSpPr>
        <p:spPr>
          <a:xfrm>
            <a:off x="990600" y="7791450"/>
            <a:ext cx="179374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" dirty="0">
                <a:solidFill>
                  <a:srgbClr val="A7A9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Carlos de Manuel Clemente · Analista de Sistemas y Redes · UCLM</a:t>
            </a:r>
            <a:endParaRPr lang="en-US" sz="18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857250"/>
            <a:ext cx="182308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CONECTIVIDAD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857250" y="1247775"/>
            <a:ext cx="18230850" cy="601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350" b="1" kern="0" spc="-65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RedUCLM: troncal en estrella</a:t>
            </a:r>
            <a:endParaRPr lang="en-US" sz="4350" dirty="0"/>
          </a:p>
        </p:txBody>
      </p:sp>
      <p:sp>
        <p:nvSpPr>
          <p:cNvPr id="5" name="Shape 2"/>
          <p:cNvSpPr/>
          <p:nvPr/>
        </p:nvSpPr>
        <p:spPr>
          <a:xfrm>
            <a:off x="857250" y="2211288"/>
            <a:ext cx="4953000" cy="3496866"/>
          </a:xfrm>
          <a:prstGeom prst="roundRect">
            <a:avLst>
              <a:gd name="adj" fmla="val 5448"/>
            </a:avLst>
          </a:prstGeom>
          <a:gradFill rotWithShape="1">
            <a:gsLst>
              <a:gs pos="0">
                <a:srgbClr val="1F7D90">
                  <a:alpha val="100000"/>
                </a:srgbClr>
              </a:gs>
              <a:gs pos="100000">
                <a:srgbClr val="14525E">
                  <a:alpha val="100000"/>
                </a:srgbClr>
              </a:gs>
            </a:gsLst>
            <a:lin ang="3900000" scaled="0"/>
          </a:gradFill>
          <a:ln/>
          <a:effectLst>
            <a:outerShdw blurRad="419100" dist="171450" dir="5400000" algn="bl" rotWithShape="0">
              <a:srgbClr val="14525E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238250" y="2573238"/>
            <a:ext cx="461010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50" dirty="0">
                <a:solidFill>
                  <a:srgbClr val="FFFFFF">
                    <a:alpha val="85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NODO CENTRAL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238250" y="2906613"/>
            <a:ext cx="46101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Ciudad Real</a:t>
            </a:r>
            <a:endParaRPr lang="en-US" sz="3150" dirty="0"/>
          </a:p>
        </p:txBody>
      </p:sp>
      <p:sp>
        <p:nvSpPr>
          <p:cNvPr id="8" name="Shape 5"/>
          <p:cNvSpPr/>
          <p:nvPr/>
        </p:nvSpPr>
        <p:spPr>
          <a:xfrm>
            <a:off x="1238250" y="3554313"/>
            <a:ext cx="4191000" cy="829270"/>
          </a:xfrm>
          <a:prstGeom prst="roundRect">
            <a:avLst>
              <a:gd name="adj" fmla="val 11486"/>
            </a:avLst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1409700" y="3687663"/>
            <a:ext cx="3973830" cy="6006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8320 VSX – </a:t>
            </a:r>
            <a:r>
              <a:rPr lang="en-US" sz="165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nivel</a:t>
            </a: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 de </a:t>
            </a:r>
            <a:r>
              <a:rPr lang="en-US" sz="165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clientes</a:t>
            </a: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UBT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1238250" y="4516934"/>
            <a:ext cx="4191000" cy="829270"/>
          </a:xfrm>
          <a:prstGeom prst="roundRect">
            <a:avLst>
              <a:gd name="adj" fmla="val 11486"/>
            </a:avLst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1409700" y="4650284"/>
            <a:ext cx="3973830" cy="6006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 7220 – </a:t>
            </a: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gateways AOS10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6096000" y="2730996"/>
            <a:ext cx="1238250" cy="28575"/>
          </a:xfrm>
          <a:prstGeom prst="rect">
            <a:avLst/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7505700" y="2654796"/>
            <a:ext cx="138957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2×10G RedIRIS</a:t>
            </a:r>
            <a:endParaRPr lang="en-US" sz="1275" dirty="0"/>
          </a:p>
        </p:txBody>
      </p:sp>
      <p:sp>
        <p:nvSpPr>
          <p:cNvPr id="14" name="Shape 11"/>
          <p:cNvSpPr/>
          <p:nvPr/>
        </p:nvSpPr>
        <p:spPr>
          <a:xfrm>
            <a:off x="8940403" y="2416671"/>
            <a:ext cx="8490347" cy="657225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9178528" y="2597646"/>
            <a:ext cx="826880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Albacete</a:t>
            </a:r>
            <a:endParaRPr lang="en-US" sz="2025" dirty="0"/>
          </a:p>
        </p:txBody>
      </p:sp>
      <p:sp>
        <p:nvSpPr>
          <p:cNvPr id="16" name="Shape 13"/>
          <p:cNvSpPr/>
          <p:nvPr/>
        </p:nvSpPr>
        <p:spPr>
          <a:xfrm>
            <a:off x="6096000" y="3540621"/>
            <a:ext cx="1238250" cy="28575"/>
          </a:xfrm>
          <a:prstGeom prst="rect">
            <a:avLst/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7505700" y="3464421"/>
            <a:ext cx="138957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2×10G RedIRIS</a:t>
            </a:r>
            <a:endParaRPr lang="en-US" sz="1275" dirty="0"/>
          </a:p>
        </p:txBody>
      </p:sp>
      <p:sp>
        <p:nvSpPr>
          <p:cNvPr id="18" name="Shape 15"/>
          <p:cNvSpPr/>
          <p:nvPr/>
        </p:nvSpPr>
        <p:spPr>
          <a:xfrm>
            <a:off x="8940403" y="3226296"/>
            <a:ext cx="8490347" cy="657225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 16"/>
          <p:cNvSpPr/>
          <p:nvPr/>
        </p:nvSpPr>
        <p:spPr>
          <a:xfrm>
            <a:off x="9178528" y="3407271"/>
            <a:ext cx="826880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Toledo</a:t>
            </a:r>
            <a:endParaRPr lang="en-US" sz="2025" dirty="0"/>
          </a:p>
        </p:txBody>
      </p:sp>
      <p:sp>
        <p:nvSpPr>
          <p:cNvPr id="20" name="Shape 17"/>
          <p:cNvSpPr/>
          <p:nvPr/>
        </p:nvSpPr>
        <p:spPr>
          <a:xfrm>
            <a:off x="6096000" y="4350246"/>
            <a:ext cx="1238250" cy="28575"/>
          </a:xfrm>
          <a:prstGeom prst="rect">
            <a:avLst/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8"/>
          <p:cNvSpPr/>
          <p:nvPr/>
        </p:nvSpPr>
        <p:spPr>
          <a:xfrm>
            <a:off x="7505700" y="4274046"/>
            <a:ext cx="138957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2×10G RedIRIS</a:t>
            </a:r>
            <a:endParaRPr lang="en-US" sz="1275" dirty="0"/>
          </a:p>
        </p:txBody>
      </p:sp>
      <p:sp>
        <p:nvSpPr>
          <p:cNvPr id="22" name="Shape 19"/>
          <p:cNvSpPr/>
          <p:nvPr/>
        </p:nvSpPr>
        <p:spPr>
          <a:xfrm>
            <a:off x="8940403" y="4035921"/>
            <a:ext cx="8490347" cy="657225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Text 20"/>
          <p:cNvSpPr/>
          <p:nvPr/>
        </p:nvSpPr>
        <p:spPr>
          <a:xfrm>
            <a:off x="9178528" y="4216896"/>
            <a:ext cx="826880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Cuenca</a:t>
            </a:r>
            <a:endParaRPr lang="en-US" sz="2025" dirty="0"/>
          </a:p>
        </p:txBody>
      </p:sp>
      <p:sp>
        <p:nvSpPr>
          <p:cNvPr id="24" name="Shape 21"/>
          <p:cNvSpPr/>
          <p:nvPr/>
        </p:nvSpPr>
        <p:spPr>
          <a:xfrm>
            <a:off x="6096000" y="5159871"/>
            <a:ext cx="1238250" cy="28575"/>
          </a:xfrm>
          <a:prstGeom prst="rect">
            <a:avLst/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5" name="Text 22"/>
          <p:cNvSpPr/>
          <p:nvPr/>
        </p:nvSpPr>
        <p:spPr>
          <a:xfrm>
            <a:off x="7505700" y="5083671"/>
            <a:ext cx="138957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2×10G RedIRIS</a:t>
            </a:r>
            <a:endParaRPr lang="en-US" sz="1275" dirty="0"/>
          </a:p>
        </p:txBody>
      </p:sp>
      <p:sp>
        <p:nvSpPr>
          <p:cNvPr id="26" name="Shape 23"/>
          <p:cNvSpPr/>
          <p:nvPr/>
        </p:nvSpPr>
        <p:spPr>
          <a:xfrm>
            <a:off x="8940403" y="4845546"/>
            <a:ext cx="8490347" cy="657225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Text 24"/>
          <p:cNvSpPr/>
          <p:nvPr/>
        </p:nvSpPr>
        <p:spPr>
          <a:xfrm>
            <a:off x="9178528" y="5026521"/>
            <a:ext cx="826880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Talavera</a:t>
            </a:r>
            <a:endParaRPr lang="en-US" sz="2025" dirty="0"/>
          </a:p>
        </p:txBody>
      </p:sp>
      <p:sp>
        <p:nvSpPr>
          <p:cNvPr id="28" name="Shape 25"/>
          <p:cNvSpPr/>
          <p:nvPr/>
        </p:nvSpPr>
        <p:spPr>
          <a:xfrm>
            <a:off x="857250" y="5993904"/>
            <a:ext cx="16573500" cy="1135261"/>
          </a:xfrm>
          <a:prstGeom prst="roundRect">
            <a:avLst>
              <a:gd name="adj" fmla="val 11746"/>
            </a:avLst>
          </a:prstGeom>
          <a:solidFill>
            <a:srgbClr val="FBEEF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9" name="Text 26"/>
          <p:cNvSpPr/>
          <p:nvPr/>
        </p:nvSpPr>
        <p:spPr>
          <a:xfrm>
            <a:off x="1181100" y="6347222"/>
            <a:ext cx="47178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B712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3000" dirty="0"/>
          </a:p>
        </p:txBody>
      </p:sp>
      <p:sp>
        <p:nvSpPr>
          <p:cNvPr id="30" name="Text 27"/>
          <p:cNvSpPr/>
          <p:nvPr/>
        </p:nvSpPr>
        <p:spPr>
          <a:xfrm>
            <a:off x="1767185" y="6222504"/>
            <a:ext cx="15799906" cy="716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950" b="1" dirty="0" err="1">
                <a:solidFill>
                  <a:srgbClr val="7A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Subredes</a:t>
            </a:r>
            <a:r>
              <a:rPr lang="en-US" sz="1950" b="1" dirty="0">
                <a:solidFill>
                  <a:srgbClr val="7A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(1 </a:t>
            </a:r>
            <a:r>
              <a:rPr lang="en-US" sz="1950" b="1" dirty="0" err="1">
                <a:solidFill>
                  <a:srgbClr val="7A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</a:t>
            </a:r>
            <a:r>
              <a:rPr lang="en-US" sz="1950" b="1" dirty="0">
                <a:solidFill>
                  <a:srgbClr val="7A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role) </a:t>
            </a:r>
            <a:r>
              <a:rPr lang="en-US" sz="1950" dirty="0">
                <a:solidFill>
                  <a:srgbClr val="7A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una única subred PTGAS y una PDI para toda la UCLM (docencia e investigación mantienen su nivel 3 por campus).</a:t>
            </a:r>
            <a:endParaRPr lang="en-US" sz="1950" dirty="0"/>
          </a:p>
        </p:txBody>
      </p:sp>
      <p:pic>
        <p:nvPicPr>
          <p:cNvPr id="31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857250"/>
            <a:ext cx="182308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CONECTIVIDAD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857250" y="1247775"/>
            <a:ext cx="18230850" cy="601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350" b="1" kern="0" spc="-65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Sedes remotas: SD-Branch</a:t>
            </a:r>
            <a:endParaRPr lang="en-US" sz="4350" dirty="0"/>
          </a:p>
        </p:txBody>
      </p:sp>
      <p:sp>
        <p:nvSpPr>
          <p:cNvPr id="5" name="Shape 2"/>
          <p:cNvSpPr/>
          <p:nvPr/>
        </p:nvSpPr>
        <p:spPr>
          <a:xfrm>
            <a:off x="857250" y="2268438"/>
            <a:ext cx="6984950" cy="2003822"/>
          </a:xfrm>
          <a:prstGeom prst="roundRect">
            <a:avLst>
              <a:gd name="adj" fmla="val 8556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171575" y="2601813"/>
            <a:ext cx="699193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SEDE REMOTA</a:t>
            </a:r>
            <a:endParaRPr lang="en-US" sz="1425" dirty="0"/>
          </a:p>
        </p:txBody>
      </p:sp>
      <p:sp>
        <p:nvSpPr>
          <p:cNvPr id="7" name="Text 4"/>
          <p:cNvSpPr/>
          <p:nvPr/>
        </p:nvSpPr>
        <p:spPr>
          <a:xfrm>
            <a:off x="1171575" y="2906613"/>
            <a:ext cx="6991930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× Aruba 9004 (HA)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171575" y="3375124"/>
            <a:ext cx="6991930" cy="3446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Tunelización y nivel 3 de usuarios en la propia sede.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8013650" y="2927449"/>
            <a:ext cx="2857500" cy="28575"/>
          </a:xfrm>
          <a:prstGeom prst="rect">
            <a:avLst/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7"/>
          <p:cNvSpPr/>
          <p:nvPr/>
        </p:nvSpPr>
        <p:spPr>
          <a:xfrm>
            <a:off x="7970788" y="3070324"/>
            <a:ext cx="2943225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600" dirty="0">
                <a:solidFill>
                  <a:srgbClr val="5A5E6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MPLS · operador principal Internet · 2.º operador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1042600" y="2268438"/>
            <a:ext cx="6388150" cy="2003822"/>
          </a:xfrm>
          <a:prstGeom prst="roundRect">
            <a:avLst>
              <a:gd name="adj" fmla="val 8556"/>
            </a:avLst>
          </a:prstGeom>
          <a:gradFill rotWithShape="1">
            <a:gsLst>
              <a:gs pos="0">
                <a:srgbClr val="1F7D90">
                  <a:alpha val="100000"/>
                </a:srgbClr>
              </a:gs>
              <a:gs pos="100000">
                <a:srgbClr val="14525E">
                  <a:alpha val="100000"/>
                </a:srgbClr>
              </a:gs>
            </a:gsLst>
            <a:lin ang="3900000" scaled="0"/>
          </a:gradFill>
          <a:ln/>
          <a:effectLst>
            <a:outerShdw blurRad="342900" dist="152400" dir="5400000" algn="bl" rotWithShape="0">
              <a:srgbClr val="14525E">
                <a:alpha val="2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11347400" y="2592288"/>
            <a:ext cx="6356405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>
                    <a:alpha val="85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SD-WAN ARUBA</a:t>
            </a:r>
            <a:endParaRPr lang="en-US" sz="1425" dirty="0"/>
          </a:p>
        </p:txBody>
      </p:sp>
      <p:sp>
        <p:nvSpPr>
          <p:cNvPr id="13" name="Text 10"/>
          <p:cNvSpPr/>
          <p:nvPr/>
        </p:nvSpPr>
        <p:spPr>
          <a:xfrm>
            <a:off x="11347400" y="2897088"/>
            <a:ext cx="6356405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Ciudad Real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1347400" y="3289399"/>
            <a:ext cx="635640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>
                    <a:alpha val="95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× Aruba 7210 (VPNC)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1347400" y="3641824"/>
            <a:ext cx="6356405" cy="3446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725" dirty="0">
                <a:solidFill>
                  <a:srgbClr val="FFFFFF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Sede como Spoke de la solución SD-WAN.</a:t>
            </a:r>
            <a:endParaRPr lang="en-US" sz="1725" dirty="0"/>
          </a:p>
        </p:txBody>
      </p:sp>
      <p:sp>
        <p:nvSpPr>
          <p:cNvPr id="16" name="Shape 13"/>
          <p:cNvSpPr/>
          <p:nvPr/>
        </p:nvSpPr>
        <p:spPr>
          <a:xfrm>
            <a:off x="857250" y="4596110"/>
            <a:ext cx="16573500" cy="846534"/>
          </a:xfrm>
          <a:prstGeom prst="roundRect">
            <a:avLst>
              <a:gd name="adj" fmla="val 15752"/>
            </a:avLst>
          </a:prstGeom>
          <a:solidFill>
            <a:srgbClr val="F3F1E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Shape 14"/>
          <p:cNvSpPr/>
          <p:nvPr/>
        </p:nvSpPr>
        <p:spPr>
          <a:xfrm>
            <a:off x="1181100" y="4957465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495425" y="4843760"/>
            <a:ext cx="10717009" cy="389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8000"/>
              </a:lnSpc>
              <a:buNone/>
            </a:pPr>
            <a:r>
              <a:rPr lang="en-US" sz="19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Docencia e investigación: </a:t>
            </a:r>
            <a:r>
              <a:rPr lang="en-US" sz="19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VLAN al estilo clásico</a:t>
            </a:r>
            <a:r>
              <a:rPr lang="en-US" sz="19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sin autenticar — igual que en RedUCLM.</a:t>
            </a:r>
            <a:endParaRPr lang="en-US" sz="195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CONECTIVIDAD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Excepciones: docencia e investigación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802582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23975" y="2669232"/>
            <a:ext cx="14176534" cy="931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Aulas y laboratorios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se tunelizan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necesitan comunicación más abierta y la categorización de dispositivos es complicada en estos casos.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90600" y="3962549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1323975" y="3829199"/>
            <a:ext cx="14660642" cy="489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contención de seguridad se mantiene mediante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de nivel 3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sus respectivos enrutadores.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990600" y="4680645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1323975" y="4547295"/>
            <a:ext cx="14176534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RedUCLM, el nivel 3 de docencia e investigación se mantiene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campus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las parejas </a:t>
            </a:r>
            <a:r>
              <a:rPr lang="en-US" sz="2400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8320 VSX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4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857250"/>
            <a:ext cx="182308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DESPLIEGUE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857250" y="1247775"/>
            <a:ext cx="18230850" cy="601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350" b="1" kern="0" spc="-65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Inventario: reutilizar y renovar</a:t>
            </a:r>
            <a:endParaRPr lang="en-US" sz="4350" dirty="0"/>
          </a:p>
        </p:txBody>
      </p:sp>
      <p:sp>
        <p:nvSpPr>
          <p:cNvPr id="5" name="Shape 2"/>
          <p:cNvSpPr/>
          <p:nvPr/>
        </p:nvSpPr>
        <p:spPr>
          <a:xfrm>
            <a:off x="857250" y="2192238"/>
            <a:ext cx="5372100" cy="4324350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1152525" y="2592288"/>
            <a:ext cx="133350" cy="133350"/>
          </a:xfrm>
          <a:prstGeom prst="ellipse">
            <a:avLst/>
          </a:prstGeom>
          <a:solidFill>
            <a:srgbClr val="5A8F3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400175" y="2506563"/>
            <a:ext cx="180443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3F6E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Reutilizado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152525" y="30209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1876425" y="3049488"/>
            <a:ext cx="2565187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8320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troncal VSX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1152525" y="34971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1876425" y="3525738"/>
            <a:ext cx="3294683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7220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gateways AOS 10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152525" y="39734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0"/>
          <p:cNvSpPr/>
          <p:nvPr/>
        </p:nvSpPr>
        <p:spPr>
          <a:xfrm>
            <a:off x="1876425" y="4001988"/>
            <a:ext cx="1957655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7210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VPNC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1152525" y="44496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267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1876425" y="4478238"/>
            <a:ext cx="2552581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puntos de acceso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AP515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1152525" y="49259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</a:t>
            </a:r>
            <a:endParaRPr lang="en-US" sz="2250" dirty="0"/>
          </a:p>
        </p:txBody>
      </p:sp>
      <p:sp>
        <p:nvSpPr>
          <p:cNvPr id="17" name="Text 14"/>
          <p:cNvSpPr/>
          <p:nvPr/>
        </p:nvSpPr>
        <p:spPr>
          <a:xfrm>
            <a:off x="1876425" y="4954488"/>
            <a:ext cx="3295010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9004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8 sedes existentes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1152525" y="54021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97</a:t>
            </a:r>
            <a:endParaRPr lang="en-US" sz="2250" dirty="0"/>
          </a:p>
        </p:txBody>
      </p:sp>
      <p:sp>
        <p:nvSpPr>
          <p:cNvPr id="19" name="Text 16"/>
          <p:cNvSpPr/>
          <p:nvPr/>
        </p:nvSpPr>
        <p:spPr>
          <a:xfrm>
            <a:off x="1876425" y="5430738"/>
            <a:ext cx="1328187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2930F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1152525" y="58784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</a:t>
            </a:r>
            <a:endParaRPr lang="en-US" sz="2250" dirty="0"/>
          </a:p>
        </p:txBody>
      </p:sp>
      <p:sp>
        <p:nvSpPr>
          <p:cNvPr id="21" name="Text 18"/>
          <p:cNvSpPr/>
          <p:nvPr/>
        </p:nvSpPr>
        <p:spPr>
          <a:xfrm>
            <a:off x="1876425" y="5906988"/>
            <a:ext cx="1155650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6100</a:t>
            </a:r>
            <a:endParaRPr lang="en-US" sz="1650" dirty="0"/>
          </a:p>
        </p:txBody>
      </p:sp>
      <p:sp>
        <p:nvSpPr>
          <p:cNvPr id="22" name="Shape 19"/>
          <p:cNvSpPr/>
          <p:nvPr/>
        </p:nvSpPr>
        <p:spPr>
          <a:xfrm>
            <a:off x="6457950" y="2192238"/>
            <a:ext cx="5372100" cy="4324350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Shape 20"/>
          <p:cNvSpPr/>
          <p:nvPr/>
        </p:nvSpPr>
        <p:spPr>
          <a:xfrm>
            <a:off x="6753225" y="2592288"/>
            <a:ext cx="133350" cy="133350"/>
          </a:xfrm>
          <a:prstGeom prst="ellipse">
            <a:avLst/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4" name="Text 21"/>
          <p:cNvSpPr/>
          <p:nvPr/>
        </p:nvSpPr>
        <p:spPr>
          <a:xfrm>
            <a:off x="7000875" y="2506563"/>
            <a:ext cx="243012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5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Renovado / Nuevo</a:t>
            </a:r>
            <a:endParaRPr lang="en-US" sz="2100" dirty="0"/>
          </a:p>
        </p:txBody>
      </p:sp>
      <p:sp>
        <p:nvSpPr>
          <p:cNvPr id="25" name="Text 22"/>
          <p:cNvSpPr/>
          <p:nvPr/>
        </p:nvSpPr>
        <p:spPr>
          <a:xfrm>
            <a:off x="6753225" y="30209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337</a:t>
            </a:r>
            <a:endParaRPr lang="en-US" sz="2250" dirty="0"/>
          </a:p>
        </p:txBody>
      </p:sp>
      <p:sp>
        <p:nvSpPr>
          <p:cNvPr id="26" name="Text 23"/>
          <p:cNvSpPr/>
          <p:nvPr/>
        </p:nvSpPr>
        <p:spPr>
          <a:xfrm>
            <a:off x="7477125" y="3049488"/>
            <a:ext cx="3532718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CX 6200F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acceso con UBT</a:t>
            </a:r>
            <a:endParaRPr lang="en-US" sz="1650" dirty="0"/>
          </a:p>
        </p:txBody>
      </p:sp>
      <p:sp>
        <p:nvSpPr>
          <p:cNvPr id="27" name="Text 24"/>
          <p:cNvSpPr/>
          <p:nvPr/>
        </p:nvSpPr>
        <p:spPr>
          <a:xfrm>
            <a:off x="6753225" y="34971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914</a:t>
            </a:r>
            <a:endParaRPr lang="en-US" sz="2250" dirty="0"/>
          </a:p>
        </p:txBody>
      </p:sp>
      <p:sp>
        <p:nvSpPr>
          <p:cNvPr id="28" name="Text 25"/>
          <p:cNvSpPr/>
          <p:nvPr/>
        </p:nvSpPr>
        <p:spPr>
          <a:xfrm>
            <a:off x="7477125" y="3525738"/>
            <a:ext cx="2629361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puntos de acceso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AP-735</a:t>
            </a:r>
            <a:endParaRPr lang="en-US" sz="1650" dirty="0"/>
          </a:p>
        </p:txBody>
      </p:sp>
      <p:sp>
        <p:nvSpPr>
          <p:cNvPr id="29" name="Text 26"/>
          <p:cNvSpPr/>
          <p:nvPr/>
        </p:nvSpPr>
        <p:spPr>
          <a:xfrm>
            <a:off x="6753225" y="39734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2250" dirty="0"/>
          </a:p>
        </p:txBody>
      </p:sp>
      <p:sp>
        <p:nvSpPr>
          <p:cNvPr id="30" name="Text 27"/>
          <p:cNvSpPr/>
          <p:nvPr/>
        </p:nvSpPr>
        <p:spPr>
          <a:xfrm>
            <a:off x="7477125" y="4001988"/>
            <a:ext cx="1763658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CX 6300M</a:t>
            </a:r>
            <a:endParaRPr lang="en-US" sz="1650" dirty="0"/>
          </a:p>
        </p:txBody>
      </p:sp>
      <p:sp>
        <p:nvSpPr>
          <p:cNvPr id="31" name="Text 28"/>
          <p:cNvSpPr/>
          <p:nvPr/>
        </p:nvSpPr>
        <p:spPr>
          <a:xfrm>
            <a:off x="6753225" y="44496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2250" dirty="0"/>
          </a:p>
        </p:txBody>
      </p:sp>
      <p:sp>
        <p:nvSpPr>
          <p:cNvPr id="32" name="Text 29"/>
          <p:cNvSpPr/>
          <p:nvPr/>
        </p:nvSpPr>
        <p:spPr>
          <a:xfrm>
            <a:off x="7477125" y="4478238"/>
            <a:ext cx="2963004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9004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3 sedes nuevas</a:t>
            </a:r>
            <a:endParaRPr lang="en-US" sz="1650" dirty="0"/>
          </a:p>
        </p:txBody>
      </p:sp>
      <p:sp>
        <p:nvSpPr>
          <p:cNvPr id="33" name="Text 30"/>
          <p:cNvSpPr/>
          <p:nvPr/>
        </p:nvSpPr>
        <p:spPr>
          <a:xfrm>
            <a:off x="6753225" y="49259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022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2250" dirty="0"/>
          </a:p>
        </p:txBody>
      </p:sp>
      <p:sp>
        <p:nvSpPr>
          <p:cNvPr id="34" name="Text 31"/>
          <p:cNvSpPr/>
          <p:nvPr/>
        </p:nvSpPr>
        <p:spPr>
          <a:xfrm>
            <a:off x="7477125" y="4954488"/>
            <a:ext cx="2507724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HPE </a:t>
            </a:r>
            <a:r>
              <a:rPr lang="en-US" sz="1650" b="1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5720 </a:t>
            </a:r>
            <a:r>
              <a:rPr lang="en-US" sz="1650" dirty="0">
                <a:solidFill>
                  <a:srgbClr val="4A4E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perimetrales</a:t>
            </a:r>
            <a:endParaRPr lang="en-US" sz="1650" dirty="0"/>
          </a:p>
        </p:txBody>
      </p:sp>
      <p:sp>
        <p:nvSpPr>
          <p:cNvPr id="35" name="Shape 32"/>
          <p:cNvSpPr/>
          <p:nvPr/>
        </p:nvSpPr>
        <p:spPr>
          <a:xfrm>
            <a:off x="12058650" y="2192238"/>
            <a:ext cx="5372100" cy="4324350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6" name="Shape 33"/>
          <p:cNvSpPr/>
          <p:nvPr/>
        </p:nvSpPr>
        <p:spPr>
          <a:xfrm>
            <a:off x="12353925" y="2592288"/>
            <a:ext cx="133350" cy="133350"/>
          </a:xfrm>
          <a:prstGeom prst="ellipse">
            <a:avLst/>
          </a:prstGeom>
          <a:solidFill>
            <a:srgbClr val="B0A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7" name="Text 34"/>
          <p:cNvSpPr/>
          <p:nvPr/>
        </p:nvSpPr>
        <p:spPr>
          <a:xfrm>
            <a:off x="12601574" y="2506563"/>
            <a:ext cx="132048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Retirado</a:t>
            </a:r>
            <a:endParaRPr lang="en-US" sz="2100" dirty="0"/>
          </a:p>
        </p:txBody>
      </p:sp>
      <p:sp>
        <p:nvSpPr>
          <p:cNvPr id="38" name="Text 35"/>
          <p:cNvSpPr/>
          <p:nvPr/>
        </p:nvSpPr>
        <p:spPr>
          <a:xfrm>
            <a:off x="12353925" y="30209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9A9E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319</a:t>
            </a:r>
            <a:endParaRPr lang="en-US" sz="2250" dirty="0"/>
          </a:p>
        </p:txBody>
      </p:sp>
      <p:sp>
        <p:nvSpPr>
          <p:cNvPr id="39" name="Text 36"/>
          <p:cNvSpPr/>
          <p:nvPr/>
        </p:nvSpPr>
        <p:spPr>
          <a:xfrm>
            <a:off x="13077825" y="3049488"/>
            <a:ext cx="3292554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equipos </a:t>
            </a:r>
            <a:r>
              <a:rPr lang="en-US" sz="1650" b="1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Cisco </a:t>
            </a:r>
            <a:r>
              <a:rPr lang="en-US" sz="1650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(Catalyst 2960…)</a:t>
            </a:r>
            <a:endParaRPr lang="en-US" sz="1650" dirty="0"/>
          </a:p>
        </p:txBody>
      </p:sp>
      <p:sp>
        <p:nvSpPr>
          <p:cNvPr id="40" name="Text 37"/>
          <p:cNvSpPr/>
          <p:nvPr/>
        </p:nvSpPr>
        <p:spPr>
          <a:xfrm>
            <a:off x="12353925" y="34971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9A9E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</a:t>
            </a:r>
            <a:endParaRPr lang="en-US" sz="2250" dirty="0"/>
          </a:p>
        </p:txBody>
      </p:sp>
      <p:sp>
        <p:nvSpPr>
          <p:cNvPr id="41" name="Text 38"/>
          <p:cNvSpPr/>
          <p:nvPr/>
        </p:nvSpPr>
        <p:spPr>
          <a:xfrm>
            <a:off x="13077825" y="3525738"/>
            <a:ext cx="1155650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5130</a:t>
            </a:r>
            <a:endParaRPr lang="en-US" sz="1650" dirty="0"/>
          </a:p>
        </p:txBody>
      </p:sp>
      <p:sp>
        <p:nvSpPr>
          <p:cNvPr id="42" name="Text 39"/>
          <p:cNvSpPr/>
          <p:nvPr/>
        </p:nvSpPr>
        <p:spPr>
          <a:xfrm>
            <a:off x="12353925" y="39734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9A9E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2250" dirty="0"/>
          </a:p>
        </p:txBody>
      </p:sp>
      <p:sp>
        <p:nvSpPr>
          <p:cNvPr id="43" name="Text 40"/>
          <p:cNvSpPr/>
          <p:nvPr/>
        </p:nvSpPr>
        <p:spPr>
          <a:xfrm>
            <a:off x="13077825" y="4001988"/>
            <a:ext cx="1155650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</a:t>
            </a:r>
            <a:r>
              <a:rPr lang="en-US" sz="1650" b="1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3810</a:t>
            </a:r>
            <a:endParaRPr lang="en-US" sz="1650" dirty="0"/>
          </a:p>
        </p:txBody>
      </p:sp>
      <p:sp>
        <p:nvSpPr>
          <p:cNvPr id="44" name="Text 41"/>
          <p:cNvSpPr/>
          <p:nvPr/>
        </p:nvSpPr>
        <p:spPr>
          <a:xfrm>
            <a:off x="12353925" y="444966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9A9E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2250" dirty="0"/>
          </a:p>
        </p:txBody>
      </p:sp>
      <p:sp>
        <p:nvSpPr>
          <p:cNvPr id="45" name="Text 42"/>
          <p:cNvSpPr/>
          <p:nvPr/>
        </p:nvSpPr>
        <p:spPr>
          <a:xfrm>
            <a:off x="13077825" y="4478238"/>
            <a:ext cx="1385150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HPE </a:t>
            </a:r>
            <a:r>
              <a:rPr lang="en-US" sz="1650" b="1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5950</a:t>
            </a:r>
            <a:endParaRPr lang="en-US" sz="1650" dirty="0"/>
          </a:p>
        </p:txBody>
      </p:sp>
      <p:sp>
        <p:nvSpPr>
          <p:cNvPr id="46" name="Text 43"/>
          <p:cNvSpPr/>
          <p:nvPr/>
        </p:nvSpPr>
        <p:spPr>
          <a:xfrm>
            <a:off x="12353925" y="4925913"/>
            <a:ext cx="666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9A9E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914</a:t>
            </a:r>
            <a:endParaRPr lang="en-US" sz="2250" dirty="0"/>
          </a:p>
        </p:txBody>
      </p:sp>
      <p:sp>
        <p:nvSpPr>
          <p:cNvPr id="47" name="Text 44"/>
          <p:cNvSpPr/>
          <p:nvPr/>
        </p:nvSpPr>
        <p:spPr>
          <a:xfrm>
            <a:off x="13077825" y="4954488"/>
            <a:ext cx="3033236" cy="31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50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APs obsoletos </a:t>
            </a:r>
            <a:r>
              <a:rPr lang="en-US" sz="1650" b="1" dirty="0">
                <a:solidFill>
                  <a:srgbClr val="8A8E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105/205/305…</a:t>
            </a:r>
            <a:endParaRPr lang="en-US" sz="1650" dirty="0"/>
          </a:p>
        </p:txBody>
      </p:sp>
      <p:pic>
        <p:nvPicPr>
          <p:cNvPr id="48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DESPLIEGUE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Gestión centralizada: Aruba Central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669232"/>
            <a:ext cx="1268164" cy="552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247775" y="2812107"/>
            <a:ext cx="83001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Troncal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2392114" y="2669232"/>
            <a:ext cx="2674293" cy="552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2649289" y="2812107"/>
            <a:ext cx="224017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Distribución y acceso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199757" y="2669232"/>
            <a:ext cx="971401" cy="552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5456932" y="2812107"/>
            <a:ext cx="53325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WiFi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6304508" y="2669232"/>
            <a:ext cx="2051893" cy="552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6561683" y="2812107"/>
            <a:ext cx="16137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Sedes remotas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489752" y="2669232"/>
            <a:ext cx="1432917" cy="552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8746927" y="2812107"/>
            <a:ext cx="994767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SD-WAN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990600" y="3726507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1304925" y="3602682"/>
            <a:ext cx="6789039" cy="831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1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Visibilidad y gestión </a:t>
            </a:r>
            <a:r>
              <a:rPr lang="en-US" sz="21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toda la planta desde una única consola cloud.</a:t>
            </a:r>
            <a:endParaRPr lang="en-US" sz="2175" dirty="0"/>
          </a:p>
        </p:txBody>
      </p:sp>
      <p:sp>
        <p:nvSpPr>
          <p:cNvPr id="18" name="Shape 15"/>
          <p:cNvSpPr/>
          <p:nvPr/>
        </p:nvSpPr>
        <p:spPr>
          <a:xfrm>
            <a:off x="8181975" y="3726507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6"/>
          <p:cNvSpPr/>
          <p:nvPr/>
        </p:nvSpPr>
        <p:spPr>
          <a:xfrm>
            <a:off x="8496300" y="3602682"/>
            <a:ext cx="6789039" cy="831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1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Configuración tipo </a:t>
            </a:r>
            <a:r>
              <a:rPr lang="en-US" sz="21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replicable: todos los 6200F con la misma plantilla.</a:t>
            </a:r>
            <a:endParaRPr lang="en-US" sz="2175" dirty="0"/>
          </a:p>
        </p:txBody>
      </p:sp>
      <p:sp>
        <p:nvSpPr>
          <p:cNvPr id="20" name="Shape 17"/>
          <p:cNvSpPr/>
          <p:nvPr/>
        </p:nvSpPr>
        <p:spPr>
          <a:xfrm>
            <a:off x="990600" y="4806107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8"/>
          <p:cNvSpPr/>
          <p:nvPr/>
        </p:nvSpPr>
        <p:spPr>
          <a:xfrm>
            <a:off x="1304925" y="4682282"/>
            <a:ext cx="6218560" cy="439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1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Operación </a:t>
            </a:r>
            <a:r>
              <a:rPr lang="en-US" sz="21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unificada </a:t>
            </a:r>
            <a:r>
              <a:rPr lang="en-US" sz="21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cable, WiFi y SD-WAN.</a:t>
            </a:r>
            <a:endParaRPr lang="en-US" sz="2175" dirty="0"/>
          </a:p>
        </p:txBody>
      </p:sp>
      <p:sp>
        <p:nvSpPr>
          <p:cNvPr id="22" name="Shape 19"/>
          <p:cNvSpPr/>
          <p:nvPr/>
        </p:nvSpPr>
        <p:spPr>
          <a:xfrm>
            <a:off x="8181975" y="4806107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0"/>
          <p:cNvSpPr/>
          <p:nvPr/>
        </p:nvSpPr>
        <p:spPr>
          <a:xfrm>
            <a:off x="8496300" y="4682282"/>
            <a:ext cx="6789039" cy="8414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1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puerto de acceso nace </a:t>
            </a:r>
            <a:r>
              <a:rPr lang="en-US" sz="21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autenticando por defecto </a:t>
            </a:r>
            <a:r>
              <a:rPr lang="en-US" sz="21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175" dirty="0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BALANCE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Puntos fuertes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650182"/>
            <a:ext cx="8020050" cy="1813322"/>
          </a:xfrm>
          <a:prstGeom prst="roundRect">
            <a:avLst>
              <a:gd name="adj" fmla="val 945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81125" y="3021657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A8F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1952774" y="3021657"/>
            <a:ext cx="7334086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Zero-trust y microsegmentación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952774" y="3452068"/>
            <a:ext cx="686737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Segmentación dinámica por role, independiente de la ubicación física.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9277350" y="2650182"/>
            <a:ext cx="8020050" cy="1813322"/>
          </a:xfrm>
          <a:prstGeom prst="roundRect">
            <a:avLst>
              <a:gd name="adj" fmla="val 945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9667875" y="3021657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A8F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10239524" y="3021657"/>
            <a:ext cx="6830511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Gestión centralizada cloud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10239524" y="3452068"/>
            <a:ext cx="6830511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Visibilidad y operación de toda la planta en una sola consola.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990600" y="4730204"/>
            <a:ext cx="8020050" cy="1813322"/>
          </a:xfrm>
          <a:prstGeom prst="roundRect">
            <a:avLst>
              <a:gd name="adj" fmla="val 945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1381125" y="5101679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A8F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50" dirty="0"/>
          </a:p>
        </p:txBody>
      </p:sp>
      <p:sp>
        <p:nvSpPr>
          <p:cNvPr id="16" name="Text 13"/>
          <p:cNvSpPr/>
          <p:nvPr/>
        </p:nvSpPr>
        <p:spPr>
          <a:xfrm>
            <a:off x="1952774" y="5101679"/>
            <a:ext cx="6589038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Acceso unificado y fácil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952774" y="5532090"/>
            <a:ext cx="6589038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Cable o WiFi: misma seguridad y experiencia transparente.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9277350" y="4730204"/>
            <a:ext cx="8020050" cy="1813322"/>
          </a:xfrm>
          <a:prstGeom prst="roundRect">
            <a:avLst>
              <a:gd name="adj" fmla="val 945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 16"/>
          <p:cNvSpPr/>
          <p:nvPr/>
        </p:nvSpPr>
        <p:spPr>
          <a:xfrm>
            <a:off x="9667875" y="5101679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A8F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50" dirty="0"/>
          </a:p>
        </p:txBody>
      </p:sp>
      <p:sp>
        <p:nvSpPr>
          <p:cNvPr id="20" name="Text 17"/>
          <p:cNvSpPr/>
          <p:nvPr/>
        </p:nvSpPr>
        <p:spPr>
          <a:xfrm>
            <a:off x="10239524" y="5101679"/>
            <a:ext cx="7334086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Reutilizar + renovar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10239524" y="5532090"/>
            <a:ext cx="686737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Arubas 8320, Gateways y VPNC reutilizados; planta obsoleta renovada.</a:t>
            </a:r>
            <a:endParaRPr lang="en-US" sz="1800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BALANCE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Retos y aprendizajes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650182"/>
            <a:ext cx="14859000" cy="1310580"/>
          </a:xfrm>
          <a:prstGeom prst="roundRect">
            <a:avLst>
              <a:gd name="adj" fmla="val 11628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43024" y="3002607"/>
            <a:ext cx="1095375" cy="3946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b="1" kern="0" spc="120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RRHH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2665928" y="2945457"/>
            <a:ext cx="12831248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Limitación autoimpuesta en el ritmo de cambio de conmutadores → más delegación en los técnicos de campus, que conocen mejor los centros y sus usuarios.</a:t>
            </a:r>
            <a:endParaRPr lang="en-US" sz="2025" dirty="0"/>
          </a:p>
        </p:txBody>
      </p:sp>
      <p:sp>
        <p:nvSpPr>
          <p:cNvPr id="9" name="Shape 6"/>
          <p:cNvSpPr/>
          <p:nvPr/>
        </p:nvSpPr>
        <p:spPr>
          <a:xfrm>
            <a:off x="990600" y="4170313"/>
            <a:ext cx="14859000" cy="1348680"/>
          </a:xfrm>
          <a:prstGeom prst="roundRect">
            <a:avLst>
              <a:gd name="adj" fmla="val 1130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7"/>
          <p:cNvSpPr/>
          <p:nvPr/>
        </p:nvSpPr>
        <p:spPr>
          <a:xfrm>
            <a:off x="1343025" y="4522738"/>
            <a:ext cx="1447800" cy="3565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900" b="1" kern="0" spc="120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PROYECTOS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263503" y="4465588"/>
            <a:ext cx="12233672" cy="796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Solapamiento con otros proyectos: sobrecarga de trabajo, pero también sinergias — por ejemplo, los certificados </a:t>
            </a:r>
            <a:r>
              <a:rPr lang="en-US" sz="2025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EAP-TLS</a:t>
            </a: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25" dirty="0"/>
          </a:p>
        </p:txBody>
      </p:sp>
      <p:sp>
        <p:nvSpPr>
          <p:cNvPr id="12" name="Shape 9"/>
          <p:cNvSpPr/>
          <p:nvPr/>
        </p:nvSpPr>
        <p:spPr>
          <a:xfrm>
            <a:off x="990600" y="5728543"/>
            <a:ext cx="14859000" cy="2470696"/>
          </a:xfrm>
          <a:prstGeom prst="roundRect">
            <a:avLst>
              <a:gd name="adj" fmla="val 6168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343025" y="6080968"/>
            <a:ext cx="1799420" cy="4403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b="1" kern="0" spc="120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INCIDENCIAS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3263146" y="6023818"/>
            <a:ext cx="12234029" cy="11371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todo nuevo proyecto tenemos incidencias de todo tipo. Algunas sencillas y otras más complejas que deben ser atendidas por el </a:t>
            </a:r>
            <a:r>
              <a:rPr lang="en-US" sz="20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 </a:t>
            </a: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fabricante. </a:t>
            </a:r>
            <a:r>
              <a:rPr lang="en-US" sz="20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Central </a:t>
            </a: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dispone de herramientas que ayudan a detectar y corregir muchas de ellas.</a:t>
            </a:r>
            <a:endParaRPr lang="en-US" sz="2025" dirty="0"/>
          </a:p>
        </p:txBody>
      </p:sp>
      <p:sp>
        <p:nvSpPr>
          <p:cNvPr id="15" name="Shape 12"/>
          <p:cNvSpPr/>
          <p:nvPr/>
        </p:nvSpPr>
        <p:spPr>
          <a:xfrm>
            <a:off x="3263145" y="7294364"/>
            <a:ext cx="12234030" cy="609600"/>
          </a:xfrm>
          <a:prstGeom prst="rect">
            <a:avLst/>
          </a:prstGeom>
          <a:solidFill>
            <a:srgbClr val="FAF5E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Shape 13"/>
          <p:cNvSpPr/>
          <p:nvPr/>
        </p:nvSpPr>
        <p:spPr>
          <a:xfrm>
            <a:off x="3201037" y="7281126"/>
            <a:ext cx="38100" cy="609600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3353655" y="7500120"/>
            <a:ext cx="1341447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60" dirty="0">
                <a:solidFill>
                  <a:srgbClr val="8A74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EJEMPLOS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4483001" y="7446764"/>
            <a:ext cx="610985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MTU · cableado defectuoso · puertos con errores · etc.</a:t>
            </a:r>
            <a:endParaRPr lang="en-US" sz="180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3262A">
                  <a:alpha val="100000"/>
                </a:srgbClr>
              </a:gs>
              <a:gs pos="60000">
                <a:srgbClr val="16181A">
                  <a:alpha val="100000"/>
                </a:srgbClr>
              </a:gs>
              <a:gs pos="100000">
                <a:srgbClr val="121315">
                  <a:alpha val="100000"/>
                </a:srgbClr>
              </a:gs>
            </a:gsLst>
            <a:path path="circle">
              <a:fillToRect l="78000" t="18000" r="22000" b="82000"/>
            </a:path>
          </a:gradFill>
          <a:ln/>
        </p:spPr>
        <p:txBody>
          <a:bodyPr/>
          <a:lstStyle/>
          <a:p>
            <a:endParaRPr lang="es-E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0552" y="514350"/>
            <a:ext cx="2876848" cy="1219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0600" y="990600"/>
            <a:ext cx="179374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E9B9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GRACIAS</a:t>
            </a:r>
            <a:endParaRPr lang="en-US" sz="1800" b="1" dirty="0"/>
          </a:p>
        </p:txBody>
      </p:sp>
      <p:sp>
        <p:nvSpPr>
          <p:cNvPr id="5" name="Shape 2"/>
          <p:cNvSpPr/>
          <p:nvPr/>
        </p:nvSpPr>
        <p:spPr>
          <a:xfrm>
            <a:off x="990600" y="2495550"/>
            <a:ext cx="552450" cy="552450"/>
          </a:xfrm>
          <a:prstGeom prst="roundRect">
            <a:avLst>
              <a:gd name="adj" fmla="val 18966"/>
            </a:avLst>
          </a:prstGeom>
          <a:gradFill rotWithShape="1">
            <a:gsLst>
              <a:gs pos="0">
                <a:srgbClr val="5A8F3C">
                  <a:alpha val="100000"/>
                </a:srgbClr>
              </a:gs>
              <a:gs pos="100000">
                <a:srgbClr val="3F6E2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952500" y="2495550"/>
            <a:ext cx="6286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3F8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SSID</a:t>
            </a:r>
            <a:endParaRPr lang="en-US" sz="1725" dirty="0"/>
          </a:p>
        </p:txBody>
      </p:sp>
      <p:sp>
        <p:nvSpPr>
          <p:cNvPr id="7" name="Text 4"/>
          <p:cNvSpPr/>
          <p:nvPr/>
        </p:nvSpPr>
        <p:spPr>
          <a:xfrm>
            <a:off x="1714500" y="2619375"/>
            <a:ext cx="211236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«Say my name.»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90600" y="3314700"/>
            <a:ext cx="16796004" cy="163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6300" b="1" kern="0" spc="-126" dirty="0">
                <a:solidFill>
                  <a:srgbClr val="F7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Ahora os toca a vosotros: </a:t>
            </a:r>
            <a:r>
              <a:rPr lang="en-US" sz="6300" b="1" kern="0" spc="-126" dirty="0">
                <a:solidFill>
                  <a:srgbClr val="7CB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¿preguntas?</a:t>
            </a:r>
            <a:endParaRPr lang="en-US" sz="6300" dirty="0"/>
          </a:p>
        </p:txBody>
      </p:sp>
      <p:sp>
        <p:nvSpPr>
          <p:cNvPr id="9" name="Text 6"/>
          <p:cNvSpPr/>
          <p:nvPr/>
        </p:nvSpPr>
        <p:spPr>
          <a:xfrm>
            <a:off x="990600" y="6115050"/>
            <a:ext cx="12753975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575" dirty="0">
                <a:solidFill>
                  <a:srgbClr val="C9CB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Gracias a todo el equipo del </a:t>
            </a:r>
            <a:r>
              <a:rPr lang="en-US" sz="1575" b="1" dirty="0">
                <a:solidFill>
                  <a:srgbClr val="F4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Área de Tecnología y Comunicaciones </a:t>
            </a:r>
            <a:r>
              <a:rPr lang="en-US" sz="1575" dirty="0">
                <a:solidFill>
                  <a:srgbClr val="C9CB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hacerlo posible — y a </a:t>
            </a:r>
            <a:r>
              <a:rPr lang="en-US" sz="1575" b="1" dirty="0">
                <a:solidFill>
                  <a:srgbClr val="F4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</a:t>
            </a:r>
            <a:r>
              <a:rPr lang="en-US" sz="1575" dirty="0">
                <a:solidFill>
                  <a:srgbClr val="C9CB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la ayuda en la preparación de esta presentación.</a:t>
            </a:r>
            <a:endParaRPr lang="en-US" sz="1575" dirty="0"/>
          </a:p>
        </p:txBody>
      </p:sp>
      <p:sp>
        <p:nvSpPr>
          <p:cNvPr id="10" name="Text 7"/>
          <p:cNvSpPr/>
          <p:nvPr/>
        </p:nvSpPr>
        <p:spPr>
          <a:xfrm>
            <a:off x="990600" y="6905625"/>
            <a:ext cx="17937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4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Carlos de Manuel Clemente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990600" y="7286625"/>
            <a:ext cx="1793748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7A9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Analista de Sistemas y Redes · Área de Tecnología y Comunicaciones · UCLM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990600" y="7772400"/>
            <a:ext cx="1472208" cy="323850"/>
          </a:xfrm>
          <a:prstGeom prst="roundRect">
            <a:avLst>
              <a:gd name="adj" fmla="val 17647"/>
            </a:avLst>
          </a:prstGeom>
          <a:ln w="9525">
            <a:solidFill>
              <a:srgbClr val="4A4D5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104900" y="7829550"/>
            <a:ext cx="131980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275" kern="0" spc="51" dirty="0">
                <a:solidFill>
                  <a:srgbClr val="A7A9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CC BY-SA 4.0</a:t>
            </a:r>
            <a:endParaRPr lang="en-US" sz="1275" dirty="0"/>
          </a:p>
        </p:txBody>
      </p:sp>
      <p:sp>
        <p:nvSpPr>
          <p:cNvPr id="14" name="Text 11">
            <a:hlinkClick r:id="rId4"/>
          </p:cNvPr>
          <p:cNvSpPr/>
          <p:nvPr/>
        </p:nvSpPr>
        <p:spPr>
          <a:xfrm>
            <a:off x="2577108" y="7829550"/>
            <a:ext cx="4061177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u="sng" dirty="0">
                <a:solidFill>
                  <a:srgbClr val="7A7D7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</a:t>
            </a:r>
            <a:endParaRPr lang="en-US" sz="1275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HOJA DE RUTA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4302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Índice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3364557"/>
            <a:ext cx="6838950" cy="9525"/>
          </a:xfrm>
          <a:prstGeom prst="rect">
            <a:avLst/>
          </a:prstGeom>
          <a:solidFill>
            <a:srgbClr val="E4E0D8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990600" y="2497782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1581299" y="2440632"/>
            <a:ext cx="459029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 y objetivo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1581299" y="2850207"/>
            <a:ext cx="459029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eduroam al acceso seguro en el cable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8439150" y="3364557"/>
            <a:ext cx="6838950" cy="9525"/>
          </a:xfrm>
          <a:prstGeom prst="rect">
            <a:avLst/>
          </a:prstGeom>
          <a:solidFill>
            <a:srgbClr val="E4E0D8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7"/>
          <p:cNvSpPr/>
          <p:nvPr/>
        </p:nvSpPr>
        <p:spPr>
          <a:xfrm>
            <a:off x="8439150" y="2497782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9029849" y="2440632"/>
            <a:ext cx="433752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Decisión de acceso</a:t>
            </a:r>
            <a:endParaRPr lang="en-US" sz="2550" dirty="0"/>
          </a:p>
        </p:txBody>
      </p:sp>
      <p:sp>
        <p:nvSpPr>
          <p:cNvPr id="12" name="Text 9"/>
          <p:cNvSpPr/>
          <p:nvPr/>
        </p:nvSpPr>
        <p:spPr>
          <a:xfrm>
            <a:off x="9029849" y="2850207"/>
            <a:ext cx="433752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ClearPass, autenticación y certificados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90600" y="4583757"/>
            <a:ext cx="6838950" cy="9525"/>
          </a:xfrm>
          <a:prstGeom prst="rect">
            <a:avLst/>
          </a:prstGeom>
          <a:solidFill>
            <a:srgbClr val="E4E0D8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1"/>
          <p:cNvSpPr/>
          <p:nvPr/>
        </p:nvSpPr>
        <p:spPr>
          <a:xfrm>
            <a:off x="990600" y="3716982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1581299" y="3659832"/>
            <a:ext cx="534753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Conectividad y tunelización</a:t>
            </a:r>
            <a:endParaRPr lang="en-US" sz="2550" dirty="0"/>
          </a:p>
        </p:txBody>
      </p:sp>
      <p:sp>
        <p:nvSpPr>
          <p:cNvPr id="16" name="Text 13"/>
          <p:cNvSpPr/>
          <p:nvPr/>
        </p:nvSpPr>
        <p:spPr>
          <a:xfrm>
            <a:off x="1581299" y="4061695"/>
            <a:ext cx="431705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Roles, RedUCLM y sedes remotas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8439150" y="4583757"/>
            <a:ext cx="6838950" cy="9525"/>
          </a:xfrm>
          <a:prstGeom prst="rect">
            <a:avLst/>
          </a:prstGeom>
          <a:solidFill>
            <a:srgbClr val="E4E0D8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8439150" y="3716982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50" dirty="0"/>
          </a:p>
        </p:txBody>
      </p:sp>
      <p:sp>
        <p:nvSpPr>
          <p:cNvPr id="19" name="Text 16"/>
          <p:cNvSpPr/>
          <p:nvPr/>
        </p:nvSpPr>
        <p:spPr>
          <a:xfrm>
            <a:off x="9029849" y="3659832"/>
            <a:ext cx="291520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Despliegue</a:t>
            </a:r>
            <a:endParaRPr lang="en-US" sz="2550" dirty="0"/>
          </a:p>
        </p:txBody>
      </p:sp>
      <p:sp>
        <p:nvSpPr>
          <p:cNvPr id="20" name="Text 17"/>
          <p:cNvSpPr/>
          <p:nvPr/>
        </p:nvSpPr>
        <p:spPr>
          <a:xfrm>
            <a:off x="9029849" y="4069407"/>
            <a:ext cx="291520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Inventario y gestión cloud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990600" y="5802957"/>
            <a:ext cx="6838950" cy="9525"/>
          </a:xfrm>
          <a:prstGeom prst="rect">
            <a:avLst/>
          </a:prstGeom>
          <a:solidFill>
            <a:srgbClr val="E4E0D8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Text 19"/>
          <p:cNvSpPr/>
          <p:nvPr/>
        </p:nvSpPr>
        <p:spPr>
          <a:xfrm>
            <a:off x="990600" y="4936182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2250" dirty="0"/>
          </a:p>
        </p:txBody>
      </p:sp>
      <p:sp>
        <p:nvSpPr>
          <p:cNvPr id="23" name="Text 20"/>
          <p:cNvSpPr/>
          <p:nvPr/>
        </p:nvSpPr>
        <p:spPr>
          <a:xfrm>
            <a:off x="1581299" y="4879032"/>
            <a:ext cx="4036784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 del proyecto</a:t>
            </a:r>
            <a:endParaRPr lang="en-US" sz="2550" dirty="0"/>
          </a:p>
        </p:txBody>
      </p:sp>
      <p:sp>
        <p:nvSpPr>
          <p:cNvPr id="24" name="Text 21"/>
          <p:cNvSpPr/>
          <p:nvPr/>
        </p:nvSpPr>
        <p:spPr>
          <a:xfrm>
            <a:off x="1581299" y="5288607"/>
            <a:ext cx="403678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Puntos fuertes, retos y aprendizajes</a:t>
            </a:r>
            <a:endParaRPr lang="en-US" sz="1800" dirty="0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CONTEXTO Y OBJETIVO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eduroam al cable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793057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04925" y="2669232"/>
            <a:ext cx="8282266" cy="13507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 de partida: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planta WiFi con eduroam y </a:t>
            </a:r>
            <a:r>
              <a:rPr lang="en-US" sz="2325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802.1x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consolidada; la red cableada aún sin autenticación homogénea.</a:t>
            </a:r>
            <a:endParaRPr lang="en-US" sz="2325" dirty="0"/>
          </a:p>
        </p:txBody>
      </p:sp>
      <p:sp>
        <p:nvSpPr>
          <p:cNvPr id="8" name="Shape 5"/>
          <p:cNvSpPr/>
          <p:nvPr/>
        </p:nvSpPr>
        <p:spPr>
          <a:xfrm>
            <a:off x="990600" y="4391471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1304925" y="4267646"/>
            <a:ext cx="828226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de acceso centralizado y microsegmentación dinámica también en el cable.</a:t>
            </a:r>
            <a:endParaRPr lang="en-US" sz="2325" dirty="0"/>
          </a:p>
        </p:txBody>
      </p:sp>
      <p:sp>
        <p:nvSpPr>
          <p:cNvPr id="10" name="Shape 7"/>
          <p:cNvSpPr/>
          <p:nvPr/>
        </p:nvSpPr>
        <p:spPr>
          <a:xfrm>
            <a:off x="990600" y="5542806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1304925" y="5418981"/>
            <a:ext cx="8282266" cy="13317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Alcance: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troncal, nueva red de acceso, nueva red inalámbrica, sedes remotas (SD-BRANCH). Todo bajo una única gestión cloud.</a:t>
            </a:r>
            <a:endParaRPr lang="en-US" sz="2325" dirty="0"/>
          </a:p>
        </p:txBody>
      </p:sp>
      <p:sp>
        <p:nvSpPr>
          <p:cNvPr id="12" name="Shape 9"/>
          <p:cNvSpPr/>
          <p:nvPr/>
        </p:nvSpPr>
        <p:spPr>
          <a:xfrm>
            <a:off x="10031760" y="2669232"/>
            <a:ext cx="7265491" cy="3225105"/>
          </a:xfrm>
          <a:prstGeom prst="roundRect">
            <a:avLst>
              <a:gd name="adj" fmla="val 5316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323850" dist="133350" dir="5400000" algn="bl" rotWithShape="0">
              <a:srgbClr val="281E14">
                <a:alpha val="6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0460385" y="3135957"/>
            <a:ext cx="7049066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575" b="1" kern="0" spc="158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 IDEA, EN UNA LÍNEA</a:t>
            </a:r>
            <a:endParaRPr lang="en-US" sz="1575" dirty="0"/>
          </a:p>
        </p:txBody>
      </p:sp>
      <p:sp>
        <p:nvSpPr>
          <p:cNvPr id="14" name="Text 11"/>
          <p:cNvSpPr/>
          <p:nvPr/>
        </p:nvSpPr>
        <p:spPr>
          <a:xfrm>
            <a:off x="10460385" y="3564582"/>
            <a:ext cx="6600489" cy="981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31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eduroam hizo por el WiFi, lo extendemos al cable.</a:t>
            </a:r>
            <a:endParaRPr lang="en-US" sz="3150" dirty="0"/>
          </a:p>
        </p:txBody>
      </p:sp>
      <p:sp>
        <p:nvSpPr>
          <p:cNvPr id="15" name="Text 12"/>
          <p:cNvSpPr/>
          <p:nvPr/>
        </p:nvSpPr>
        <p:spPr>
          <a:xfrm>
            <a:off x="10460385" y="4737050"/>
            <a:ext cx="6600489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75" dirty="0">
                <a:solidFill>
                  <a:srgbClr val="6A6E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Mismo control de acceso, nueva experiencia transparente para el usuario.</a:t>
            </a:r>
            <a:endParaRPr lang="en-US" sz="1875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CONTEXTO Y OBJETIVO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hemos cambiado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650182"/>
            <a:ext cx="8020050" cy="1827609"/>
          </a:xfrm>
          <a:prstGeom prst="roundRect">
            <a:avLst>
              <a:gd name="adj" fmla="val 9381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47650" dist="9525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62075" y="3002607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1952774" y="3002607"/>
            <a:ext cx="7355041" cy="368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3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Planta WiFi a AOS 10</a:t>
            </a:r>
            <a:endParaRPr lang="en-US" sz="2325" dirty="0"/>
          </a:p>
        </p:txBody>
      </p:sp>
      <p:sp>
        <p:nvSpPr>
          <p:cNvPr id="9" name="Text 6"/>
          <p:cNvSpPr/>
          <p:nvPr/>
        </p:nvSpPr>
        <p:spPr>
          <a:xfrm>
            <a:off x="1952774" y="3447604"/>
            <a:ext cx="6886993" cy="7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Migrada a </a:t>
            </a:r>
            <a:r>
              <a:rPr lang="en-US" sz="1800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AOS 10 </a:t>
            </a: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 gateways </a:t>
            </a:r>
            <a:r>
              <a:rPr lang="en-US" sz="1800" b="1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7220 </a:t>
            </a: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reconfigurados para su nueva función.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9277350" y="2650182"/>
            <a:ext cx="8020050" cy="1827609"/>
          </a:xfrm>
          <a:prstGeom prst="roundRect">
            <a:avLst>
              <a:gd name="adj" fmla="val 9381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47650" dist="9525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9648825" y="3002607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10239524" y="3002607"/>
            <a:ext cx="7355041" cy="368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3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Acceso con 6200F</a:t>
            </a:r>
            <a:endParaRPr lang="en-US" sz="2325" dirty="0"/>
          </a:p>
        </p:txBody>
      </p:sp>
      <p:sp>
        <p:nvSpPr>
          <p:cNvPr id="13" name="Text 10"/>
          <p:cNvSpPr/>
          <p:nvPr/>
        </p:nvSpPr>
        <p:spPr>
          <a:xfrm>
            <a:off x="10239524" y="3447604"/>
            <a:ext cx="6886993" cy="7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Conmutadores de acceso </a:t>
            </a:r>
            <a:r>
              <a:rPr lang="en-US" sz="1800" b="1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CX 6200F </a:t>
            </a: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tunelización </a:t>
            </a:r>
            <a:r>
              <a:rPr lang="en-US" sz="1800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UBT </a:t>
            </a: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todos los puertos autenticados.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990600" y="4744492"/>
            <a:ext cx="8020050" cy="1808559"/>
          </a:xfrm>
          <a:prstGeom prst="roundRect">
            <a:avLst>
              <a:gd name="adj" fmla="val 948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47650" dist="9525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1362075" y="5096917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50" dirty="0"/>
          </a:p>
        </p:txBody>
      </p:sp>
      <p:sp>
        <p:nvSpPr>
          <p:cNvPr id="16" name="Text 13"/>
          <p:cNvSpPr/>
          <p:nvPr/>
        </p:nvSpPr>
        <p:spPr>
          <a:xfrm>
            <a:off x="1952774" y="5096917"/>
            <a:ext cx="7355041" cy="368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3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 renovado</a:t>
            </a:r>
            <a:endParaRPr lang="en-US" sz="2325" dirty="0"/>
          </a:p>
        </p:txBody>
      </p:sp>
      <p:sp>
        <p:nvSpPr>
          <p:cNvPr id="17" name="Text 14"/>
          <p:cNvSpPr/>
          <p:nvPr/>
        </p:nvSpPr>
        <p:spPr>
          <a:xfrm>
            <a:off x="1952774" y="5541913"/>
            <a:ext cx="6886993" cy="687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actualizado; sigue siendo el núcleo de acceso, ahora extendido también a la red cableada.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9277350" y="4744492"/>
            <a:ext cx="8020050" cy="1808559"/>
          </a:xfrm>
          <a:prstGeom prst="roundRect">
            <a:avLst>
              <a:gd name="adj" fmla="val 9480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47650" dist="9525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9" name="Text 16"/>
          <p:cNvSpPr/>
          <p:nvPr/>
        </p:nvSpPr>
        <p:spPr>
          <a:xfrm>
            <a:off x="9648825" y="5096917"/>
            <a:ext cx="41924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50" dirty="0"/>
          </a:p>
        </p:txBody>
      </p:sp>
      <p:sp>
        <p:nvSpPr>
          <p:cNvPr id="20" name="Text 17"/>
          <p:cNvSpPr/>
          <p:nvPr/>
        </p:nvSpPr>
        <p:spPr>
          <a:xfrm>
            <a:off x="10239524" y="5096917"/>
            <a:ext cx="7355041" cy="368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3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Microsegmentación</a:t>
            </a:r>
            <a:endParaRPr lang="en-US" sz="2325" dirty="0"/>
          </a:p>
        </p:txBody>
      </p:sp>
      <p:sp>
        <p:nvSpPr>
          <p:cNvPr id="21" name="Text 18"/>
          <p:cNvSpPr/>
          <p:nvPr/>
        </p:nvSpPr>
        <p:spPr>
          <a:xfrm>
            <a:off x="10239524" y="5541913"/>
            <a:ext cx="6886993" cy="696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Dinámica y por roles, gestionada de forma centralizada desde </a:t>
            </a:r>
            <a:r>
              <a:rPr lang="en-US" sz="1800" b="1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Aruba Central</a:t>
            </a:r>
            <a:r>
              <a:rPr lang="en-US" sz="1800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800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DECISIÓN DE ACCESO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ClearPass: núcleo de la decisión de acceso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707332"/>
            <a:ext cx="3429000" cy="2857500"/>
          </a:xfrm>
          <a:prstGeom prst="roundRect">
            <a:avLst>
              <a:gd name="adj" fmla="val 7333"/>
            </a:avLst>
          </a:prstGeom>
          <a:gradFill rotWithShape="1">
            <a:gsLst>
              <a:gs pos="0">
                <a:srgbClr val="C5183E">
                  <a:alpha val="100000"/>
                </a:srgbClr>
              </a:gs>
              <a:gs pos="100000">
                <a:srgbClr val="8D0E2A">
                  <a:alpha val="100000"/>
                </a:srgbClr>
              </a:gs>
            </a:gsLst>
            <a:lin ang="3900000" scaled="0"/>
          </a:gradFill>
          <a:ln/>
          <a:effectLst>
            <a:outerShdw blurRad="476250" dist="209550" dir="5400000" algn="bl" rotWithShape="0">
              <a:srgbClr val="8C0E2A">
                <a:alpha val="3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2416969" y="3469332"/>
            <a:ext cx="65231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189" dirty="0">
                <a:solidFill>
                  <a:srgbClr val="FFFFFF">
                    <a:alpha val="85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CORE</a:t>
            </a:r>
            <a:endParaRPr lang="en-US" sz="1575" dirty="0"/>
          </a:p>
        </p:txBody>
      </p:sp>
      <p:sp>
        <p:nvSpPr>
          <p:cNvPr id="8" name="Text 5"/>
          <p:cNvSpPr/>
          <p:nvPr/>
        </p:nvSpPr>
        <p:spPr>
          <a:xfrm>
            <a:off x="1518791" y="3812232"/>
            <a:ext cx="260988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</a:t>
            </a:r>
            <a:endParaRPr lang="en-US" sz="4050" dirty="0"/>
          </a:p>
        </p:txBody>
      </p:sp>
      <p:sp>
        <p:nvSpPr>
          <p:cNvPr id="9" name="Text 6"/>
          <p:cNvSpPr/>
          <p:nvPr/>
        </p:nvSpPr>
        <p:spPr>
          <a:xfrm>
            <a:off x="1343174" y="4498032"/>
            <a:ext cx="299623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 quién entra y cómo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029200" y="3369022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5362575" y="3245197"/>
            <a:ext cx="10112097" cy="4668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 </a:t>
            </a: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todos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accesos a la red — ahora extendido también al </a:t>
            </a: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cable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325" dirty="0"/>
          </a:p>
        </p:txBody>
      </p:sp>
      <p:sp>
        <p:nvSpPr>
          <p:cNvPr id="12" name="Shape 9"/>
          <p:cNvSpPr/>
          <p:nvPr/>
        </p:nvSpPr>
        <p:spPr>
          <a:xfrm>
            <a:off x="5029200" y="4045446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5362575" y="3921621"/>
            <a:ext cx="11178510" cy="4668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Establece de forma </a:t>
            </a: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centralizada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autenticación y el </a:t>
            </a: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cada dispositivo.</a:t>
            </a:r>
            <a:endParaRPr lang="en-US" sz="2325" dirty="0"/>
          </a:p>
        </p:txBody>
      </p:sp>
      <p:sp>
        <p:nvSpPr>
          <p:cNvPr id="14" name="Shape 11"/>
          <p:cNvSpPr/>
          <p:nvPr/>
        </p:nvSpPr>
        <p:spPr>
          <a:xfrm>
            <a:off x="5029200" y="4721870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5362575" y="4598045"/>
            <a:ext cx="9974089" cy="4668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role se comunica al </a:t>
            </a:r>
            <a:r>
              <a:rPr lang="en-US" sz="23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</a:t>
            </a:r>
            <a:r>
              <a:rPr lang="en-US" sz="23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donde se aplican las políticas de red.</a:t>
            </a:r>
            <a:endParaRPr lang="en-US" sz="2325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DECISIÓN DE ACCESO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Autenticación según el dispositivo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5488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990600" y="2554932"/>
            <a:ext cx="1057376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575" b="1" kern="0" spc="15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ORDENADORES Y EQUIPOS DE USUARIO</a:t>
            </a:r>
            <a:endParaRPr lang="en-US" sz="1575" dirty="0"/>
          </a:p>
        </p:txBody>
      </p:sp>
      <p:sp>
        <p:nvSpPr>
          <p:cNvPr id="7" name="Shape 4"/>
          <p:cNvSpPr/>
          <p:nvPr/>
        </p:nvSpPr>
        <p:spPr>
          <a:xfrm>
            <a:off x="990600" y="2945457"/>
            <a:ext cx="9612511" cy="1123950"/>
          </a:xfrm>
          <a:prstGeom prst="roundRect">
            <a:avLst>
              <a:gd name="adj" fmla="val 13559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09550" dist="7620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8" name="Shape 5"/>
          <p:cNvSpPr/>
          <p:nvPr/>
        </p:nvSpPr>
        <p:spPr>
          <a:xfrm>
            <a:off x="1266825" y="3193107"/>
            <a:ext cx="2076450" cy="628650"/>
          </a:xfrm>
          <a:prstGeom prst="roundRect">
            <a:avLst>
              <a:gd name="adj" fmla="val 12121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1400175" y="3259782"/>
            <a:ext cx="18859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802.1x · EAP-TLS</a:t>
            </a:r>
            <a:endParaRPr lang="en-US" sz="1725" dirty="0"/>
          </a:p>
        </p:txBody>
      </p:sp>
      <p:sp>
        <p:nvSpPr>
          <p:cNvPr id="10" name="Text 7"/>
          <p:cNvSpPr/>
          <p:nvPr/>
        </p:nvSpPr>
        <p:spPr>
          <a:xfrm>
            <a:off x="3571875" y="3183582"/>
            <a:ext cx="695766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18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Equipo plataformado: </a:t>
            </a:r>
            <a:r>
              <a:rPr lang="en-US" sz="18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autenticación por certificado, automática y transparente.</a:t>
            </a:r>
            <a:endParaRPr lang="en-US" sz="1875" dirty="0"/>
          </a:p>
        </p:txBody>
      </p:sp>
      <p:sp>
        <p:nvSpPr>
          <p:cNvPr id="11" name="Shape 8"/>
          <p:cNvSpPr/>
          <p:nvPr/>
        </p:nvSpPr>
        <p:spPr>
          <a:xfrm>
            <a:off x="990600" y="4202757"/>
            <a:ext cx="9612511" cy="1123950"/>
          </a:xfrm>
          <a:prstGeom prst="roundRect">
            <a:avLst>
              <a:gd name="adj" fmla="val 13559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09550" dist="7620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Shape 9"/>
          <p:cNvSpPr/>
          <p:nvPr/>
        </p:nvSpPr>
        <p:spPr>
          <a:xfrm>
            <a:off x="1266825" y="4450407"/>
            <a:ext cx="2076450" cy="628650"/>
          </a:xfrm>
          <a:prstGeom prst="roundRect">
            <a:avLst>
              <a:gd name="adj" fmla="val 12121"/>
            </a:avLst>
          </a:prstGeom>
          <a:solidFill>
            <a:srgbClr val="2F8AA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400175" y="4517082"/>
            <a:ext cx="18859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802.1x · EAP-PEAP</a:t>
            </a:r>
            <a:endParaRPr lang="en-US" sz="1725" dirty="0"/>
          </a:p>
        </p:txBody>
      </p:sp>
      <p:sp>
        <p:nvSpPr>
          <p:cNvPr id="14" name="Text 11"/>
          <p:cNvSpPr/>
          <p:nvPr/>
        </p:nvSpPr>
        <p:spPr>
          <a:xfrm>
            <a:off x="3571875" y="4440882"/>
            <a:ext cx="695766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18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plataformado: </a:t>
            </a:r>
            <a:r>
              <a:rPr lang="en-US" sz="18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usuario lo configura con usuario y contraseña.</a:t>
            </a:r>
            <a:endParaRPr lang="en-US" sz="1875" dirty="0"/>
          </a:p>
        </p:txBody>
      </p:sp>
      <p:sp>
        <p:nvSpPr>
          <p:cNvPr id="15" name="Shape 12"/>
          <p:cNvSpPr/>
          <p:nvPr/>
        </p:nvSpPr>
        <p:spPr>
          <a:xfrm>
            <a:off x="990600" y="5460057"/>
            <a:ext cx="9612511" cy="1123950"/>
          </a:xfrm>
          <a:prstGeom prst="roundRect">
            <a:avLst>
              <a:gd name="adj" fmla="val 13559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  <a:effectLst>
            <a:outerShdw blurRad="209550" dist="76200" dir="5400000" algn="bl" rotWithShape="0">
              <a:srgbClr val="281E14">
                <a:alpha val="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6" name="Shape 13"/>
          <p:cNvSpPr/>
          <p:nvPr/>
        </p:nvSpPr>
        <p:spPr>
          <a:xfrm>
            <a:off x="1266825" y="5707707"/>
            <a:ext cx="2076450" cy="628650"/>
          </a:xfrm>
          <a:prstGeom prst="roundRect">
            <a:avLst>
              <a:gd name="adj" fmla="val 12121"/>
            </a:avLst>
          </a:prstGeom>
          <a:solidFill>
            <a:srgbClr val="9A8B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1400175" y="5774382"/>
            <a:ext cx="18859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MAC · invitado</a:t>
            </a:r>
            <a:endParaRPr lang="en-US" sz="1725" dirty="0"/>
          </a:p>
        </p:txBody>
      </p:sp>
      <p:sp>
        <p:nvSpPr>
          <p:cNvPr id="18" name="Text 15"/>
          <p:cNvSpPr/>
          <p:nvPr/>
        </p:nvSpPr>
        <p:spPr>
          <a:xfrm>
            <a:off x="3571875" y="5698182"/>
            <a:ext cx="695766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187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configuración: </a:t>
            </a:r>
            <a:r>
              <a:rPr lang="en-US" sz="187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 como invitado con acceso a Internet restringido.</a:t>
            </a:r>
            <a:endParaRPr lang="en-US" sz="1875" dirty="0"/>
          </a:p>
        </p:txBody>
      </p:sp>
      <p:sp>
        <p:nvSpPr>
          <p:cNvPr id="19" name="Shape 16"/>
          <p:cNvSpPr/>
          <p:nvPr/>
        </p:nvSpPr>
        <p:spPr>
          <a:xfrm>
            <a:off x="10888861" y="2554932"/>
            <a:ext cx="6408390" cy="4029075"/>
          </a:xfrm>
          <a:prstGeom prst="roundRect">
            <a:avLst>
              <a:gd name="adj" fmla="val 4728"/>
            </a:avLst>
          </a:prstGeom>
          <a:gradFill rotWithShape="1">
            <a:gsLst>
              <a:gs pos="0">
                <a:srgbClr val="FFFFFF">
                  <a:alpha val="100000"/>
                </a:srgbClr>
              </a:gs>
              <a:gs pos="100000">
                <a:srgbClr val="FBF3F4">
                  <a:alpha val="100000"/>
                </a:srgbClr>
              </a:gs>
            </a:gsLst>
            <a:lin ang="4200000" scaled="0"/>
          </a:gradFill>
          <a:ln w="9525">
            <a:solidFill>
              <a:srgbClr val="F0CDD5"/>
            </a:solidFill>
            <a:prstDash val="solid"/>
          </a:ln>
          <a:effectLst>
            <a:outerShdw blurRad="285750" dist="114300" dir="5400000" algn="bl" rotWithShape="0">
              <a:srgbClr val="281E14">
                <a:alpha val="6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0" name="Text 17"/>
          <p:cNvSpPr/>
          <p:nvPr/>
        </p:nvSpPr>
        <p:spPr>
          <a:xfrm>
            <a:off x="11241286" y="2907357"/>
            <a:ext cx="6273894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575" b="1" kern="0" spc="158" dirty="0">
                <a:solidFill>
                  <a:srgbClr val="B712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RESTO DE DISPOSITIVOS</a:t>
            </a:r>
            <a:endParaRPr lang="en-US" sz="1575" dirty="0"/>
          </a:p>
        </p:txBody>
      </p:sp>
      <p:sp>
        <p:nvSpPr>
          <p:cNvPr id="21" name="Text 18"/>
          <p:cNvSpPr/>
          <p:nvPr/>
        </p:nvSpPr>
        <p:spPr>
          <a:xfrm>
            <a:off x="11241286" y="3240732"/>
            <a:ext cx="6273894" cy="3878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550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Impresoras, clima, cámaras, antenas…</a:t>
            </a:r>
            <a:endParaRPr lang="en-US" sz="2550" dirty="0"/>
          </a:p>
        </p:txBody>
      </p:sp>
      <p:sp>
        <p:nvSpPr>
          <p:cNvPr id="22" name="Shape 19"/>
          <p:cNvSpPr/>
          <p:nvPr/>
        </p:nvSpPr>
        <p:spPr>
          <a:xfrm>
            <a:off x="11241286" y="3800029"/>
            <a:ext cx="5497314" cy="464047"/>
          </a:xfrm>
          <a:prstGeom prst="roundRect">
            <a:avLst>
              <a:gd name="adj" fmla="val 17778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0"/>
          <p:cNvSpPr/>
          <p:nvPr/>
        </p:nvSpPr>
        <p:spPr>
          <a:xfrm>
            <a:off x="11393686" y="3876230"/>
            <a:ext cx="5090914" cy="3878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1875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MAC </a:t>
            </a: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</a:t>
            </a:r>
            <a:r>
              <a:rPr lang="en-US" sz="1875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r>
              <a:rPr lang="en-US" sz="1875" b="1" dirty="0" err="1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Huella</a:t>
            </a:r>
            <a:r>
              <a:rPr lang="en-US" sz="1875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+ base de datos</a:t>
            </a:r>
            <a:endParaRPr lang="en-US" sz="1875" dirty="0"/>
          </a:p>
        </p:txBody>
      </p:sp>
      <p:sp>
        <p:nvSpPr>
          <p:cNvPr id="24" name="Text 21"/>
          <p:cNvSpPr/>
          <p:nvPr/>
        </p:nvSpPr>
        <p:spPr>
          <a:xfrm>
            <a:off x="11241286" y="4419154"/>
            <a:ext cx="5874646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18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 usa su </a:t>
            </a:r>
            <a:r>
              <a:rPr lang="en-US" sz="1875" b="1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huella </a:t>
            </a:r>
            <a:r>
              <a:rPr lang="en-US" sz="18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la información </a:t>
            </a:r>
            <a:r>
              <a:rPr lang="en-US" sz="1875" b="1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registrada en su base de datos </a:t>
            </a:r>
            <a:r>
              <a:rPr lang="en-US" sz="18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asignar el role adecuado.</a:t>
            </a:r>
            <a:endParaRPr lang="en-US" sz="1875" dirty="0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DECISIÓN DE ACCESO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Certificados EAP-TLS automáticos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669232"/>
            <a:ext cx="4838700" cy="2127052"/>
          </a:xfrm>
          <a:prstGeom prst="roundRect">
            <a:avLst>
              <a:gd name="adj" fmla="val 716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04925" y="3002607"/>
            <a:ext cx="4631055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PASO 01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304925" y="3355032"/>
            <a:ext cx="4336352" cy="7322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usuario arranca por primera vez su portátil plataformado.</a:t>
            </a:r>
            <a:endParaRPr lang="en-US" sz="2025" dirty="0"/>
          </a:p>
        </p:txBody>
      </p:sp>
      <p:sp>
        <p:nvSpPr>
          <p:cNvPr id="9" name="Text 6"/>
          <p:cNvSpPr/>
          <p:nvPr/>
        </p:nvSpPr>
        <p:spPr>
          <a:xfrm>
            <a:off x="6076950" y="2669232"/>
            <a:ext cx="476250" cy="21651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B712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150" dirty="0"/>
          </a:p>
        </p:txBody>
      </p:sp>
      <p:sp>
        <p:nvSpPr>
          <p:cNvPr id="10" name="Shape 7"/>
          <p:cNvSpPr/>
          <p:nvPr/>
        </p:nvSpPr>
        <p:spPr>
          <a:xfrm>
            <a:off x="6724650" y="2669232"/>
            <a:ext cx="4838700" cy="2127052"/>
          </a:xfrm>
          <a:prstGeom prst="roundRect">
            <a:avLst>
              <a:gd name="adj" fmla="val 716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7038975" y="3002607"/>
            <a:ext cx="4631055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PASO 02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7038975" y="3355032"/>
            <a:ext cx="4336352" cy="11459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aprovisiona el certificado </a:t>
            </a:r>
            <a:r>
              <a:rPr lang="en-US" sz="2025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EAP-TLS </a:t>
            </a: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emitido por la </a:t>
            </a:r>
            <a:r>
              <a:rPr lang="en-US" sz="20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 interna del Directorio Activo </a:t>
            </a: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25" dirty="0"/>
          </a:p>
        </p:txBody>
      </p:sp>
      <p:sp>
        <p:nvSpPr>
          <p:cNvPr id="13" name="Text 10"/>
          <p:cNvSpPr/>
          <p:nvPr/>
        </p:nvSpPr>
        <p:spPr>
          <a:xfrm>
            <a:off x="11811000" y="2669232"/>
            <a:ext cx="476250" cy="21651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B712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150" dirty="0"/>
          </a:p>
        </p:txBody>
      </p:sp>
      <p:sp>
        <p:nvSpPr>
          <p:cNvPr id="14" name="Shape 11"/>
          <p:cNvSpPr/>
          <p:nvPr/>
        </p:nvSpPr>
        <p:spPr>
          <a:xfrm>
            <a:off x="12458700" y="2669232"/>
            <a:ext cx="4838700" cy="2127052"/>
          </a:xfrm>
          <a:prstGeom prst="roundRect">
            <a:avLst>
              <a:gd name="adj" fmla="val 7165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12773025" y="3002607"/>
            <a:ext cx="4631055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PASO 03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2773025" y="3355032"/>
            <a:ext cx="4336352" cy="1088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Acceso a red </a:t>
            </a:r>
            <a:r>
              <a:rPr lang="en-US" sz="2025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cable y eduroam </a:t>
            </a:r>
            <a:r>
              <a:rPr lang="en-US" sz="2025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transparente y seguro, sin tocar nada.</a:t>
            </a:r>
            <a:endParaRPr lang="en-US" sz="2025" dirty="0"/>
          </a:p>
        </p:txBody>
      </p:sp>
      <p:sp>
        <p:nvSpPr>
          <p:cNvPr id="17" name="Shape 14"/>
          <p:cNvSpPr/>
          <p:nvPr/>
        </p:nvSpPr>
        <p:spPr>
          <a:xfrm>
            <a:off x="990600" y="5177284"/>
            <a:ext cx="16306800" cy="1076325"/>
          </a:xfrm>
          <a:prstGeom prst="roundRect">
            <a:avLst>
              <a:gd name="adj" fmla="val 14159"/>
            </a:avLst>
          </a:prstGeom>
          <a:solidFill>
            <a:srgbClr val="EEF5E9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371600" y="5501134"/>
            <a:ext cx="28813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6E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1831181" y="5517356"/>
            <a:ext cx="11749861" cy="434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175" b="1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configuración manual </a:t>
            </a:r>
            <a:r>
              <a:rPr lang="en-US" sz="2175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el usuario — menos incidencias y menos trabajo de soporte.</a:t>
            </a:r>
            <a:endParaRPr lang="en-US" sz="2175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857250"/>
            <a:ext cx="1821180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CONECTIVIDAD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247775"/>
            <a:ext cx="18211800" cy="601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350" b="1" kern="0" spc="-65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Acceso y tunelización</a:t>
            </a:r>
            <a:endParaRPr lang="en-US" sz="4350" dirty="0"/>
          </a:p>
        </p:txBody>
      </p:sp>
      <p:sp>
        <p:nvSpPr>
          <p:cNvPr id="5" name="Shape 2"/>
          <p:cNvSpPr/>
          <p:nvPr/>
        </p:nvSpPr>
        <p:spPr>
          <a:xfrm>
            <a:off x="762000" y="2249388"/>
            <a:ext cx="2836218" cy="2297906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981075" y="2506563"/>
            <a:ext cx="263787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A8E9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981075" y="2773263"/>
            <a:ext cx="2637874" cy="3208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Dispositivos</a:t>
            </a:r>
            <a:endParaRPr lang="en-US" sz="2025" dirty="0"/>
          </a:p>
        </p:txBody>
      </p:sp>
      <p:sp>
        <p:nvSpPr>
          <p:cNvPr id="8" name="Text 5"/>
          <p:cNvSpPr/>
          <p:nvPr/>
        </p:nvSpPr>
        <p:spPr>
          <a:xfrm>
            <a:off x="981075" y="3170337"/>
            <a:ext cx="2474268" cy="597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Portátil · móvil · IoT cable y WiFi</a:t>
            </a:r>
            <a:endParaRPr lang="en-US" sz="1575" dirty="0"/>
          </a:p>
        </p:txBody>
      </p:sp>
      <p:sp>
        <p:nvSpPr>
          <p:cNvPr id="9" name="Text 6"/>
          <p:cNvSpPr/>
          <p:nvPr/>
        </p:nvSpPr>
        <p:spPr>
          <a:xfrm>
            <a:off x="3731568" y="2249388"/>
            <a:ext cx="400050" cy="2336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B0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0" name="Shape 7"/>
          <p:cNvSpPr/>
          <p:nvPr/>
        </p:nvSpPr>
        <p:spPr>
          <a:xfrm>
            <a:off x="4188768" y="2249388"/>
            <a:ext cx="2836218" cy="2297906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4407843" y="2506563"/>
            <a:ext cx="263787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A8E9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ACCESO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407843" y="2773263"/>
            <a:ext cx="2637874" cy="3208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6200F · AP</a:t>
            </a:r>
            <a:endParaRPr lang="en-US" sz="2025" dirty="0"/>
          </a:p>
        </p:txBody>
      </p:sp>
      <p:sp>
        <p:nvSpPr>
          <p:cNvPr id="13" name="Text 10"/>
          <p:cNvSpPr/>
          <p:nvPr/>
        </p:nvSpPr>
        <p:spPr>
          <a:xfrm>
            <a:off x="4407843" y="3170337"/>
            <a:ext cx="2474268" cy="597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Proceso de autenticación</a:t>
            </a:r>
            <a:endParaRPr lang="en-US" sz="1575" dirty="0"/>
          </a:p>
        </p:txBody>
      </p:sp>
      <p:sp>
        <p:nvSpPr>
          <p:cNvPr id="14" name="Text 11"/>
          <p:cNvSpPr/>
          <p:nvPr/>
        </p:nvSpPr>
        <p:spPr>
          <a:xfrm>
            <a:off x="7158335" y="2249388"/>
            <a:ext cx="400050" cy="2336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B0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5" name="Shape 12"/>
          <p:cNvSpPr/>
          <p:nvPr/>
        </p:nvSpPr>
        <p:spPr>
          <a:xfrm>
            <a:off x="7615535" y="2249388"/>
            <a:ext cx="3056930" cy="2297906"/>
          </a:xfrm>
          <a:prstGeom prst="roundRect">
            <a:avLst>
              <a:gd name="adj" fmla="val 6632"/>
            </a:avLst>
          </a:prstGeom>
          <a:gradFill rotWithShape="1">
            <a:gsLst>
              <a:gs pos="0">
                <a:srgbClr val="C5183E">
                  <a:alpha val="100000"/>
                </a:srgbClr>
              </a:gs>
              <a:gs pos="100000">
                <a:srgbClr val="8D0E2A">
                  <a:alpha val="100000"/>
                </a:srgbClr>
              </a:gs>
            </a:gsLst>
            <a:lin ang="3900000" scaled="0"/>
          </a:gradFill>
          <a:ln/>
          <a:effectLst>
            <a:outerShdw blurRad="342900" dist="152400" dir="5400000" algn="bl" rotWithShape="0">
              <a:srgbClr val="8C0E2A">
                <a:alpha val="2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6" name="Text 13"/>
          <p:cNvSpPr/>
          <p:nvPr/>
        </p:nvSpPr>
        <p:spPr>
          <a:xfrm>
            <a:off x="7825085" y="2497038"/>
            <a:ext cx="290161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>
                    <a:alpha val="85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CORE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825085" y="2763738"/>
            <a:ext cx="2901613" cy="3208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</a:t>
            </a:r>
            <a:endParaRPr lang="en-US" sz="2025" dirty="0"/>
          </a:p>
        </p:txBody>
      </p:sp>
      <p:sp>
        <p:nvSpPr>
          <p:cNvPr id="18" name="Text 15"/>
          <p:cNvSpPr/>
          <p:nvPr/>
        </p:nvSpPr>
        <p:spPr>
          <a:xfrm>
            <a:off x="7825085" y="3160812"/>
            <a:ext cx="2716965" cy="597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75" dirty="0">
                <a:solidFill>
                  <a:srgbClr val="FFFFFF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Autentica + asigna ROLE</a:t>
            </a:r>
            <a:endParaRPr lang="en-US" sz="1575" dirty="0"/>
          </a:p>
        </p:txBody>
      </p:sp>
      <p:sp>
        <p:nvSpPr>
          <p:cNvPr id="19" name="Text 16"/>
          <p:cNvSpPr/>
          <p:nvPr/>
        </p:nvSpPr>
        <p:spPr>
          <a:xfrm>
            <a:off x="10805815" y="2249388"/>
            <a:ext cx="400050" cy="2336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B0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0" name="Shape 17"/>
          <p:cNvSpPr/>
          <p:nvPr/>
        </p:nvSpPr>
        <p:spPr>
          <a:xfrm>
            <a:off x="11263015" y="2249388"/>
            <a:ext cx="2836218" cy="2297906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8"/>
          <p:cNvSpPr/>
          <p:nvPr/>
        </p:nvSpPr>
        <p:spPr>
          <a:xfrm>
            <a:off x="11482090" y="2506563"/>
            <a:ext cx="263787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CB3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UBT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1482090" y="2773263"/>
            <a:ext cx="2637874" cy="3208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</a:t>
            </a:r>
            <a:endParaRPr lang="en-US" sz="2025" dirty="0"/>
          </a:p>
        </p:txBody>
      </p:sp>
      <p:sp>
        <p:nvSpPr>
          <p:cNvPr id="23" name="Text 20"/>
          <p:cNvSpPr/>
          <p:nvPr/>
        </p:nvSpPr>
        <p:spPr>
          <a:xfrm>
            <a:off x="11482090" y="3170337"/>
            <a:ext cx="2474268" cy="11578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Túnel 7220 / 9004 según red Microsegmentación por role</a:t>
            </a:r>
            <a:endParaRPr lang="en-US" sz="1575" dirty="0"/>
          </a:p>
        </p:txBody>
      </p:sp>
      <p:sp>
        <p:nvSpPr>
          <p:cNvPr id="24" name="Text 21"/>
          <p:cNvSpPr/>
          <p:nvPr/>
        </p:nvSpPr>
        <p:spPr>
          <a:xfrm>
            <a:off x="14232582" y="2249388"/>
            <a:ext cx="400050" cy="2336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B0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5" name="Shape 22"/>
          <p:cNvSpPr/>
          <p:nvPr/>
        </p:nvSpPr>
        <p:spPr>
          <a:xfrm>
            <a:off x="14689782" y="2249388"/>
            <a:ext cx="2836218" cy="2297906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 w="9525">
            <a:solidFill>
              <a:srgbClr val="E4E0D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6" name="Text 23"/>
          <p:cNvSpPr/>
          <p:nvPr/>
        </p:nvSpPr>
        <p:spPr>
          <a:xfrm>
            <a:off x="14908857" y="2506563"/>
            <a:ext cx="263787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A8E9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NIVEL 3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14908857" y="2773263"/>
            <a:ext cx="2637874" cy="3208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25" b="1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Políticas</a:t>
            </a:r>
            <a:endParaRPr lang="en-US" sz="2025" dirty="0"/>
          </a:p>
        </p:txBody>
      </p:sp>
      <p:sp>
        <p:nvSpPr>
          <p:cNvPr id="28" name="Text 25"/>
          <p:cNvSpPr/>
          <p:nvPr/>
        </p:nvSpPr>
        <p:spPr>
          <a:xfrm>
            <a:off x="14908857" y="3170337"/>
            <a:ext cx="2474268" cy="597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75" dirty="0">
                <a:solidFill>
                  <a:srgbClr val="5A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ACLs de nivel 3</a:t>
            </a:r>
            <a:endParaRPr lang="en-US" sz="1575" dirty="0"/>
          </a:p>
        </p:txBody>
      </p:sp>
      <p:sp>
        <p:nvSpPr>
          <p:cNvPr id="29" name="Shape 26"/>
          <p:cNvSpPr/>
          <p:nvPr/>
        </p:nvSpPr>
        <p:spPr>
          <a:xfrm>
            <a:off x="990600" y="4871145"/>
            <a:ext cx="16306800" cy="851892"/>
          </a:xfrm>
          <a:prstGeom prst="roundRect">
            <a:avLst>
              <a:gd name="adj" fmla="val 15653"/>
            </a:avLst>
          </a:prstGeom>
          <a:solidFill>
            <a:srgbClr val="EEF5E9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0" name="Shape 27"/>
          <p:cNvSpPr/>
          <p:nvPr/>
        </p:nvSpPr>
        <p:spPr>
          <a:xfrm>
            <a:off x="1314450" y="5235178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5A8F3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1" name="Text 28"/>
          <p:cNvSpPr/>
          <p:nvPr/>
        </p:nvSpPr>
        <p:spPr>
          <a:xfrm>
            <a:off x="1628775" y="5118795"/>
            <a:ext cx="11089288" cy="3946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025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</a:t>
            </a:r>
            <a:r>
              <a:rPr lang="en-US" sz="2025" b="1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mismo </a:t>
            </a:r>
            <a:r>
              <a:rPr lang="en-US" sz="2025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de acceso y el mismo camino para la red </a:t>
            </a:r>
            <a:r>
              <a:rPr lang="en-US" sz="2025" b="1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cableada </a:t>
            </a:r>
            <a:r>
              <a:rPr lang="en-US" sz="2025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la red </a:t>
            </a:r>
            <a:r>
              <a:rPr lang="en-US" sz="2025" b="1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inalámbrica</a:t>
            </a:r>
            <a:r>
              <a:rPr lang="en-US" sz="2025" dirty="0">
                <a:solidFill>
                  <a:srgbClr val="2F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25" dirty="0"/>
          </a:p>
        </p:txBody>
      </p:sp>
      <p:pic>
        <p:nvPicPr>
          <p:cNvPr id="32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0337" y="495300"/>
            <a:ext cx="2697063" cy="1143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0600" y="914400"/>
            <a:ext cx="1793748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88" dirty="0">
                <a:solidFill>
                  <a:srgbClr val="1B6E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CONECTIVIDAD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90600" y="1323975"/>
            <a:ext cx="17937480" cy="6404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650" b="1" kern="0" spc="-70" dirty="0">
                <a:solidFill>
                  <a:srgbClr val="202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Roles y microsegmentación</a:t>
            </a:r>
            <a:endParaRPr lang="en-US" sz="4650" dirty="0"/>
          </a:p>
        </p:txBody>
      </p:sp>
      <p:sp>
        <p:nvSpPr>
          <p:cNvPr id="5" name="Shape 2"/>
          <p:cNvSpPr/>
          <p:nvPr/>
        </p:nvSpPr>
        <p:spPr>
          <a:xfrm>
            <a:off x="990600" y="2173932"/>
            <a:ext cx="685800" cy="57150"/>
          </a:xfrm>
          <a:prstGeom prst="roundRect">
            <a:avLst>
              <a:gd name="adj" fmla="val 50000"/>
            </a:avLst>
          </a:prstGeom>
          <a:solidFill>
            <a:srgbClr val="B712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990600" y="2802582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323975" y="2669232"/>
            <a:ext cx="14666372" cy="489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ClearPass asigna un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el role se comunica al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donde se establecen las políticas de red.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90600" y="3520678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1323975" y="3387328"/>
            <a:ext cx="14176534" cy="9599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el tráfico del dispositivo se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tuneliza </a:t>
            </a:r>
            <a:r>
              <a:rPr lang="en-US" sz="2400" b="1" dirty="0">
                <a:solidFill>
                  <a:srgbClr val="1452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(UBT)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el gateway: segmentación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dinámica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no por ubicación física.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990600" y="4709220"/>
            <a:ext cx="123825" cy="123825"/>
          </a:xfrm>
          <a:prstGeom prst="roundRect">
            <a:avLst>
              <a:gd name="adj" fmla="val 23077"/>
            </a:avLst>
          </a:prstGeom>
          <a:solidFill>
            <a:srgbClr val="1B6E7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1323975" y="4575870"/>
            <a:ext cx="11704841" cy="489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Resultado: un modelo </a:t>
            </a:r>
            <a:r>
              <a:rPr lang="en-US" sz="2400" b="1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zero-trust </a:t>
            </a:r>
            <a:r>
              <a:rPr lang="en-US" sz="2400" dirty="0">
                <a:solidFill>
                  <a:srgbClr val="333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coherente para cable y WiFi en toda la planta.</a:t>
            </a:r>
            <a:endParaRPr lang="en-US" sz="24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8336756"/>
            <a:ext cx="18288000" cy="19502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E1CC6CFC8DBA4DAF7C0942DB018309" ma:contentTypeVersion="17" ma:contentTypeDescription="Crear nuevo documento." ma:contentTypeScope="" ma:versionID="fc0377991a8495dd1e25c3f9152e856a">
  <xsd:schema xmlns:xsd="http://www.w3.org/2001/XMLSchema" xmlns:xs="http://www.w3.org/2001/XMLSchema" xmlns:p="http://schemas.microsoft.com/office/2006/metadata/properties" xmlns:ns2="c024d343-fef8-4e68-82f7-58ff1c782a1c" xmlns:ns3="91138c24-83bb-432e-a170-f81e775f4a3a" xmlns:ns4="1de059e1-8fee-4763-96b2-f4e36e9a0123" targetNamespace="http://schemas.microsoft.com/office/2006/metadata/properties" ma:root="true" ma:fieldsID="90bc07c285874dd80d919df39e9866a6" ns2:_="" ns3:_="" ns4:_="">
    <xsd:import namespace="c024d343-fef8-4e68-82f7-58ff1c782a1c"/>
    <xsd:import namespace="91138c24-83bb-432e-a170-f81e775f4a3a"/>
    <xsd:import namespace="1de059e1-8fee-4763-96b2-f4e36e9a012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24d343-fef8-4e68-82f7-58ff1c782a1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138c24-83bb-432e-a170-f81e775f4a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8487fa49-aac8-4e58-9212-c500be7f88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e059e1-8fee-4763-96b2-f4e36e9a012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c2877ae-9231-4b3c-a823-810cf55b8c9a}" ma:internalName="TaxCatchAll" ma:showField="CatchAllData" ma:web="1de059e1-8fee-4763-96b2-f4e36e9a01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de059e1-8fee-4763-96b2-f4e36e9a0123" xsi:nil="true"/>
    <lcf76f155ced4ddcb4097134ff3c332f xmlns="91138c24-83bb-432e-a170-f81e775f4a3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BA05A30-A725-44EE-AE97-E5D78B6C3EAD}"/>
</file>

<file path=customXml/itemProps2.xml><?xml version="1.0" encoding="utf-8"?>
<ds:datastoreItem xmlns:ds="http://schemas.openxmlformats.org/officeDocument/2006/customXml" ds:itemID="{413CCE36-D910-4211-BD6E-4CE4240DFF52}"/>
</file>

<file path=customXml/itemProps3.xml><?xml version="1.0" encoding="utf-8"?>
<ds:datastoreItem xmlns:ds="http://schemas.openxmlformats.org/officeDocument/2006/customXml" ds:itemID="{ED3BA28B-FCB4-41DB-96F0-892EB4C15106}"/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1259</Words>
  <Application>Microsoft Office PowerPoint</Application>
  <PresentationFormat>Personalizado</PresentationFormat>
  <Paragraphs>238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Courier New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Carlos de Manuel Clemente</cp:lastModifiedBy>
  <cp:revision>1</cp:revision>
  <dcterms:created xsi:type="dcterms:W3CDTF">2026-06-23T08:05:55Z</dcterms:created>
  <dcterms:modified xsi:type="dcterms:W3CDTF">2026-06-24T18:21:42Z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0x0101002FE1CC6CFC8DBA4DAF7C0942DB018309</vt:lpwstr>
  </property>
</Properties>
</file>