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81" r:id="rId8"/>
    <p:sldId id="280" r:id="rId9"/>
    <p:sldId id="272" r:id="rId10"/>
    <p:sldId id="264" r:id="rId11"/>
    <p:sldId id="267" r:id="rId12"/>
    <p:sldId id="273" r:id="rId13"/>
    <p:sldId id="276" r:id="rId14"/>
    <p:sldId id="277" r:id="rId15"/>
    <p:sldId id="268" r:id="rId16"/>
    <p:sldId id="269" r:id="rId17"/>
    <p:sldId id="271" r:id="rId18"/>
    <p:sldId id="261" r:id="rId19"/>
    <p:sldId id="262" r:id="rId20"/>
    <p:sldId id="279" r:id="rId21"/>
    <p:sldId id="263" r:id="rId22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B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D6B971-2933-4B70-9E26-A2782842062F}" v="69" dt="2026-06-19T10:44:56.0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4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ÑAKI ORTEGA VERGARA" userId="344bc637-616c-4fae-a296-e7b6fa5920e2" providerId="ADAL" clId="{A4D873ED-6867-474A-919B-4E5F196941E7}"/>
    <pc:docChg chg="undo redo custSel addSld delSld modSld sldOrd">
      <pc:chgData name="IÑAKI ORTEGA VERGARA" userId="344bc637-616c-4fae-a296-e7b6fa5920e2" providerId="ADAL" clId="{A4D873ED-6867-474A-919B-4E5F196941E7}" dt="2026-06-19T11:51:11.752" v="4795" actId="2696"/>
      <pc:docMkLst>
        <pc:docMk/>
      </pc:docMkLst>
      <pc:sldChg chg="addSp modSp mod">
        <pc:chgData name="IÑAKI ORTEGA VERGARA" userId="344bc637-616c-4fae-a296-e7b6fa5920e2" providerId="ADAL" clId="{A4D873ED-6867-474A-919B-4E5F196941E7}" dt="2026-06-18T09:02:58.265" v="3648" actId="1076"/>
        <pc:sldMkLst>
          <pc:docMk/>
          <pc:sldMk cId="1300734242" sldId="256"/>
        </pc:sldMkLst>
        <pc:picChg chg="mod modCrop">
          <ac:chgData name="IÑAKI ORTEGA VERGARA" userId="344bc637-616c-4fae-a296-e7b6fa5920e2" providerId="ADAL" clId="{A4D873ED-6867-474A-919B-4E5F196941E7}" dt="2026-06-18T09:02:43.146" v="3646" actId="732"/>
          <ac:picMkLst>
            <pc:docMk/>
            <pc:sldMk cId="1300734242" sldId="256"/>
            <ac:picMk id="5" creationId="{AAD95D83-CFCF-CE98-B3E3-8087297F187B}"/>
          </ac:picMkLst>
        </pc:picChg>
        <pc:picChg chg="add mod">
          <ac:chgData name="IÑAKI ORTEGA VERGARA" userId="344bc637-616c-4fae-a296-e7b6fa5920e2" providerId="ADAL" clId="{A4D873ED-6867-474A-919B-4E5F196941E7}" dt="2026-06-18T09:02:58.265" v="3648" actId="1076"/>
          <ac:picMkLst>
            <pc:docMk/>
            <pc:sldMk cId="1300734242" sldId="256"/>
            <ac:picMk id="6" creationId="{B6C967E3-3C2C-4829-4D7B-B786EC589D61}"/>
          </ac:picMkLst>
        </pc:picChg>
      </pc:sldChg>
      <pc:sldChg chg="addSp delSp modSp mod">
        <pc:chgData name="IÑAKI ORTEGA VERGARA" userId="344bc637-616c-4fae-a296-e7b6fa5920e2" providerId="ADAL" clId="{A4D873ED-6867-474A-919B-4E5F196941E7}" dt="2026-06-19T10:32:20.325" v="4608" actId="22"/>
        <pc:sldMkLst>
          <pc:docMk/>
          <pc:sldMk cId="2218784774" sldId="257"/>
        </pc:sldMkLst>
        <pc:spChg chg="add del">
          <ac:chgData name="IÑAKI ORTEGA VERGARA" userId="344bc637-616c-4fae-a296-e7b6fa5920e2" providerId="ADAL" clId="{A4D873ED-6867-474A-919B-4E5F196941E7}" dt="2026-06-19T10:32:20.325" v="4608" actId="22"/>
          <ac:spMkLst>
            <pc:docMk/>
            <pc:sldMk cId="2218784774" sldId="257"/>
            <ac:spMk id="5" creationId="{7CE2B78D-9499-110E-D460-00555FD67080}"/>
          </ac:spMkLst>
        </pc:spChg>
      </pc:sldChg>
      <pc:sldChg chg="modSp mod">
        <pc:chgData name="IÑAKI ORTEGA VERGARA" userId="344bc637-616c-4fae-a296-e7b6fa5920e2" providerId="ADAL" clId="{A4D873ED-6867-474A-919B-4E5F196941E7}" dt="2026-06-18T11:18:16.143" v="3650" actId="403"/>
        <pc:sldMkLst>
          <pc:docMk/>
          <pc:sldMk cId="760085695" sldId="259"/>
        </pc:sldMkLst>
        <pc:spChg chg="mod">
          <ac:chgData name="IÑAKI ORTEGA VERGARA" userId="344bc637-616c-4fae-a296-e7b6fa5920e2" providerId="ADAL" clId="{A4D873ED-6867-474A-919B-4E5F196941E7}" dt="2026-06-18T11:18:16.143" v="3650" actId="403"/>
          <ac:spMkLst>
            <pc:docMk/>
            <pc:sldMk cId="760085695" sldId="259"/>
            <ac:spMk id="6" creationId="{7C5FA71E-8BAC-B5B0-2FCB-023DC470C905}"/>
          </ac:spMkLst>
        </pc:spChg>
      </pc:sldChg>
      <pc:sldChg chg="addSp delSp modSp mod">
        <pc:chgData name="IÑAKI ORTEGA VERGARA" userId="344bc637-616c-4fae-a296-e7b6fa5920e2" providerId="ADAL" clId="{A4D873ED-6867-474A-919B-4E5F196941E7}" dt="2026-06-19T10:46:38.963" v="4773" actId="20577"/>
        <pc:sldMkLst>
          <pc:docMk/>
          <pc:sldMk cId="3486014622" sldId="260"/>
        </pc:sldMkLst>
        <pc:spChg chg="mod">
          <ac:chgData name="IÑAKI ORTEGA VERGARA" userId="344bc637-616c-4fae-a296-e7b6fa5920e2" providerId="ADAL" clId="{A4D873ED-6867-474A-919B-4E5F196941E7}" dt="2026-06-18T12:03:42.277" v="3651" actId="20577"/>
          <ac:spMkLst>
            <pc:docMk/>
            <pc:sldMk cId="3486014622" sldId="260"/>
            <ac:spMk id="2" creationId="{92123D2C-1C9E-4728-EBC0-A48364C08903}"/>
          </ac:spMkLst>
        </pc:spChg>
        <pc:spChg chg="add mod ord">
          <ac:chgData name="IÑAKI ORTEGA VERGARA" userId="344bc637-616c-4fae-a296-e7b6fa5920e2" providerId="ADAL" clId="{A4D873ED-6867-474A-919B-4E5F196941E7}" dt="2026-06-18T20:53:00.954" v="4384" actId="692"/>
          <ac:spMkLst>
            <pc:docMk/>
            <pc:sldMk cId="3486014622" sldId="260"/>
            <ac:spMk id="3" creationId="{2A2B3552-1D32-5404-D705-23255FE3BE5A}"/>
          </ac:spMkLst>
        </pc:spChg>
        <pc:spChg chg="add del mod ord">
          <ac:chgData name="IÑAKI ORTEGA VERGARA" userId="344bc637-616c-4fae-a296-e7b6fa5920e2" providerId="ADAL" clId="{A4D873ED-6867-474A-919B-4E5F196941E7}" dt="2026-06-18T20:41:05.233" v="3982" actId="478"/>
          <ac:spMkLst>
            <pc:docMk/>
            <pc:sldMk cId="3486014622" sldId="260"/>
            <ac:spMk id="4" creationId="{44ECBC0C-6BF1-BB2A-AE53-45874E56D220}"/>
          </ac:spMkLst>
        </pc:spChg>
        <pc:spChg chg="add del mod ord">
          <ac:chgData name="IÑAKI ORTEGA VERGARA" userId="344bc637-616c-4fae-a296-e7b6fa5920e2" providerId="ADAL" clId="{A4D873ED-6867-474A-919B-4E5F196941E7}" dt="2026-06-18T20:41:07.467" v="3984" actId="478"/>
          <ac:spMkLst>
            <pc:docMk/>
            <pc:sldMk cId="3486014622" sldId="260"/>
            <ac:spMk id="5" creationId="{EE32CE3A-E01A-88D0-DE8E-2AA121D1CAA4}"/>
          </ac:spMkLst>
        </pc:spChg>
        <pc:spChg chg="add del mod ord">
          <ac:chgData name="IÑAKI ORTEGA VERGARA" userId="344bc637-616c-4fae-a296-e7b6fa5920e2" providerId="ADAL" clId="{A4D873ED-6867-474A-919B-4E5F196941E7}" dt="2026-06-18T20:41:04.609" v="3981" actId="478"/>
          <ac:spMkLst>
            <pc:docMk/>
            <pc:sldMk cId="3486014622" sldId="260"/>
            <ac:spMk id="6" creationId="{47F5012A-9C00-027F-832D-EE80D12547C6}"/>
          </ac:spMkLst>
        </pc:spChg>
        <pc:spChg chg="add del mod ord">
          <ac:chgData name="IÑAKI ORTEGA VERGARA" userId="344bc637-616c-4fae-a296-e7b6fa5920e2" providerId="ADAL" clId="{A4D873ED-6867-474A-919B-4E5F196941E7}" dt="2026-06-18T20:33:06.909" v="3856" actId="478"/>
          <ac:spMkLst>
            <pc:docMk/>
            <pc:sldMk cId="3486014622" sldId="260"/>
            <ac:spMk id="7" creationId="{A11EB499-6C33-7DCA-48A6-527BC5831AD0}"/>
          </ac:spMkLst>
        </pc:spChg>
        <pc:spChg chg="add mod">
          <ac:chgData name="IÑAKI ORTEGA VERGARA" userId="344bc637-616c-4fae-a296-e7b6fa5920e2" providerId="ADAL" clId="{A4D873ED-6867-474A-919B-4E5F196941E7}" dt="2026-06-18T20:35:30.835" v="3887" actId="1035"/>
          <ac:spMkLst>
            <pc:docMk/>
            <pc:sldMk cId="3486014622" sldId="260"/>
            <ac:spMk id="24" creationId="{4C882F1E-2B66-1BBE-3D91-44B764833E44}"/>
          </ac:spMkLst>
        </pc:spChg>
        <pc:spChg chg="add mod">
          <ac:chgData name="IÑAKI ORTEGA VERGARA" userId="344bc637-616c-4fae-a296-e7b6fa5920e2" providerId="ADAL" clId="{A4D873ED-6867-474A-919B-4E5F196941E7}" dt="2026-06-18T20:49:07.560" v="4278" actId="164"/>
          <ac:spMkLst>
            <pc:docMk/>
            <pc:sldMk cId="3486014622" sldId="260"/>
            <ac:spMk id="25" creationId="{4327C5F9-2152-3BBA-704B-83E86D0E96FB}"/>
          </ac:spMkLst>
        </pc:spChg>
        <pc:spChg chg="add mod">
          <ac:chgData name="IÑAKI ORTEGA VERGARA" userId="344bc637-616c-4fae-a296-e7b6fa5920e2" providerId="ADAL" clId="{A4D873ED-6867-474A-919B-4E5F196941E7}" dt="2026-06-18T20:49:07.560" v="4278" actId="164"/>
          <ac:spMkLst>
            <pc:docMk/>
            <pc:sldMk cId="3486014622" sldId="260"/>
            <ac:spMk id="26" creationId="{F2F20AE0-6D57-1300-5004-E5E6A185DE09}"/>
          </ac:spMkLst>
        </pc:spChg>
        <pc:spChg chg="add mod">
          <ac:chgData name="IÑAKI ORTEGA VERGARA" userId="344bc637-616c-4fae-a296-e7b6fa5920e2" providerId="ADAL" clId="{A4D873ED-6867-474A-919B-4E5F196941E7}" dt="2026-06-18T20:44:36.446" v="4089" actId="1036"/>
          <ac:spMkLst>
            <pc:docMk/>
            <pc:sldMk cId="3486014622" sldId="260"/>
            <ac:spMk id="27" creationId="{A2856FF9-B182-0770-73DC-5290C0763CC6}"/>
          </ac:spMkLst>
        </pc:spChg>
        <pc:spChg chg="add mod ord">
          <ac:chgData name="IÑAKI ORTEGA VERGARA" userId="344bc637-616c-4fae-a296-e7b6fa5920e2" providerId="ADAL" clId="{A4D873ED-6867-474A-919B-4E5F196941E7}" dt="2026-06-18T20:49:07.560" v="4278" actId="164"/>
          <ac:spMkLst>
            <pc:docMk/>
            <pc:sldMk cId="3486014622" sldId="260"/>
            <ac:spMk id="29" creationId="{8C884C3C-15A3-05D4-991D-06065DDB6021}"/>
          </ac:spMkLst>
        </pc:spChg>
        <pc:spChg chg="add mod">
          <ac:chgData name="IÑAKI ORTEGA VERGARA" userId="344bc637-616c-4fae-a296-e7b6fa5920e2" providerId="ADAL" clId="{A4D873ED-6867-474A-919B-4E5F196941E7}" dt="2026-06-18T20:49:07.560" v="4278" actId="164"/>
          <ac:spMkLst>
            <pc:docMk/>
            <pc:sldMk cId="3486014622" sldId="260"/>
            <ac:spMk id="30" creationId="{E6F88E15-102B-9CA3-CCFE-1739CC748BDA}"/>
          </ac:spMkLst>
        </pc:spChg>
        <pc:spChg chg="add mod">
          <ac:chgData name="IÑAKI ORTEGA VERGARA" userId="344bc637-616c-4fae-a296-e7b6fa5920e2" providerId="ADAL" clId="{A4D873ED-6867-474A-919B-4E5F196941E7}" dt="2026-06-18T20:35:49.740" v="3911" actId="1036"/>
          <ac:spMkLst>
            <pc:docMk/>
            <pc:sldMk cId="3486014622" sldId="260"/>
            <ac:spMk id="31" creationId="{948D5E5C-8DAE-4AC2-9807-412328832420}"/>
          </ac:spMkLst>
        </pc:spChg>
        <pc:spChg chg="add del mod">
          <ac:chgData name="IÑAKI ORTEGA VERGARA" userId="344bc637-616c-4fae-a296-e7b6fa5920e2" providerId="ADAL" clId="{A4D873ED-6867-474A-919B-4E5F196941E7}" dt="2026-06-18T20:51:20.779" v="4328" actId="478"/>
          <ac:spMkLst>
            <pc:docMk/>
            <pc:sldMk cId="3486014622" sldId="260"/>
            <ac:spMk id="32" creationId="{40D3C26A-9320-0398-C4AC-9D2286B37058}"/>
          </ac:spMkLst>
        </pc:spChg>
        <pc:spChg chg="add mod">
          <ac:chgData name="IÑAKI ORTEGA VERGARA" userId="344bc637-616c-4fae-a296-e7b6fa5920e2" providerId="ADAL" clId="{A4D873ED-6867-474A-919B-4E5F196941E7}" dt="2026-06-18T20:34:04.810" v="3865" actId="207"/>
          <ac:spMkLst>
            <pc:docMk/>
            <pc:sldMk cId="3486014622" sldId="260"/>
            <ac:spMk id="33" creationId="{FABC0355-F2B4-FC5C-7F1F-F1A4128D4B88}"/>
          </ac:spMkLst>
        </pc:spChg>
        <pc:spChg chg="add del mod ord">
          <ac:chgData name="IÑAKI ORTEGA VERGARA" userId="344bc637-616c-4fae-a296-e7b6fa5920e2" providerId="ADAL" clId="{A4D873ED-6867-474A-919B-4E5F196941E7}" dt="2026-06-18T20:43:00.592" v="3996" actId="478"/>
          <ac:spMkLst>
            <pc:docMk/>
            <pc:sldMk cId="3486014622" sldId="260"/>
            <ac:spMk id="34" creationId="{C15EA778-E12F-D4DA-A47C-E14A42468B95}"/>
          </ac:spMkLst>
        </pc:spChg>
        <pc:spChg chg="add mod">
          <ac:chgData name="IÑAKI ORTEGA VERGARA" userId="344bc637-616c-4fae-a296-e7b6fa5920e2" providerId="ADAL" clId="{A4D873ED-6867-474A-919B-4E5F196941E7}" dt="2026-06-18T20:49:07.560" v="4278" actId="164"/>
          <ac:spMkLst>
            <pc:docMk/>
            <pc:sldMk cId="3486014622" sldId="260"/>
            <ac:spMk id="35" creationId="{731A4812-03E3-0366-AC45-C2BD90F2242C}"/>
          </ac:spMkLst>
        </pc:spChg>
        <pc:spChg chg="add mod">
          <ac:chgData name="IÑAKI ORTEGA VERGARA" userId="344bc637-616c-4fae-a296-e7b6fa5920e2" providerId="ADAL" clId="{A4D873ED-6867-474A-919B-4E5F196941E7}" dt="2026-06-18T20:41:28.873" v="3986" actId="1076"/>
          <ac:spMkLst>
            <pc:docMk/>
            <pc:sldMk cId="3486014622" sldId="260"/>
            <ac:spMk id="36" creationId="{DF5700E3-8B66-FE9A-3C8F-00C96C7E9C79}"/>
          </ac:spMkLst>
        </pc:spChg>
        <pc:spChg chg="add mod">
          <ac:chgData name="IÑAKI ORTEGA VERGARA" userId="344bc637-616c-4fae-a296-e7b6fa5920e2" providerId="ADAL" clId="{A4D873ED-6867-474A-919B-4E5F196941E7}" dt="2026-06-18T20:49:07.560" v="4278" actId="164"/>
          <ac:spMkLst>
            <pc:docMk/>
            <pc:sldMk cId="3486014622" sldId="260"/>
            <ac:spMk id="37" creationId="{D52D28DB-52C6-DD4E-E639-30424642B4F3}"/>
          </ac:spMkLst>
        </pc:spChg>
        <pc:spChg chg="add mod">
          <ac:chgData name="IÑAKI ORTEGA VERGARA" userId="344bc637-616c-4fae-a296-e7b6fa5920e2" providerId="ADAL" clId="{A4D873ED-6867-474A-919B-4E5F196941E7}" dt="2026-06-18T20:49:07.560" v="4278" actId="164"/>
          <ac:spMkLst>
            <pc:docMk/>
            <pc:sldMk cId="3486014622" sldId="260"/>
            <ac:spMk id="38" creationId="{A78EB195-DF1A-B14E-E078-E35A3D6049C3}"/>
          </ac:spMkLst>
        </pc:spChg>
        <pc:spChg chg="add mod ord">
          <ac:chgData name="IÑAKI ORTEGA VERGARA" userId="344bc637-616c-4fae-a296-e7b6fa5920e2" providerId="ADAL" clId="{A4D873ED-6867-474A-919B-4E5F196941E7}" dt="2026-06-18T20:51:16.555" v="4327" actId="6549"/>
          <ac:spMkLst>
            <pc:docMk/>
            <pc:sldMk cId="3486014622" sldId="260"/>
            <ac:spMk id="39" creationId="{8F01B40E-B356-F370-A977-2FDF7EB51E84}"/>
          </ac:spMkLst>
        </pc:spChg>
        <pc:spChg chg="add mod">
          <ac:chgData name="IÑAKI ORTEGA VERGARA" userId="344bc637-616c-4fae-a296-e7b6fa5920e2" providerId="ADAL" clId="{A4D873ED-6867-474A-919B-4E5F196941E7}" dt="2026-06-19T10:46:38.963" v="4773" actId="20577"/>
          <ac:spMkLst>
            <pc:docMk/>
            <pc:sldMk cId="3486014622" sldId="260"/>
            <ac:spMk id="40" creationId="{26C00A70-B13A-7E64-CB4F-BEE3AA4A764E}"/>
          </ac:spMkLst>
        </pc:spChg>
        <pc:grpChg chg="mod">
          <ac:chgData name="IÑAKI ORTEGA VERGARA" userId="344bc637-616c-4fae-a296-e7b6fa5920e2" providerId="ADAL" clId="{A4D873ED-6867-474A-919B-4E5F196941E7}" dt="2026-06-18T20:49:20.230" v="4280" actId="1076"/>
          <ac:grpSpMkLst>
            <pc:docMk/>
            <pc:sldMk cId="3486014622" sldId="260"/>
            <ac:grpSpMk id="41" creationId="{78D0940F-4057-A7BC-D285-798A222E4EE1}"/>
          </ac:grpSpMkLst>
        </pc:grpChg>
        <pc:picChg chg="mod">
          <ac:chgData name="IÑAKI ORTEGA VERGARA" userId="344bc637-616c-4fae-a296-e7b6fa5920e2" providerId="ADAL" clId="{A4D873ED-6867-474A-919B-4E5F196941E7}" dt="2026-06-17T20:05:27.433" v="2017" actId="1076"/>
          <ac:picMkLst>
            <pc:docMk/>
            <pc:sldMk cId="3486014622" sldId="260"/>
            <ac:picMk id="9" creationId="{63FD9A0E-EF37-46BA-7F21-2A583B6CA835}"/>
          </ac:picMkLst>
        </pc:picChg>
        <pc:cxnChg chg="add mod">
          <ac:chgData name="IÑAKI ORTEGA VERGARA" userId="344bc637-616c-4fae-a296-e7b6fa5920e2" providerId="ADAL" clId="{A4D873ED-6867-474A-919B-4E5F196941E7}" dt="2026-06-18T20:35:41.116" v="3888" actId="1076"/>
          <ac:cxnSpMkLst>
            <pc:docMk/>
            <pc:sldMk cId="3486014622" sldId="260"/>
            <ac:cxnSpMk id="10" creationId="{C10AB569-BC4C-83ED-5A93-30EEB40022F3}"/>
          </ac:cxnSpMkLst>
        </pc:cxnChg>
        <pc:cxnChg chg="add del mod">
          <ac:chgData name="IÑAKI ORTEGA VERGARA" userId="344bc637-616c-4fae-a296-e7b6fa5920e2" providerId="ADAL" clId="{A4D873ED-6867-474A-919B-4E5F196941E7}" dt="2026-06-18T12:11:44.700" v="3735" actId="478"/>
          <ac:cxnSpMkLst>
            <pc:docMk/>
            <pc:sldMk cId="3486014622" sldId="260"/>
            <ac:cxnSpMk id="13" creationId="{07439715-0B42-6112-B083-FFB5E796EAC9}"/>
          </ac:cxnSpMkLst>
        </pc:cxnChg>
        <pc:cxnChg chg="add mod ord">
          <ac:chgData name="IÑAKI ORTEGA VERGARA" userId="344bc637-616c-4fae-a296-e7b6fa5920e2" providerId="ADAL" clId="{A4D873ED-6867-474A-919B-4E5F196941E7}" dt="2026-06-18T20:36:31.249" v="3917" actId="171"/>
          <ac:cxnSpMkLst>
            <pc:docMk/>
            <pc:sldMk cId="3486014622" sldId="260"/>
            <ac:cxnSpMk id="15" creationId="{F479838E-C4CF-2B42-564C-C324D701E220}"/>
          </ac:cxnSpMkLst>
        </pc:cxnChg>
        <pc:cxnChg chg="add mod ord">
          <ac:chgData name="IÑAKI ORTEGA VERGARA" userId="344bc637-616c-4fae-a296-e7b6fa5920e2" providerId="ADAL" clId="{A4D873ED-6867-474A-919B-4E5F196941E7}" dt="2026-06-18T20:36:31.249" v="3917" actId="171"/>
          <ac:cxnSpMkLst>
            <pc:docMk/>
            <pc:sldMk cId="3486014622" sldId="260"/>
            <ac:cxnSpMk id="19" creationId="{162E6A81-1E4A-EF1A-4571-7E0C7EC1110D}"/>
          </ac:cxnSpMkLst>
        </pc:cxnChg>
        <pc:cxnChg chg="add mod ord">
          <ac:chgData name="IÑAKI ORTEGA VERGARA" userId="344bc637-616c-4fae-a296-e7b6fa5920e2" providerId="ADAL" clId="{A4D873ED-6867-474A-919B-4E5F196941E7}" dt="2026-06-18T20:36:31.249" v="3917" actId="171"/>
          <ac:cxnSpMkLst>
            <pc:docMk/>
            <pc:sldMk cId="3486014622" sldId="260"/>
            <ac:cxnSpMk id="20" creationId="{6EA32EBA-7EB0-AB79-3253-7F274CCC297B}"/>
          </ac:cxnSpMkLst>
        </pc:cxnChg>
        <pc:cxnChg chg="add del mod">
          <ac:chgData name="IÑAKI ORTEGA VERGARA" userId="344bc637-616c-4fae-a296-e7b6fa5920e2" providerId="ADAL" clId="{A4D873ED-6867-474A-919B-4E5F196941E7}" dt="2026-06-18T20:41:08.520" v="3985" actId="478"/>
          <ac:cxnSpMkLst>
            <pc:docMk/>
            <pc:sldMk cId="3486014622" sldId="260"/>
            <ac:cxnSpMk id="21" creationId="{E23FDD26-2EA5-1F90-A442-09991273B2D7}"/>
          </ac:cxnSpMkLst>
        </pc:cxnChg>
        <pc:cxnChg chg="add del mod ord">
          <ac:chgData name="IÑAKI ORTEGA VERGARA" userId="344bc637-616c-4fae-a296-e7b6fa5920e2" providerId="ADAL" clId="{A4D873ED-6867-474A-919B-4E5F196941E7}" dt="2026-06-18T20:41:03.534" v="3980" actId="478"/>
          <ac:cxnSpMkLst>
            <pc:docMk/>
            <pc:sldMk cId="3486014622" sldId="260"/>
            <ac:cxnSpMk id="22" creationId="{FADE211E-DF5C-96FC-B291-2EAC2B00D938}"/>
          </ac:cxnSpMkLst>
        </pc:cxnChg>
      </pc:sldChg>
      <pc:sldChg chg="addSp delSp modSp mod">
        <pc:chgData name="IÑAKI ORTEGA VERGARA" userId="344bc637-616c-4fae-a296-e7b6fa5920e2" providerId="ADAL" clId="{A4D873ED-6867-474A-919B-4E5F196941E7}" dt="2026-06-18T08:49:36.289" v="3643" actId="1035"/>
        <pc:sldMkLst>
          <pc:docMk/>
          <pc:sldMk cId="116949715" sldId="262"/>
        </pc:sldMkLst>
        <pc:spChg chg="mod">
          <ac:chgData name="IÑAKI ORTEGA VERGARA" userId="344bc637-616c-4fae-a296-e7b6fa5920e2" providerId="ADAL" clId="{A4D873ED-6867-474A-919B-4E5F196941E7}" dt="2026-06-18T08:45:17.471" v="3367" actId="20577"/>
          <ac:spMkLst>
            <pc:docMk/>
            <pc:sldMk cId="116949715" sldId="262"/>
            <ac:spMk id="2" creationId="{057E973A-9FD0-4C81-03B0-4E65FC92C7E8}"/>
          </ac:spMkLst>
        </pc:spChg>
        <pc:spChg chg="add del mod">
          <ac:chgData name="IÑAKI ORTEGA VERGARA" userId="344bc637-616c-4fae-a296-e7b6fa5920e2" providerId="ADAL" clId="{A4D873ED-6867-474A-919B-4E5F196941E7}" dt="2026-06-18T08:44:56.929" v="3336" actId="478"/>
          <ac:spMkLst>
            <pc:docMk/>
            <pc:sldMk cId="116949715" sldId="262"/>
            <ac:spMk id="3" creationId="{D8C90ECF-23A5-2DFD-9A6E-C0CF4BCB0F67}"/>
          </ac:spMkLst>
        </pc:spChg>
        <pc:graphicFrameChg chg="mod modGraphic">
          <ac:chgData name="IÑAKI ORTEGA VERGARA" userId="344bc637-616c-4fae-a296-e7b6fa5920e2" providerId="ADAL" clId="{A4D873ED-6867-474A-919B-4E5F196941E7}" dt="2026-06-18T08:49:36.289" v="3643" actId="1035"/>
          <ac:graphicFrameMkLst>
            <pc:docMk/>
            <pc:sldMk cId="116949715" sldId="262"/>
            <ac:graphicFrameMk id="4" creationId="{310D045B-8BDB-5BF1-E34B-AA4301D50BE8}"/>
          </ac:graphicFrameMkLst>
        </pc:graphicFrameChg>
      </pc:sldChg>
      <pc:sldChg chg="modSp mod">
        <pc:chgData name="IÑAKI ORTEGA VERGARA" userId="344bc637-616c-4fae-a296-e7b6fa5920e2" providerId="ADAL" clId="{A4D873ED-6867-474A-919B-4E5F196941E7}" dt="2026-06-18T08:28:12.855" v="2484" actId="6549"/>
        <pc:sldMkLst>
          <pc:docMk/>
          <pc:sldMk cId="950625333" sldId="263"/>
        </pc:sldMkLst>
        <pc:spChg chg="mod">
          <ac:chgData name="IÑAKI ORTEGA VERGARA" userId="344bc637-616c-4fae-a296-e7b6fa5920e2" providerId="ADAL" clId="{A4D873ED-6867-474A-919B-4E5F196941E7}" dt="2026-06-18T08:28:12.855" v="2484" actId="6549"/>
          <ac:spMkLst>
            <pc:docMk/>
            <pc:sldMk cId="950625333" sldId="263"/>
            <ac:spMk id="3" creationId="{9FEC40CF-6F92-41E5-F2BE-9C119162F87C}"/>
          </ac:spMkLst>
        </pc:spChg>
      </pc:sldChg>
      <pc:sldChg chg="delSp modSp add mod">
        <pc:chgData name="IÑAKI ORTEGA VERGARA" userId="344bc637-616c-4fae-a296-e7b6fa5920e2" providerId="ADAL" clId="{A4D873ED-6867-474A-919B-4E5F196941E7}" dt="2026-06-19T10:46:16.137" v="4750" actId="13926"/>
        <pc:sldMkLst>
          <pc:docMk/>
          <pc:sldMk cId="331205250" sldId="267"/>
        </pc:sldMkLst>
        <pc:spChg chg="mod">
          <ac:chgData name="IÑAKI ORTEGA VERGARA" userId="344bc637-616c-4fae-a296-e7b6fa5920e2" providerId="ADAL" clId="{A4D873ED-6867-474A-919B-4E5F196941E7}" dt="2026-06-19T10:46:16.137" v="4750" actId="13926"/>
          <ac:spMkLst>
            <pc:docMk/>
            <pc:sldMk cId="331205250" sldId="267"/>
            <ac:spMk id="3" creationId="{9945ADAA-D957-536D-9CAD-63A0FD7C4BD8}"/>
          </ac:spMkLst>
        </pc:spChg>
      </pc:sldChg>
      <pc:sldChg chg="modSp add mod">
        <pc:chgData name="IÑAKI ORTEGA VERGARA" userId="344bc637-616c-4fae-a296-e7b6fa5920e2" providerId="ADAL" clId="{A4D873ED-6867-474A-919B-4E5F196941E7}" dt="2026-06-18T08:04:24.110" v="2433" actId="20577"/>
        <pc:sldMkLst>
          <pc:docMk/>
          <pc:sldMk cId="2647437347" sldId="268"/>
        </pc:sldMkLst>
        <pc:spChg chg="mod">
          <ac:chgData name="IÑAKI ORTEGA VERGARA" userId="344bc637-616c-4fae-a296-e7b6fa5920e2" providerId="ADAL" clId="{A4D873ED-6867-474A-919B-4E5F196941E7}" dt="2026-06-18T08:04:24.110" v="2433" actId="20577"/>
          <ac:spMkLst>
            <pc:docMk/>
            <pc:sldMk cId="2647437347" sldId="268"/>
            <ac:spMk id="3" creationId="{8E59AC17-808D-756D-35F4-2F83D6BD7C4A}"/>
          </ac:spMkLst>
        </pc:spChg>
      </pc:sldChg>
      <pc:sldChg chg="addSp modSp add mod">
        <pc:chgData name="IÑAKI ORTEGA VERGARA" userId="344bc637-616c-4fae-a296-e7b6fa5920e2" providerId="ADAL" clId="{A4D873ED-6867-474A-919B-4E5F196941E7}" dt="2026-06-18T08:10:04.919" v="2450" actId="1036"/>
        <pc:sldMkLst>
          <pc:docMk/>
          <pc:sldMk cId="832353326" sldId="269"/>
        </pc:sldMkLst>
        <pc:spChg chg="mod">
          <ac:chgData name="IÑAKI ORTEGA VERGARA" userId="344bc637-616c-4fae-a296-e7b6fa5920e2" providerId="ADAL" clId="{A4D873ED-6867-474A-919B-4E5F196941E7}" dt="2026-06-16T10:29:12.526" v="987" actId="20577"/>
          <ac:spMkLst>
            <pc:docMk/>
            <pc:sldMk cId="832353326" sldId="269"/>
            <ac:spMk id="2" creationId="{1DF85BCF-EB3B-B7F0-EBD0-C064063BD736}"/>
          </ac:spMkLst>
        </pc:spChg>
        <pc:spChg chg="mod">
          <ac:chgData name="IÑAKI ORTEGA VERGARA" userId="344bc637-616c-4fae-a296-e7b6fa5920e2" providerId="ADAL" clId="{A4D873ED-6867-474A-919B-4E5F196941E7}" dt="2026-06-18T08:09:37.756" v="2439" actId="20577"/>
          <ac:spMkLst>
            <pc:docMk/>
            <pc:sldMk cId="832353326" sldId="269"/>
            <ac:spMk id="3" creationId="{20D24FAA-BE14-E464-560E-58A9918CB51C}"/>
          </ac:spMkLst>
        </pc:spChg>
        <pc:spChg chg="add mod">
          <ac:chgData name="IÑAKI ORTEGA VERGARA" userId="344bc637-616c-4fae-a296-e7b6fa5920e2" providerId="ADAL" clId="{A4D873ED-6867-474A-919B-4E5F196941E7}" dt="2026-06-16T10:32:24.640" v="1095"/>
          <ac:spMkLst>
            <pc:docMk/>
            <pc:sldMk cId="832353326" sldId="269"/>
            <ac:spMk id="7" creationId="{96945ABC-992B-2EA3-8EB6-C5B555EA089A}"/>
          </ac:spMkLst>
        </pc:spChg>
        <pc:spChg chg="add mod">
          <ac:chgData name="IÑAKI ORTEGA VERGARA" userId="344bc637-616c-4fae-a296-e7b6fa5920e2" providerId="ADAL" clId="{A4D873ED-6867-474A-919B-4E5F196941E7}" dt="2026-06-16T10:32:24.640" v="1095"/>
          <ac:spMkLst>
            <pc:docMk/>
            <pc:sldMk cId="832353326" sldId="269"/>
            <ac:spMk id="11" creationId="{D4BCEC19-D6F3-8513-268B-F653DBA8552F}"/>
          </ac:spMkLst>
        </pc:spChg>
        <pc:spChg chg="add mod">
          <ac:chgData name="IÑAKI ORTEGA VERGARA" userId="344bc637-616c-4fae-a296-e7b6fa5920e2" providerId="ADAL" clId="{A4D873ED-6867-474A-919B-4E5F196941E7}" dt="2026-06-16T10:32:24.640" v="1095"/>
          <ac:spMkLst>
            <pc:docMk/>
            <pc:sldMk cId="832353326" sldId="269"/>
            <ac:spMk id="14" creationId="{EABCD9E7-D6C1-68A0-C004-3C5C5421B13B}"/>
          </ac:spMkLst>
        </pc:spChg>
        <pc:spChg chg="add mod">
          <ac:chgData name="IÑAKI ORTEGA VERGARA" userId="344bc637-616c-4fae-a296-e7b6fa5920e2" providerId="ADAL" clId="{A4D873ED-6867-474A-919B-4E5F196941E7}" dt="2026-06-16T10:32:24.640" v="1095"/>
          <ac:spMkLst>
            <pc:docMk/>
            <pc:sldMk cId="832353326" sldId="269"/>
            <ac:spMk id="15" creationId="{2AD8E929-F01D-91F7-4A8C-22FB919127A0}"/>
          </ac:spMkLst>
        </pc:spChg>
        <pc:grpChg chg="add mod">
          <ac:chgData name="IÑAKI ORTEGA VERGARA" userId="344bc637-616c-4fae-a296-e7b6fa5920e2" providerId="ADAL" clId="{A4D873ED-6867-474A-919B-4E5F196941E7}" dt="2026-06-18T08:10:04.919" v="2450" actId="1036"/>
          <ac:grpSpMkLst>
            <pc:docMk/>
            <pc:sldMk cId="832353326" sldId="269"/>
            <ac:grpSpMk id="4" creationId="{0CFAA390-4DA4-1D79-B174-4009D964BEED}"/>
          </ac:grpSpMkLst>
        </pc:grpChg>
        <pc:picChg chg="add mod">
          <ac:chgData name="IÑAKI ORTEGA VERGARA" userId="344bc637-616c-4fae-a296-e7b6fa5920e2" providerId="ADAL" clId="{A4D873ED-6867-474A-919B-4E5F196941E7}" dt="2026-06-16T10:32:24.640" v="1095"/>
          <ac:picMkLst>
            <pc:docMk/>
            <pc:sldMk cId="832353326" sldId="269"/>
            <ac:picMk id="5" creationId="{26B3BE09-A053-05CB-624B-5BBFE972475C}"/>
          </ac:picMkLst>
        </pc:picChg>
        <pc:picChg chg="add mod">
          <ac:chgData name="IÑAKI ORTEGA VERGARA" userId="344bc637-616c-4fae-a296-e7b6fa5920e2" providerId="ADAL" clId="{A4D873ED-6867-474A-919B-4E5F196941E7}" dt="2026-06-16T10:32:24.640" v="1095"/>
          <ac:picMkLst>
            <pc:docMk/>
            <pc:sldMk cId="832353326" sldId="269"/>
            <ac:picMk id="8" creationId="{DDC578C2-00CD-BE1F-6935-49FAA559D3AD}"/>
          </ac:picMkLst>
        </pc:picChg>
        <pc:picChg chg="add mod">
          <ac:chgData name="IÑAKI ORTEGA VERGARA" userId="344bc637-616c-4fae-a296-e7b6fa5920e2" providerId="ADAL" clId="{A4D873ED-6867-474A-919B-4E5F196941E7}" dt="2026-06-16T10:32:24.640" v="1095"/>
          <ac:picMkLst>
            <pc:docMk/>
            <pc:sldMk cId="832353326" sldId="269"/>
            <ac:picMk id="10" creationId="{864DB5A5-2566-829D-E104-1E5C01AA73C3}"/>
          </ac:picMkLst>
        </pc:picChg>
        <pc:cxnChg chg="add mod">
          <ac:chgData name="IÑAKI ORTEGA VERGARA" userId="344bc637-616c-4fae-a296-e7b6fa5920e2" providerId="ADAL" clId="{A4D873ED-6867-474A-919B-4E5F196941E7}" dt="2026-06-16T10:32:24.640" v="1095"/>
          <ac:cxnSpMkLst>
            <pc:docMk/>
            <pc:sldMk cId="832353326" sldId="269"/>
            <ac:cxnSpMk id="6" creationId="{44107313-D209-15DE-9547-A6E2E12451ED}"/>
          </ac:cxnSpMkLst>
        </pc:cxnChg>
        <pc:cxnChg chg="add mod">
          <ac:chgData name="IÑAKI ORTEGA VERGARA" userId="344bc637-616c-4fae-a296-e7b6fa5920e2" providerId="ADAL" clId="{A4D873ED-6867-474A-919B-4E5F196941E7}" dt="2026-06-16T10:32:24.640" v="1095"/>
          <ac:cxnSpMkLst>
            <pc:docMk/>
            <pc:sldMk cId="832353326" sldId="269"/>
            <ac:cxnSpMk id="12" creationId="{8C258C3E-E05A-C051-2D3E-D68ED4DDC596}"/>
          </ac:cxnSpMkLst>
        </pc:cxnChg>
      </pc:sldChg>
      <pc:sldChg chg="addSp delSp modSp add mod">
        <pc:chgData name="IÑAKI ORTEGA VERGARA" userId="344bc637-616c-4fae-a296-e7b6fa5920e2" providerId="ADAL" clId="{A4D873ED-6867-474A-919B-4E5F196941E7}" dt="2026-06-16T11:18:20.689" v="1771" actId="20577"/>
        <pc:sldMkLst>
          <pc:docMk/>
          <pc:sldMk cId="4153194386" sldId="271"/>
        </pc:sldMkLst>
        <pc:spChg chg="mod">
          <ac:chgData name="IÑAKI ORTEGA VERGARA" userId="344bc637-616c-4fae-a296-e7b6fa5920e2" providerId="ADAL" clId="{A4D873ED-6867-474A-919B-4E5F196941E7}" dt="2026-06-16T10:38:28.822" v="1149" actId="20577"/>
          <ac:spMkLst>
            <pc:docMk/>
            <pc:sldMk cId="4153194386" sldId="271"/>
            <ac:spMk id="2" creationId="{9259FAE7-3281-87A8-304A-A99D53F5AB7B}"/>
          </ac:spMkLst>
        </pc:spChg>
        <pc:spChg chg="mod">
          <ac:chgData name="IÑAKI ORTEGA VERGARA" userId="344bc637-616c-4fae-a296-e7b6fa5920e2" providerId="ADAL" clId="{A4D873ED-6867-474A-919B-4E5F196941E7}" dt="2026-06-16T11:18:20.689" v="1771" actId="20577"/>
          <ac:spMkLst>
            <pc:docMk/>
            <pc:sldMk cId="4153194386" sldId="271"/>
            <ac:spMk id="3" creationId="{69FF6E53-6643-67ED-7E2F-F920B83155D3}"/>
          </ac:spMkLst>
        </pc:spChg>
        <pc:picChg chg="add mod">
          <ac:chgData name="IÑAKI ORTEGA VERGARA" userId="344bc637-616c-4fae-a296-e7b6fa5920e2" providerId="ADAL" clId="{A4D873ED-6867-474A-919B-4E5F196941E7}" dt="2026-06-16T11:16:35.671" v="1341" actId="14100"/>
          <ac:picMkLst>
            <pc:docMk/>
            <pc:sldMk cId="4153194386" sldId="271"/>
            <ac:picMk id="17" creationId="{EFBA2013-44E0-5F05-651C-D16E9151977E}"/>
          </ac:picMkLst>
        </pc:picChg>
      </pc:sldChg>
      <pc:sldChg chg="addSp modSp add mod ord">
        <pc:chgData name="IÑAKI ORTEGA VERGARA" userId="344bc637-616c-4fae-a296-e7b6fa5920e2" providerId="ADAL" clId="{A4D873ED-6867-474A-919B-4E5F196941E7}" dt="2026-06-19T10:45:44.008" v="4749" actId="6549"/>
        <pc:sldMkLst>
          <pc:docMk/>
          <pc:sldMk cId="2654293847" sldId="272"/>
        </pc:sldMkLst>
        <pc:spChg chg="mod">
          <ac:chgData name="IÑAKI ORTEGA VERGARA" userId="344bc637-616c-4fae-a296-e7b6fa5920e2" providerId="ADAL" clId="{A4D873ED-6867-474A-919B-4E5F196941E7}" dt="2026-06-17T20:05:16.792" v="2015" actId="20577"/>
          <ac:spMkLst>
            <pc:docMk/>
            <pc:sldMk cId="2654293847" sldId="272"/>
            <ac:spMk id="2" creationId="{97349CEA-AB00-D9FA-D82B-2A5A2724980A}"/>
          </ac:spMkLst>
        </pc:spChg>
        <pc:spChg chg="add mod">
          <ac:chgData name="IÑAKI ORTEGA VERGARA" userId="344bc637-616c-4fae-a296-e7b6fa5920e2" providerId="ADAL" clId="{A4D873ED-6867-474A-919B-4E5F196941E7}" dt="2026-06-19T10:44:29.023" v="4735" actId="1076"/>
          <ac:spMkLst>
            <pc:docMk/>
            <pc:sldMk cId="2654293847" sldId="272"/>
            <ac:spMk id="15" creationId="{A36F9B56-E4FB-ED50-E749-05A3F5D4CEFE}"/>
          </ac:spMkLst>
        </pc:spChg>
        <pc:spChg chg="add mod">
          <ac:chgData name="IÑAKI ORTEGA VERGARA" userId="344bc637-616c-4fae-a296-e7b6fa5920e2" providerId="ADAL" clId="{A4D873ED-6867-474A-919B-4E5F196941E7}" dt="2026-06-19T10:45:44.008" v="4749" actId="6549"/>
          <ac:spMkLst>
            <pc:docMk/>
            <pc:sldMk cId="2654293847" sldId="272"/>
            <ac:spMk id="17" creationId="{480999DB-486C-4CB7-26E9-52BFC9DEF6F3}"/>
          </ac:spMkLst>
        </pc:spChg>
        <pc:picChg chg="add mod">
          <ac:chgData name="IÑAKI ORTEGA VERGARA" userId="344bc637-616c-4fae-a296-e7b6fa5920e2" providerId="ADAL" clId="{A4D873ED-6867-474A-919B-4E5F196941E7}" dt="2026-06-19T10:45:00.457" v="4737" actId="1076"/>
          <ac:picMkLst>
            <pc:docMk/>
            <pc:sldMk cId="2654293847" sldId="272"/>
            <ac:picMk id="21" creationId="{1C8A5502-1CEB-4DF8-EFA9-049926C29BAA}"/>
          </ac:picMkLst>
        </pc:picChg>
        <pc:cxnChg chg="add mod">
          <ac:chgData name="IÑAKI ORTEGA VERGARA" userId="344bc637-616c-4fae-a296-e7b6fa5920e2" providerId="ADAL" clId="{A4D873ED-6867-474A-919B-4E5F196941E7}" dt="2026-06-19T10:43:46.285" v="4721" actId="1076"/>
          <ac:cxnSpMkLst>
            <pc:docMk/>
            <pc:sldMk cId="2654293847" sldId="272"/>
            <ac:cxnSpMk id="3" creationId="{641DA66D-C4BF-2E36-2347-FDA85F7BB7A9}"/>
          </ac:cxnSpMkLst>
        </pc:cxnChg>
        <pc:cxnChg chg="add mod">
          <ac:chgData name="IÑAKI ORTEGA VERGARA" userId="344bc637-616c-4fae-a296-e7b6fa5920e2" providerId="ADAL" clId="{A4D873ED-6867-474A-919B-4E5F196941E7}" dt="2026-06-19T10:44:17.010" v="4733" actId="1076"/>
          <ac:cxnSpMkLst>
            <pc:docMk/>
            <pc:sldMk cId="2654293847" sldId="272"/>
            <ac:cxnSpMk id="12" creationId="{D8B613AA-BF8B-939C-A7AF-E242578043DC}"/>
          </ac:cxnSpMkLst>
        </pc:cxnChg>
        <pc:cxnChg chg="mod">
          <ac:chgData name="IÑAKI ORTEGA VERGARA" userId="344bc637-616c-4fae-a296-e7b6fa5920e2" providerId="ADAL" clId="{A4D873ED-6867-474A-919B-4E5F196941E7}" dt="2026-06-18T12:13:39.431" v="3738" actId="692"/>
          <ac:cxnSpMkLst>
            <pc:docMk/>
            <pc:sldMk cId="2654293847" sldId="272"/>
            <ac:cxnSpMk id="18" creationId="{58311642-6B39-64C8-4D53-3CE46F854421}"/>
          </ac:cxnSpMkLst>
        </pc:cxnChg>
        <pc:cxnChg chg="mod">
          <ac:chgData name="IÑAKI ORTEGA VERGARA" userId="344bc637-616c-4fae-a296-e7b6fa5920e2" providerId="ADAL" clId="{A4D873ED-6867-474A-919B-4E5F196941E7}" dt="2026-06-18T12:13:39.431" v="3738" actId="692"/>
          <ac:cxnSpMkLst>
            <pc:docMk/>
            <pc:sldMk cId="2654293847" sldId="272"/>
            <ac:cxnSpMk id="19" creationId="{7D5A9893-82F5-12B2-CA95-01EC8120975A}"/>
          </ac:cxnSpMkLst>
        </pc:cxnChg>
        <pc:cxnChg chg="mod">
          <ac:chgData name="IÑAKI ORTEGA VERGARA" userId="344bc637-616c-4fae-a296-e7b6fa5920e2" providerId="ADAL" clId="{A4D873ED-6867-474A-919B-4E5F196941E7}" dt="2026-06-18T12:13:22.731" v="3737" actId="692"/>
          <ac:cxnSpMkLst>
            <pc:docMk/>
            <pc:sldMk cId="2654293847" sldId="272"/>
            <ac:cxnSpMk id="20" creationId="{C8E9E9F6-E915-AAC9-C6E6-2AFDE75AE465}"/>
          </ac:cxnSpMkLst>
        </pc:cxnChg>
        <pc:cxnChg chg="mod">
          <ac:chgData name="IÑAKI ORTEGA VERGARA" userId="344bc637-616c-4fae-a296-e7b6fa5920e2" providerId="ADAL" clId="{A4D873ED-6867-474A-919B-4E5F196941E7}" dt="2026-06-18T12:13:22.731" v="3737" actId="692"/>
          <ac:cxnSpMkLst>
            <pc:docMk/>
            <pc:sldMk cId="2654293847" sldId="272"/>
            <ac:cxnSpMk id="22" creationId="{3DD9A41A-DE4C-BE8F-730A-B1BC4C71ACA8}"/>
          </ac:cxnSpMkLst>
        </pc:cxnChg>
        <pc:cxnChg chg="mod">
          <ac:chgData name="IÑAKI ORTEGA VERGARA" userId="344bc637-616c-4fae-a296-e7b6fa5920e2" providerId="ADAL" clId="{A4D873ED-6867-474A-919B-4E5F196941E7}" dt="2026-06-18T12:13:13.771" v="3736" actId="692"/>
          <ac:cxnSpMkLst>
            <pc:docMk/>
            <pc:sldMk cId="2654293847" sldId="272"/>
            <ac:cxnSpMk id="23" creationId="{886AD9BD-CD48-0798-189D-A66989F67623}"/>
          </ac:cxnSpMkLst>
        </pc:cxnChg>
        <pc:cxnChg chg="mod">
          <ac:chgData name="IÑAKI ORTEGA VERGARA" userId="344bc637-616c-4fae-a296-e7b6fa5920e2" providerId="ADAL" clId="{A4D873ED-6867-474A-919B-4E5F196941E7}" dt="2026-06-18T12:13:13.771" v="3736" actId="692"/>
          <ac:cxnSpMkLst>
            <pc:docMk/>
            <pc:sldMk cId="2654293847" sldId="272"/>
            <ac:cxnSpMk id="25" creationId="{1C221183-207F-AFE7-4913-FA5BCCF42E77}"/>
          </ac:cxnSpMkLst>
        </pc:cxnChg>
      </pc:sldChg>
      <pc:sldChg chg="addSp modSp add mod">
        <pc:chgData name="IÑAKI ORTEGA VERGARA" userId="344bc637-616c-4fae-a296-e7b6fa5920e2" providerId="ADAL" clId="{A4D873ED-6867-474A-919B-4E5F196941E7}" dt="2026-06-18T07:23:36.837" v="2085" actId="12"/>
        <pc:sldMkLst>
          <pc:docMk/>
          <pc:sldMk cId="369371046" sldId="273"/>
        </pc:sldMkLst>
        <pc:spChg chg="mod">
          <ac:chgData name="IÑAKI ORTEGA VERGARA" userId="344bc637-616c-4fae-a296-e7b6fa5920e2" providerId="ADAL" clId="{A4D873ED-6867-474A-919B-4E5F196941E7}" dt="2026-06-18T07:23:36.837" v="2085" actId="12"/>
          <ac:spMkLst>
            <pc:docMk/>
            <pc:sldMk cId="369371046" sldId="273"/>
            <ac:spMk id="3" creationId="{7FE5C4AE-A7A5-2382-9E1A-A47B73293A04}"/>
          </ac:spMkLst>
        </pc:spChg>
        <pc:picChg chg="add mod">
          <ac:chgData name="IÑAKI ORTEGA VERGARA" userId="344bc637-616c-4fae-a296-e7b6fa5920e2" providerId="ADAL" clId="{A4D873ED-6867-474A-919B-4E5F196941E7}" dt="2026-06-18T07:21:45.679" v="2057" actId="1076"/>
          <ac:picMkLst>
            <pc:docMk/>
            <pc:sldMk cId="369371046" sldId="273"/>
            <ac:picMk id="5" creationId="{B644AEE0-A46F-3EEB-DF9A-8BD856F6C127}"/>
          </ac:picMkLst>
        </pc:picChg>
      </pc:sldChg>
      <pc:sldChg chg="modSp add del mod">
        <pc:chgData name="IÑAKI ORTEGA VERGARA" userId="344bc637-616c-4fae-a296-e7b6fa5920e2" providerId="ADAL" clId="{A4D873ED-6867-474A-919B-4E5F196941E7}" dt="2026-06-19T10:47:07.894" v="4774" actId="2696"/>
        <pc:sldMkLst>
          <pc:docMk/>
          <pc:sldMk cId="984639097" sldId="274"/>
        </pc:sldMkLst>
        <pc:spChg chg="mod">
          <ac:chgData name="IÑAKI ORTEGA VERGARA" userId="344bc637-616c-4fae-a296-e7b6fa5920e2" providerId="ADAL" clId="{A4D873ED-6867-474A-919B-4E5F196941E7}" dt="2026-06-18T07:23:40.786" v="2086" actId="12"/>
          <ac:spMkLst>
            <pc:docMk/>
            <pc:sldMk cId="984639097" sldId="274"/>
            <ac:spMk id="3" creationId="{28379A31-1398-BA99-F63A-E382ABF28FAB}"/>
          </ac:spMkLst>
        </pc:spChg>
      </pc:sldChg>
      <pc:sldChg chg="modSp add del mod">
        <pc:chgData name="IÑAKI ORTEGA VERGARA" userId="344bc637-616c-4fae-a296-e7b6fa5920e2" providerId="ADAL" clId="{A4D873ED-6867-474A-919B-4E5F196941E7}" dt="2026-06-19T10:47:12.978" v="4775" actId="2696"/>
        <pc:sldMkLst>
          <pc:docMk/>
          <pc:sldMk cId="745167438" sldId="275"/>
        </pc:sldMkLst>
        <pc:spChg chg="mod">
          <ac:chgData name="IÑAKI ORTEGA VERGARA" userId="344bc637-616c-4fae-a296-e7b6fa5920e2" providerId="ADAL" clId="{A4D873ED-6867-474A-919B-4E5F196941E7}" dt="2026-06-18T07:24:37.716" v="2094" actId="5793"/>
          <ac:spMkLst>
            <pc:docMk/>
            <pc:sldMk cId="745167438" sldId="275"/>
            <ac:spMk id="3" creationId="{A2BA0156-8EF7-04CE-8A14-A4BC8E0F0BF0}"/>
          </ac:spMkLst>
        </pc:spChg>
      </pc:sldChg>
      <pc:sldChg chg="addSp modSp add mod">
        <pc:chgData name="IÑAKI ORTEGA VERGARA" userId="344bc637-616c-4fae-a296-e7b6fa5920e2" providerId="ADAL" clId="{A4D873ED-6867-474A-919B-4E5F196941E7}" dt="2026-06-19T11:09:00.057" v="4794" actId="1076"/>
        <pc:sldMkLst>
          <pc:docMk/>
          <pc:sldMk cId="334682163" sldId="276"/>
        </pc:sldMkLst>
        <pc:spChg chg="mod">
          <ac:chgData name="IÑAKI ORTEGA VERGARA" userId="344bc637-616c-4fae-a296-e7b6fa5920e2" providerId="ADAL" clId="{A4D873ED-6867-474A-919B-4E5F196941E7}" dt="2026-06-18T07:25:03.020" v="2100" actId="27636"/>
          <ac:spMkLst>
            <pc:docMk/>
            <pc:sldMk cId="334682163" sldId="276"/>
            <ac:spMk id="3" creationId="{177163DF-E764-ED41-3B9C-B0480E3E2782}"/>
          </ac:spMkLst>
        </pc:spChg>
        <pc:picChg chg="add mod">
          <ac:chgData name="IÑAKI ORTEGA VERGARA" userId="344bc637-616c-4fae-a296-e7b6fa5920e2" providerId="ADAL" clId="{A4D873ED-6867-474A-919B-4E5F196941E7}" dt="2026-06-19T11:08:56.149" v="4793" actId="14100"/>
          <ac:picMkLst>
            <pc:docMk/>
            <pc:sldMk cId="334682163" sldId="276"/>
            <ac:picMk id="5" creationId="{0DCC76FB-4E4C-E91E-5706-A47A7A7172A6}"/>
          </ac:picMkLst>
        </pc:picChg>
        <pc:picChg chg="add mod">
          <ac:chgData name="IÑAKI ORTEGA VERGARA" userId="344bc637-616c-4fae-a296-e7b6fa5920e2" providerId="ADAL" clId="{A4D873ED-6867-474A-919B-4E5F196941E7}" dt="2026-06-19T11:09:00.057" v="4794" actId="1076"/>
          <ac:picMkLst>
            <pc:docMk/>
            <pc:sldMk cId="334682163" sldId="276"/>
            <ac:picMk id="7" creationId="{7F1EF768-C954-30E4-AC68-E322120947A1}"/>
          </ac:picMkLst>
        </pc:picChg>
      </pc:sldChg>
      <pc:sldChg chg="addSp modSp add mod ord">
        <pc:chgData name="IÑAKI ORTEGA VERGARA" userId="344bc637-616c-4fae-a296-e7b6fa5920e2" providerId="ADAL" clId="{A4D873ED-6867-474A-919B-4E5F196941E7}" dt="2026-06-19T11:04:04.806" v="4786" actId="207"/>
        <pc:sldMkLst>
          <pc:docMk/>
          <pc:sldMk cId="254968599" sldId="277"/>
        </pc:sldMkLst>
        <pc:spChg chg="mod">
          <ac:chgData name="IÑAKI ORTEGA VERGARA" userId="344bc637-616c-4fae-a296-e7b6fa5920e2" providerId="ADAL" clId="{A4D873ED-6867-474A-919B-4E5F196941E7}" dt="2026-06-18T07:25:34.421" v="2109" actId="27636"/>
          <ac:spMkLst>
            <pc:docMk/>
            <pc:sldMk cId="254968599" sldId="277"/>
            <ac:spMk id="3" creationId="{9E0371B7-CBE5-4BDB-533B-E7B926EA8E35}"/>
          </ac:spMkLst>
        </pc:spChg>
        <pc:spChg chg="add mod">
          <ac:chgData name="IÑAKI ORTEGA VERGARA" userId="344bc637-616c-4fae-a296-e7b6fa5920e2" providerId="ADAL" clId="{A4D873ED-6867-474A-919B-4E5F196941E7}" dt="2026-06-19T11:04:04.806" v="4786" actId="207"/>
          <ac:spMkLst>
            <pc:docMk/>
            <pc:sldMk cId="254968599" sldId="277"/>
            <ac:spMk id="8" creationId="{EBDB7485-9AEF-C311-ED34-A090BD42EB27}"/>
          </ac:spMkLst>
        </pc:spChg>
        <pc:picChg chg="add mod">
          <ac:chgData name="IÑAKI ORTEGA VERGARA" userId="344bc637-616c-4fae-a296-e7b6fa5920e2" providerId="ADAL" clId="{A4D873ED-6867-474A-919B-4E5F196941E7}" dt="2026-06-19T10:53:10.170" v="4779" actId="1076"/>
          <ac:picMkLst>
            <pc:docMk/>
            <pc:sldMk cId="254968599" sldId="277"/>
            <ac:picMk id="5" creationId="{09128087-5C7B-627C-E1BE-87AFE030298D}"/>
          </ac:picMkLst>
        </pc:picChg>
        <pc:picChg chg="add mod">
          <ac:chgData name="IÑAKI ORTEGA VERGARA" userId="344bc637-616c-4fae-a296-e7b6fa5920e2" providerId="ADAL" clId="{A4D873ED-6867-474A-919B-4E5F196941E7}" dt="2026-06-19T11:03:19.237" v="4781" actId="1076"/>
          <ac:picMkLst>
            <pc:docMk/>
            <pc:sldMk cId="254968599" sldId="277"/>
            <ac:picMk id="7" creationId="{B559262B-6D26-EF4F-7358-D6DC9E41F0CD}"/>
          </ac:picMkLst>
        </pc:picChg>
      </pc:sldChg>
      <pc:sldChg chg="delSp modSp add del mod">
        <pc:chgData name="IÑAKI ORTEGA VERGARA" userId="344bc637-616c-4fae-a296-e7b6fa5920e2" providerId="ADAL" clId="{A4D873ED-6867-474A-919B-4E5F196941E7}" dt="2026-06-19T11:51:11.752" v="4795" actId="2696"/>
        <pc:sldMkLst>
          <pc:docMk/>
          <pc:sldMk cId="2652414241" sldId="278"/>
        </pc:sldMkLst>
        <pc:spChg chg="mod">
          <ac:chgData name="IÑAKI ORTEGA VERGARA" userId="344bc637-616c-4fae-a296-e7b6fa5920e2" providerId="ADAL" clId="{A4D873ED-6867-474A-919B-4E5F196941E7}" dt="2026-06-18T07:30:08.307" v="2145" actId="20577"/>
          <ac:spMkLst>
            <pc:docMk/>
            <pc:sldMk cId="2652414241" sldId="278"/>
            <ac:spMk id="2" creationId="{337E6DE4-0308-3C34-54FF-66825B5F8A12}"/>
          </ac:spMkLst>
        </pc:spChg>
        <pc:spChg chg="mod">
          <ac:chgData name="IÑAKI ORTEGA VERGARA" userId="344bc637-616c-4fae-a296-e7b6fa5920e2" providerId="ADAL" clId="{A4D873ED-6867-474A-919B-4E5F196941E7}" dt="2026-06-18T20:54:37.402" v="4414" actId="20577"/>
          <ac:spMkLst>
            <pc:docMk/>
            <pc:sldMk cId="2652414241" sldId="278"/>
            <ac:spMk id="3" creationId="{5D36B634-7E88-141E-5282-B5503B71B696}"/>
          </ac:spMkLst>
        </pc:spChg>
        <pc:picChg chg="del">
          <ac:chgData name="IÑAKI ORTEGA VERGARA" userId="344bc637-616c-4fae-a296-e7b6fa5920e2" providerId="ADAL" clId="{A4D873ED-6867-474A-919B-4E5F196941E7}" dt="2026-06-18T07:30:13.206" v="2146" actId="478"/>
          <ac:picMkLst>
            <pc:docMk/>
            <pc:sldMk cId="2652414241" sldId="278"/>
            <ac:picMk id="17" creationId="{1B3FBDF0-53DC-88E3-6808-CD3E3FA0E3D4}"/>
          </ac:picMkLst>
        </pc:picChg>
      </pc:sldChg>
      <pc:sldChg chg="addSp delSp modSp add mod">
        <pc:chgData name="IÑAKI ORTEGA VERGARA" userId="344bc637-616c-4fae-a296-e7b6fa5920e2" providerId="ADAL" clId="{A4D873ED-6867-474A-919B-4E5F196941E7}" dt="2026-06-18T08:43:59.710" v="3306" actId="20577"/>
        <pc:sldMkLst>
          <pc:docMk/>
          <pc:sldMk cId="2202193866" sldId="279"/>
        </pc:sldMkLst>
        <pc:spChg chg="mod">
          <ac:chgData name="IÑAKI ORTEGA VERGARA" userId="344bc637-616c-4fae-a296-e7b6fa5920e2" providerId="ADAL" clId="{A4D873ED-6867-474A-919B-4E5F196941E7}" dt="2026-06-18T08:30:33.322" v="2527" actId="20577"/>
          <ac:spMkLst>
            <pc:docMk/>
            <pc:sldMk cId="2202193866" sldId="279"/>
            <ac:spMk id="2" creationId="{35FE823E-E44C-4B3E-49BF-B1EB5953A8F0}"/>
          </ac:spMkLst>
        </pc:spChg>
        <pc:spChg chg="del">
          <ac:chgData name="IÑAKI ORTEGA VERGARA" userId="344bc637-616c-4fae-a296-e7b6fa5920e2" providerId="ADAL" clId="{A4D873ED-6867-474A-919B-4E5F196941E7}" dt="2026-06-18T08:30:52.192" v="2529" actId="478"/>
          <ac:spMkLst>
            <pc:docMk/>
            <pc:sldMk cId="2202193866" sldId="279"/>
            <ac:spMk id="3" creationId="{D11A8729-E039-5067-045B-06BBC41769DC}"/>
          </ac:spMkLst>
        </pc:spChg>
        <pc:spChg chg="add mod">
          <ac:chgData name="IÑAKI ORTEGA VERGARA" userId="344bc637-616c-4fae-a296-e7b6fa5920e2" providerId="ADAL" clId="{A4D873ED-6867-474A-919B-4E5F196941E7}" dt="2026-06-18T08:43:59.710" v="3306" actId="20577"/>
          <ac:spMkLst>
            <pc:docMk/>
            <pc:sldMk cId="2202193866" sldId="279"/>
            <ac:spMk id="6" creationId="{E5F74CE6-EE36-2A19-92C8-FD2A11D524BF}"/>
          </ac:spMkLst>
        </pc:spChg>
        <pc:graphicFrameChg chg="del">
          <ac:chgData name="IÑAKI ORTEGA VERGARA" userId="344bc637-616c-4fae-a296-e7b6fa5920e2" providerId="ADAL" clId="{A4D873ED-6867-474A-919B-4E5F196941E7}" dt="2026-06-18T08:30:23.497" v="2518" actId="478"/>
          <ac:graphicFrameMkLst>
            <pc:docMk/>
            <pc:sldMk cId="2202193866" sldId="279"/>
            <ac:graphicFrameMk id="4" creationId="{A0D7F4DF-E5EF-4D5E-204F-E438446457E6}"/>
          </ac:graphicFrameMkLst>
        </pc:graphicFrameChg>
      </pc:sldChg>
      <pc:sldChg chg="addSp delSp modSp add mod">
        <pc:chgData name="IÑAKI ORTEGA VERGARA" userId="344bc637-616c-4fae-a296-e7b6fa5920e2" providerId="ADAL" clId="{A4D873ED-6867-474A-919B-4E5F196941E7}" dt="2026-06-19T10:49:27.808" v="4776" actId="167"/>
        <pc:sldMkLst>
          <pc:docMk/>
          <pc:sldMk cId="4175836168" sldId="280"/>
        </pc:sldMkLst>
        <pc:spChg chg="mod">
          <ac:chgData name="IÑAKI ORTEGA VERGARA" userId="344bc637-616c-4fae-a296-e7b6fa5920e2" providerId="ADAL" clId="{A4D873ED-6867-474A-919B-4E5F196941E7}" dt="2026-06-19T10:22:45.750" v="4526" actId="20577"/>
          <ac:spMkLst>
            <pc:docMk/>
            <pc:sldMk cId="4175836168" sldId="280"/>
            <ac:spMk id="2" creationId="{A1405DB2-3841-AD63-E65A-657B6A77769D}"/>
          </ac:spMkLst>
        </pc:spChg>
        <pc:spChg chg="del">
          <ac:chgData name="IÑAKI ORTEGA VERGARA" userId="344bc637-616c-4fae-a296-e7b6fa5920e2" providerId="ADAL" clId="{A4D873ED-6867-474A-919B-4E5F196941E7}" dt="2026-06-19T10:09:58.458" v="4450" actId="478"/>
          <ac:spMkLst>
            <pc:docMk/>
            <pc:sldMk cId="4175836168" sldId="280"/>
            <ac:spMk id="4" creationId="{5C53ED1F-3043-E31F-BBDB-2C2346589352}"/>
          </ac:spMkLst>
        </pc:spChg>
        <pc:spChg chg="mod ord">
          <ac:chgData name="IÑAKI ORTEGA VERGARA" userId="344bc637-616c-4fae-a296-e7b6fa5920e2" providerId="ADAL" clId="{A4D873ED-6867-474A-919B-4E5F196941E7}" dt="2026-06-19T10:14:44.074" v="4473" actId="14100"/>
          <ac:spMkLst>
            <pc:docMk/>
            <pc:sldMk cId="4175836168" sldId="280"/>
            <ac:spMk id="5" creationId="{638880AA-34ED-18C4-6FC3-F0ABE6F0F747}"/>
          </ac:spMkLst>
        </pc:spChg>
        <pc:spChg chg="mod">
          <ac:chgData name="IÑAKI ORTEGA VERGARA" userId="344bc637-616c-4fae-a296-e7b6fa5920e2" providerId="ADAL" clId="{A4D873ED-6867-474A-919B-4E5F196941E7}" dt="2026-06-19T10:17:37.866" v="4508" actId="14100"/>
          <ac:spMkLst>
            <pc:docMk/>
            <pc:sldMk cId="4175836168" sldId="280"/>
            <ac:spMk id="6" creationId="{29D945E7-B9C8-E611-C959-899E6D0E4333}"/>
          </ac:spMkLst>
        </pc:spChg>
        <pc:spChg chg="mod">
          <ac:chgData name="IÑAKI ORTEGA VERGARA" userId="344bc637-616c-4fae-a296-e7b6fa5920e2" providerId="ADAL" clId="{A4D873ED-6867-474A-919B-4E5F196941E7}" dt="2026-06-19T10:13:26.658" v="4464" actId="3064"/>
          <ac:spMkLst>
            <pc:docMk/>
            <pc:sldMk cId="4175836168" sldId="280"/>
            <ac:spMk id="8" creationId="{35B6E4F5-89AA-64B4-A850-05688BDBD915}"/>
          </ac:spMkLst>
        </pc:spChg>
        <pc:spChg chg="mod">
          <ac:chgData name="IÑAKI ORTEGA VERGARA" userId="344bc637-616c-4fae-a296-e7b6fa5920e2" providerId="ADAL" clId="{A4D873ED-6867-474A-919B-4E5F196941E7}" dt="2026-06-19T10:13:34.137" v="4465" actId="3064"/>
          <ac:spMkLst>
            <pc:docMk/>
            <pc:sldMk cId="4175836168" sldId="280"/>
            <ac:spMk id="10" creationId="{A1428B0C-60FB-358A-892E-AEECE10EE004}"/>
          </ac:spMkLst>
        </pc:spChg>
        <pc:spChg chg="mod">
          <ac:chgData name="IÑAKI ORTEGA VERGARA" userId="344bc637-616c-4fae-a296-e7b6fa5920e2" providerId="ADAL" clId="{A4D873ED-6867-474A-919B-4E5F196941E7}" dt="2026-06-19T10:13:38.808" v="4466" actId="3064"/>
          <ac:spMkLst>
            <pc:docMk/>
            <pc:sldMk cId="4175836168" sldId="280"/>
            <ac:spMk id="11" creationId="{DFFB75B2-B0A3-46B6-FF6A-FE8343D17779}"/>
          </ac:spMkLst>
        </pc:spChg>
        <pc:spChg chg="del mod">
          <ac:chgData name="IÑAKI ORTEGA VERGARA" userId="344bc637-616c-4fae-a296-e7b6fa5920e2" providerId="ADAL" clId="{A4D873ED-6867-474A-919B-4E5F196941E7}" dt="2026-06-19T10:05:24.912" v="4443" actId="478"/>
          <ac:spMkLst>
            <pc:docMk/>
            <pc:sldMk cId="4175836168" sldId="280"/>
            <ac:spMk id="16" creationId="{3D2A90B5-40FC-D161-F883-454CEFE73717}"/>
          </ac:spMkLst>
        </pc:spChg>
        <pc:spChg chg="add mod">
          <ac:chgData name="IÑAKI ORTEGA VERGARA" userId="344bc637-616c-4fae-a296-e7b6fa5920e2" providerId="ADAL" clId="{A4D873ED-6867-474A-919B-4E5F196941E7}" dt="2026-06-19T10:41:00.887" v="4694" actId="20577"/>
          <ac:spMkLst>
            <pc:docMk/>
            <pc:sldMk cId="4175836168" sldId="280"/>
            <ac:spMk id="51" creationId="{76469A16-6134-9A65-3FAF-642F79751C7F}"/>
          </ac:spMkLst>
        </pc:spChg>
        <pc:picChg chg="add mod ord">
          <ac:chgData name="IÑAKI ORTEGA VERGARA" userId="344bc637-616c-4fae-a296-e7b6fa5920e2" providerId="ADAL" clId="{A4D873ED-6867-474A-919B-4E5F196941E7}" dt="2026-06-19T10:17:56.824" v="4513" actId="166"/>
          <ac:picMkLst>
            <pc:docMk/>
            <pc:sldMk cId="4175836168" sldId="280"/>
            <ac:picMk id="3" creationId="{67489004-2A0E-64E1-415C-CDE20E8D4A8F}"/>
          </ac:picMkLst>
        </pc:picChg>
        <pc:picChg chg="add mod ord">
          <ac:chgData name="IÑAKI ORTEGA VERGARA" userId="344bc637-616c-4fae-a296-e7b6fa5920e2" providerId="ADAL" clId="{A4D873ED-6867-474A-919B-4E5F196941E7}" dt="2026-06-19T10:17:56.824" v="4513" actId="166"/>
          <ac:picMkLst>
            <pc:docMk/>
            <pc:sldMk cId="4175836168" sldId="280"/>
            <ac:picMk id="7" creationId="{12CF0B16-72D0-663F-C66D-7239AB157B9F}"/>
          </ac:picMkLst>
        </pc:picChg>
        <pc:picChg chg="ord">
          <ac:chgData name="IÑAKI ORTEGA VERGARA" userId="344bc637-616c-4fae-a296-e7b6fa5920e2" providerId="ADAL" clId="{A4D873ED-6867-474A-919B-4E5F196941E7}" dt="2026-06-19T10:49:27.808" v="4776" actId="167"/>
          <ac:picMkLst>
            <pc:docMk/>
            <pc:sldMk cId="4175836168" sldId="280"/>
            <ac:picMk id="9" creationId="{AC1D2B5D-5DD7-71F7-694C-BA13BF4D08D2}"/>
          </ac:picMkLst>
        </pc:picChg>
        <pc:picChg chg="add mod ord">
          <ac:chgData name="IÑAKI ORTEGA VERGARA" userId="344bc637-616c-4fae-a296-e7b6fa5920e2" providerId="ADAL" clId="{A4D873ED-6867-474A-919B-4E5F196941E7}" dt="2026-06-19T10:17:56.824" v="4513" actId="166"/>
          <ac:picMkLst>
            <pc:docMk/>
            <pc:sldMk cId="4175836168" sldId="280"/>
            <ac:picMk id="12" creationId="{2726D028-3BDD-1A60-A508-FDFC60FED756}"/>
          </ac:picMkLst>
        </pc:picChg>
        <pc:picChg chg="add mod">
          <ac:chgData name="IÑAKI ORTEGA VERGARA" userId="344bc637-616c-4fae-a296-e7b6fa5920e2" providerId="ADAL" clId="{A4D873ED-6867-474A-919B-4E5F196941E7}" dt="2026-06-19T10:15:14.366" v="4478" actId="1076"/>
          <ac:picMkLst>
            <pc:docMk/>
            <pc:sldMk cId="4175836168" sldId="280"/>
            <ac:picMk id="14" creationId="{D59648EB-1C82-1BAD-20DC-E13ECDF7BDE0}"/>
          </ac:picMkLst>
        </pc:picChg>
        <pc:picChg chg="add mod">
          <ac:chgData name="IÑAKI ORTEGA VERGARA" userId="344bc637-616c-4fae-a296-e7b6fa5920e2" providerId="ADAL" clId="{A4D873ED-6867-474A-919B-4E5F196941E7}" dt="2026-06-19T10:15:07.142" v="4477" actId="1076"/>
          <ac:picMkLst>
            <pc:docMk/>
            <pc:sldMk cId="4175836168" sldId="280"/>
            <ac:picMk id="15" creationId="{F6033227-29BE-7C32-6957-2B9556F35ED3}"/>
          </ac:picMkLst>
        </pc:picChg>
        <pc:picChg chg="add mod">
          <ac:chgData name="IÑAKI ORTEGA VERGARA" userId="344bc637-616c-4fae-a296-e7b6fa5920e2" providerId="ADAL" clId="{A4D873ED-6867-474A-919B-4E5F196941E7}" dt="2026-06-19T10:14:59.936" v="4476" actId="1076"/>
          <ac:picMkLst>
            <pc:docMk/>
            <pc:sldMk cId="4175836168" sldId="280"/>
            <ac:picMk id="17" creationId="{340528B4-B46D-2D0E-7761-63A00035E9E0}"/>
          </ac:picMkLst>
        </pc:picChg>
        <pc:cxnChg chg="del">
          <ac:chgData name="IÑAKI ORTEGA VERGARA" userId="344bc637-616c-4fae-a296-e7b6fa5920e2" providerId="ADAL" clId="{A4D873ED-6867-474A-919B-4E5F196941E7}" dt="2026-06-19T10:18:04.284" v="4514" actId="478"/>
          <ac:cxnSpMkLst>
            <pc:docMk/>
            <pc:sldMk cId="4175836168" sldId="280"/>
            <ac:cxnSpMk id="13" creationId="{711FE200-C8D5-8289-73D2-9EBC368C80F3}"/>
          </ac:cxnSpMkLst>
        </pc:cxnChg>
        <pc:cxnChg chg="del mod">
          <ac:chgData name="IÑAKI ORTEGA VERGARA" userId="344bc637-616c-4fae-a296-e7b6fa5920e2" providerId="ADAL" clId="{A4D873ED-6867-474A-919B-4E5F196941E7}" dt="2026-06-19T10:21:05.382" v="4517" actId="478"/>
          <ac:cxnSpMkLst>
            <pc:docMk/>
            <pc:sldMk cId="4175836168" sldId="280"/>
            <ac:cxnSpMk id="18" creationId="{F693EDCB-CF4F-DAAF-5FA2-1F1318F7B3B8}"/>
          </ac:cxnSpMkLst>
        </pc:cxnChg>
        <pc:cxnChg chg="del mod">
          <ac:chgData name="IÑAKI ORTEGA VERGARA" userId="344bc637-616c-4fae-a296-e7b6fa5920e2" providerId="ADAL" clId="{A4D873ED-6867-474A-919B-4E5F196941E7}" dt="2026-06-19T10:18:30.071" v="4515" actId="478"/>
          <ac:cxnSpMkLst>
            <pc:docMk/>
            <pc:sldMk cId="4175836168" sldId="280"/>
            <ac:cxnSpMk id="19" creationId="{713E7B28-8B25-EDE8-76BB-58BDC07B5F07}"/>
          </ac:cxnSpMkLst>
        </pc:cxnChg>
        <pc:cxnChg chg="del mod">
          <ac:chgData name="IÑAKI ORTEGA VERGARA" userId="344bc637-616c-4fae-a296-e7b6fa5920e2" providerId="ADAL" clId="{A4D873ED-6867-474A-919B-4E5F196941E7}" dt="2026-06-19T10:21:05.382" v="4517" actId="478"/>
          <ac:cxnSpMkLst>
            <pc:docMk/>
            <pc:sldMk cId="4175836168" sldId="280"/>
            <ac:cxnSpMk id="20" creationId="{837E578A-0117-887D-73B5-6D3B985C8AFD}"/>
          </ac:cxnSpMkLst>
        </pc:cxnChg>
        <pc:cxnChg chg="del mod">
          <ac:chgData name="IÑAKI ORTEGA VERGARA" userId="344bc637-616c-4fae-a296-e7b6fa5920e2" providerId="ADAL" clId="{A4D873ED-6867-474A-919B-4E5F196941E7}" dt="2026-06-19T10:21:05.382" v="4517" actId="478"/>
          <ac:cxnSpMkLst>
            <pc:docMk/>
            <pc:sldMk cId="4175836168" sldId="280"/>
            <ac:cxnSpMk id="22" creationId="{6F7845FC-4232-7156-ABDC-EA9152F4AB01}"/>
          </ac:cxnSpMkLst>
        </pc:cxnChg>
        <pc:cxnChg chg="del mod">
          <ac:chgData name="IÑAKI ORTEGA VERGARA" userId="344bc637-616c-4fae-a296-e7b6fa5920e2" providerId="ADAL" clId="{A4D873ED-6867-474A-919B-4E5F196941E7}" dt="2026-06-19T10:21:05.382" v="4517" actId="478"/>
          <ac:cxnSpMkLst>
            <pc:docMk/>
            <pc:sldMk cId="4175836168" sldId="280"/>
            <ac:cxnSpMk id="23" creationId="{A2FCF4D8-204C-46AF-9C6E-BEC6812D2350}"/>
          </ac:cxnSpMkLst>
        </pc:cxnChg>
        <pc:cxnChg chg="del mod">
          <ac:chgData name="IÑAKI ORTEGA VERGARA" userId="344bc637-616c-4fae-a296-e7b6fa5920e2" providerId="ADAL" clId="{A4D873ED-6867-474A-919B-4E5F196941E7}" dt="2026-06-19T10:21:05.382" v="4517" actId="478"/>
          <ac:cxnSpMkLst>
            <pc:docMk/>
            <pc:sldMk cId="4175836168" sldId="280"/>
            <ac:cxnSpMk id="25" creationId="{9DB86A5C-50E9-DDE1-F797-A552CFD204FE}"/>
          </ac:cxnSpMkLst>
        </pc:cxnChg>
        <pc:cxnChg chg="del mod">
          <ac:chgData name="IÑAKI ORTEGA VERGARA" userId="344bc637-616c-4fae-a296-e7b6fa5920e2" providerId="ADAL" clId="{A4D873ED-6867-474A-919B-4E5F196941E7}" dt="2026-06-19T10:21:05.382" v="4517" actId="478"/>
          <ac:cxnSpMkLst>
            <pc:docMk/>
            <pc:sldMk cId="4175836168" sldId="280"/>
            <ac:cxnSpMk id="26" creationId="{49E87CAC-4725-7B3B-63C1-B854716DE828}"/>
          </ac:cxnSpMkLst>
        </pc:cxnChg>
        <pc:cxnChg chg="del mod">
          <ac:chgData name="IÑAKI ORTEGA VERGARA" userId="344bc637-616c-4fae-a296-e7b6fa5920e2" providerId="ADAL" clId="{A4D873ED-6867-474A-919B-4E5F196941E7}" dt="2026-06-19T10:21:05.382" v="4517" actId="478"/>
          <ac:cxnSpMkLst>
            <pc:docMk/>
            <pc:sldMk cId="4175836168" sldId="280"/>
            <ac:cxnSpMk id="28" creationId="{81D76A22-A04D-4525-0B6F-23DF6892C612}"/>
          </ac:cxnSpMkLst>
        </pc:cxnChg>
        <pc:cxnChg chg="del mod">
          <ac:chgData name="IÑAKI ORTEGA VERGARA" userId="344bc637-616c-4fae-a296-e7b6fa5920e2" providerId="ADAL" clId="{A4D873ED-6867-474A-919B-4E5F196941E7}" dt="2026-06-19T10:18:30.071" v="4515" actId="478"/>
          <ac:cxnSpMkLst>
            <pc:docMk/>
            <pc:sldMk cId="4175836168" sldId="280"/>
            <ac:cxnSpMk id="29" creationId="{5D5CDB27-DBA8-6C50-57B2-E20CD1784130}"/>
          </ac:cxnSpMkLst>
        </pc:cxnChg>
        <pc:cxnChg chg="del mod">
          <ac:chgData name="IÑAKI ORTEGA VERGARA" userId="344bc637-616c-4fae-a296-e7b6fa5920e2" providerId="ADAL" clId="{A4D873ED-6867-474A-919B-4E5F196941E7}" dt="2026-06-19T10:21:05.382" v="4517" actId="478"/>
          <ac:cxnSpMkLst>
            <pc:docMk/>
            <pc:sldMk cId="4175836168" sldId="280"/>
            <ac:cxnSpMk id="31" creationId="{246C3DB3-8F0C-E752-1A9E-80AD05790DFF}"/>
          </ac:cxnSpMkLst>
        </pc:cxnChg>
        <pc:cxnChg chg="del mod">
          <ac:chgData name="IÑAKI ORTEGA VERGARA" userId="344bc637-616c-4fae-a296-e7b6fa5920e2" providerId="ADAL" clId="{A4D873ED-6867-474A-919B-4E5F196941E7}" dt="2026-06-19T10:18:30.071" v="4515" actId="478"/>
          <ac:cxnSpMkLst>
            <pc:docMk/>
            <pc:sldMk cId="4175836168" sldId="280"/>
            <ac:cxnSpMk id="32" creationId="{6D546D4D-9EA1-B642-6EC0-19B3639258B2}"/>
          </ac:cxnSpMkLst>
        </pc:cxnChg>
        <pc:cxnChg chg="del mod">
          <ac:chgData name="IÑAKI ORTEGA VERGARA" userId="344bc637-616c-4fae-a296-e7b6fa5920e2" providerId="ADAL" clId="{A4D873ED-6867-474A-919B-4E5F196941E7}" dt="2026-06-19T10:18:30.071" v="4515" actId="478"/>
          <ac:cxnSpMkLst>
            <pc:docMk/>
            <pc:sldMk cId="4175836168" sldId="280"/>
            <ac:cxnSpMk id="34" creationId="{0DC67FDB-F590-3582-39AE-053025EDDCB3}"/>
          </ac:cxnSpMkLst>
        </pc:cxnChg>
        <pc:cxnChg chg="del mod">
          <ac:chgData name="IÑAKI ORTEGA VERGARA" userId="344bc637-616c-4fae-a296-e7b6fa5920e2" providerId="ADAL" clId="{A4D873ED-6867-474A-919B-4E5F196941E7}" dt="2026-06-19T10:18:30.071" v="4515" actId="478"/>
          <ac:cxnSpMkLst>
            <pc:docMk/>
            <pc:sldMk cId="4175836168" sldId="280"/>
            <ac:cxnSpMk id="35" creationId="{A18A6672-BEC2-7E15-8CD0-FB27AF79BEA3}"/>
          </ac:cxnSpMkLst>
        </pc:cxnChg>
        <pc:cxnChg chg="add mod ord">
          <ac:chgData name="IÑAKI ORTEGA VERGARA" userId="344bc637-616c-4fae-a296-e7b6fa5920e2" providerId="ADAL" clId="{A4D873ED-6867-474A-919B-4E5F196941E7}" dt="2026-06-19T10:23:57.569" v="4538" actId="166"/>
          <ac:cxnSpMkLst>
            <pc:docMk/>
            <pc:sldMk cId="4175836168" sldId="280"/>
            <ac:cxnSpMk id="37" creationId="{5F1E6A9A-79C6-C65F-C7FF-E8B22C28C052}"/>
          </ac:cxnSpMkLst>
        </pc:cxnChg>
        <pc:cxnChg chg="del mod">
          <ac:chgData name="IÑAKI ORTEGA VERGARA" userId="344bc637-616c-4fae-a296-e7b6fa5920e2" providerId="ADAL" clId="{A4D873ED-6867-474A-919B-4E5F196941E7}" dt="2026-06-19T10:18:30.071" v="4515" actId="478"/>
          <ac:cxnSpMkLst>
            <pc:docMk/>
            <pc:sldMk cId="4175836168" sldId="280"/>
            <ac:cxnSpMk id="38" creationId="{5750E0D8-B34F-B9E7-1652-B36589A058A1}"/>
          </ac:cxnSpMkLst>
        </pc:cxnChg>
        <pc:cxnChg chg="add mod ord">
          <ac:chgData name="IÑAKI ORTEGA VERGARA" userId="344bc637-616c-4fae-a296-e7b6fa5920e2" providerId="ADAL" clId="{A4D873ED-6867-474A-919B-4E5F196941E7}" dt="2026-06-19T10:23:57.569" v="4538" actId="166"/>
          <ac:cxnSpMkLst>
            <pc:docMk/>
            <pc:sldMk cId="4175836168" sldId="280"/>
            <ac:cxnSpMk id="39" creationId="{26D43AF1-B977-F073-08CA-0B6569243252}"/>
          </ac:cxnSpMkLst>
        </pc:cxnChg>
        <pc:cxnChg chg="del mod">
          <ac:chgData name="IÑAKI ORTEGA VERGARA" userId="344bc637-616c-4fae-a296-e7b6fa5920e2" providerId="ADAL" clId="{A4D873ED-6867-474A-919B-4E5F196941E7}" dt="2026-06-19T10:20:58.970" v="4516" actId="478"/>
          <ac:cxnSpMkLst>
            <pc:docMk/>
            <pc:sldMk cId="4175836168" sldId="280"/>
            <ac:cxnSpMk id="40" creationId="{E5D88CAC-A3EC-FC85-67F2-E2698CFD18C8}"/>
          </ac:cxnSpMkLst>
        </pc:cxnChg>
        <pc:cxnChg chg="add mod">
          <ac:chgData name="IÑAKI ORTEGA VERGARA" userId="344bc637-616c-4fae-a296-e7b6fa5920e2" providerId="ADAL" clId="{A4D873ED-6867-474A-919B-4E5F196941E7}" dt="2026-06-19T10:17:27.579" v="4504" actId="14100"/>
          <ac:cxnSpMkLst>
            <pc:docMk/>
            <pc:sldMk cId="4175836168" sldId="280"/>
            <ac:cxnSpMk id="41" creationId="{C1B50DE2-D1BA-29DA-0F3A-02931AC4A8B6}"/>
          </ac:cxnSpMkLst>
        </pc:cxnChg>
        <pc:cxnChg chg="del mod">
          <ac:chgData name="IÑAKI ORTEGA VERGARA" userId="344bc637-616c-4fae-a296-e7b6fa5920e2" providerId="ADAL" clId="{A4D873ED-6867-474A-919B-4E5F196941E7}" dt="2026-06-19T10:20:58.970" v="4516" actId="478"/>
          <ac:cxnSpMkLst>
            <pc:docMk/>
            <pc:sldMk cId="4175836168" sldId="280"/>
            <ac:cxnSpMk id="43" creationId="{763AA6E1-EAE3-6AAD-F7AD-790E8F51D549}"/>
          </ac:cxnSpMkLst>
        </pc:cxnChg>
        <pc:cxnChg chg="mod ord">
          <ac:chgData name="IÑAKI ORTEGA VERGARA" userId="344bc637-616c-4fae-a296-e7b6fa5920e2" providerId="ADAL" clId="{A4D873ED-6867-474A-919B-4E5F196941E7}" dt="2026-06-19T10:23:57.569" v="4538" actId="166"/>
          <ac:cxnSpMkLst>
            <pc:docMk/>
            <pc:sldMk cId="4175836168" sldId="280"/>
            <ac:cxnSpMk id="44" creationId="{35CB022E-E11A-A6B8-EE7A-847636CA134D}"/>
          </ac:cxnSpMkLst>
        </pc:cxnChg>
        <pc:cxnChg chg="add mod">
          <ac:chgData name="IÑAKI ORTEGA VERGARA" userId="344bc637-616c-4fae-a296-e7b6fa5920e2" providerId="ADAL" clId="{A4D873ED-6867-474A-919B-4E5F196941E7}" dt="2026-06-19T10:17:41.192" v="4509" actId="14100"/>
          <ac:cxnSpMkLst>
            <pc:docMk/>
            <pc:sldMk cId="4175836168" sldId="280"/>
            <ac:cxnSpMk id="45" creationId="{8288E8A0-5FB1-10D6-7C31-CED38AB33532}"/>
          </ac:cxnSpMkLst>
        </pc:cxnChg>
        <pc:cxnChg chg="del mod">
          <ac:chgData name="IÑAKI ORTEGA VERGARA" userId="344bc637-616c-4fae-a296-e7b6fa5920e2" providerId="ADAL" clId="{A4D873ED-6867-474A-919B-4E5F196941E7}" dt="2026-06-19T10:20:58.970" v="4516" actId="478"/>
          <ac:cxnSpMkLst>
            <pc:docMk/>
            <pc:sldMk cId="4175836168" sldId="280"/>
            <ac:cxnSpMk id="47" creationId="{527C41A3-6F14-B3A5-6623-2CAC0789FB54}"/>
          </ac:cxnSpMkLst>
        </pc:cxnChg>
        <pc:cxnChg chg="add mod">
          <ac:chgData name="IÑAKI ORTEGA VERGARA" userId="344bc637-616c-4fae-a296-e7b6fa5920e2" providerId="ADAL" clId="{A4D873ED-6867-474A-919B-4E5F196941E7}" dt="2026-06-19T10:17:49.160" v="4512" actId="14100"/>
          <ac:cxnSpMkLst>
            <pc:docMk/>
            <pc:sldMk cId="4175836168" sldId="280"/>
            <ac:cxnSpMk id="49" creationId="{85A19F5D-56B3-FE62-173E-72C778234684}"/>
          </ac:cxnSpMkLst>
        </pc:cxnChg>
      </pc:sldChg>
      <pc:sldChg chg="addSp delSp modSp add mod ord">
        <pc:chgData name="IÑAKI ORTEGA VERGARA" userId="344bc637-616c-4fae-a296-e7b6fa5920e2" providerId="ADAL" clId="{A4D873ED-6867-474A-919B-4E5F196941E7}" dt="2026-06-19T10:42:07.862" v="4712"/>
        <pc:sldMkLst>
          <pc:docMk/>
          <pc:sldMk cId="3894414289" sldId="281"/>
        </pc:sldMkLst>
        <pc:spChg chg="mod">
          <ac:chgData name="IÑAKI ORTEGA VERGARA" userId="344bc637-616c-4fae-a296-e7b6fa5920e2" providerId="ADAL" clId="{A4D873ED-6867-474A-919B-4E5F196941E7}" dt="2026-06-19T10:39:30.691" v="4645" actId="20577"/>
          <ac:spMkLst>
            <pc:docMk/>
            <pc:sldMk cId="3894414289" sldId="281"/>
            <ac:spMk id="2" creationId="{AA2D5D63-599A-0342-CB73-7E695580D5D5}"/>
          </ac:spMkLst>
        </pc:spChg>
        <pc:spChg chg="ord">
          <ac:chgData name="IÑAKI ORTEGA VERGARA" userId="344bc637-616c-4fae-a296-e7b6fa5920e2" providerId="ADAL" clId="{A4D873ED-6867-474A-919B-4E5F196941E7}" dt="2026-06-19T10:38:25.602" v="4624" actId="170"/>
          <ac:spMkLst>
            <pc:docMk/>
            <pc:sldMk cId="3894414289" sldId="281"/>
            <ac:spMk id="5" creationId="{BF07BB6A-C1B3-4828-9DE6-D9C117F2D663}"/>
          </ac:spMkLst>
        </pc:spChg>
        <pc:spChg chg="mod">
          <ac:chgData name="IÑAKI ORTEGA VERGARA" userId="344bc637-616c-4fae-a296-e7b6fa5920e2" providerId="ADAL" clId="{A4D873ED-6867-474A-919B-4E5F196941E7}" dt="2026-06-19T10:37:50.112" v="4623" actId="207"/>
          <ac:spMkLst>
            <pc:docMk/>
            <pc:sldMk cId="3894414289" sldId="281"/>
            <ac:spMk id="6" creationId="{FFB1D83A-895E-585D-BE64-2B5769EFD533}"/>
          </ac:spMkLst>
        </pc:spChg>
        <pc:spChg chg="add del">
          <ac:chgData name="IÑAKI ORTEGA VERGARA" userId="344bc637-616c-4fae-a296-e7b6fa5920e2" providerId="ADAL" clId="{A4D873ED-6867-474A-919B-4E5F196941E7}" dt="2026-06-19T10:25:37.465" v="4578" actId="22"/>
          <ac:spMkLst>
            <pc:docMk/>
            <pc:sldMk cId="3894414289" sldId="281"/>
            <ac:spMk id="13" creationId="{45489C1D-C684-033E-517A-F185BCB98F79}"/>
          </ac:spMkLst>
        </pc:spChg>
        <pc:spChg chg="add del">
          <ac:chgData name="IÑAKI ORTEGA VERGARA" userId="344bc637-616c-4fae-a296-e7b6fa5920e2" providerId="ADAL" clId="{A4D873ED-6867-474A-919B-4E5F196941E7}" dt="2026-06-19T10:25:41.134" v="4581" actId="22"/>
          <ac:spMkLst>
            <pc:docMk/>
            <pc:sldMk cId="3894414289" sldId="281"/>
            <ac:spMk id="18" creationId="{9C950BBE-D47F-5185-752D-B7EEE7842393}"/>
          </ac:spMkLst>
        </pc:spChg>
        <pc:spChg chg="add del">
          <ac:chgData name="IÑAKI ORTEGA VERGARA" userId="344bc637-616c-4fae-a296-e7b6fa5920e2" providerId="ADAL" clId="{A4D873ED-6867-474A-919B-4E5F196941E7}" dt="2026-06-19T10:37:04.410" v="4614" actId="478"/>
          <ac:spMkLst>
            <pc:docMk/>
            <pc:sldMk cId="3894414289" sldId="281"/>
            <ac:spMk id="21" creationId="{1376FE2D-757C-0D25-2A88-B803437864E6}"/>
          </ac:spMkLst>
        </pc:spChg>
        <pc:spChg chg="add del">
          <ac:chgData name="IÑAKI ORTEGA VERGARA" userId="344bc637-616c-4fae-a296-e7b6fa5920e2" providerId="ADAL" clId="{A4D873ED-6867-474A-919B-4E5F196941E7}" dt="2026-06-19T10:27:29.809" v="4591" actId="22"/>
          <ac:spMkLst>
            <pc:docMk/>
            <pc:sldMk cId="3894414289" sldId="281"/>
            <ac:spMk id="23" creationId="{5B4C93C4-2015-7996-6C30-919EB373635F}"/>
          </ac:spMkLst>
        </pc:spChg>
        <pc:spChg chg="add del">
          <ac:chgData name="IÑAKI ORTEGA VERGARA" userId="344bc637-616c-4fae-a296-e7b6fa5920e2" providerId="ADAL" clId="{A4D873ED-6867-474A-919B-4E5F196941E7}" dt="2026-06-19T10:28:29.254" v="4594" actId="22"/>
          <ac:spMkLst>
            <pc:docMk/>
            <pc:sldMk cId="3894414289" sldId="281"/>
            <ac:spMk id="25" creationId="{B409E413-CAC0-EE54-E855-A029EBD50534}"/>
          </ac:spMkLst>
        </pc:spChg>
        <pc:spChg chg="add del mod">
          <ac:chgData name="IÑAKI ORTEGA VERGARA" userId="344bc637-616c-4fae-a296-e7b6fa5920e2" providerId="ADAL" clId="{A4D873ED-6867-474A-919B-4E5F196941E7}" dt="2026-06-19T10:32:04.269" v="4603" actId="478"/>
          <ac:spMkLst>
            <pc:docMk/>
            <pc:sldMk cId="3894414289" sldId="281"/>
            <ac:spMk id="28" creationId="{2C36CC1B-BCF8-CBEC-915F-8C194AE73C8D}"/>
          </ac:spMkLst>
        </pc:spChg>
        <pc:spChg chg="add del mod">
          <ac:chgData name="IÑAKI ORTEGA VERGARA" userId="344bc637-616c-4fae-a296-e7b6fa5920e2" providerId="ADAL" clId="{A4D873ED-6867-474A-919B-4E5F196941E7}" dt="2026-06-19T10:39:04.434" v="4635"/>
          <ac:spMkLst>
            <pc:docMk/>
            <pc:sldMk cId="3894414289" sldId="281"/>
            <ac:spMk id="33" creationId="{E8E3B4CE-44B3-B98F-2F08-F8BCB16574D1}"/>
          </ac:spMkLst>
        </pc:spChg>
        <pc:spChg chg="add mod">
          <ac:chgData name="IÑAKI ORTEGA VERGARA" userId="344bc637-616c-4fae-a296-e7b6fa5920e2" providerId="ADAL" clId="{A4D873ED-6867-474A-919B-4E5F196941E7}" dt="2026-06-19T10:41:26.943" v="4708" actId="1076"/>
          <ac:spMkLst>
            <pc:docMk/>
            <pc:sldMk cId="3894414289" sldId="281"/>
            <ac:spMk id="34" creationId="{DE1E657F-B001-5F9D-0E5D-FF545BBA9E77}"/>
          </ac:spMkLst>
        </pc:spChg>
        <pc:spChg chg="add del mod">
          <ac:chgData name="IÑAKI ORTEGA VERGARA" userId="344bc637-616c-4fae-a296-e7b6fa5920e2" providerId="ADAL" clId="{A4D873ED-6867-474A-919B-4E5F196941E7}" dt="2026-06-19T10:40:12.382" v="4666" actId="21"/>
          <ac:spMkLst>
            <pc:docMk/>
            <pc:sldMk cId="3894414289" sldId="281"/>
            <ac:spMk id="35" creationId="{76469A16-6134-9A65-3FAF-642F79751C7F}"/>
          </ac:spMkLst>
        </pc:spChg>
        <pc:picChg chg="del">
          <ac:chgData name="IÑAKI ORTEGA VERGARA" userId="344bc637-616c-4fae-a296-e7b6fa5920e2" providerId="ADAL" clId="{A4D873ED-6867-474A-919B-4E5F196941E7}" dt="2026-06-19T10:37:09.577" v="4617" actId="478"/>
          <ac:picMkLst>
            <pc:docMk/>
            <pc:sldMk cId="3894414289" sldId="281"/>
            <ac:picMk id="3" creationId="{CCCE7B8D-C1EA-D74A-A143-DC78CB9C42D4}"/>
          </ac:picMkLst>
        </pc:picChg>
        <pc:picChg chg="del">
          <ac:chgData name="IÑAKI ORTEGA VERGARA" userId="344bc637-616c-4fae-a296-e7b6fa5920e2" providerId="ADAL" clId="{A4D873ED-6867-474A-919B-4E5F196941E7}" dt="2026-06-19T10:37:08.704" v="4616" actId="478"/>
          <ac:picMkLst>
            <pc:docMk/>
            <pc:sldMk cId="3894414289" sldId="281"/>
            <ac:picMk id="7" creationId="{D3CDC945-2F32-204C-9095-C0878AE6A54E}"/>
          </ac:picMkLst>
        </pc:picChg>
        <pc:picChg chg="del">
          <ac:chgData name="IÑAKI ORTEGA VERGARA" userId="344bc637-616c-4fae-a296-e7b6fa5920e2" providerId="ADAL" clId="{A4D873ED-6867-474A-919B-4E5F196941E7}" dt="2026-06-19T10:37:07.839" v="4615" actId="478"/>
          <ac:picMkLst>
            <pc:docMk/>
            <pc:sldMk cId="3894414289" sldId="281"/>
            <ac:picMk id="12" creationId="{31296579-8CF1-534E-DB82-83EA438F30A4}"/>
          </ac:picMkLst>
        </pc:picChg>
        <pc:picChg chg="del">
          <ac:chgData name="IÑAKI ORTEGA VERGARA" userId="344bc637-616c-4fae-a296-e7b6fa5920e2" providerId="ADAL" clId="{A4D873ED-6867-474A-919B-4E5F196941E7}" dt="2026-06-19T10:23:23.165" v="4535" actId="478"/>
          <ac:picMkLst>
            <pc:docMk/>
            <pc:sldMk cId="3894414289" sldId="281"/>
            <ac:picMk id="14" creationId="{B022F73C-648C-5AD5-C6AC-471167D3CD6E}"/>
          </ac:picMkLst>
        </pc:picChg>
        <pc:picChg chg="del">
          <ac:chgData name="IÑAKI ORTEGA VERGARA" userId="344bc637-616c-4fae-a296-e7b6fa5920e2" providerId="ADAL" clId="{A4D873ED-6867-474A-919B-4E5F196941E7}" dt="2026-06-19T10:23:24.070" v="4536" actId="478"/>
          <ac:picMkLst>
            <pc:docMk/>
            <pc:sldMk cId="3894414289" sldId="281"/>
            <ac:picMk id="15" creationId="{E35948D9-726F-39A8-0EC0-ED99584A1EB1}"/>
          </ac:picMkLst>
        </pc:picChg>
        <pc:picChg chg="del">
          <ac:chgData name="IÑAKI ORTEGA VERGARA" userId="344bc637-616c-4fae-a296-e7b6fa5920e2" providerId="ADAL" clId="{A4D873ED-6867-474A-919B-4E5F196941E7}" dt="2026-06-19T10:23:25.199" v="4537" actId="478"/>
          <ac:picMkLst>
            <pc:docMk/>
            <pc:sldMk cId="3894414289" sldId="281"/>
            <ac:picMk id="17" creationId="{FDDF89A0-73FA-480C-492C-DB6F9C6F4DF4}"/>
          </ac:picMkLst>
        </pc:picChg>
        <pc:picChg chg="add del mod">
          <ac:chgData name="IÑAKI ORTEGA VERGARA" userId="344bc637-616c-4fae-a296-e7b6fa5920e2" providerId="ADAL" clId="{A4D873ED-6867-474A-919B-4E5F196941E7}" dt="2026-06-19T10:26:59.039" v="4586" actId="22"/>
          <ac:picMkLst>
            <pc:docMk/>
            <pc:sldMk cId="3894414289" sldId="281"/>
            <ac:picMk id="19" creationId="{AE756450-6E89-425C-35DC-2A15B7F59946}"/>
          </ac:picMkLst>
        </pc:picChg>
        <pc:picChg chg="add del mod">
          <ac:chgData name="IÑAKI ORTEGA VERGARA" userId="344bc637-616c-4fae-a296-e7b6fa5920e2" providerId="ADAL" clId="{A4D873ED-6867-474A-919B-4E5F196941E7}" dt="2026-06-19T10:29:41.864" v="4599" actId="22"/>
          <ac:picMkLst>
            <pc:docMk/>
            <pc:sldMk cId="3894414289" sldId="281"/>
            <ac:picMk id="26" creationId="{7FDC2816-C06E-2D9C-0DD0-B1C22DBE1961}"/>
          </ac:picMkLst>
        </pc:picChg>
        <pc:picChg chg="add mod">
          <ac:chgData name="IÑAKI ORTEGA VERGARA" userId="344bc637-616c-4fae-a296-e7b6fa5920e2" providerId="ADAL" clId="{A4D873ED-6867-474A-919B-4E5F196941E7}" dt="2026-06-19T10:37:12.136" v="4618" actId="1076"/>
          <ac:picMkLst>
            <pc:docMk/>
            <pc:sldMk cId="3894414289" sldId="281"/>
            <ac:picMk id="30" creationId="{9DF76B94-4CAA-78A2-A081-0EC0878FE667}"/>
          </ac:picMkLst>
        </pc:picChg>
        <pc:picChg chg="add mod">
          <ac:chgData name="IÑAKI ORTEGA VERGARA" userId="344bc637-616c-4fae-a296-e7b6fa5920e2" providerId="ADAL" clId="{A4D873ED-6867-474A-919B-4E5F196941E7}" dt="2026-06-19T10:37:16.819" v="4620" actId="1076"/>
          <ac:picMkLst>
            <pc:docMk/>
            <pc:sldMk cId="3894414289" sldId="281"/>
            <ac:picMk id="31" creationId="{D94C6342-0F6F-B4E5-62AA-62F2243DF23E}"/>
          </ac:picMkLst>
        </pc:picChg>
        <pc:picChg chg="add mod">
          <ac:chgData name="IÑAKI ORTEGA VERGARA" userId="344bc637-616c-4fae-a296-e7b6fa5920e2" providerId="ADAL" clId="{A4D873ED-6867-474A-919B-4E5F196941E7}" dt="2026-06-19T10:37:21.215" v="4622" actId="1076"/>
          <ac:picMkLst>
            <pc:docMk/>
            <pc:sldMk cId="3894414289" sldId="281"/>
            <ac:picMk id="32" creationId="{3B611EA1-0F5A-45A2-B874-21F88FAB2079}"/>
          </ac:picMkLst>
        </pc:picChg>
        <pc:cxnChg chg="ord">
          <ac:chgData name="IÑAKI ORTEGA VERGARA" userId="344bc637-616c-4fae-a296-e7b6fa5920e2" providerId="ADAL" clId="{A4D873ED-6867-474A-919B-4E5F196941E7}" dt="2026-06-19T10:24:15.011" v="4539" actId="166"/>
          <ac:cxnSpMkLst>
            <pc:docMk/>
            <pc:sldMk cId="3894414289" sldId="281"/>
            <ac:cxnSpMk id="37" creationId="{1136EDA1-3966-DC45-AA1C-AECA5179ABE4}"/>
          </ac:cxnSpMkLst>
        </pc:cxnChg>
        <pc:cxnChg chg="ord">
          <ac:chgData name="IÑAKI ORTEGA VERGARA" userId="344bc637-616c-4fae-a296-e7b6fa5920e2" providerId="ADAL" clId="{A4D873ED-6867-474A-919B-4E5F196941E7}" dt="2026-06-19T10:24:15.011" v="4539" actId="166"/>
          <ac:cxnSpMkLst>
            <pc:docMk/>
            <pc:sldMk cId="3894414289" sldId="281"/>
            <ac:cxnSpMk id="39" creationId="{D25F452B-FA86-A41C-AD1A-50A88E7DE591}"/>
          </ac:cxnSpMkLst>
        </pc:cxnChg>
        <pc:cxnChg chg="mod ord">
          <ac:chgData name="IÑAKI ORTEGA VERGARA" userId="344bc637-616c-4fae-a296-e7b6fa5920e2" providerId="ADAL" clId="{A4D873ED-6867-474A-919B-4E5F196941E7}" dt="2026-06-19T10:24:15.011" v="4539" actId="166"/>
          <ac:cxnSpMkLst>
            <pc:docMk/>
            <pc:sldMk cId="3894414289" sldId="281"/>
            <ac:cxnSpMk id="44" creationId="{E0927BCB-E809-2D8B-8696-CECF1A91BB6F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C53BA8-374B-B41A-0DFB-10DE812F2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2489FE-2859-D415-07DA-1DBED2FC8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1C4840-54A2-7419-02F6-2EA01D37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83EEB7-A82E-6B7B-4500-3C9E86BF2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3F5C23-B809-48B7-1137-0D9DDEA4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50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FAC85-F217-51FF-247B-BA0B91548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79406F-6466-D6CC-6EE7-E18F0CBDB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ABA64B-6B74-7376-486C-5D6E7354D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E3AAC8-115C-6484-427B-DC533EEBC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808A6D-6F9E-0153-1643-9C2D5DF0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699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D0F1EDA-ACB1-E804-BCCC-B9CFBFE370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B68C53-BD85-5785-6A89-D89D77A95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35A539-DA2C-F76F-E9B6-A967F08A2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A8CB4-6C27-510E-64CC-1A34E4818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89D37C-B1CA-906A-B6E0-DAE6CBADB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7467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B6E83E-0B64-ED93-F6A5-97CD79EA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0899C2-76B7-3523-590C-8718080FF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C2CDCF-70E1-2883-CAD2-0D766C51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0F8F0D-0F9D-CC25-9C50-BD56D683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5FBBFD-5BFE-244D-6AE8-FA8D43EC5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2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E86007-5CB8-646B-61B0-E69094F36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197458-146A-6911-DD86-6777993D3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8D68AA-6E86-3E3B-139C-1D335410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12B3E1-BB42-815C-A319-C6B1046F6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913ED5-3A1A-2725-17F0-F5CF2C56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191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AFD32-3DCD-E3BD-5A98-5C319CD59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8B20C3-2521-B749-5903-34D497A23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C0B5F1-A9F1-F8D8-3739-C8264FE9F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92B35A-D1B8-A0F0-164D-7DF71DF3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04ED77-23C7-3AA4-C820-0A0308D24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66A4CF-D992-8C69-E8D7-7772164A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312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3D83C-E1C6-BC74-9E2D-9560CEBA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095BC3-8020-DC98-CDC6-2259B4841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E60F5A-F150-83AA-948F-1041D2D23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25C6393-4F35-2398-EA89-E57A69BB7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A35E3C-0989-FB4F-DF74-F5783D1949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2E3EDB-6E27-66D6-7E1B-6CD49079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22CB1C1-5684-CE07-496B-4096C2C94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0AB667-F497-6BA4-DF0E-E9A9D980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10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8E67C-9A8D-02BD-EF58-7385FB106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E529049-7E8E-A74E-C8E3-A4E4FC78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A3F7582-60F6-6D29-2635-4BB134DD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1FF35E-D526-E75F-0ED1-E96D39029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538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157E622-6E2E-8BEB-030B-DE2BBBA4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2FB3B72-2BA4-9AC3-B5EE-7DFE4730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302DC0-4FAC-4A4C-B99B-6F25CF8BE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98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AC8DB-C5F4-7D3A-A1A8-BCFA2F95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0579D8-B436-9614-CB1B-D8D8A4EBF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D96824-D265-69FF-A408-8D3232379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817D1D-83C7-1BE9-074E-170C9BFE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56B19D-0EF8-5171-F455-13E69FABA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E68E11-92C0-60DF-F3E5-11CBBE0E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41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ACEFD-3BA6-AE8C-C58D-C2182A412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42EDDB-680E-2921-8357-C1C617DBA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BBB862-67FC-D9C7-041F-88F80C1F6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082E1D-C6CE-207B-A289-21786C273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0274AD-6A28-8FF4-B5F5-892828F1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5EA470-8B25-BDD7-F584-B56FFEB2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895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91DC03-344C-9D93-B3AA-3CD42E26E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725BF7-6178-D39A-80AC-4F48E6945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0DBE16-D2A2-33FB-7B86-687D38CCC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892784-90E7-4F08-8C58-D762C73F422E}" type="datetimeFigureOut">
              <a:rPr lang="es-ES" smtClean="0"/>
              <a:t>19/06/2026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B8F046-5C5D-3151-AB2A-45987DDC8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8002C2-A1AD-BD8B-6387-DB6013DDF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4D600-E6B0-46BE-8610-B532C7BA788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725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ira.es/" TargetMode="External"/><Relationship Id="rId13" Type="http://schemas.openxmlformats.org/officeDocument/2006/relationships/hyperlink" Target="https://combodo.com/" TargetMode="External"/><Relationship Id="rId3" Type="http://schemas.openxmlformats.org/officeDocument/2006/relationships/hyperlink" Target="https://bookstack.boira.es/" TargetMode="External"/><Relationship Id="rId7" Type="http://schemas.openxmlformats.org/officeDocument/2006/relationships/hyperlink" Target="https://www.rediris.es/" TargetMode="External"/><Relationship Id="rId12" Type="http://schemas.openxmlformats.org/officeDocument/2006/relationships/hyperlink" Target="https://draw.i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al.es/" TargetMode="External"/><Relationship Id="rId11" Type="http://schemas.openxmlformats.org/officeDocument/2006/relationships/hyperlink" Target="https://www.bookstackapp.com/" TargetMode="External"/><Relationship Id="rId5" Type="http://schemas.openxmlformats.org/officeDocument/2006/relationships/hyperlink" Target="https://www.unizar.es/" TargetMode="External"/><Relationship Id="rId15" Type="http://schemas.openxmlformats.org/officeDocument/2006/relationships/hyperlink" Target="https://opnsense.org/" TargetMode="External"/><Relationship Id="rId10" Type="http://schemas.openxmlformats.org/officeDocument/2006/relationships/hyperlink" Target="https://ceph.io/" TargetMode="External"/><Relationship Id="rId4" Type="http://schemas.openxmlformats.org/officeDocument/2006/relationships/hyperlink" Target="https://www.ehu.eus/" TargetMode="External"/><Relationship Id="rId9" Type="http://schemas.openxmlformats.org/officeDocument/2006/relationships/hyperlink" Target="https://opennebula.io/" TargetMode="External"/><Relationship Id="rId14" Type="http://schemas.openxmlformats.org/officeDocument/2006/relationships/hyperlink" Target="https://pandorafms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CD5FCAB-4C45-48B6-C512-C3752738876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F845634-6C39-FE3C-2BEB-0EB621321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86855"/>
            <a:ext cx="9144000" cy="1515191"/>
          </a:xfrm>
        </p:spPr>
        <p:txBody>
          <a:bodyPr>
            <a:normAutofit/>
          </a:bodyPr>
          <a:lstStyle/>
          <a:p>
            <a:r>
              <a:rPr lang="es-ES" sz="7200" dirty="0"/>
              <a:t>Proyecto Boira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D2DBA1-ED82-58E5-6ECD-92E9F24DC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393606"/>
          </a:xfrm>
        </p:spPr>
        <p:txBody>
          <a:bodyPr/>
          <a:lstStyle/>
          <a:p>
            <a:r>
              <a:rPr lang="es-ES" dirty="0"/>
              <a:t>Nube privada colaborativa</a:t>
            </a:r>
          </a:p>
          <a:p>
            <a:endParaRPr lang="es-ES" dirty="0"/>
          </a:p>
          <a:p>
            <a:r>
              <a:rPr lang="es-ES" sz="2800" b="1" dirty="0"/>
              <a:t>Fase de explotación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D95D83-CFCF-CE98-B3E3-8087297F18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218"/>
          <a:stretch>
            <a:fillRect/>
          </a:stretch>
        </p:blipFill>
        <p:spPr>
          <a:xfrm>
            <a:off x="4902200" y="581152"/>
            <a:ext cx="3348957" cy="14390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6258700-2CE2-DAC8-4BF3-956D0EE8A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52" y="203148"/>
            <a:ext cx="1961712" cy="196171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ECD2B38-6D0A-331A-D811-EE47A1199EF1}"/>
              </a:ext>
            </a:extLst>
          </p:cNvPr>
          <p:cNvSpPr txBox="1"/>
          <p:nvPr/>
        </p:nvSpPr>
        <p:spPr>
          <a:xfrm>
            <a:off x="1975607" y="5079534"/>
            <a:ext cx="8088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Eduardo Tomás Fiat (UNIZAR)  –  Iñaki Ortega (EHU)  -  Juan Carlos </a:t>
            </a:r>
            <a:r>
              <a:rPr lang="es-ES" dirty="0" err="1"/>
              <a:t>Xifré</a:t>
            </a:r>
            <a:r>
              <a:rPr lang="es-ES" dirty="0"/>
              <a:t> (UNIZAR)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6C967E3-3C2C-4829-4D7B-B786EC589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777263"/>
            <a:ext cx="2888904" cy="81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34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E59C6-7B8A-BCBE-BC44-A6ECB724A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063ADA2-CA83-3F59-C205-04996B0E7A8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A3B3A49-427E-C65D-0421-68021930F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Casos de uso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2C549A-F7FC-4CBC-F736-72E09F874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Despliegue de máquinas virtuales</a:t>
            </a:r>
            <a:r>
              <a:rPr lang="es-ES" dirty="0"/>
              <a:t> (MV)</a:t>
            </a:r>
          </a:p>
          <a:p>
            <a:r>
              <a:rPr lang="es-ES" b="1" dirty="0"/>
              <a:t>Almacenamiento CEPH</a:t>
            </a:r>
          </a:p>
          <a:p>
            <a:r>
              <a:rPr lang="es-ES" b="1" dirty="0" err="1"/>
              <a:t>Datacenter</a:t>
            </a:r>
            <a:r>
              <a:rPr lang="es-ES" b="1" dirty="0"/>
              <a:t> virtual</a:t>
            </a:r>
            <a:r>
              <a:rPr lang="es-ES" dirty="0"/>
              <a:t> (VDC)</a:t>
            </a:r>
          </a:p>
          <a:p>
            <a:r>
              <a:rPr lang="es-ES" dirty="0"/>
              <a:t>Simulación de </a:t>
            </a:r>
            <a:r>
              <a:rPr lang="es-ES" b="1" dirty="0"/>
              <a:t>contenedores </a:t>
            </a:r>
            <a:r>
              <a:rPr lang="es-ES" dirty="0"/>
              <a:t>(basado en </a:t>
            </a:r>
            <a:r>
              <a:rPr lang="es-ES" dirty="0" err="1"/>
              <a:t>MVs</a:t>
            </a:r>
            <a:r>
              <a:rPr lang="es-ES" dirty="0"/>
              <a:t>)</a:t>
            </a:r>
          </a:p>
          <a:p>
            <a:r>
              <a:rPr lang="es-ES" b="1" dirty="0" err="1"/>
              <a:t>Marketplaces</a:t>
            </a:r>
            <a:r>
              <a:rPr lang="es-ES" b="1" dirty="0"/>
              <a:t> </a:t>
            </a:r>
            <a:r>
              <a:rPr lang="es-ES" dirty="0"/>
              <a:t>públicos o privados para más servicios y repositorios de imágenes preconfiguradas</a:t>
            </a:r>
          </a:p>
          <a:p>
            <a:endParaRPr lang="es-ES" dirty="0"/>
          </a:p>
        </p:txBody>
      </p:sp>
      <p:pic>
        <p:nvPicPr>
          <p:cNvPr id="5" name="Imagen 4" descr="image.png">
            <a:extLst>
              <a:ext uri="{FF2B5EF4-FFF2-40B4-BE49-F238E27FC236}">
                <a16:creationId xmlns:a16="http://schemas.microsoft.com/office/drawing/2014/main" id="{9FB9487D-3B1A-20CF-B144-09944FC01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056" y="1400957"/>
            <a:ext cx="4517409" cy="186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65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60386-BA13-FA58-B499-C76CAF368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C6DCAD2-DAF1-ED0E-6D3A-F58D3EFF74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706189D-25AE-3DDA-E2C1-4D329F5B7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Casos de uso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45ADAA-D957-536D-9CAD-63A0FD7C4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108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Servicios generales desplegados</a:t>
            </a:r>
          </a:p>
          <a:p>
            <a:pPr lvl="1"/>
            <a:r>
              <a:rPr lang="es-ES" dirty="0"/>
              <a:t>Servidor web del proyecto</a:t>
            </a:r>
          </a:p>
          <a:p>
            <a:pPr lvl="1"/>
            <a:r>
              <a:rPr lang="es-ES" dirty="0"/>
              <a:t>Firewalls </a:t>
            </a:r>
            <a:r>
              <a:rPr lang="es-ES" dirty="0" err="1"/>
              <a:t>OPNsense</a:t>
            </a:r>
            <a:r>
              <a:rPr lang="es-ES" dirty="0"/>
              <a:t> para protección accesos desde red pública</a:t>
            </a:r>
          </a:p>
          <a:p>
            <a:pPr lvl="1"/>
            <a:r>
              <a:rPr lang="es-ES" dirty="0"/>
              <a:t>Proxy/balanceadora de servicios y aplicaciones</a:t>
            </a:r>
          </a:p>
          <a:p>
            <a:pPr lvl="1"/>
            <a:r>
              <a:rPr lang="es-ES" dirty="0"/>
              <a:t>Monitorización interna y externa con Pandora</a:t>
            </a:r>
          </a:p>
          <a:p>
            <a:pPr lvl="1"/>
            <a:r>
              <a:rPr lang="es-ES" dirty="0"/>
              <a:t>Documentación del proyecto (Wiki y </a:t>
            </a:r>
            <a:r>
              <a:rPr lang="es-ES" dirty="0" err="1"/>
              <a:t>BookStack</a:t>
            </a:r>
            <a:r>
              <a:rPr lang="es-ES" dirty="0"/>
              <a:t>)</a:t>
            </a:r>
          </a:p>
          <a:p>
            <a:r>
              <a:rPr lang="es-ES" b="1" dirty="0"/>
              <a:t>Servicios generales pendientes de despliegue</a:t>
            </a:r>
          </a:p>
          <a:p>
            <a:pPr lvl="1"/>
            <a:r>
              <a:rPr lang="es-ES" dirty="0"/>
              <a:t>CMDB y procesos TI con </a:t>
            </a:r>
            <a:r>
              <a:rPr lang="es-ES" dirty="0" err="1"/>
              <a:t>iTop</a:t>
            </a:r>
            <a:endParaRPr lang="es-ES" dirty="0"/>
          </a:p>
          <a:p>
            <a:pPr lvl="1"/>
            <a:r>
              <a:rPr lang="es-ES" dirty="0"/>
              <a:t>Servicios de </a:t>
            </a:r>
            <a:r>
              <a:rPr lang="es-ES" dirty="0" err="1"/>
              <a:t>backup</a:t>
            </a:r>
            <a:endParaRPr lang="es-ES" dirty="0"/>
          </a:p>
          <a:p>
            <a:pPr lvl="1"/>
            <a:r>
              <a:rPr lang="es-ES" dirty="0"/>
              <a:t>Almacenamiento S3</a:t>
            </a:r>
          </a:p>
          <a:p>
            <a:pPr lvl="1"/>
            <a:r>
              <a:rPr lang="es-ES" dirty="0"/>
              <a:t>Servicio propio de DNS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205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7D327-B68E-E087-65A5-E3247661D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043AC8D-FE62-19CC-05E2-C4656D6BA3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10E755E-90C6-4AAB-D687-7DBDA0947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Casos de uso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E5C4AE-A7A5-2382-9E1A-A47B73293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108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Servidor web del proyecto - https://boira.es</a:t>
            </a:r>
          </a:p>
          <a:p>
            <a:pPr lvl="1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644AEE0-A46F-3EEB-DF9A-8BD856F6C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50" y="2097296"/>
            <a:ext cx="8856617" cy="351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1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483B-94F2-86F7-6B5A-1CB69F324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C84CB74-AE2B-6DDA-0F1D-DE754C0261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3BEB23-704F-9B6A-9661-4F27C6D44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Casos de uso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7163DF-E764-ED41-3B9C-B0480E3E2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108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Monitorización interna y externa con Pandora</a:t>
            </a:r>
          </a:p>
          <a:p>
            <a:endParaRPr lang="es-ES" dirty="0"/>
          </a:p>
          <a:p>
            <a:pPr lvl="1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DCC76FB-4E4C-E91E-5706-A47A7A717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70871"/>
            <a:ext cx="5804338" cy="292709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F1EF768-C954-30E4-AC68-E32212094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073" y="2070871"/>
            <a:ext cx="4016403" cy="330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82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5ED77-0067-D501-AA35-1F4EBB532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22696C2-8A66-6560-8880-DA9249ECBD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121D0A-12D0-0DE3-988A-82B68D599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Casos de uso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0371B7-CBE5-4BDB-533B-E7B926EA8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108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/>
              <a:t>Documentación del proyecto (Wiki y </a:t>
            </a:r>
            <a:r>
              <a:rPr lang="es-ES" b="1" dirty="0" err="1"/>
              <a:t>BookStack</a:t>
            </a:r>
            <a:r>
              <a:rPr lang="es-ES" b="1" dirty="0"/>
              <a:t>)</a:t>
            </a:r>
          </a:p>
          <a:p>
            <a:endParaRPr lang="es-ES" dirty="0"/>
          </a:p>
          <a:p>
            <a:pPr lvl="1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128087-5C7B-627C-E1BE-87AFE0302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220758"/>
            <a:ext cx="2838704" cy="33370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559262B-6D26-EF4F-7358-D6DC9E41F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0398" y="2144879"/>
            <a:ext cx="6077798" cy="3343742"/>
          </a:xfrm>
          <a:prstGeom prst="rect">
            <a:avLst/>
          </a:prstGeom>
        </p:spPr>
      </p:pic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EBDB7485-9AEF-C311-ED34-A090BD42EB27}"/>
              </a:ext>
            </a:extLst>
          </p:cNvPr>
          <p:cNvSpPr/>
          <p:nvPr/>
        </p:nvSpPr>
        <p:spPr>
          <a:xfrm>
            <a:off x="3676904" y="3284483"/>
            <a:ext cx="1893579" cy="1407728"/>
          </a:xfrm>
          <a:prstGeom prst="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968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29F24-D63E-FD9F-7879-D2A5B5576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6B02CF2-D353-2D12-64E5-C50CCD27A2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802CEF4-2C67-BB51-3723-33E751014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Casos de uso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59AC17-808D-756D-35F4-2F83D6BD7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1081"/>
            <a:ext cx="10515600" cy="4351338"/>
          </a:xfrm>
        </p:spPr>
        <p:txBody>
          <a:bodyPr>
            <a:normAutofit/>
          </a:bodyPr>
          <a:lstStyle/>
          <a:p>
            <a:r>
              <a:rPr lang="es-ES" b="1" dirty="0"/>
              <a:t>Servicios propios desplegados</a:t>
            </a:r>
          </a:p>
          <a:p>
            <a:pPr lvl="1"/>
            <a:r>
              <a:rPr lang="es-ES" dirty="0"/>
              <a:t>UAL: Tercer nivel de </a:t>
            </a:r>
            <a:r>
              <a:rPr lang="es-ES" dirty="0" err="1"/>
              <a:t>backup-copy</a:t>
            </a:r>
            <a:r>
              <a:rPr lang="es-ES" dirty="0"/>
              <a:t> de VEEAM</a:t>
            </a:r>
          </a:p>
          <a:p>
            <a:pPr lvl="1"/>
            <a:r>
              <a:rPr lang="es-ES" dirty="0"/>
              <a:t>UNIZAR: Monitorización de servicios “desde fuera de </a:t>
            </a:r>
            <a:r>
              <a:rPr lang="es-ES" dirty="0" err="1"/>
              <a:t>Unizar</a:t>
            </a:r>
            <a:r>
              <a:rPr lang="es-ES" dirty="0"/>
              <a:t>”</a:t>
            </a:r>
          </a:p>
          <a:p>
            <a:pPr lvl="1"/>
            <a:r>
              <a:rPr lang="es-ES" dirty="0"/>
              <a:t>EHU: PoC de documentación de NOC en </a:t>
            </a:r>
            <a:r>
              <a:rPr lang="es-ES" dirty="0" err="1"/>
              <a:t>BookStack</a:t>
            </a:r>
            <a:r>
              <a:rPr lang="es-ES" dirty="0"/>
              <a:t> interno</a:t>
            </a:r>
          </a:p>
          <a:p>
            <a:r>
              <a:rPr lang="es-ES" b="1" dirty="0"/>
              <a:t>Servicios propios pendientes de despliegue</a:t>
            </a:r>
          </a:p>
          <a:p>
            <a:pPr lvl="1"/>
            <a:r>
              <a:rPr lang="es-ES" dirty="0"/>
              <a:t>EHU: VDC para grupos de investigación o docentes</a:t>
            </a:r>
          </a:p>
          <a:p>
            <a:pPr lvl="1"/>
            <a:r>
              <a:rPr lang="es-ES" dirty="0"/>
              <a:t>UAL: Respaldo de servicios críticos (DNS, LDAP, </a:t>
            </a:r>
            <a:r>
              <a:rPr lang="es-ES" dirty="0" err="1"/>
              <a:t>etc</a:t>
            </a:r>
            <a:r>
              <a:rPr lang="es-ES" dirty="0"/>
              <a:t>…)</a:t>
            </a:r>
          </a:p>
          <a:p>
            <a:pPr lvl="1"/>
            <a:r>
              <a:rPr lang="es-ES" dirty="0"/>
              <a:t>UNIZAR: Respaldo de servicios críticos (Web, correo, </a:t>
            </a:r>
            <a:r>
              <a:rPr lang="es-ES" dirty="0" err="1"/>
              <a:t>etc</a:t>
            </a:r>
            <a:r>
              <a:rPr lang="es-ES" dirty="0"/>
              <a:t>…)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7437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C7C43-8950-68CA-991A-7A340F5E2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9ECEDC4-EF91-68CB-024C-74304AAAD0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DF85BCF-EB3B-B7F0-EBD0-C064063BD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Caso de uso 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D24FAA-BE14-E464-560E-58A9918CB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963"/>
            <a:ext cx="10515600" cy="456629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" dirty="0"/>
              <a:t>Despliegue de un repositorio inmutable de tercer nivel Veeam en Boira para la realización de copias de seguridad de </a:t>
            </a:r>
            <a:r>
              <a:rPr lang="es-ES" dirty="0" err="1"/>
              <a:t>MVs</a:t>
            </a:r>
            <a:r>
              <a:rPr lang="es-ES" dirty="0"/>
              <a:t> VMware o servidores físicos de la infraestructura de la UAL.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r>
              <a:rPr lang="es-ES" sz="1600" dirty="0"/>
              <a:t>Es un repositorio para realizar tareas de </a:t>
            </a:r>
            <a:r>
              <a:rPr lang="es-ES" sz="1600" dirty="0" err="1"/>
              <a:t>backup</a:t>
            </a:r>
            <a:r>
              <a:rPr lang="es-ES" sz="1600" dirty="0"/>
              <a:t> o </a:t>
            </a:r>
            <a:r>
              <a:rPr lang="es-ES" sz="1600" dirty="0" err="1"/>
              <a:t>backup-copy</a:t>
            </a:r>
            <a:r>
              <a:rPr lang="es-ES" sz="1600" dirty="0"/>
              <a:t>.</a:t>
            </a:r>
          </a:p>
          <a:p>
            <a:r>
              <a:rPr lang="es-ES" sz="1600" dirty="0"/>
              <a:t>El repositorio Veeam está configurado sobre una MV Ubuntu 24.04 LTS contextualizada, con dos discos pertenecientes al pool </a:t>
            </a:r>
            <a:r>
              <a:rPr lang="es-ES" sz="1600" dirty="0" err="1"/>
              <a:t>ceph</a:t>
            </a:r>
            <a:r>
              <a:rPr lang="es-ES" sz="1600" dirty="0"/>
              <a:t> compartido por todas las universidades, uno para el SO y el otro para las copias inmutables y conectado a una VLAN interna de la UAL para conexión con el Veeam B&amp;R Server local y a la VLAN de servicio de Boira para, en caso de caída de la sede, poder tener acceso a la máquina virtual en otra sede.</a:t>
            </a:r>
            <a:r>
              <a:rPr lang="es-ES" sz="2400" dirty="0"/>
              <a:t> </a:t>
            </a:r>
          </a:p>
          <a:p>
            <a:r>
              <a:rPr lang="es-ES" sz="1600" dirty="0"/>
              <a:t>En proyecto, configurar los Front-End de Boira para que el Veeam B&amp;R Server de la UAL pueda hacer copias directamente de máquinas virtuales desplegadas en la infraestructura de Boira.</a:t>
            </a:r>
            <a:endParaRPr lang="es-ES" sz="2100" dirty="0"/>
          </a:p>
          <a:p>
            <a:endParaRPr lang="es-ES" sz="2100" dirty="0"/>
          </a:p>
          <a:p>
            <a:pPr lvl="1"/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0CFAA390-4DA4-1D79-B174-4009D964BEED}"/>
              </a:ext>
            </a:extLst>
          </p:cNvPr>
          <p:cNvGrpSpPr/>
          <p:nvPr/>
        </p:nvGrpSpPr>
        <p:grpSpPr>
          <a:xfrm>
            <a:off x="4509082" y="2070932"/>
            <a:ext cx="6623171" cy="2603716"/>
            <a:chOff x="0" y="0"/>
            <a:chExt cx="7571401" cy="2785126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6B3BE09-A053-05CB-624B-5BBFE9724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7135"/>
              <a:ext cx="1495634" cy="2046635"/>
            </a:xfrm>
            <a:prstGeom prst="rect">
              <a:avLst/>
            </a:prstGeom>
          </p:spPr>
        </p:pic>
        <p:cxnSp>
          <p:nvCxnSpPr>
            <p:cNvPr id="6" name="Conector recto de flecha 5">
              <a:extLst>
                <a:ext uri="{FF2B5EF4-FFF2-40B4-BE49-F238E27FC236}">
                  <a16:creationId xmlns:a16="http://schemas.microsoft.com/office/drawing/2014/main" id="{44107313-D209-15DE-9547-A6E2E12451ED}"/>
                </a:ext>
              </a:extLst>
            </p:cNvPr>
            <p:cNvCxnSpPr>
              <a:cxnSpLocks/>
            </p:cNvCxnSpPr>
            <p:nvPr/>
          </p:nvCxnSpPr>
          <p:spPr>
            <a:xfrm>
              <a:off x="1495634" y="1254410"/>
              <a:ext cx="496118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uadroTexto 14">
              <a:extLst>
                <a:ext uri="{FF2B5EF4-FFF2-40B4-BE49-F238E27FC236}">
                  <a16:creationId xmlns:a16="http://schemas.microsoft.com/office/drawing/2014/main" id="{96945ABC-992B-2EA3-8EB6-C5B555EA089A}"/>
                </a:ext>
              </a:extLst>
            </p:cNvPr>
            <p:cNvSpPr txBox="1">
              <a:spLocks/>
            </p:cNvSpPr>
            <p:nvPr/>
          </p:nvSpPr>
          <p:spPr>
            <a:xfrm>
              <a:off x="3231573" y="822521"/>
              <a:ext cx="1407014" cy="49403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s-ES" sz="1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Backup</a:t>
              </a:r>
              <a:endParaRPr lang="es-ES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DC578C2-00CD-BE1F-6935-49FAA559D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3014" y="1254410"/>
              <a:ext cx="409632" cy="419158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864DB5A5-2566-829D-E104-1E5C01AA7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56820" y="1047951"/>
              <a:ext cx="1114581" cy="809738"/>
            </a:xfrm>
            <a:prstGeom prst="rect">
              <a:avLst/>
            </a:prstGeom>
          </p:spPr>
        </p:pic>
        <p:sp>
          <p:nvSpPr>
            <p:cNvPr id="11" name="CuadroTexto 26">
              <a:extLst>
                <a:ext uri="{FF2B5EF4-FFF2-40B4-BE49-F238E27FC236}">
                  <a16:creationId xmlns:a16="http://schemas.microsoft.com/office/drawing/2014/main" id="{D4BCEC19-D6F3-8513-268B-F653DBA8552F}"/>
                </a:ext>
              </a:extLst>
            </p:cNvPr>
            <p:cNvSpPr txBox="1">
              <a:spLocks/>
            </p:cNvSpPr>
            <p:nvPr/>
          </p:nvSpPr>
          <p:spPr>
            <a:xfrm>
              <a:off x="6334686" y="776365"/>
              <a:ext cx="963930" cy="3435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s-E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UAL Veeam repo</a:t>
              </a:r>
              <a:endParaRPr lang="es-ES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8C258C3E-E05A-C051-2D3E-D68ED4DDC596}"/>
                </a:ext>
              </a:extLst>
            </p:cNvPr>
            <p:cNvCxnSpPr/>
            <p:nvPr/>
          </p:nvCxnSpPr>
          <p:spPr>
            <a:xfrm>
              <a:off x="5323429" y="5380"/>
              <a:ext cx="0" cy="2660904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D919A520-F7A9-F78B-4D08-9AA4B246A2AD}"/>
                </a:ext>
              </a:extLst>
            </p:cNvPr>
            <p:cNvCxnSpPr/>
            <p:nvPr/>
          </p:nvCxnSpPr>
          <p:spPr>
            <a:xfrm>
              <a:off x="2159605" y="0"/>
              <a:ext cx="0" cy="2660904"/>
            </a:xfrm>
            <a:prstGeom prst="line">
              <a:avLst/>
            </a:prstGeom>
            <a:ln w="1905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4" name="CuadroTexto 31">
              <a:extLst>
                <a:ext uri="{FF2B5EF4-FFF2-40B4-BE49-F238E27FC236}">
                  <a16:creationId xmlns:a16="http://schemas.microsoft.com/office/drawing/2014/main" id="{EABCD9E7-D6C1-68A0-C004-3C5C5421B13B}"/>
                </a:ext>
              </a:extLst>
            </p:cNvPr>
            <p:cNvSpPr txBox="1"/>
            <p:nvPr/>
          </p:nvSpPr>
          <p:spPr>
            <a:xfrm>
              <a:off x="5588387" y="215647"/>
              <a:ext cx="1241020" cy="49403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s-ES" sz="1800" kern="1200">
                  <a:solidFill>
                    <a:srgbClr val="9CC2E5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BOIRA</a:t>
              </a:r>
              <a:endParaRPr lang="es-ES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CuadroTexto 32">
              <a:extLst>
                <a:ext uri="{FF2B5EF4-FFF2-40B4-BE49-F238E27FC236}">
                  <a16:creationId xmlns:a16="http://schemas.microsoft.com/office/drawing/2014/main" id="{2AD8E929-F01D-91F7-4A8C-22FB919127A0}"/>
                </a:ext>
              </a:extLst>
            </p:cNvPr>
            <p:cNvSpPr txBox="1"/>
            <p:nvPr/>
          </p:nvSpPr>
          <p:spPr>
            <a:xfrm>
              <a:off x="342136" y="2291095"/>
              <a:ext cx="834414" cy="49403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s-ES" sz="1800" kern="1200">
                  <a:solidFill>
                    <a:srgbClr val="8EAAD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UAL</a:t>
              </a:r>
              <a:endParaRPr lang="es-ES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2353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09D07-6768-595D-4A51-7B8176BFD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342D5CF-A65F-D636-8C14-7E0F37A3B7B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259FAE7-3281-87A8-304A-A99D53F5A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Caso de uso EHU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FF6E53-6643-67ED-7E2F-F920B8315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963"/>
            <a:ext cx="5730380" cy="456629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" dirty="0"/>
              <a:t>Despliegue de un repositorio de documentación con </a:t>
            </a:r>
            <a:r>
              <a:rPr lang="es-ES" dirty="0" err="1"/>
              <a:t>BookStack</a:t>
            </a:r>
            <a:r>
              <a:rPr lang="es-ES" dirty="0"/>
              <a:t>.</a:t>
            </a:r>
          </a:p>
          <a:p>
            <a:r>
              <a:rPr lang="es-ES" sz="1600" dirty="0"/>
              <a:t>Es un repositorio para .</a:t>
            </a:r>
          </a:p>
          <a:p>
            <a:r>
              <a:rPr lang="es-ES" sz="1600" dirty="0"/>
              <a:t>El repositorio </a:t>
            </a:r>
            <a:r>
              <a:rPr lang="es-ES" sz="1600" dirty="0" err="1"/>
              <a:t>BookStack</a:t>
            </a:r>
            <a:r>
              <a:rPr lang="es-ES" sz="1600" dirty="0"/>
              <a:t> está configurado sobre una MV </a:t>
            </a:r>
            <a:r>
              <a:rPr lang="es-ES" sz="1600" dirty="0" err="1"/>
              <a:t>lin</a:t>
            </a:r>
            <a:r>
              <a:rPr lang="es-ES" sz="1600" dirty="0"/>
              <a:t> contextualizada</a:t>
            </a:r>
            <a:r>
              <a:rPr lang="es-ES" sz="1600"/>
              <a:t>.</a:t>
            </a:r>
            <a:r>
              <a:rPr lang="es-ES" sz="2400"/>
              <a:t> </a:t>
            </a:r>
            <a:endParaRPr lang="es-ES" sz="2100" dirty="0"/>
          </a:p>
          <a:p>
            <a:pPr lvl="1"/>
            <a:endParaRPr lang="es-ES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FBA2013-44E0-5F05-651C-D16E91519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165" y="1399811"/>
            <a:ext cx="4856472" cy="339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94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4E3EF-AC2C-9900-686F-BF3F5CCF6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3E66E24-6E49-C0B5-16F8-465733E5EBD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7ED7D63-7E40-DC6E-9CCA-C44BCEF8E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</a:t>
            </a:r>
            <a:r>
              <a:rPr lang="es-ES" dirty="0" err="1"/>
              <a:t>Roadmap</a:t>
            </a:r>
            <a:endParaRPr lang="es-ES" dirty="0"/>
          </a:p>
        </p:txBody>
      </p:sp>
      <p:pic>
        <p:nvPicPr>
          <p:cNvPr id="6" name="Imagen 5" descr="drawing-4-1778833695.png">
            <a:extLst>
              <a:ext uri="{FF2B5EF4-FFF2-40B4-BE49-F238E27FC236}">
                <a16:creationId xmlns:a16="http://schemas.microsoft.com/office/drawing/2014/main" id="{7BC7A3E4-ECFB-364F-AB8A-3324763FF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626" y="1518526"/>
            <a:ext cx="9270413" cy="417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03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0AE86-535B-90A4-4A9A-8B39721BB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141F20A-3FB1-6BC1-8C5D-830AA9005B0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57E973A-9FD0-4C81-03B0-4E65FC92C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Resumen DAFO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10D045B-8BDB-5BF1-E34B-AA4301D50B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445127"/>
              </p:ext>
            </p:extLst>
          </p:nvPr>
        </p:nvGraphicFramePr>
        <p:xfrm>
          <a:off x="838200" y="1622425"/>
          <a:ext cx="10515600" cy="3688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29111205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31105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Debilidades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Amenazas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698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Alta complejidad del proyecto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Curva de aprendizaje larga para los técnicos que se incorporan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Recursos humanos disponibles limitados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Requiere coordinación continuada de los equipos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Inestabilidad laboral del personal = Rotaciones en los equipos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Apoyo limitado de las instituciones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Necesidad de inversiones adicionales para la continuidad del proyecto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104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Fortalezas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/>
                        <a:t>Oportunidades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456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Solución robusta y escalable (Red, HW y SW)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Gran conocimiento técnico en los equipos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Potencial ilimitado de casos de uso, incluso 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Laboratorio de aprendizaje para TFG, TFM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Servicios DR en explotación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/>
                        <a:t>Soluciones Cloud reales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6405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4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840F2-205C-E6CB-F696-E45587763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9C21B87-AFF6-F2C5-396B-369C3A8B7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A6B25AE-DE72-EE8B-0AE1-A4519DA54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Fase de explotación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44C7E7-C1E5-9882-3ECD-2A5DAB356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Origen y antecedentes</a:t>
            </a:r>
          </a:p>
          <a:p>
            <a:r>
              <a:rPr lang="es-ES" dirty="0"/>
              <a:t>Arquitectura</a:t>
            </a:r>
          </a:p>
          <a:p>
            <a:r>
              <a:rPr lang="es-ES" dirty="0"/>
              <a:t>Casos de uso</a:t>
            </a:r>
          </a:p>
          <a:p>
            <a:r>
              <a:rPr lang="es-ES" dirty="0" err="1"/>
              <a:t>Roadmap</a:t>
            </a:r>
            <a:r>
              <a:rPr lang="es-ES" dirty="0"/>
              <a:t> del proyecto</a:t>
            </a:r>
          </a:p>
          <a:p>
            <a:r>
              <a:rPr lang="es-ES" dirty="0"/>
              <a:t>Lecciones aprendidas</a:t>
            </a:r>
          </a:p>
          <a:p>
            <a:r>
              <a:rPr lang="es-ES" dirty="0"/>
              <a:t>Referencias</a:t>
            </a:r>
          </a:p>
        </p:txBody>
      </p:sp>
    </p:spTree>
    <p:extLst>
      <p:ext uri="{BB962C8B-B14F-4D97-AF65-F5344CB8AC3E}">
        <p14:creationId xmlns:p14="http://schemas.microsoft.com/office/powerpoint/2010/main" val="2218784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A6425-A284-C515-E335-FD86728D8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9E5E9482-88A7-C238-953B-D3EA6FD3F6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FE823E-E44C-4B3E-49BF-B1EB5953A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Lecciones aprendidas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F74CE6-EE36-2A19-92C8-FD2A11D52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732167"/>
          </a:xfrm>
        </p:spPr>
        <p:txBody>
          <a:bodyPr>
            <a:normAutofit lnSpcReduction="10000"/>
          </a:bodyPr>
          <a:lstStyle/>
          <a:p>
            <a:r>
              <a:rPr lang="es-ES" dirty="0"/>
              <a:t>UNIZAR, UAL y EHU nos embarcamos en este proyecto en 2021 sin ser conscientes del destino ni del camino a recorrer</a:t>
            </a:r>
          </a:p>
          <a:p>
            <a:r>
              <a:rPr lang="es-ES" dirty="0"/>
              <a:t>Se ha trabajado sin objetivos claros, corrigiendo y rehaciendo la arquitectura cuando ha sido necesario</a:t>
            </a:r>
          </a:p>
          <a:p>
            <a:r>
              <a:rPr lang="es-ES" dirty="0"/>
              <a:t>Boira es una nube privada escalable, sin embargo, hay que valorar en cada caso los costes-beneficios de la incorporación de nuevas universidades o instituciones al proyecto</a:t>
            </a:r>
          </a:p>
          <a:p>
            <a:r>
              <a:rPr lang="es-ES" dirty="0"/>
              <a:t>Para que Boira perdure y crezca se necesita apoyo institucional y recursos estables y adecuados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2193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5693A-B852-77D9-2347-D4A6F2147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2083741-48B9-3673-604D-710EAA537D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568BC47-2DF0-19A4-64E7-EAB17425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Referencias y preguntas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EC40CF-6F92-41E5-F2BE-9C119162F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571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es-ES" b="1" dirty="0"/>
              <a:t>Documentación</a:t>
            </a:r>
            <a:r>
              <a:rPr lang="es-ES" dirty="0"/>
              <a:t>: </a:t>
            </a:r>
            <a:r>
              <a:rPr lang="es-ES" dirty="0">
                <a:hlinkClick r:id="rId3"/>
              </a:rPr>
              <a:t>https://bookstack.boira.es</a:t>
            </a:r>
            <a:r>
              <a:rPr lang="es-ES" dirty="0"/>
              <a:t> </a:t>
            </a:r>
          </a:p>
          <a:p>
            <a:pPr fontAlgn="base"/>
            <a:r>
              <a:rPr lang="es-ES" b="1" dirty="0"/>
              <a:t>Entidades participantes:</a:t>
            </a:r>
            <a:endParaRPr lang="es-ES" dirty="0"/>
          </a:p>
          <a:p>
            <a:pPr lvl="1" fontAlgn="base"/>
            <a:r>
              <a:rPr lang="es-ES" b="1" dirty="0"/>
              <a:t>EHU</a:t>
            </a:r>
            <a:r>
              <a:rPr lang="es-ES" dirty="0"/>
              <a:t>: </a:t>
            </a:r>
            <a:r>
              <a:rPr lang="es-ES" u="sng" dirty="0">
                <a:hlinkClick r:id="rId4"/>
              </a:rPr>
              <a:t>https://www.ehu.eus</a:t>
            </a:r>
            <a:endParaRPr lang="es-ES" dirty="0"/>
          </a:p>
          <a:p>
            <a:pPr lvl="1" fontAlgn="base"/>
            <a:r>
              <a:rPr lang="es-ES" b="1" dirty="0"/>
              <a:t>UNIZAR</a:t>
            </a:r>
            <a:r>
              <a:rPr lang="es-ES" dirty="0"/>
              <a:t>: </a:t>
            </a:r>
            <a:r>
              <a:rPr lang="es-ES" u="sng" dirty="0">
                <a:hlinkClick r:id="rId5"/>
              </a:rPr>
              <a:t>https://www.unizar.es</a:t>
            </a:r>
            <a:endParaRPr lang="es-ES" dirty="0"/>
          </a:p>
          <a:p>
            <a:pPr lvl="1" fontAlgn="base"/>
            <a:r>
              <a:rPr lang="es-ES" b="1" dirty="0"/>
              <a:t>UAL</a:t>
            </a:r>
            <a:r>
              <a:rPr lang="es-ES" dirty="0"/>
              <a:t>: </a:t>
            </a:r>
            <a:r>
              <a:rPr lang="es-ES" u="sng" dirty="0">
                <a:hlinkClick r:id="rId6"/>
              </a:rPr>
              <a:t>https://www.ual.es</a:t>
            </a:r>
            <a:endParaRPr lang="es-ES" dirty="0"/>
          </a:p>
          <a:p>
            <a:pPr lvl="1" fontAlgn="base"/>
            <a:r>
              <a:rPr lang="es-ES" b="1" dirty="0" err="1"/>
              <a:t>RedIRIS</a:t>
            </a:r>
            <a:r>
              <a:rPr lang="es-ES" dirty="0"/>
              <a:t>: </a:t>
            </a:r>
            <a:r>
              <a:rPr lang="es-ES" u="sng" dirty="0">
                <a:hlinkClick r:id="rId7"/>
              </a:rPr>
              <a:t>https://www.rediris.es</a:t>
            </a:r>
            <a:endParaRPr lang="es-ES" dirty="0"/>
          </a:p>
          <a:p>
            <a:pPr fontAlgn="base"/>
            <a:r>
              <a:rPr lang="es-ES" b="1" dirty="0"/>
              <a:t>Web de Boira a modo de demo</a:t>
            </a:r>
            <a:endParaRPr lang="es-ES" dirty="0"/>
          </a:p>
          <a:p>
            <a:pPr lvl="1" fontAlgn="base"/>
            <a:r>
              <a:rPr lang="es-ES" b="1" dirty="0"/>
              <a:t>Boira</a:t>
            </a:r>
            <a:r>
              <a:rPr lang="es-ES" dirty="0"/>
              <a:t>: </a:t>
            </a:r>
            <a:r>
              <a:rPr lang="es-ES" u="sng" dirty="0">
                <a:hlinkClick r:id="rId8"/>
              </a:rPr>
              <a:t>https://www.boira.es</a:t>
            </a:r>
            <a:endParaRPr lang="es-ES" dirty="0"/>
          </a:p>
          <a:p>
            <a:pPr fontAlgn="base"/>
            <a:r>
              <a:rPr lang="es-ES" b="1" dirty="0"/>
              <a:t>Software del proyecto:</a:t>
            </a:r>
            <a:endParaRPr lang="es-ES" dirty="0"/>
          </a:p>
          <a:p>
            <a:pPr lvl="1" fontAlgn="base"/>
            <a:r>
              <a:rPr lang="es-ES" b="1" dirty="0" err="1"/>
              <a:t>OpenNebula</a:t>
            </a:r>
            <a:r>
              <a:rPr lang="es-ES" dirty="0"/>
              <a:t>: </a:t>
            </a:r>
            <a:r>
              <a:rPr lang="es-ES" u="sng" dirty="0">
                <a:hlinkClick r:id="rId9"/>
              </a:rPr>
              <a:t>https://opennebula.io</a:t>
            </a:r>
            <a:endParaRPr lang="es-ES" dirty="0"/>
          </a:p>
          <a:p>
            <a:pPr lvl="1" fontAlgn="base"/>
            <a:r>
              <a:rPr lang="es-ES" b="1" dirty="0"/>
              <a:t>CEPH:</a:t>
            </a:r>
            <a:r>
              <a:rPr lang="es-ES" dirty="0"/>
              <a:t> </a:t>
            </a:r>
            <a:r>
              <a:rPr lang="es-ES" u="sng" dirty="0">
                <a:hlinkClick r:id="rId10"/>
              </a:rPr>
              <a:t>https://ceph.io</a:t>
            </a:r>
            <a:endParaRPr lang="es-ES" dirty="0"/>
          </a:p>
          <a:p>
            <a:pPr fontAlgn="base"/>
            <a:r>
              <a:rPr lang="es-ES" b="1" dirty="0"/>
              <a:t>Otro software usado en servicios y pruebas de concepto</a:t>
            </a:r>
            <a:endParaRPr lang="es-ES" dirty="0"/>
          </a:p>
          <a:p>
            <a:pPr lvl="1" fontAlgn="base"/>
            <a:r>
              <a:rPr lang="es-ES" b="1" dirty="0" err="1"/>
              <a:t>BookStack</a:t>
            </a:r>
            <a:r>
              <a:rPr lang="es-ES" dirty="0"/>
              <a:t>: </a:t>
            </a:r>
            <a:r>
              <a:rPr lang="es-ES" u="sng" dirty="0">
                <a:hlinkClick r:id="rId11"/>
              </a:rPr>
              <a:t>https://www.bookstackapp.com</a:t>
            </a:r>
            <a:endParaRPr lang="es-ES" dirty="0"/>
          </a:p>
          <a:p>
            <a:pPr lvl="1" fontAlgn="base"/>
            <a:r>
              <a:rPr lang="es-ES" b="1" dirty="0"/>
              <a:t>Draw.io:</a:t>
            </a:r>
            <a:r>
              <a:rPr lang="es-ES" dirty="0"/>
              <a:t> </a:t>
            </a:r>
            <a:r>
              <a:rPr lang="es-ES" u="sng" dirty="0">
                <a:hlinkClick r:id="rId12"/>
              </a:rPr>
              <a:t>https://draw.io</a:t>
            </a:r>
            <a:endParaRPr lang="es-ES" dirty="0"/>
          </a:p>
          <a:p>
            <a:pPr lvl="1" fontAlgn="base"/>
            <a:r>
              <a:rPr lang="es-ES" b="1" dirty="0" err="1"/>
              <a:t>iTop</a:t>
            </a:r>
            <a:r>
              <a:rPr lang="es-ES" b="1" dirty="0"/>
              <a:t>:</a:t>
            </a:r>
            <a:r>
              <a:rPr lang="es-ES" dirty="0"/>
              <a:t> </a:t>
            </a:r>
            <a:r>
              <a:rPr lang="es-ES" u="sng" dirty="0">
                <a:hlinkClick r:id="rId13"/>
              </a:rPr>
              <a:t>https://combodo.com</a:t>
            </a:r>
            <a:endParaRPr lang="es-ES" dirty="0"/>
          </a:p>
          <a:p>
            <a:pPr lvl="1" fontAlgn="base"/>
            <a:r>
              <a:rPr lang="es-ES" b="1" dirty="0"/>
              <a:t>Pandora: </a:t>
            </a:r>
            <a:r>
              <a:rPr lang="es-ES" u="sng" dirty="0"/>
              <a:t>https://</a:t>
            </a:r>
            <a:r>
              <a:rPr lang="es-ES" u="sng" dirty="0">
                <a:hlinkClick r:id="rId14"/>
              </a:rPr>
              <a:t>pandorafms.com</a:t>
            </a:r>
            <a:endParaRPr lang="es-ES" u="sng" dirty="0"/>
          </a:p>
          <a:p>
            <a:pPr lvl="1" fontAlgn="base"/>
            <a:r>
              <a:rPr lang="es-ES" b="1" dirty="0" err="1"/>
              <a:t>OPNsense</a:t>
            </a:r>
            <a:r>
              <a:rPr lang="es-ES" b="1" dirty="0"/>
              <a:t>:</a:t>
            </a:r>
            <a:r>
              <a:rPr lang="es-ES" dirty="0"/>
              <a:t> </a:t>
            </a:r>
            <a:r>
              <a:rPr lang="es-ES" u="sng" dirty="0">
                <a:hlinkClick r:id="rId15"/>
              </a:rPr>
              <a:t>https://opnsense.org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0625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8A434-062D-736B-459B-1A48652B4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23A74F0-C4B4-9E19-D7E0-76836040B85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77C004-10C6-7833-CF36-B65ACD9D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Origen y antecedentes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FE74FD-F256-D863-D480-890AD639C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8095"/>
            <a:ext cx="10515600" cy="4758868"/>
          </a:xfrm>
        </p:spPr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es-ES" dirty="0"/>
              <a:t>Boira (nube en aragonés) surge en 2021 como iniciativa de la Universidad de Zaragoza para un proyecto </a:t>
            </a:r>
            <a:r>
              <a:rPr lang="es-ES" dirty="0" err="1"/>
              <a:t>UniDigital</a:t>
            </a:r>
            <a:r>
              <a:rPr lang="es-ES" dirty="0"/>
              <a:t> mancomunado con los siguientes objetivos en mente:</a:t>
            </a:r>
          </a:p>
          <a:p>
            <a:pPr fontAlgn="base"/>
            <a:r>
              <a:rPr lang="es-ES" b="1" dirty="0"/>
              <a:t>Soberanía digital:</a:t>
            </a:r>
            <a:r>
              <a:rPr lang="es-ES" dirty="0"/>
              <a:t> disponer de recursos TIC públicos que complementen las ofertas existentes en el mercado y solventen problemáticas no estándares, como por ejemplo las de investigación, grandes volúmenes de datos, protección de datos sensibles, protección de datos personales, etc.</a:t>
            </a:r>
          </a:p>
          <a:p>
            <a:pPr fontAlgn="base"/>
            <a:r>
              <a:rPr lang="es-ES" b="1" dirty="0"/>
              <a:t>Huella de CO2 y sostenibilidad:</a:t>
            </a:r>
            <a:r>
              <a:rPr lang="es-ES" dirty="0"/>
              <a:t> es necesario minimizar redundancias de infraestructuras TIC, racionalizar las inversiones, conseguir eficiencia energética y asegurar la sostenibilidad de los servicios.</a:t>
            </a:r>
          </a:p>
          <a:p>
            <a:pPr fontAlgn="base"/>
            <a:r>
              <a:rPr lang="es-ES" b="1" dirty="0"/>
              <a:t>Colaboración y confianza:</a:t>
            </a:r>
            <a:r>
              <a:rPr lang="es-ES" dirty="0"/>
              <a:t> necesitamos fomentar la realización de proyectos y la cooperación entre universidades y/u otros entes públicos para compartir conocimiento, experiencias y generar sinergias en el soporte TIC. Añadir robustez y escalabilidad a los servicios existentes mediante la agregación inteligente de recursos.</a:t>
            </a:r>
          </a:p>
          <a:p>
            <a:pPr fontAlgn="base"/>
            <a:r>
              <a:rPr lang="es-ES" b="1" dirty="0"/>
              <a:t>Flexibilidad e innovación:</a:t>
            </a:r>
            <a:r>
              <a:rPr lang="es-ES" dirty="0"/>
              <a:t> disponer de alternativas complementarias y servicios tecnológicos ágiles y específicos que permitan adaptarse a las necesidades cambiantes de nuestros entornos. Minimizar el peligro de la dependencia del proveedor (</a:t>
            </a:r>
            <a:r>
              <a:rPr lang="es-ES" dirty="0" err="1"/>
              <a:t>vendor</a:t>
            </a:r>
            <a:r>
              <a:rPr lang="es-ES" dirty="0"/>
              <a:t> </a:t>
            </a:r>
            <a:r>
              <a:rPr lang="es-ES" dirty="0" err="1"/>
              <a:t>locking</a:t>
            </a:r>
            <a:r>
              <a:rPr lang="es-ES" dirty="0"/>
              <a:t>) y fomentar los procesos de investigación y transferencia tecnológica. Para ello es necesario fomentar las soluciones basadas en software libre y el uso de sistemas hardware heterogéneos.</a:t>
            </a:r>
          </a:p>
          <a:p>
            <a:pPr fontAlgn="base"/>
            <a:r>
              <a:rPr lang="es-ES" b="1" dirty="0"/>
              <a:t>Salvaguarda del conocimiento:</a:t>
            </a:r>
            <a:r>
              <a:rPr lang="es-ES" dirty="0"/>
              <a:t> en aras de la sostenibilidad de los recursos técnicos y humanos de nuestras organizaciones es muy importante conocer las soluciones técnicas que son la base para los servicios ofertados. Si nuestro personal pierde su capacidad técnica para proponer y desplegar soluciones, nos veremos abocados a depender de soluciones ofrecidas por terceros sin capacidad para valorarlas.</a:t>
            </a:r>
          </a:p>
          <a:p>
            <a:pPr fontAlgn="base"/>
            <a:r>
              <a:rPr lang="es-ES" b="1" dirty="0"/>
              <a:t>Seguridad de los datos:</a:t>
            </a:r>
            <a:r>
              <a:rPr lang="es-ES" dirty="0"/>
              <a:t> el mayor activo de una universidad es el conocimiento que genera. Su producción, su salvaguarda y su trasferencia controlada a la sociedad es nuestra razón de ser. Por eso es imprescindible tener control sobre el acceso a dicha información.</a:t>
            </a:r>
          </a:p>
        </p:txBody>
      </p:sp>
    </p:spTree>
    <p:extLst>
      <p:ext uri="{BB962C8B-B14F-4D97-AF65-F5344CB8AC3E}">
        <p14:creationId xmlns:p14="http://schemas.microsoft.com/office/powerpoint/2010/main" val="3929413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991D8-2EB7-ECA4-B85B-BD16756C2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AF0045F-FBFC-9936-0730-B291C706977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D41C8E9-C299-B2EF-F411-69DD8D5F9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Origen y antecedentes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06B8516A-B631-F098-C7E0-8AB11DE99C93}"/>
              </a:ext>
            </a:extLst>
          </p:cNvPr>
          <p:cNvGrpSpPr/>
          <p:nvPr/>
        </p:nvGrpSpPr>
        <p:grpSpPr>
          <a:xfrm>
            <a:off x="679716" y="3687382"/>
            <a:ext cx="10832567" cy="1819164"/>
            <a:chOff x="521233" y="3681705"/>
            <a:chExt cx="10832567" cy="1819164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FBA0FAC-48AC-7E03-6040-89DD2049D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233" y="3681705"/>
              <a:ext cx="5420192" cy="1800000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C7B89FCF-4410-C3E6-71C8-9E144F976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1425" y="3700869"/>
              <a:ext cx="5412375" cy="1800000"/>
            </a:xfrm>
            <a:prstGeom prst="rect">
              <a:avLst/>
            </a:prstGeom>
          </p:spPr>
        </p:pic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102E68A-6C7E-491E-658D-14A5F79975E7}"/>
              </a:ext>
            </a:extLst>
          </p:cNvPr>
          <p:cNvGrpSpPr/>
          <p:nvPr/>
        </p:nvGrpSpPr>
        <p:grpSpPr>
          <a:xfrm>
            <a:off x="504996" y="1680622"/>
            <a:ext cx="11092614" cy="1810066"/>
            <a:chOff x="504996" y="1680622"/>
            <a:chExt cx="11092614" cy="1810066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432C7453-CF2D-9D18-3757-C2F781E19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29417" y="1690688"/>
              <a:ext cx="5668193" cy="1800000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D78C3E20-1740-9E26-394C-EF3EE4CA4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4996" y="1680622"/>
              <a:ext cx="5649154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391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7E183-DB3A-590A-34DA-599CA3F23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A98930D-7770-ED63-94AF-CD4D09EF98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9638DB0-E7DB-1CAA-4DC8-BD354CEF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Arquitectura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3F08389-C163-8B67-99C7-864782F411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11173"/>
              </p:ext>
            </p:extLst>
          </p:nvPr>
        </p:nvGraphicFramePr>
        <p:xfrm>
          <a:off x="4235476" y="1370767"/>
          <a:ext cx="5286376" cy="1752600"/>
        </p:xfrm>
        <a:graphic>
          <a:graphicData uri="http://schemas.openxmlformats.org/drawingml/2006/table">
            <a:tbl>
              <a:tblPr/>
              <a:tblGrid>
                <a:gridCol w="1321594">
                  <a:extLst>
                    <a:ext uri="{9D8B030D-6E8A-4147-A177-3AD203B41FA5}">
                      <a16:colId xmlns:a16="http://schemas.microsoft.com/office/drawing/2014/main" val="1275123383"/>
                    </a:ext>
                  </a:extLst>
                </a:gridCol>
                <a:gridCol w="1321594">
                  <a:extLst>
                    <a:ext uri="{9D8B030D-6E8A-4147-A177-3AD203B41FA5}">
                      <a16:colId xmlns:a16="http://schemas.microsoft.com/office/drawing/2014/main" val="239106781"/>
                    </a:ext>
                  </a:extLst>
                </a:gridCol>
                <a:gridCol w="1321594">
                  <a:extLst>
                    <a:ext uri="{9D8B030D-6E8A-4147-A177-3AD203B41FA5}">
                      <a16:colId xmlns:a16="http://schemas.microsoft.com/office/drawing/2014/main" val="2380707124"/>
                    </a:ext>
                  </a:extLst>
                </a:gridCol>
                <a:gridCol w="1321594">
                  <a:extLst>
                    <a:ext uri="{9D8B030D-6E8A-4147-A177-3AD203B41FA5}">
                      <a16:colId xmlns:a16="http://schemas.microsoft.com/office/drawing/2014/main" val="4237639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ES" b="1">
                          <a:effectLst/>
                          <a:latin typeface="inherit"/>
                        </a:rPr>
                        <a:t>Universidad</a:t>
                      </a:r>
                      <a:endParaRPr lang="es-ES">
                        <a:effectLst/>
                        <a:latin typeface="inherit"/>
                      </a:endParaRP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ES" b="1">
                          <a:effectLst/>
                          <a:latin typeface="inherit"/>
                        </a:rPr>
                        <a:t>Hardware</a:t>
                      </a:r>
                      <a:endParaRPr lang="es-ES">
                        <a:effectLst/>
                        <a:latin typeface="inherit"/>
                      </a:endParaRP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ES" b="1">
                          <a:effectLst/>
                          <a:latin typeface="inherit"/>
                        </a:rPr>
                        <a:t>Servicios</a:t>
                      </a:r>
                      <a:endParaRPr lang="es-ES">
                        <a:effectLst/>
                        <a:latin typeface="inherit"/>
                      </a:endParaRP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ES" b="1">
                          <a:effectLst/>
                          <a:latin typeface="inherit"/>
                        </a:rPr>
                        <a:t>Total</a:t>
                      </a:r>
                      <a:endParaRPr lang="es-ES">
                        <a:effectLst/>
                        <a:latin typeface="inherit"/>
                      </a:endParaRP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2414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EHU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70.000€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30.000€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100.000€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194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UNIZAR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70.000€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30.000€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100.000€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532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UAL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70.000€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30.000€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>
                          <a:effectLst/>
                          <a:latin typeface="inherit"/>
                        </a:rPr>
                        <a:t>100.000€</a:t>
                      </a: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160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b="1">
                          <a:effectLst/>
                          <a:latin typeface="inherit"/>
                        </a:rPr>
                        <a:t>TOTALES</a:t>
                      </a:r>
                      <a:endParaRPr lang="es-ES">
                        <a:effectLst/>
                        <a:latin typeface="inherit"/>
                      </a:endParaRP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b="1">
                          <a:effectLst/>
                          <a:latin typeface="inherit"/>
                        </a:rPr>
                        <a:t>210.000€</a:t>
                      </a:r>
                      <a:endParaRPr lang="es-ES">
                        <a:effectLst/>
                        <a:latin typeface="inherit"/>
                      </a:endParaRP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b="1">
                          <a:effectLst/>
                          <a:latin typeface="inherit"/>
                        </a:rPr>
                        <a:t>90.000€</a:t>
                      </a:r>
                      <a:endParaRPr lang="es-ES">
                        <a:effectLst/>
                        <a:latin typeface="inherit"/>
                      </a:endParaRP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s-ES" b="1" dirty="0">
                          <a:effectLst/>
                          <a:latin typeface="inherit"/>
                        </a:rPr>
                        <a:t>300.000€</a:t>
                      </a:r>
                      <a:endParaRPr lang="es-ES" dirty="0">
                        <a:effectLst/>
                        <a:latin typeface="inherit"/>
                      </a:endParaRPr>
                    </a:p>
                  </a:txBody>
                  <a:tcPr marL="50800" marR="50800" marT="38100" marB="381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151198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7C5FA71E-8BAC-B5B0-2FCB-023DC470C905}"/>
              </a:ext>
            </a:extLst>
          </p:cNvPr>
          <p:cNvSpPr txBox="1"/>
          <p:nvPr/>
        </p:nvSpPr>
        <p:spPr>
          <a:xfrm>
            <a:off x="838200" y="1370767"/>
            <a:ext cx="10653792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s-ES" b="0" i="0" dirty="0">
                <a:solidFill>
                  <a:srgbClr val="222222"/>
                </a:solidFill>
                <a:effectLst/>
                <a:latin typeface="-apple-system"/>
              </a:rPr>
              <a:t>Presupuesto y adquisiciones:</a:t>
            </a:r>
          </a:p>
          <a:p>
            <a:pPr algn="l" fontAlgn="base">
              <a:buNone/>
            </a:pPr>
            <a:endParaRPr lang="es-ES" dirty="0">
              <a:solidFill>
                <a:srgbClr val="222222"/>
              </a:solidFill>
              <a:latin typeface="-apple-system"/>
            </a:endParaRPr>
          </a:p>
          <a:p>
            <a:pPr algn="l" fontAlgn="base">
              <a:buNone/>
            </a:pPr>
            <a:endParaRPr lang="es-ES" b="0" i="0" dirty="0">
              <a:solidFill>
                <a:srgbClr val="222222"/>
              </a:solidFill>
              <a:effectLst/>
              <a:latin typeface="-apple-system"/>
            </a:endParaRPr>
          </a:p>
          <a:p>
            <a:pPr algn="l" fontAlgn="base">
              <a:buNone/>
            </a:pPr>
            <a:endParaRPr lang="es-ES" b="0" i="0" dirty="0">
              <a:solidFill>
                <a:srgbClr val="444444"/>
              </a:solidFill>
              <a:effectLst/>
              <a:latin typeface="-apple-system"/>
            </a:endParaRPr>
          </a:p>
          <a:p>
            <a:pPr algn="l" fontAlgn="base">
              <a:buNone/>
            </a:pPr>
            <a:endParaRPr lang="es-ES" b="0" i="0" dirty="0">
              <a:solidFill>
                <a:srgbClr val="444444"/>
              </a:solidFill>
              <a:effectLst/>
              <a:latin typeface="-apple-system"/>
            </a:endParaRPr>
          </a:p>
          <a:p>
            <a:pPr algn="l" fontAlgn="base">
              <a:buNone/>
            </a:pPr>
            <a:endParaRPr lang="es-ES" b="0" i="0" dirty="0">
              <a:solidFill>
                <a:srgbClr val="444444"/>
              </a:solidFill>
              <a:effectLst/>
              <a:latin typeface="-apple-system"/>
            </a:endParaRPr>
          </a:p>
          <a:p>
            <a:pPr algn="l" fontAlgn="base">
              <a:buNone/>
            </a:pPr>
            <a:endParaRPr lang="es-ES" dirty="0">
              <a:solidFill>
                <a:srgbClr val="444444"/>
              </a:solidFill>
              <a:latin typeface="-apple-system"/>
            </a:endParaRPr>
          </a:p>
          <a:p>
            <a:pPr algn="l" fontAlgn="base">
              <a:buNone/>
            </a:pPr>
            <a:r>
              <a:rPr lang="es-ES" b="0" i="0" dirty="0">
                <a:solidFill>
                  <a:srgbClr val="444444"/>
                </a:solidFill>
                <a:effectLst/>
                <a:latin typeface="-apple-system"/>
              </a:rPr>
              <a:t>Se adquirieron 15 servidores (5 por universidad) con las siguientes características destacadas: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444444"/>
                </a:solidFill>
                <a:effectLst/>
                <a:latin typeface="-apple-system"/>
              </a:rPr>
              <a:t>CPU y RAM: 2 x AMD con 24 núcleos y 4 x 32GB RDIMM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444444"/>
                </a:solidFill>
                <a:effectLst/>
                <a:latin typeface="-apple-system"/>
              </a:rPr>
              <a:t>Disco: 2 x 2TB </a:t>
            </a:r>
            <a:r>
              <a:rPr lang="es-ES" b="0" i="0" dirty="0" err="1">
                <a:solidFill>
                  <a:srgbClr val="444444"/>
                </a:solidFill>
                <a:effectLst/>
                <a:latin typeface="-apple-system"/>
              </a:rPr>
              <a:t>NVMe</a:t>
            </a:r>
            <a:r>
              <a:rPr lang="es-ES" b="0" i="0" dirty="0">
                <a:solidFill>
                  <a:srgbClr val="444444"/>
                </a:solidFill>
                <a:effectLst/>
                <a:latin typeface="-apple-system"/>
              </a:rPr>
              <a:t> para SO</a:t>
            </a:r>
            <a:r>
              <a:rPr lang="es-ES" dirty="0">
                <a:solidFill>
                  <a:srgbClr val="444444"/>
                </a:solidFill>
                <a:latin typeface="-apple-system"/>
              </a:rPr>
              <a:t> y</a:t>
            </a:r>
            <a:r>
              <a:rPr lang="es-ES" b="0" i="0" dirty="0">
                <a:solidFill>
                  <a:srgbClr val="444444"/>
                </a:solidFill>
                <a:effectLst/>
                <a:latin typeface="-apple-system"/>
              </a:rPr>
              <a:t> 8 x 8TB SAS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444444"/>
                </a:solidFill>
                <a:effectLst/>
                <a:latin typeface="-apple-system"/>
              </a:rPr>
              <a:t>Red: 2 x tarjeta de 2 puertos ethernet 10/25Gbps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444444"/>
                </a:solidFill>
                <a:effectLst/>
                <a:latin typeface="-apple-system"/>
              </a:rPr>
              <a:t>Alimentación: 2 x fuente alimentación 1+1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es-ES" dirty="0">
              <a:solidFill>
                <a:srgbClr val="444444"/>
              </a:solidFill>
              <a:latin typeface="-apple-system"/>
            </a:endParaRPr>
          </a:p>
          <a:p>
            <a:pPr algn="l" fontAlgn="base">
              <a:buNone/>
            </a:pPr>
            <a:r>
              <a:rPr lang="es-ES" sz="2400" b="1" i="0" dirty="0">
                <a:solidFill>
                  <a:srgbClr val="444444"/>
                </a:solidFill>
                <a:effectLst/>
                <a:latin typeface="-apple-system"/>
              </a:rPr>
              <a:t>En resumen, Boira dispone de 720 núcleos de computación, 2TB de RAM, 60TB de disco SSD y de más de 1PT almacenamiento HD bruto para CEPH</a:t>
            </a:r>
          </a:p>
        </p:txBody>
      </p:sp>
    </p:spTree>
    <p:extLst>
      <p:ext uri="{BB962C8B-B14F-4D97-AF65-F5344CB8AC3E}">
        <p14:creationId xmlns:p14="http://schemas.microsoft.com/office/powerpoint/2010/main" val="76008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6A4FB-BA70-9C87-8083-D9744105E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3FD9A0E-EF37-46BA-7F21-2A583B6CA8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2123D2C-1C9E-4728-EBC0-A48364C08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Arquitectura</a:t>
            </a: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8D0940F-4057-A7BC-D285-798A222E4EE1}"/>
              </a:ext>
            </a:extLst>
          </p:cNvPr>
          <p:cNvGrpSpPr/>
          <p:nvPr/>
        </p:nvGrpSpPr>
        <p:grpSpPr>
          <a:xfrm>
            <a:off x="3428999" y="1024691"/>
            <a:ext cx="8706956" cy="5196546"/>
            <a:chOff x="2826329" y="830727"/>
            <a:chExt cx="8880136" cy="5722471"/>
          </a:xfrm>
        </p:grpSpPr>
        <p:sp>
          <p:nvSpPr>
            <p:cNvPr id="3" name="Nube 2">
              <a:extLst>
                <a:ext uri="{FF2B5EF4-FFF2-40B4-BE49-F238E27FC236}">
                  <a16:creationId xmlns:a16="http://schemas.microsoft.com/office/drawing/2014/main" id="{2A2B3552-1D32-5404-D705-23255FE3BE5A}"/>
                </a:ext>
              </a:extLst>
            </p:cNvPr>
            <p:cNvSpPr/>
            <p:nvPr/>
          </p:nvSpPr>
          <p:spPr>
            <a:xfrm>
              <a:off x="2826329" y="830727"/>
              <a:ext cx="8880136" cy="5722471"/>
            </a:xfrm>
            <a:prstGeom prst="cloud">
              <a:avLst/>
            </a:prstGeom>
            <a:gradFill flip="none" rotWithShape="1">
              <a:gsLst>
                <a:gs pos="0">
                  <a:schemeClr val="bg2">
                    <a:lumMod val="90000"/>
                    <a:shade val="30000"/>
                    <a:satMod val="115000"/>
                  </a:schemeClr>
                </a:gs>
                <a:gs pos="50000">
                  <a:schemeClr val="bg2">
                    <a:lumMod val="90000"/>
                    <a:shade val="67500"/>
                    <a:satMod val="115000"/>
                  </a:schemeClr>
                </a:gs>
                <a:gs pos="100000">
                  <a:schemeClr val="bg2">
                    <a:lumMod val="9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b="1" dirty="0">
                <a:solidFill>
                  <a:schemeClr val="tx1"/>
                </a:solidFill>
              </a:endParaRPr>
            </a:p>
          </p:txBody>
        </p:sp>
        <p:sp>
          <p:nvSpPr>
            <p:cNvPr id="39" name="Rectángulo: esquinas redondeadas 38">
              <a:extLst>
                <a:ext uri="{FF2B5EF4-FFF2-40B4-BE49-F238E27FC236}">
                  <a16:creationId xmlns:a16="http://schemas.microsoft.com/office/drawing/2014/main" id="{8F01B40E-B356-F370-A977-2FDF7EB51E84}"/>
                </a:ext>
              </a:extLst>
            </p:cNvPr>
            <p:cNvSpPr/>
            <p:nvPr/>
          </p:nvSpPr>
          <p:spPr>
            <a:xfrm>
              <a:off x="4530434" y="3498306"/>
              <a:ext cx="6241473" cy="2348151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5000"/>
                    <a:lumOff val="95000"/>
                  </a:schemeClr>
                </a:gs>
                <a:gs pos="74000">
                  <a:schemeClr val="accent2">
                    <a:lumMod val="45000"/>
                    <a:lumOff val="55000"/>
                  </a:schemeClr>
                </a:gs>
                <a:gs pos="83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dirty="0">
                  <a:solidFill>
                    <a:schemeClr val="tx1"/>
                  </a:solidFill>
                </a:rPr>
                <a:t>CEPH</a:t>
              </a:r>
            </a:p>
          </p:txBody>
        </p:sp>
        <p:cxnSp>
          <p:nvCxnSpPr>
            <p:cNvPr id="15" name="Conector recto 14">
              <a:extLst>
                <a:ext uri="{FF2B5EF4-FFF2-40B4-BE49-F238E27FC236}">
                  <a16:creationId xmlns:a16="http://schemas.microsoft.com/office/drawing/2014/main" id="{F479838E-C4CF-2B42-564C-C324D701E220}"/>
                </a:ext>
              </a:extLst>
            </p:cNvPr>
            <p:cNvCxnSpPr>
              <a:cxnSpLocks/>
            </p:cNvCxnSpPr>
            <p:nvPr/>
          </p:nvCxnSpPr>
          <p:spPr>
            <a:xfrm>
              <a:off x="5981624" y="2295861"/>
              <a:ext cx="0" cy="574236"/>
            </a:xfrm>
            <a:prstGeom prst="line">
              <a:avLst/>
            </a:prstGeom>
            <a:ln w="539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162E6A81-1E4A-EF1A-4571-7E0C7EC1110D}"/>
                </a:ext>
              </a:extLst>
            </p:cNvPr>
            <p:cNvCxnSpPr>
              <a:cxnSpLocks/>
            </p:cNvCxnSpPr>
            <p:nvPr/>
          </p:nvCxnSpPr>
          <p:spPr>
            <a:xfrm>
              <a:off x="7567387" y="2331281"/>
              <a:ext cx="0" cy="574236"/>
            </a:xfrm>
            <a:prstGeom prst="line">
              <a:avLst/>
            </a:prstGeom>
            <a:ln w="539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6EA32EBA-7EB0-AB79-3253-7F274CCC297B}"/>
                </a:ext>
              </a:extLst>
            </p:cNvPr>
            <p:cNvCxnSpPr>
              <a:cxnSpLocks/>
            </p:cNvCxnSpPr>
            <p:nvPr/>
          </p:nvCxnSpPr>
          <p:spPr>
            <a:xfrm>
              <a:off x="9139658" y="2331281"/>
              <a:ext cx="0" cy="574236"/>
            </a:xfrm>
            <a:prstGeom prst="line">
              <a:avLst/>
            </a:prstGeom>
            <a:ln w="539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C10AB569-BC4C-83ED-5A93-30EEB40022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1502" y="2653146"/>
              <a:ext cx="7010403" cy="0"/>
            </a:xfrm>
            <a:prstGeom prst="line">
              <a:avLst/>
            </a:prstGeom>
            <a:ln w="539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ángulo: esquinas redondeadas 23">
              <a:extLst>
                <a:ext uri="{FF2B5EF4-FFF2-40B4-BE49-F238E27FC236}">
                  <a16:creationId xmlns:a16="http://schemas.microsoft.com/office/drawing/2014/main" id="{4C882F1E-2B66-1BBE-3D91-44B764833E44}"/>
                </a:ext>
              </a:extLst>
            </p:cNvPr>
            <p:cNvSpPr/>
            <p:nvPr/>
          </p:nvSpPr>
          <p:spPr>
            <a:xfrm>
              <a:off x="5181605" y="1543241"/>
              <a:ext cx="4700494" cy="788040"/>
            </a:xfrm>
            <a:prstGeom prst="roundRect">
              <a:avLst/>
            </a:prstGeom>
            <a:solidFill>
              <a:schemeClr val="accent1">
                <a:alpha val="83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s-ES" dirty="0" err="1"/>
                <a:t>OpenNebula</a:t>
              </a:r>
              <a:r>
                <a:rPr lang="es-ES" dirty="0"/>
                <a:t> HA</a:t>
              </a:r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4327C5F9-2152-3BBA-704B-83E86D0E96FB}"/>
                </a:ext>
              </a:extLst>
            </p:cNvPr>
            <p:cNvSpPr/>
            <p:nvPr/>
          </p:nvSpPr>
          <p:spPr>
            <a:xfrm>
              <a:off x="5369882" y="2000015"/>
              <a:ext cx="1314934" cy="49778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>
                  <a:solidFill>
                    <a:schemeClr val="tx1"/>
                  </a:solidFill>
                </a:rPr>
                <a:t>Frontend</a:t>
              </a:r>
              <a:r>
                <a:rPr lang="es-ES" dirty="0">
                  <a:solidFill>
                    <a:schemeClr val="tx1"/>
                  </a:solidFill>
                </a:rPr>
                <a:t> 1</a:t>
              </a:r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F2F20AE0-6D57-1300-5004-E5E6A185DE09}"/>
                </a:ext>
              </a:extLst>
            </p:cNvPr>
            <p:cNvSpPr/>
            <p:nvPr/>
          </p:nvSpPr>
          <p:spPr>
            <a:xfrm>
              <a:off x="6909921" y="2015610"/>
              <a:ext cx="1314934" cy="49778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>
                  <a:solidFill>
                    <a:schemeClr val="tx1"/>
                  </a:solidFill>
                </a:rPr>
                <a:t>Frontend</a:t>
              </a:r>
              <a:r>
                <a:rPr lang="es-ES" dirty="0">
                  <a:solidFill>
                    <a:schemeClr val="tx1"/>
                  </a:solidFill>
                </a:rPr>
                <a:t> 2</a:t>
              </a:r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A2856FF9-B182-0770-73DC-5290C0763CC6}"/>
                </a:ext>
              </a:extLst>
            </p:cNvPr>
            <p:cNvSpPr/>
            <p:nvPr/>
          </p:nvSpPr>
          <p:spPr>
            <a:xfrm>
              <a:off x="8449960" y="2012880"/>
              <a:ext cx="1314934" cy="49778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>
                  <a:solidFill>
                    <a:schemeClr val="tx1"/>
                  </a:solidFill>
                </a:rPr>
                <a:t>Frontend</a:t>
              </a:r>
              <a:r>
                <a:rPr lang="es-ES" dirty="0">
                  <a:solidFill>
                    <a:schemeClr val="tx1"/>
                  </a:solidFill>
                </a:rPr>
                <a:t> 3</a:t>
              </a:r>
            </a:p>
          </p:txBody>
        </p:sp>
        <p:sp>
          <p:nvSpPr>
            <p:cNvPr id="30" name="Diagrama de flujo: proceso alternativo 29">
              <a:extLst>
                <a:ext uri="{FF2B5EF4-FFF2-40B4-BE49-F238E27FC236}">
                  <a16:creationId xmlns:a16="http://schemas.microsoft.com/office/drawing/2014/main" id="{E6F88E15-102B-9CA3-CCFE-1739CC748BDA}"/>
                </a:ext>
              </a:extLst>
            </p:cNvPr>
            <p:cNvSpPr/>
            <p:nvPr/>
          </p:nvSpPr>
          <p:spPr>
            <a:xfrm>
              <a:off x="6846634" y="2861883"/>
              <a:ext cx="1441507" cy="588813"/>
            </a:xfrm>
            <a:prstGeom prst="flowChartAlternateProcess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Cluster UNIZAR</a:t>
              </a:r>
            </a:p>
          </p:txBody>
        </p:sp>
        <p:sp>
          <p:nvSpPr>
            <p:cNvPr id="31" name="Diagrama de flujo: proceso alternativo 30">
              <a:extLst>
                <a:ext uri="{FF2B5EF4-FFF2-40B4-BE49-F238E27FC236}">
                  <a16:creationId xmlns:a16="http://schemas.microsoft.com/office/drawing/2014/main" id="{948D5E5C-8DAE-4AC2-9807-412328832420}"/>
                </a:ext>
              </a:extLst>
            </p:cNvPr>
            <p:cNvSpPr/>
            <p:nvPr/>
          </p:nvSpPr>
          <p:spPr>
            <a:xfrm>
              <a:off x="8449959" y="2837912"/>
              <a:ext cx="1441507" cy="588813"/>
            </a:xfrm>
            <a:prstGeom prst="flowChartAlternateProcess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Cluster EHU</a:t>
              </a:r>
            </a:p>
          </p:txBody>
        </p:sp>
        <p:sp>
          <p:nvSpPr>
            <p:cNvPr id="33" name="Diagrama de flujo: disco magnético 32">
              <a:extLst>
                <a:ext uri="{FF2B5EF4-FFF2-40B4-BE49-F238E27FC236}">
                  <a16:creationId xmlns:a16="http://schemas.microsoft.com/office/drawing/2014/main" id="{FABC0355-F2B4-FC5C-7F1F-F1A4128D4B88}"/>
                </a:ext>
              </a:extLst>
            </p:cNvPr>
            <p:cNvSpPr/>
            <p:nvPr/>
          </p:nvSpPr>
          <p:spPr>
            <a:xfrm>
              <a:off x="5570149" y="4127337"/>
              <a:ext cx="914400" cy="612648"/>
            </a:xfrm>
            <a:prstGeom prst="flowChartMagneticDisk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5" name="Diagrama de flujo: disco magnético 34">
              <a:extLst>
                <a:ext uri="{FF2B5EF4-FFF2-40B4-BE49-F238E27FC236}">
                  <a16:creationId xmlns:a16="http://schemas.microsoft.com/office/drawing/2014/main" id="{731A4812-03E3-0366-AC45-C2BD90F2242C}"/>
                </a:ext>
              </a:extLst>
            </p:cNvPr>
            <p:cNvSpPr/>
            <p:nvPr/>
          </p:nvSpPr>
          <p:spPr>
            <a:xfrm>
              <a:off x="5142842" y="4051620"/>
              <a:ext cx="1541974" cy="716538"/>
            </a:xfrm>
            <a:prstGeom prst="flowChartMagneticDisk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solidFill>
                    <a:schemeClr val="tx1"/>
                  </a:solidFill>
                </a:rPr>
                <a:t>Pool UAL</a:t>
              </a:r>
            </a:p>
          </p:txBody>
        </p:sp>
        <p:sp>
          <p:nvSpPr>
            <p:cNvPr id="36" name="Diagrama de flujo: disco magnético 35">
              <a:extLst>
                <a:ext uri="{FF2B5EF4-FFF2-40B4-BE49-F238E27FC236}">
                  <a16:creationId xmlns:a16="http://schemas.microsoft.com/office/drawing/2014/main" id="{DF5700E3-8B66-FE9A-3C8F-00C96C7E9C79}"/>
                </a:ext>
              </a:extLst>
            </p:cNvPr>
            <p:cNvSpPr/>
            <p:nvPr/>
          </p:nvSpPr>
          <p:spPr>
            <a:xfrm>
              <a:off x="6796400" y="4028278"/>
              <a:ext cx="1541974" cy="716538"/>
            </a:xfrm>
            <a:prstGeom prst="flowChartMagneticDisk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solidFill>
                    <a:schemeClr val="tx1"/>
                  </a:solidFill>
                </a:rPr>
                <a:t>Pool UNIZAR</a:t>
              </a:r>
            </a:p>
          </p:txBody>
        </p:sp>
        <p:sp>
          <p:nvSpPr>
            <p:cNvPr id="37" name="Diagrama de flujo: disco magnético 36">
              <a:extLst>
                <a:ext uri="{FF2B5EF4-FFF2-40B4-BE49-F238E27FC236}">
                  <a16:creationId xmlns:a16="http://schemas.microsoft.com/office/drawing/2014/main" id="{D52D28DB-52C6-DD4E-E639-30424642B4F3}"/>
                </a:ext>
              </a:extLst>
            </p:cNvPr>
            <p:cNvSpPr/>
            <p:nvPr/>
          </p:nvSpPr>
          <p:spPr>
            <a:xfrm>
              <a:off x="8483971" y="3978378"/>
              <a:ext cx="1541974" cy="716538"/>
            </a:xfrm>
            <a:prstGeom prst="flowChartMagneticDisk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solidFill>
                    <a:schemeClr val="tx1"/>
                  </a:solidFill>
                </a:rPr>
                <a:t>Pool EHU</a:t>
              </a:r>
            </a:p>
          </p:txBody>
        </p:sp>
        <p:sp>
          <p:nvSpPr>
            <p:cNvPr id="38" name="Diagrama de flujo: disco magnético 37">
              <a:extLst>
                <a:ext uri="{FF2B5EF4-FFF2-40B4-BE49-F238E27FC236}">
                  <a16:creationId xmlns:a16="http://schemas.microsoft.com/office/drawing/2014/main" id="{A78EB195-DF1A-B14E-E078-E35A3D6049C3}"/>
                </a:ext>
              </a:extLst>
            </p:cNvPr>
            <p:cNvSpPr/>
            <p:nvPr/>
          </p:nvSpPr>
          <p:spPr>
            <a:xfrm>
              <a:off x="5142841" y="4825827"/>
              <a:ext cx="4883103" cy="716538"/>
            </a:xfrm>
            <a:prstGeom prst="flowChartMagneticDisk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solidFill>
                    <a:schemeClr val="tx1"/>
                  </a:solidFill>
                </a:rPr>
                <a:t>Pool distribuido</a:t>
              </a:r>
            </a:p>
          </p:txBody>
        </p:sp>
        <p:sp>
          <p:nvSpPr>
            <p:cNvPr id="29" name="Diagrama de flujo: proceso alternativo 28">
              <a:extLst>
                <a:ext uri="{FF2B5EF4-FFF2-40B4-BE49-F238E27FC236}">
                  <a16:creationId xmlns:a16="http://schemas.microsoft.com/office/drawing/2014/main" id="{8C884C3C-15A3-05D4-991D-06065DDB6021}"/>
                </a:ext>
              </a:extLst>
            </p:cNvPr>
            <p:cNvSpPr/>
            <p:nvPr/>
          </p:nvSpPr>
          <p:spPr>
            <a:xfrm>
              <a:off x="5243309" y="2870097"/>
              <a:ext cx="1441507" cy="588813"/>
            </a:xfrm>
            <a:prstGeom prst="flowChartAlternateProcess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Cluster UAL</a:t>
              </a:r>
            </a:p>
          </p:txBody>
        </p:sp>
      </p:grpSp>
      <p:sp>
        <p:nvSpPr>
          <p:cNvPr id="40" name="PlaceHolder 2">
            <a:extLst>
              <a:ext uri="{FF2B5EF4-FFF2-40B4-BE49-F238E27FC236}">
                <a16:creationId xmlns:a16="http://schemas.microsoft.com/office/drawing/2014/main" id="{26C00A70-B13A-7E64-CB4F-BEE3AA4A764E}"/>
              </a:ext>
            </a:extLst>
          </p:cNvPr>
          <p:cNvSpPr txBox="1">
            <a:spLocks/>
          </p:cNvSpPr>
          <p:nvPr/>
        </p:nvSpPr>
        <p:spPr>
          <a:xfrm>
            <a:off x="305026" y="1652903"/>
            <a:ext cx="4007426" cy="4593328"/>
          </a:xfrm>
          <a:prstGeom prst="rect">
            <a:avLst/>
          </a:prstGeom>
          <a:noFill/>
          <a:ln w="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1"/>
              </a:spcBef>
            </a:pPr>
            <a:r>
              <a:rPr lang="es-ES" sz="2000" b="1" dirty="0"/>
              <a:t>Instancia </a:t>
            </a:r>
            <a:r>
              <a:rPr lang="es-ES" sz="2000" b="1" dirty="0" err="1"/>
              <a:t>OpenNebula</a:t>
            </a:r>
            <a:r>
              <a:rPr lang="es-ES" sz="2000" b="1" dirty="0"/>
              <a:t> HA</a:t>
            </a:r>
          </a:p>
          <a:p>
            <a:pPr>
              <a:spcBef>
                <a:spcPts val="1001"/>
              </a:spcBef>
            </a:pPr>
            <a:r>
              <a:rPr lang="es-ES" sz="2000" dirty="0"/>
              <a:t>3 frontales con máster flotante</a:t>
            </a:r>
          </a:p>
          <a:p>
            <a:pPr>
              <a:spcBef>
                <a:spcPts val="1001"/>
              </a:spcBef>
            </a:pPr>
            <a:r>
              <a:rPr lang="es-ES" sz="2000" dirty="0"/>
              <a:t>15 nodos Hipervisor en 3 </a:t>
            </a:r>
            <a:r>
              <a:rPr lang="es-ES" sz="2000" dirty="0" err="1"/>
              <a:t>cluster</a:t>
            </a:r>
            <a:r>
              <a:rPr lang="es-ES" sz="2000" dirty="0"/>
              <a:t> federados</a:t>
            </a:r>
          </a:p>
          <a:p>
            <a:pPr>
              <a:spcBef>
                <a:spcPts val="1001"/>
              </a:spcBef>
            </a:pPr>
            <a:endParaRPr lang="es-ES" sz="2000" dirty="0"/>
          </a:p>
          <a:p>
            <a:pPr>
              <a:spcBef>
                <a:spcPts val="1001"/>
              </a:spcBef>
            </a:pPr>
            <a:r>
              <a:rPr lang="es-ES" sz="2000" b="1" dirty="0"/>
              <a:t>Cluster CEPH Único 1.4 </a:t>
            </a:r>
            <a:r>
              <a:rPr lang="es-ES" sz="2000" b="1" dirty="0" err="1"/>
              <a:t>PiB</a:t>
            </a:r>
            <a:r>
              <a:rPr lang="es-ES" sz="2000" b="1" dirty="0"/>
              <a:t> distribuido en 170 OSD</a:t>
            </a:r>
          </a:p>
          <a:p>
            <a:pPr>
              <a:spcBef>
                <a:spcPts val="1001"/>
              </a:spcBef>
            </a:pPr>
            <a:r>
              <a:rPr lang="es-ES" sz="2000" dirty="0"/>
              <a:t>3 Pool locales NVME + HDD</a:t>
            </a:r>
          </a:p>
          <a:p>
            <a:pPr>
              <a:spcBef>
                <a:spcPts val="1001"/>
              </a:spcBef>
            </a:pPr>
            <a:r>
              <a:rPr lang="es-ES" sz="2000" dirty="0"/>
              <a:t>1 Pool distribuido NVME + HDD</a:t>
            </a:r>
          </a:p>
          <a:p>
            <a:pPr marL="285750" indent="-285750">
              <a:spcBef>
                <a:spcPts val="1001"/>
              </a:spcBef>
              <a:buFont typeface="Arial" panose="020B0604020202020204" pitchFamily="34" charset="0"/>
              <a:buChar char="•"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486014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A2999-4BC0-113E-DA7A-348AE5A7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3D0132B-A86B-53D6-9474-DAE37B93A57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BF07BB6A-C1B3-4828-9DE6-D9C117F2D663}"/>
              </a:ext>
            </a:extLst>
          </p:cNvPr>
          <p:cNvSpPr/>
          <p:nvPr/>
        </p:nvSpPr>
        <p:spPr>
          <a:xfrm>
            <a:off x="838200" y="3666785"/>
            <a:ext cx="8706960" cy="2502779"/>
          </a:xfrm>
          <a:prstGeom prst="cloud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BOIRA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A2D5D63-599A-0342-CB73-7E695580D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Arquitectura de red privada</a:t>
            </a:r>
          </a:p>
        </p:txBody>
      </p:sp>
      <p:sp>
        <p:nvSpPr>
          <p:cNvPr id="8" name="Nube 7">
            <a:extLst>
              <a:ext uri="{FF2B5EF4-FFF2-40B4-BE49-F238E27FC236}">
                <a16:creationId xmlns:a16="http://schemas.microsoft.com/office/drawing/2014/main" id="{8AA625DE-7E91-33CC-EF29-2CDB49354F14}"/>
              </a:ext>
            </a:extLst>
          </p:cNvPr>
          <p:cNvSpPr/>
          <p:nvPr/>
        </p:nvSpPr>
        <p:spPr>
          <a:xfrm>
            <a:off x="2046514" y="3896363"/>
            <a:ext cx="1775259" cy="1599457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UAL</a:t>
            </a:r>
          </a:p>
        </p:txBody>
      </p:sp>
      <p:sp>
        <p:nvSpPr>
          <p:cNvPr id="10" name="Nube 9">
            <a:extLst>
              <a:ext uri="{FF2B5EF4-FFF2-40B4-BE49-F238E27FC236}">
                <a16:creationId xmlns:a16="http://schemas.microsoft.com/office/drawing/2014/main" id="{81E65827-E79B-4B32-0D5A-B646E75E1B1E}"/>
              </a:ext>
            </a:extLst>
          </p:cNvPr>
          <p:cNvSpPr/>
          <p:nvPr/>
        </p:nvSpPr>
        <p:spPr>
          <a:xfrm>
            <a:off x="4494947" y="3937224"/>
            <a:ext cx="1846179" cy="1499337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UNIZAR</a:t>
            </a:r>
          </a:p>
        </p:txBody>
      </p:sp>
      <p:sp>
        <p:nvSpPr>
          <p:cNvPr id="11" name="Nube 10">
            <a:extLst>
              <a:ext uri="{FF2B5EF4-FFF2-40B4-BE49-F238E27FC236}">
                <a16:creationId xmlns:a16="http://schemas.microsoft.com/office/drawing/2014/main" id="{232AF9DE-4CCF-944D-3F63-C9C56E5A2A54}"/>
              </a:ext>
            </a:extLst>
          </p:cNvPr>
          <p:cNvSpPr/>
          <p:nvPr/>
        </p:nvSpPr>
        <p:spPr>
          <a:xfrm>
            <a:off x="7168384" y="3936367"/>
            <a:ext cx="1920388" cy="1543705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EHU</a:t>
            </a:r>
          </a:p>
        </p:txBody>
      </p:sp>
      <p:sp>
        <p:nvSpPr>
          <p:cNvPr id="6" name="Nube 5">
            <a:extLst>
              <a:ext uri="{FF2B5EF4-FFF2-40B4-BE49-F238E27FC236}">
                <a16:creationId xmlns:a16="http://schemas.microsoft.com/office/drawing/2014/main" id="{FFB1D83A-895E-585D-BE64-2B5769EFD533}"/>
              </a:ext>
            </a:extLst>
          </p:cNvPr>
          <p:cNvSpPr/>
          <p:nvPr/>
        </p:nvSpPr>
        <p:spPr>
          <a:xfrm>
            <a:off x="3166604" y="1405144"/>
            <a:ext cx="5584239" cy="897316"/>
          </a:xfrm>
          <a:prstGeom prst="cloud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55000">
                <a:schemeClr val="tx2">
                  <a:lumMod val="75000"/>
                  <a:lumOff val="25000"/>
                </a:schemeClr>
              </a:gs>
              <a:gs pos="100000">
                <a:srgbClr val="8FBFC6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bg1"/>
                </a:solidFill>
              </a:rPr>
              <a:t>RedIRIS</a:t>
            </a:r>
            <a:endParaRPr lang="es-ES" b="1" dirty="0">
              <a:solidFill>
                <a:schemeClr val="bg1"/>
              </a:solidFill>
            </a:endParaRPr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2005A674-DDBD-781D-3043-ABE68B043E53}"/>
              </a:ext>
            </a:extLst>
          </p:cNvPr>
          <p:cNvCxnSpPr>
            <a:cxnSpLocks/>
          </p:cNvCxnSpPr>
          <p:nvPr/>
        </p:nvCxnSpPr>
        <p:spPr>
          <a:xfrm flipV="1">
            <a:off x="3147765" y="2165131"/>
            <a:ext cx="772594" cy="88187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C9AAE2A8-E547-5342-6C15-4C2DE4CBBDD9}"/>
              </a:ext>
            </a:extLst>
          </p:cNvPr>
          <p:cNvCxnSpPr>
            <a:cxnSpLocks/>
          </p:cNvCxnSpPr>
          <p:nvPr/>
        </p:nvCxnSpPr>
        <p:spPr>
          <a:xfrm flipV="1">
            <a:off x="5446919" y="2266588"/>
            <a:ext cx="182926" cy="732367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C346EACE-3D9C-892B-C088-8865C9C3B7F7}"/>
              </a:ext>
            </a:extLst>
          </p:cNvPr>
          <p:cNvCxnSpPr>
            <a:cxnSpLocks/>
          </p:cNvCxnSpPr>
          <p:nvPr/>
        </p:nvCxnSpPr>
        <p:spPr>
          <a:xfrm flipH="1" flipV="1">
            <a:off x="7598979" y="2165131"/>
            <a:ext cx="520195" cy="833824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D25F452B-FA86-A41C-AD1A-50A88E7DE591}"/>
              </a:ext>
            </a:extLst>
          </p:cNvPr>
          <p:cNvCxnSpPr>
            <a:cxnSpLocks/>
          </p:cNvCxnSpPr>
          <p:nvPr/>
        </p:nvCxnSpPr>
        <p:spPr>
          <a:xfrm flipV="1">
            <a:off x="8119174" y="3453039"/>
            <a:ext cx="0" cy="39288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E0927BCB-E809-2D8B-8696-CECF1A91BB6F}"/>
              </a:ext>
            </a:extLst>
          </p:cNvPr>
          <p:cNvCxnSpPr>
            <a:cxnSpLocks/>
          </p:cNvCxnSpPr>
          <p:nvPr/>
        </p:nvCxnSpPr>
        <p:spPr>
          <a:xfrm flipV="1">
            <a:off x="2960844" y="3497082"/>
            <a:ext cx="0" cy="39288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136EDA1-3966-DC45-AA1C-AECA5179ABE4}"/>
              </a:ext>
            </a:extLst>
          </p:cNvPr>
          <p:cNvCxnSpPr>
            <a:cxnSpLocks/>
          </p:cNvCxnSpPr>
          <p:nvPr/>
        </p:nvCxnSpPr>
        <p:spPr>
          <a:xfrm flipV="1">
            <a:off x="5446919" y="3453039"/>
            <a:ext cx="0" cy="39288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" name="Imagen 29">
            <a:extLst>
              <a:ext uri="{FF2B5EF4-FFF2-40B4-BE49-F238E27FC236}">
                <a16:creationId xmlns:a16="http://schemas.microsoft.com/office/drawing/2014/main" id="{9DF76B94-4CAA-78A2-A081-0EC0878FE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451" y="2803494"/>
            <a:ext cx="1294936" cy="86329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D94C6342-0F6F-B4E5-62AA-62F2243DF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568" y="2886174"/>
            <a:ext cx="1294936" cy="863291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3B611EA1-0F5A-45A2-B874-21F88FAB2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92" y="2886173"/>
            <a:ext cx="1294936" cy="863291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DE1E657F-B001-5F9D-0E5D-FF545BBA9E77}"/>
              </a:ext>
            </a:extLst>
          </p:cNvPr>
          <p:cNvSpPr txBox="1"/>
          <p:nvPr/>
        </p:nvSpPr>
        <p:spPr>
          <a:xfrm>
            <a:off x="484272" y="2196662"/>
            <a:ext cx="30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Conectividad L2 entre sedes</a:t>
            </a:r>
          </a:p>
        </p:txBody>
      </p:sp>
    </p:spTree>
    <p:extLst>
      <p:ext uri="{BB962C8B-B14F-4D97-AF65-F5344CB8AC3E}">
        <p14:creationId xmlns:p14="http://schemas.microsoft.com/office/powerpoint/2010/main" val="389441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F58C7-D3AE-2223-E6F3-B30ADEB90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C1D2B5D-5DD7-71F7-694C-BA13BF4D08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638880AA-34ED-18C4-6FC3-F0ABE6F0F747}"/>
              </a:ext>
            </a:extLst>
          </p:cNvPr>
          <p:cNvSpPr/>
          <p:nvPr/>
        </p:nvSpPr>
        <p:spPr>
          <a:xfrm>
            <a:off x="838200" y="3666785"/>
            <a:ext cx="8706960" cy="2502779"/>
          </a:xfrm>
          <a:prstGeom prst="cloud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BOIRA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1405DB2-3841-AD63-E65A-657B6A777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Arquitectura de red pública</a:t>
            </a:r>
          </a:p>
        </p:txBody>
      </p:sp>
      <p:sp>
        <p:nvSpPr>
          <p:cNvPr id="8" name="Nube 7">
            <a:extLst>
              <a:ext uri="{FF2B5EF4-FFF2-40B4-BE49-F238E27FC236}">
                <a16:creationId xmlns:a16="http://schemas.microsoft.com/office/drawing/2014/main" id="{35B6E4F5-89AA-64B4-A850-05688BDBD915}"/>
              </a:ext>
            </a:extLst>
          </p:cNvPr>
          <p:cNvSpPr/>
          <p:nvPr/>
        </p:nvSpPr>
        <p:spPr>
          <a:xfrm>
            <a:off x="2046514" y="3896363"/>
            <a:ext cx="1775259" cy="1599457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UAL</a:t>
            </a:r>
          </a:p>
        </p:txBody>
      </p:sp>
      <p:sp>
        <p:nvSpPr>
          <p:cNvPr id="10" name="Nube 9">
            <a:extLst>
              <a:ext uri="{FF2B5EF4-FFF2-40B4-BE49-F238E27FC236}">
                <a16:creationId xmlns:a16="http://schemas.microsoft.com/office/drawing/2014/main" id="{A1428B0C-60FB-358A-892E-AEECE10EE004}"/>
              </a:ext>
            </a:extLst>
          </p:cNvPr>
          <p:cNvSpPr/>
          <p:nvPr/>
        </p:nvSpPr>
        <p:spPr>
          <a:xfrm>
            <a:off x="4494947" y="3937224"/>
            <a:ext cx="1846179" cy="1499337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UNIZAR</a:t>
            </a:r>
          </a:p>
        </p:txBody>
      </p:sp>
      <p:sp>
        <p:nvSpPr>
          <p:cNvPr id="11" name="Nube 10">
            <a:extLst>
              <a:ext uri="{FF2B5EF4-FFF2-40B4-BE49-F238E27FC236}">
                <a16:creationId xmlns:a16="http://schemas.microsoft.com/office/drawing/2014/main" id="{DFFB75B2-B0A3-46B6-FF6A-FE8343D17779}"/>
              </a:ext>
            </a:extLst>
          </p:cNvPr>
          <p:cNvSpPr/>
          <p:nvPr/>
        </p:nvSpPr>
        <p:spPr>
          <a:xfrm>
            <a:off x="7168384" y="3936367"/>
            <a:ext cx="1920388" cy="1543705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EHU</a:t>
            </a:r>
          </a:p>
        </p:txBody>
      </p:sp>
      <p:sp>
        <p:nvSpPr>
          <p:cNvPr id="6" name="Nube 5">
            <a:extLst>
              <a:ext uri="{FF2B5EF4-FFF2-40B4-BE49-F238E27FC236}">
                <a16:creationId xmlns:a16="http://schemas.microsoft.com/office/drawing/2014/main" id="{29D945E7-B9C8-E611-C959-899E6D0E4333}"/>
              </a:ext>
            </a:extLst>
          </p:cNvPr>
          <p:cNvSpPr/>
          <p:nvPr/>
        </p:nvSpPr>
        <p:spPr>
          <a:xfrm>
            <a:off x="3166604" y="1405144"/>
            <a:ext cx="5584239" cy="897316"/>
          </a:xfrm>
          <a:prstGeom prst="cloud">
            <a:avLst/>
          </a:prstGeom>
          <a:gradFill flip="none" rotWithShape="1">
            <a:gsLst>
              <a:gs pos="0">
                <a:srgbClr val="8FBFC6">
                  <a:shade val="30000"/>
                  <a:satMod val="115000"/>
                </a:srgbClr>
              </a:gs>
              <a:gs pos="50000">
                <a:srgbClr val="8FBFC6">
                  <a:shade val="67500"/>
                  <a:satMod val="115000"/>
                </a:srgbClr>
              </a:gs>
              <a:gs pos="100000">
                <a:srgbClr val="8FBFC6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</a:rPr>
              <a:t>RedIRIS</a:t>
            </a:r>
            <a:endParaRPr lang="es-ES" b="1" dirty="0">
              <a:solidFill>
                <a:schemeClr val="tx1"/>
              </a:solidFill>
            </a:endParaRPr>
          </a:p>
        </p:txBody>
      </p:sp>
      <p:pic>
        <p:nvPicPr>
          <p:cNvPr id="14" name="Imagen 13" descr="Firewall - Free computer icons">
            <a:extLst>
              <a:ext uri="{FF2B5EF4-FFF2-40B4-BE49-F238E27FC236}">
                <a16:creationId xmlns:a16="http://schemas.microsoft.com/office/drawing/2014/main" id="{D59648EB-1C82-1BAD-20DC-E13ECDF7B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362" y="3889968"/>
            <a:ext cx="678964" cy="678964"/>
          </a:xfrm>
          <a:prstGeom prst="rect">
            <a:avLst/>
          </a:prstGeom>
        </p:spPr>
      </p:pic>
      <p:pic>
        <p:nvPicPr>
          <p:cNvPr id="15" name="Imagen 14" descr="Firewall - Free computer icons">
            <a:extLst>
              <a:ext uri="{FF2B5EF4-FFF2-40B4-BE49-F238E27FC236}">
                <a16:creationId xmlns:a16="http://schemas.microsoft.com/office/drawing/2014/main" id="{F6033227-29BE-7C32-6957-2B9556F35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255" y="3950321"/>
            <a:ext cx="678964" cy="678964"/>
          </a:xfrm>
          <a:prstGeom prst="rect">
            <a:avLst/>
          </a:prstGeom>
        </p:spPr>
      </p:pic>
      <p:pic>
        <p:nvPicPr>
          <p:cNvPr id="17" name="Imagen 16" descr="Firewall - Free computer icons">
            <a:extLst>
              <a:ext uri="{FF2B5EF4-FFF2-40B4-BE49-F238E27FC236}">
                <a16:creationId xmlns:a16="http://schemas.microsoft.com/office/drawing/2014/main" id="{340528B4-B46D-2D0E-7761-63A00035E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839" y="3898986"/>
            <a:ext cx="678964" cy="678964"/>
          </a:xfrm>
          <a:prstGeom prst="rect">
            <a:avLst/>
          </a:prstGeom>
        </p:spPr>
      </p:pic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C1B50DE2-D1BA-29DA-0F3A-02931AC4A8B6}"/>
              </a:ext>
            </a:extLst>
          </p:cNvPr>
          <p:cNvCxnSpPr>
            <a:cxnSpLocks/>
          </p:cNvCxnSpPr>
          <p:nvPr/>
        </p:nvCxnSpPr>
        <p:spPr>
          <a:xfrm flipV="1">
            <a:off x="3147765" y="2165131"/>
            <a:ext cx="772594" cy="88187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8288E8A0-5FB1-10D6-7C31-CED38AB33532}"/>
              </a:ext>
            </a:extLst>
          </p:cNvPr>
          <p:cNvCxnSpPr>
            <a:cxnSpLocks/>
          </p:cNvCxnSpPr>
          <p:nvPr/>
        </p:nvCxnSpPr>
        <p:spPr>
          <a:xfrm flipV="1">
            <a:off x="5446919" y="2266588"/>
            <a:ext cx="182926" cy="732367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85A19F5D-56B3-FE62-173E-72C778234684}"/>
              </a:ext>
            </a:extLst>
          </p:cNvPr>
          <p:cNvCxnSpPr>
            <a:cxnSpLocks/>
          </p:cNvCxnSpPr>
          <p:nvPr/>
        </p:nvCxnSpPr>
        <p:spPr>
          <a:xfrm flipH="1" flipV="1">
            <a:off x="7598979" y="2165131"/>
            <a:ext cx="520195" cy="833824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Imagen 2" descr="Router Vector SVG Icon - PNG Repo Free PNG Icons">
            <a:extLst>
              <a:ext uri="{FF2B5EF4-FFF2-40B4-BE49-F238E27FC236}">
                <a16:creationId xmlns:a16="http://schemas.microsoft.com/office/drawing/2014/main" id="{67489004-2A0E-64E1-415C-CDE20E8D4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9999" y="2872446"/>
            <a:ext cx="732367" cy="732367"/>
          </a:xfrm>
          <a:prstGeom prst="rect">
            <a:avLst/>
          </a:prstGeom>
        </p:spPr>
      </p:pic>
      <p:pic>
        <p:nvPicPr>
          <p:cNvPr id="7" name="Imagen 6" descr="Router Vector SVG Icon - PNG Repo Free PNG Icons">
            <a:extLst>
              <a:ext uri="{FF2B5EF4-FFF2-40B4-BE49-F238E27FC236}">
                <a16:creationId xmlns:a16="http://schemas.microsoft.com/office/drawing/2014/main" id="{12CF0B16-72D0-663F-C66D-7239AB157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1852" y="2872446"/>
            <a:ext cx="732367" cy="732367"/>
          </a:xfrm>
          <a:prstGeom prst="rect">
            <a:avLst/>
          </a:prstGeom>
        </p:spPr>
      </p:pic>
      <p:pic>
        <p:nvPicPr>
          <p:cNvPr id="12" name="Imagen 11" descr="Router Vector SVG Icon - PNG Repo Free PNG Icons">
            <a:extLst>
              <a:ext uri="{FF2B5EF4-FFF2-40B4-BE49-F238E27FC236}">
                <a16:creationId xmlns:a16="http://schemas.microsoft.com/office/drawing/2014/main" id="{2726D028-3BDD-1A60-A508-FDFC60FED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991" y="2872446"/>
            <a:ext cx="732367" cy="732367"/>
          </a:xfrm>
          <a:prstGeom prst="rect">
            <a:avLst/>
          </a:prstGeom>
        </p:spPr>
      </p:pic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26D43AF1-B977-F073-08CA-0B6569243252}"/>
              </a:ext>
            </a:extLst>
          </p:cNvPr>
          <p:cNvCxnSpPr>
            <a:cxnSpLocks/>
          </p:cNvCxnSpPr>
          <p:nvPr/>
        </p:nvCxnSpPr>
        <p:spPr>
          <a:xfrm flipV="1">
            <a:off x="8119174" y="3453039"/>
            <a:ext cx="0" cy="39288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5CB022E-E11A-A6B8-EE7A-847636CA134D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2960844" y="3497082"/>
            <a:ext cx="0" cy="39288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5F1E6A9A-79C6-C65F-C7FF-E8B22C28C052}"/>
              </a:ext>
            </a:extLst>
          </p:cNvPr>
          <p:cNvCxnSpPr>
            <a:cxnSpLocks/>
          </p:cNvCxnSpPr>
          <p:nvPr/>
        </p:nvCxnSpPr>
        <p:spPr>
          <a:xfrm flipV="1">
            <a:off x="5446919" y="3453039"/>
            <a:ext cx="0" cy="39288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CuadroTexto 50">
            <a:extLst>
              <a:ext uri="{FF2B5EF4-FFF2-40B4-BE49-F238E27FC236}">
                <a16:creationId xmlns:a16="http://schemas.microsoft.com/office/drawing/2014/main" id="{76469A16-6134-9A65-3FAF-642F79751C7F}"/>
              </a:ext>
            </a:extLst>
          </p:cNvPr>
          <p:cNvSpPr txBox="1"/>
          <p:nvPr/>
        </p:nvSpPr>
        <p:spPr>
          <a:xfrm>
            <a:off x="581632" y="2211842"/>
            <a:ext cx="30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Conectividad L3 entre sedes</a:t>
            </a:r>
            <a:br>
              <a:rPr lang="es-ES" dirty="0"/>
            </a:br>
            <a:r>
              <a:rPr lang="es-ES" dirty="0"/>
              <a:t>con BGP</a:t>
            </a:r>
          </a:p>
        </p:txBody>
      </p:sp>
    </p:spTree>
    <p:extLst>
      <p:ext uri="{BB962C8B-B14F-4D97-AF65-F5344CB8AC3E}">
        <p14:creationId xmlns:p14="http://schemas.microsoft.com/office/powerpoint/2010/main" val="4175836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AFCB4-8BEB-3981-9C13-631037257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6FFF02A-0040-1B38-F6EA-1CB402EAB8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7349CEA-AB00-D9FA-D82B-2A5A27249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Proyecto Boira: Arquitectura lógica</a:t>
            </a:r>
          </a:p>
        </p:txBody>
      </p:sp>
      <p:sp>
        <p:nvSpPr>
          <p:cNvPr id="8" name="Nube 7">
            <a:extLst>
              <a:ext uri="{FF2B5EF4-FFF2-40B4-BE49-F238E27FC236}">
                <a16:creationId xmlns:a16="http://schemas.microsoft.com/office/drawing/2014/main" id="{B774E548-F950-E860-0829-1E84506E62CC}"/>
              </a:ext>
            </a:extLst>
          </p:cNvPr>
          <p:cNvSpPr/>
          <p:nvPr/>
        </p:nvSpPr>
        <p:spPr>
          <a:xfrm>
            <a:off x="3311651" y="3683567"/>
            <a:ext cx="1441508" cy="1148471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UAL</a:t>
            </a:r>
          </a:p>
        </p:txBody>
      </p:sp>
      <p:sp>
        <p:nvSpPr>
          <p:cNvPr id="10" name="Nube 9">
            <a:extLst>
              <a:ext uri="{FF2B5EF4-FFF2-40B4-BE49-F238E27FC236}">
                <a16:creationId xmlns:a16="http://schemas.microsoft.com/office/drawing/2014/main" id="{45771C3E-4ACC-D4C1-0B53-B5FE2A314CFD}"/>
              </a:ext>
            </a:extLst>
          </p:cNvPr>
          <p:cNvSpPr/>
          <p:nvPr/>
        </p:nvSpPr>
        <p:spPr>
          <a:xfrm>
            <a:off x="4817378" y="4288090"/>
            <a:ext cx="1523748" cy="1148471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UNIZAR</a:t>
            </a:r>
          </a:p>
        </p:txBody>
      </p:sp>
      <p:sp>
        <p:nvSpPr>
          <p:cNvPr id="11" name="Nube 10">
            <a:extLst>
              <a:ext uri="{FF2B5EF4-FFF2-40B4-BE49-F238E27FC236}">
                <a16:creationId xmlns:a16="http://schemas.microsoft.com/office/drawing/2014/main" id="{74972FFF-DFD1-7BC9-F7F1-09399DC04232}"/>
              </a:ext>
            </a:extLst>
          </p:cNvPr>
          <p:cNvSpPr/>
          <p:nvPr/>
        </p:nvSpPr>
        <p:spPr>
          <a:xfrm>
            <a:off x="6507760" y="4862326"/>
            <a:ext cx="1441508" cy="1148471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EHU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073D7164-8114-6AED-97DF-1F21BD2C4B0A}"/>
              </a:ext>
            </a:extLst>
          </p:cNvPr>
          <p:cNvCxnSpPr/>
          <p:nvPr/>
        </p:nvCxnSpPr>
        <p:spPr>
          <a:xfrm>
            <a:off x="6600738" y="318783"/>
            <a:ext cx="55912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58311642-6B39-64C8-4D53-3CE46F854421}"/>
              </a:ext>
            </a:extLst>
          </p:cNvPr>
          <p:cNvCxnSpPr>
            <a:cxnSpLocks/>
          </p:cNvCxnSpPr>
          <p:nvPr/>
        </p:nvCxnSpPr>
        <p:spPr>
          <a:xfrm flipV="1">
            <a:off x="7898235" y="4420902"/>
            <a:ext cx="541090" cy="67960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7D5A9893-82F5-12B2-CA95-01EC8120975A}"/>
              </a:ext>
            </a:extLst>
          </p:cNvPr>
          <p:cNvCxnSpPr>
            <a:cxnSpLocks/>
          </p:cNvCxnSpPr>
          <p:nvPr/>
        </p:nvCxnSpPr>
        <p:spPr>
          <a:xfrm flipV="1">
            <a:off x="7841386" y="4403447"/>
            <a:ext cx="526632" cy="654392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8E9E9F6-E915-AAC9-C6E6-2AFDE75AE465}"/>
              </a:ext>
            </a:extLst>
          </p:cNvPr>
          <p:cNvCxnSpPr>
            <a:cxnSpLocks/>
          </p:cNvCxnSpPr>
          <p:nvPr/>
        </p:nvCxnSpPr>
        <p:spPr>
          <a:xfrm flipV="1">
            <a:off x="6276575" y="4080756"/>
            <a:ext cx="1972654" cy="421226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3DD9A41A-DE4C-BE8F-730A-B1BC4C71ACA8}"/>
              </a:ext>
            </a:extLst>
          </p:cNvPr>
          <p:cNvCxnSpPr>
            <a:cxnSpLocks/>
          </p:cNvCxnSpPr>
          <p:nvPr/>
        </p:nvCxnSpPr>
        <p:spPr>
          <a:xfrm flipV="1">
            <a:off x="6279936" y="4151661"/>
            <a:ext cx="1969293" cy="43148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886AD9BD-CD48-0798-189D-A66989F67623}"/>
              </a:ext>
            </a:extLst>
          </p:cNvPr>
          <p:cNvCxnSpPr>
            <a:cxnSpLocks/>
          </p:cNvCxnSpPr>
          <p:nvPr/>
        </p:nvCxnSpPr>
        <p:spPr>
          <a:xfrm flipV="1">
            <a:off x="4696421" y="3929306"/>
            <a:ext cx="3506866" cy="16963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1C221183-207F-AFE7-4913-FA5BCCF42E77}"/>
              </a:ext>
            </a:extLst>
          </p:cNvPr>
          <p:cNvCxnSpPr>
            <a:cxnSpLocks/>
          </p:cNvCxnSpPr>
          <p:nvPr/>
        </p:nvCxnSpPr>
        <p:spPr>
          <a:xfrm flipV="1">
            <a:off x="4731932" y="3848647"/>
            <a:ext cx="3506866" cy="16963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D542080D-7568-A524-F052-EA8DF572DFF7}"/>
              </a:ext>
            </a:extLst>
          </p:cNvPr>
          <p:cNvCxnSpPr>
            <a:cxnSpLocks/>
          </p:cNvCxnSpPr>
          <p:nvPr/>
        </p:nvCxnSpPr>
        <p:spPr>
          <a:xfrm flipH="1">
            <a:off x="4170628" y="3519984"/>
            <a:ext cx="117987" cy="16358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8575D60B-F1F4-C9BF-8AF9-CD10D20C3D95}"/>
              </a:ext>
            </a:extLst>
          </p:cNvPr>
          <p:cNvCxnSpPr>
            <a:cxnSpLocks/>
          </p:cNvCxnSpPr>
          <p:nvPr/>
        </p:nvCxnSpPr>
        <p:spPr>
          <a:xfrm flipH="1">
            <a:off x="4238520" y="3542448"/>
            <a:ext cx="117987" cy="16358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Nube 5">
            <a:extLst>
              <a:ext uri="{FF2B5EF4-FFF2-40B4-BE49-F238E27FC236}">
                <a16:creationId xmlns:a16="http://schemas.microsoft.com/office/drawing/2014/main" id="{22CAB604-4B95-FF2C-7E34-1AFDAAE09F8E}"/>
              </a:ext>
            </a:extLst>
          </p:cNvPr>
          <p:cNvSpPr/>
          <p:nvPr/>
        </p:nvSpPr>
        <p:spPr>
          <a:xfrm>
            <a:off x="3096935" y="2726924"/>
            <a:ext cx="3844955" cy="897316"/>
          </a:xfrm>
          <a:prstGeom prst="cloud">
            <a:avLst/>
          </a:prstGeom>
          <a:gradFill flip="none" rotWithShape="1">
            <a:gsLst>
              <a:gs pos="0">
                <a:srgbClr val="8FBFC6">
                  <a:shade val="30000"/>
                  <a:satMod val="115000"/>
                </a:srgbClr>
              </a:gs>
              <a:gs pos="50000">
                <a:srgbClr val="8FBFC6">
                  <a:shade val="67500"/>
                  <a:satMod val="115000"/>
                </a:srgbClr>
              </a:gs>
              <a:gs pos="100000">
                <a:srgbClr val="8FBFC6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</a:rPr>
              <a:t>RedIRIS</a:t>
            </a:r>
            <a:endParaRPr lang="es-ES" b="1" dirty="0">
              <a:solidFill>
                <a:schemeClr val="tx1"/>
              </a:solidFill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18808572-4B4A-BD53-EE1C-B29B0CD8CE55}"/>
              </a:ext>
            </a:extLst>
          </p:cNvPr>
          <p:cNvCxnSpPr>
            <a:cxnSpLocks/>
          </p:cNvCxnSpPr>
          <p:nvPr/>
        </p:nvCxnSpPr>
        <p:spPr>
          <a:xfrm>
            <a:off x="5289862" y="3597538"/>
            <a:ext cx="202114" cy="73080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47E738A2-B48E-2DA6-6281-F6C96B905A0C}"/>
              </a:ext>
            </a:extLst>
          </p:cNvPr>
          <p:cNvCxnSpPr>
            <a:cxnSpLocks/>
          </p:cNvCxnSpPr>
          <p:nvPr/>
        </p:nvCxnSpPr>
        <p:spPr>
          <a:xfrm>
            <a:off x="5215484" y="3612569"/>
            <a:ext cx="202114" cy="73080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F950C5D6-9E17-C7E3-30B6-8DB48A5CE990}"/>
              </a:ext>
            </a:extLst>
          </p:cNvPr>
          <p:cNvCxnSpPr>
            <a:cxnSpLocks/>
          </p:cNvCxnSpPr>
          <p:nvPr/>
        </p:nvCxnSpPr>
        <p:spPr>
          <a:xfrm>
            <a:off x="5988118" y="3502239"/>
            <a:ext cx="1064940" cy="14081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22CC3243-F518-708C-B844-F4145E6DDB9F}"/>
              </a:ext>
            </a:extLst>
          </p:cNvPr>
          <p:cNvCxnSpPr>
            <a:cxnSpLocks/>
          </p:cNvCxnSpPr>
          <p:nvPr/>
        </p:nvCxnSpPr>
        <p:spPr>
          <a:xfrm>
            <a:off x="6075276" y="3497672"/>
            <a:ext cx="1064940" cy="140816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22FD14A9-E41B-983D-0472-01F63C1A2264}"/>
              </a:ext>
            </a:extLst>
          </p:cNvPr>
          <p:cNvCxnSpPr>
            <a:cxnSpLocks/>
            <a:stCxn id="6" idx="0"/>
          </p:cNvCxnSpPr>
          <p:nvPr/>
        </p:nvCxnSpPr>
        <p:spPr>
          <a:xfrm>
            <a:off x="6938686" y="3175582"/>
            <a:ext cx="1429332" cy="37691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E711EE0F-DCE7-3019-5326-C0410664907E}"/>
              </a:ext>
            </a:extLst>
          </p:cNvPr>
          <p:cNvCxnSpPr>
            <a:cxnSpLocks/>
          </p:cNvCxnSpPr>
          <p:nvPr/>
        </p:nvCxnSpPr>
        <p:spPr>
          <a:xfrm>
            <a:off x="6872704" y="3068520"/>
            <a:ext cx="1635635" cy="4324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8354A101-BC27-0A68-1F91-CC712FDC9D54}"/>
              </a:ext>
            </a:extLst>
          </p:cNvPr>
          <p:cNvCxnSpPr>
            <a:cxnSpLocks/>
          </p:cNvCxnSpPr>
          <p:nvPr/>
        </p:nvCxnSpPr>
        <p:spPr>
          <a:xfrm flipH="1">
            <a:off x="4753159" y="2500957"/>
            <a:ext cx="64219" cy="2530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0D8D0BAC-C97C-7DB9-F2F3-F95E65ADA892}"/>
              </a:ext>
            </a:extLst>
          </p:cNvPr>
          <p:cNvCxnSpPr>
            <a:cxnSpLocks/>
          </p:cNvCxnSpPr>
          <p:nvPr/>
        </p:nvCxnSpPr>
        <p:spPr>
          <a:xfrm flipH="1">
            <a:off x="4820212" y="2507714"/>
            <a:ext cx="64219" cy="2530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51D64986-280F-F975-02C3-772C18088356}"/>
              </a:ext>
            </a:extLst>
          </p:cNvPr>
          <p:cNvCxnSpPr>
            <a:cxnSpLocks/>
          </p:cNvCxnSpPr>
          <p:nvPr/>
        </p:nvCxnSpPr>
        <p:spPr>
          <a:xfrm flipH="1" flipV="1">
            <a:off x="7690521" y="2131256"/>
            <a:ext cx="799137" cy="1436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1A1114B9-358F-3876-500A-A41413BCF9FD}"/>
              </a:ext>
            </a:extLst>
          </p:cNvPr>
          <p:cNvCxnSpPr>
            <a:cxnSpLocks/>
            <a:endCxn id="4" idx="0"/>
          </p:cNvCxnSpPr>
          <p:nvPr/>
        </p:nvCxnSpPr>
        <p:spPr>
          <a:xfrm flipH="1" flipV="1">
            <a:off x="7813796" y="2059650"/>
            <a:ext cx="755558" cy="1579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Nube 4">
            <a:extLst>
              <a:ext uri="{FF2B5EF4-FFF2-40B4-BE49-F238E27FC236}">
                <a16:creationId xmlns:a16="http://schemas.microsoft.com/office/drawing/2014/main" id="{2D77A8F5-ED6A-75FC-3140-6AC076513EC0}"/>
              </a:ext>
            </a:extLst>
          </p:cNvPr>
          <p:cNvSpPr/>
          <p:nvPr/>
        </p:nvSpPr>
        <p:spPr>
          <a:xfrm>
            <a:off x="8162071" y="3384894"/>
            <a:ext cx="1425986" cy="1193107"/>
          </a:xfrm>
          <a:prstGeom prst="cloud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BOIRA</a:t>
            </a:r>
          </a:p>
        </p:txBody>
      </p:sp>
      <p:sp>
        <p:nvSpPr>
          <p:cNvPr id="16" name="Nube 15">
            <a:extLst>
              <a:ext uri="{FF2B5EF4-FFF2-40B4-BE49-F238E27FC236}">
                <a16:creationId xmlns:a16="http://schemas.microsoft.com/office/drawing/2014/main" id="{0D84098B-8EA4-51F9-EEA2-E9FCE19C9EF0}"/>
              </a:ext>
            </a:extLst>
          </p:cNvPr>
          <p:cNvSpPr/>
          <p:nvPr/>
        </p:nvSpPr>
        <p:spPr>
          <a:xfrm>
            <a:off x="8489658" y="1648430"/>
            <a:ext cx="1468325" cy="1507464"/>
          </a:xfrm>
          <a:prstGeom prst="cloud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AWS</a:t>
            </a:r>
          </a:p>
          <a:p>
            <a:pPr algn="ctr"/>
            <a:r>
              <a:rPr lang="es-ES" b="1" dirty="0">
                <a:solidFill>
                  <a:schemeClr val="tx1"/>
                </a:solidFill>
              </a:rPr>
              <a:t>Azure</a:t>
            </a:r>
            <a:br>
              <a:rPr lang="es-ES" b="1" dirty="0">
                <a:solidFill>
                  <a:schemeClr val="tx1"/>
                </a:solidFill>
              </a:rPr>
            </a:br>
            <a:r>
              <a:rPr lang="es-ES" b="1" dirty="0">
                <a:solidFill>
                  <a:schemeClr val="tx1"/>
                </a:solidFill>
              </a:rPr>
              <a:t>Google</a:t>
            </a:r>
            <a:br>
              <a:rPr lang="es-ES" b="1" dirty="0">
                <a:solidFill>
                  <a:schemeClr val="tx1"/>
                </a:solidFill>
              </a:rPr>
            </a:br>
            <a:r>
              <a:rPr lang="es-ES" b="1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4" name="Nube 3">
            <a:extLst>
              <a:ext uri="{FF2B5EF4-FFF2-40B4-BE49-F238E27FC236}">
                <a16:creationId xmlns:a16="http://schemas.microsoft.com/office/drawing/2014/main" id="{498D12DA-B085-ED21-576F-AF7427171A2F}"/>
              </a:ext>
            </a:extLst>
          </p:cNvPr>
          <p:cNvSpPr/>
          <p:nvPr/>
        </p:nvSpPr>
        <p:spPr>
          <a:xfrm>
            <a:off x="2126609" y="1610992"/>
            <a:ext cx="5691930" cy="897316"/>
          </a:xfrm>
          <a:prstGeom prst="cloud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INTERNET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41DA66D-C4BF-2E36-2347-FDA85F7BB7A9}"/>
              </a:ext>
            </a:extLst>
          </p:cNvPr>
          <p:cNvCxnSpPr>
            <a:cxnSpLocks/>
          </p:cNvCxnSpPr>
          <p:nvPr/>
        </p:nvCxnSpPr>
        <p:spPr>
          <a:xfrm>
            <a:off x="401671" y="4884189"/>
            <a:ext cx="1462081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8B613AA-BF8B-939C-A7AF-E242578043DC}"/>
              </a:ext>
            </a:extLst>
          </p:cNvPr>
          <p:cNvCxnSpPr>
            <a:cxnSpLocks/>
          </p:cNvCxnSpPr>
          <p:nvPr/>
        </p:nvCxnSpPr>
        <p:spPr>
          <a:xfrm>
            <a:off x="401671" y="4420902"/>
            <a:ext cx="12969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36F9B56-E4FB-ED50-E749-05A3F5D4CEFE}"/>
              </a:ext>
            </a:extLst>
          </p:cNvPr>
          <p:cNvSpPr txBox="1"/>
          <p:nvPr/>
        </p:nvSpPr>
        <p:spPr>
          <a:xfrm>
            <a:off x="282905" y="4520464"/>
            <a:ext cx="30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Conectividad L2 entre sedes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80999DB-486C-4CB7-26E9-52BFC9DEF6F3}"/>
              </a:ext>
            </a:extLst>
          </p:cNvPr>
          <p:cNvSpPr txBox="1"/>
          <p:nvPr/>
        </p:nvSpPr>
        <p:spPr>
          <a:xfrm>
            <a:off x="298721" y="4020511"/>
            <a:ext cx="1798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Conectividad L3</a:t>
            </a:r>
          </a:p>
        </p:txBody>
      </p:sp>
      <p:pic>
        <p:nvPicPr>
          <p:cNvPr id="21" name="Imagen 20" descr="Firewall - Free computer icons">
            <a:extLst>
              <a:ext uri="{FF2B5EF4-FFF2-40B4-BE49-F238E27FC236}">
                <a16:creationId xmlns:a16="http://schemas.microsoft.com/office/drawing/2014/main" id="{1C8A5502-1CEB-4DF8-EFA9-049926C29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4306" y="3182776"/>
            <a:ext cx="678964" cy="67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938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1385</Words>
  <Application>Microsoft Office PowerPoint</Application>
  <PresentationFormat>Panorámica</PresentationFormat>
  <Paragraphs>194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-apple-system</vt:lpstr>
      <vt:lpstr>Aptos</vt:lpstr>
      <vt:lpstr>Aptos Display</vt:lpstr>
      <vt:lpstr>Arial</vt:lpstr>
      <vt:lpstr>Calibri</vt:lpstr>
      <vt:lpstr>inherit</vt:lpstr>
      <vt:lpstr>Tema de Office</vt:lpstr>
      <vt:lpstr>Proyecto Boira</vt:lpstr>
      <vt:lpstr>Proyecto Boira: Fase de explotación</vt:lpstr>
      <vt:lpstr>Proyecto Boira: Origen y antecedentes</vt:lpstr>
      <vt:lpstr>Proyecto Boira: Origen y antecedentes</vt:lpstr>
      <vt:lpstr>Proyecto Boira: Arquitectura</vt:lpstr>
      <vt:lpstr>Proyecto Boira: Arquitectura</vt:lpstr>
      <vt:lpstr>Proyecto Boira: Arquitectura de red privada</vt:lpstr>
      <vt:lpstr>Proyecto Boira: Arquitectura de red pública</vt:lpstr>
      <vt:lpstr>Proyecto Boira: Arquitectura lógica</vt:lpstr>
      <vt:lpstr>Proyecto Boira: Casos de uso</vt:lpstr>
      <vt:lpstr>Proyecto Boira: Casos de uso</vt:lpstr>
      <vt:lpstr>Proyecto Boira: Casos de uso</vt:lpstr>
      <vt:lpstr>Proyecto Boira: Casos de uso</vt:lpstr>
      <vt:lpstr>Proyecto Boira: Casos de uso</vt:lpstr>
      <vt:lpstr>Proyecto Boira: Casos de uso</vt:lpstr>
      <vt:lpstr>Proyecto Boira: Caso de uso UAL</vt:lpstr>
      <vt:lpstr>Proyecto Boira: Caso de uso EHU</vt:lpstr>
      <vt:lpstr>Proyecto Boira: Roadmap</vt:lpstr>
      <vt:lpstr>Proyecto Boira: Resumen DAFO</vt:lpstr>
      <vt:lpstr>Proyecto Boira: Lecciones aprendidas</vt:lpstr>
      <vt:lpstr>Proyecto Boira: Referencias y preguntas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Aída Gómez González</dc:creator>
  <cp:lastModifiedBy>IÑAKI ORTEGA VERGARA</cp:lastModifiedBy>
  <cp:revision>7</cp:revision>
  <cp:lastPrinted>2026-06-19T07:49:46Z</cp:lastPrinted>
  <dcterms:created xsi:type="dcterms:W3CDTF">2026-06-10T08:10:35Z</dcterms:created>
  <dcterms:modified xsi:type="dcterms:W3CDTF">2026-06-19T11:51:20Z</dcterms:modified>
</cp:coreProperties>
</file>