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9" r:id="rId3"/>
    <p:sldId id="260" r:id="rId4"/>
    <p:sldId id="261" r:id="rId5"/>
    <p:sldId id="262" r:id="rId6"/>
    <p:sldId id="263" r:id="rId7"/>
    <p:sldId id="272" r:id="rId8"/>
    <p:sldId id="275" r:id="rId9"/>
    <p:sldId id="264" r:id="rId10"/>
    <p:sldId id="273" r:id="rId11"/>
    <p:sldId id="265" r:id="rId12"/>
    <p:sldId id="270" r:id="rId13"/>
    <p:sldId id="276" r:id="rId14"/>
    <p:sldId id="278" r:id="rId15"/>
    <p:sldId id="279" r:id="rId16"/>
    <p:sldId id="280" r:id="rId17"/>
    <p:sldId id="266" r:id="rId18"/>
    <p:sldId id="267" r:id="rId19"/>
    <p:sldId id="268" r:id="rId20"/>
    <p:sldId id="269" r:id="rId21"/>
    <p:sldId id="271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8A47F-679C-4AE1-AE42-39C4EC6D6055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EDA67-A007-434B-B4C8-168E629437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476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934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CD137-5A2B-1047-3F78-1597D7547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38C4946-48A0-CE59-B152-1D685CB95D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951E00E-D81C-E83D-7C22-7871FD554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0ADC6B3-FB41-61B6-D91E-F02359CE42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7009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F98D-F156-02DA-A621-A5C5DA272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053A3D6-09D8-909A-8B94-C13E06A83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3B8222-8E24-142D-D53B-29DEF64073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B465E9-EBD6-F6D0-54BE-B6DC4F8DF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7628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F1C96-F59D-E038-9C51-71991DBDA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E1CFC2C-77A6-A844-8139-509771B63B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BAE0099-7A90-111E-BB6D-02A245F20C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886E74-042D-E0CE-E39D-A8CE4A36D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60441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4DD61-6B80-68E0-F9FE-4A0AF8C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1251AF9-85CE-9207-FEE1-E761DA546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1A0FAE8-306C-4F5F-6787-A17045262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606B8A-1CC0-EFA4-CE26-D00EBE784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2838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4CB49-2013-E7BC-2589-781B1FEBA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2239AEE-E0F7-9C85-39A9-9D859A3F0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1A14DBE-5EED-D3D1-1E1E-DBB3543FD7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E10DBD2-067C-5314-7767-3286897826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137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562C8-04BB-1A08-F431-35FBC5BED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6BD8E7D-FE2D-6F37-EBEE-91D07DB5CA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C7A58B-EF5A-D9E8-1F29-17C1EB53A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A05270B-F554-225C-0357-E6FB2E86D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11413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FC4DC-E415-9678-C8B0-72FB34BC9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1B22CE-0093-0E2A-FE95-95D0638151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93134E-4480-3F2C-5889-17BB216291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4F835D-FF0A-55FF-8C24-B74BB36FC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0986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6451E-9001-0219-F845-E0AFD7FD6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A55DC00-FACF-DB25-795E-CD4809834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539103D-2230-B7BF-D517-028464DA7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32631E-2B15-229D-77ED-152D979DF2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717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16038-666B-05A2-D2E2-4C67F5FC2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E7623C-9057-5C58-7B25-8D6665FC2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A5DE2FA-8A47-AA6B-AD65-72B6749BC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30EC67B-ED72-B511-CB13-FEE0AFACDC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50228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DD6B1-6210-1C6A-1B29-F29537E9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DB3F355-9C64-4AF3-396E-68AE2EB28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2799DBF-3343-9900-8A91-DD20FEA214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57CDC5-AD4D-C006-C1AB-AE3AFAD56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8140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B5238-C61C-7718-8D63-AF4156C42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E9CD7D1-4597-D2B2-2109-9608A076E9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A2FD809-33A0-D294-6498-02EF897945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CD93C5-F1D7-027E-4C96-520F735ECD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435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06AF5-18E6-6A22-D4C5-DBD7970F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BA7E75F-B1BE-FF50-7A60-2A10CFF289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6FFAD49-AEC2-D005-8BC7-798B86706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44ED26-0763-B32A-AFD9-9F665C438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0031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FE40E-4F2C-C8E3-56F9-913E38495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F67EC99-C551-5199-5CDB-2D5003F4F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7BF464A-48D4-B5C3-171A-7AF59D568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68F8182-C55B-FE8A-6E55-FBFC3D0DE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92224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FEC98-2AB3-CEE0-EBF1-411515ACE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1CA6C2E-C493-6B04-2639-9317223FD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808CC0B-A986-F6E5-5FB2-AB95CA5D3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30DC63-17BD-F9B3-3B8B-A74F54EB7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015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ED1D8-65FE-3513-0F3B-9C79BC26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F4D0E13-CF92-8885-8078-06FE80B8AD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BD19B66-DA21-8794-9F55-1B38C24C5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D9B38EE-90DB-0AB0-812F-BF0620C86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556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4490-4A99-CF16-3278-902D6A773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3C9D0ED-1580-E99B-998C-44F29F219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AF5BDD4-90A0-EE4E-1584-01F26B866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3A859-2F0D-CDE8-A7A1-328971AFD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431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E6C69-42F6-9E21-2F7D-3BF362A43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D90E9BC-1911-30CD-11BC-6F85156F3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2FC689B-DF3D-194C-0EF5-5C032418E8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945E40-36C8-B70E-3784-852C66992A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6593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944C4-702E-B697-E9EF-9D6F21EFD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CA8C55C-F6E1-268F-FF34-CD94EBD7F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41300BB-3529-7C3E-5D42-63DDFA9449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803D0-1108-BC29-79E7-A0AF5D3EE1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3334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8C539-1C36-62FB-83D4-7F3EA9721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70C22E-BD60-EFA9-D62E-1AD0753126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4B7FD0A-205F-0A97-DECA-C9715FD32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F60FB4D-B97E-C126-B2D2-5955A41121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445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72004-48BF-631A-9282-3EA39550A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50FEB05-102D-0AD5-993F-26D09133F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7C4CB26-8E07-E8B3-A86E-F38DC15A9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524923-0FFD-6171-01DD-FCCE80018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6101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C4CB4-C8F9-373E-1A7A-1ED9EECE0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93EBA24-8C31-1E3D-85DE-9DABA7A92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62461D1-AE10-6E9B-4ACC-BE9195558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099F5B2-6CD0-7666-3BC7-AFFE90E4C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EDA67-A007-434B-B4C8-168E629437DC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0292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406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277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252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429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8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870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683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16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2927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191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120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892784-90E7-4F08-8C58-D762C73F422E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078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7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5.png"/><Relationship Id="rId5" Type="http://schemas.openxmlformats.org/officeDocument/2006/relationships/image" Target="../media/image12.pn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11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0.png"/><Relationship Id="rId7" Type="http://schemas.openxmlformats.org/officeDocument/2006/relationships/image" Target="../media/image4.png"/><Relationship Id="rId12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42.png"/><Relationship Id="rId5" Type="http://schemas.openxmlformats.org/officeDocument/2006/relationships/image" Target="../media/image11.png"/><Relationship Id="rId10" Type="http://schemas.openxmlformats.org/officeDocument/2006/relationships/image" Target="../media/image41.jpe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10" Type="http://schemas.openxmlformats.org/officeDocument/2006/relationships/image" Target="../media/image45.png"/><Relationship Id="rId4" Type="http://schemas.openxmlformats.org/officeDocument/2006/relationships/image" Target="../media/image11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10" Type="http://schemas.openxmlformats.org/officeDocument/2006/relationships/image" Target="../media/image48.png"/><Relationship Id="rId4" Type="http://schemas.openxmlformats.org/officeDocument/2006/relationships/image" Target="../media/image11.pn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50.png"/><Relationship Id="rId4" Type="http://schemas.openxmlformats.org/officeDocument/2006/relationships/image" Target="../media/image11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6.jpe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hyperlink" Target="mailto:Vicente.martin@upm.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7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55.png"/><Relationship Id="rId5" Type="http://schemas.openxmlformats.org/officeDocument/2006/relationships/image" Target="../media/image12.png"/><Relationship Id="rId10" Type="http://schemas.openxmlformats.org/officeDocument/2006/relationships/image" Target="../media/image54.png"/><Relationship Id="rId4" Type="http://schemas.openxmlformats.org/officeDocument/2006/relationships/image" Target="../media/image11.png"/><Relationship Id="rId9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3.jpeg"/><Relationship Id="rId18" Type="http://schemas.openxmlformats.org/officeDocument/2006/relationships/image" Target="../media/image28.jpe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image" Target="../media/image22.pn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12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1.jpeg"/><Relationship Id="rId5" Type="http://schemas.openxmlformats.org/officeDocument/2006/relationships/image" Target="../media/image12.png"/><Relationship Id="rId10" Type="http://schemas.openxmlformats.org/officeDocument/2006/relationships/image" Target="../media/image30.jpeg"/><Relationship Id="rId4" Type="http://schemas.openxmlformats.org/officeDocument/2006/relationships/image" Target="../media/image11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7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5.png"/><Relationship Id="rId5" Type="http://schemas.openxmlformats.org/officeDocument/2006/relationships/image" Target="../media/image12.png"/><Relationship Id="rId10" Type="http://schemas.openxmlformats.org/officeDocument/2006/relationships/image" Target="../media/image34.png"/><Relationship Id="rId4" Type="http://schemas.openxmlformats.org/officeDocument/2006/relationships/image" Target="../media/image11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2F13-74E8-6D1A-A332-C6D00F8C0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71BA2044-2E07-3292-2556-033D924FCDCB}"/>
              </a:ext>
            </a:extLst>
          </p:cNvPr>
          <p:cNvGrpSpPr/>
          <p:nvPr/>
        </p:nvGrpSpPr>
        <p:grpSpPr>
          <a:xfrm>
            <a:off x="1" y="5557792"/>
            <a:ext cx="9143999" cy="1300208"/>
            <a:chOff x="1" y="5557792"/>
            <a:chExt cx="9143999" cy="1300208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78044C46-C445-0467-90E2-988136F77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015068" y="5557792"/>
              <a:ext cx="4580465" cy="1300208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55FEF1B-7AE9-FADE-12B8-E411338B5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557792"/>
              <a:ext cx="2015068" cy="1300208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D088DFB-69FB-EE69-98A6-778E83F2B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595533" y="5557792"/>
              <a:ext cx="2548467" cy="1300208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ABA62CAE-2CCF-18CA-AE4B-6A6BC60FD141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6832AF0B-EF75-C32E-07E3-CFF03DD4A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7FDDC41-0A97-FFDE-E67F-AB161F6AB0FE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4E8D094-E83F-F9FB-D679-19C503A72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D4D6965D-1B29-4CBD-E676-EB6EBB64BF27}"/>
              </a:ext>
            </a:extLst>
          </p:cNvPr>
          <p:cNvSpPr txBox="1"/>
          <p:nvPr/>
        </p:nvSpPr>
        <p:spPr>
          <a:xfrm>
            <a:off x="2283423" y="864540"/>
            <a:ext cx="6642134" cy="2092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03006"/>
              </a:lnSpc>
            </a:pPr>
            <a:r>
              <a:rPr lang="es-ES" sz="4400" kern="0" dirty="0">
                <a:ea typeface="+mn-lt"/>
                <a:cs typeface="+mn-lt"/>
                <a:sym typeface="Poppins"/>
              </a:rPr>
              <a:t>Sistemas de distribución cuántica de clave reales. Un caso de uso completo</a:t>
            </a:r>
            <a:endParaRPr lang="es-ES" sz="3600" dirty="0">
              <a:ea typeface="+mn-lt"/>
              <a:cs typeface="+mn-lt"/>
            </a:endParaRPr>
          </a:p>
        </p:txBody>
      </p:sp>
      <p:sp>
        <p:nvSpPr>
          <p:cNvPr id="18" name="Google Shape;89;p1">
            <a:extLst>
              <a:ext uri="{FF2B5EF4-FFF2-40B4-BE49-F238E27FC236}">
                <a16:creationId xmlns:a16="http://schemas.microsoft.com/office/drawing/2014/main" id="{5BC54F44-F112-548B-AAE2-89CE04A86F4E}"/>
              </a:ext>
            </a:extLst>
          </p:cNvPr>
          <p:cNvSpPr txBox="1"/>
          <p:nvPr/>
        </p:nvSpPr>
        <p:spPr>
          <a:xfrm>
            <a:off x="194731" y="3410131"/>
            <a:ext cx="8730827" cy="114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03006"/>
              </a:lnSpc>
            </a:pPr>
            <a:r>
              <a:rPr lang="es-ES" sz="2400" kern="0" dirty="0">
                <a:ea typeface="+mn-lt"/>
                <a:cs typeface="+mn-lt"/>
                <a:sym typeface="Poppins"/>
              </a:rPr>
              <a:t>A Coruña, 24 de junio de 2026</a:t>
            </a:r>
            <a:br>
              <a:rPr lang="es-ES" sz="2400" kern="0" dirty="0">
                <a:ea typeface="+mn-lt"/>
                <a:cs typeface="+mn-lt"/>
                <a:sym typeface="Poppins"/>
              </a:rPr>
            </a:br>
            <a:r>
              <a:rPr lang="es-ES" sz="2400" kern="0" dirty="0">
                <a:ea typeface="+mn-lt"/>
                <a:cs typeface="+mn-lt"/>
                <a:sym typeface="Poppins"/>
              </a:rPr>
              <a:t>Alberto Juan Sebastián Lombraña, Patricio Arévalo Padilla, Vicente Martín</a:t>
            </a:r>
            <a:endParaRPr lang="es-ES" dirty="0">
              <a:ea typeface="+mn-lt"/>
              <a:cs typeface="+mn-lt"/>
            </a:endParaRPr>
          </a:p>
        </p:txBody>
      </p:sp>
      <p:pic>
        <p:nvPicPr>
          <p:cNvPr id="4" name="Imagen 1" descr="UNIVERSIDAD POLITÉCNICA DE MADRID (UPM) – Ametic">
            <a:extLst>
              <a:ext uri="{FF2B5EF4-FFF2-40B4-BE49-F238E27FC236}">
                <a16:creationId xmlns:a16="http://schemas.microsoft.com/office/drawing/2014/main" id="{CFEF5DFF-CD75-E0C2-7466-E80570A13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713" y="4605825"/>
            <a:ext cx="9366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2127116951">
            <a:extLst>
              <a:ext uri="{FF2B5EF4-FFF2-40B4-BE49-F238E27FC236}">
                <a16:creationId xmlns:a16="http://schemas.microsoft.com/office/drawing/2014/main" id="{0B5D985D-1CDF-9DB4-9C5A-0B991D909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338" y="4605825"/>
            <a:ext cx="1722438" cy="37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643364605" descr="https://jardindelpapagayo.com/wp-content/uploads/2023/02/ES-Financiado-por-la-Union-Europea_POS-1024x301.jpg">
            <a:extLst>
              <a:ext uri="{FF2B5EF4-FFF2-40B4-BE49-F238E27FC236}">
                <a16:creationId xmlns:a16="http://schemas.microsoft.com/office/drawing/2014/main" id="{F6833D13-42F3-74A2-358D-30CCACD5A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0776" y="4654530"/>
            <a:ext cx="14097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81D98278-2F16-0592-1D36-BB6035021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5041706"/>
            <a:ext cx="61350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4900" algn="r"/>
                <a:tab pos="2700338" algn="ctr"/>
                <a:tab pos="5400675" algn="r"/>
              </a:tabLst>
            </a:pP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Proyecto «Hub Nacional de Excelencia en Comunicaciones Cuánticas», financiado por el Ministerio para la Transformación Digital</a:t>
            </a:r>
            <a:b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y de la Función Pública en el marco del Plan de Recuperación, Transformación y Resiliencia y el Mecanismo de Recuperación y </a:t>
            </a:r>
            <a:b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Resiliencia. Financiado por la Unión Europea - </a:t>
            </a:r>
            <a:r>
              <a:rPr kumimoji="0" lang="es-ES" sz="800" b="0" i="0" u="none" strike="noStrike" cap="none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NextGenerationEU</a:t>
            </a: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s-ES" sz="1800" b="0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72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05D76-2224-56D5-30B5-FE5E2C112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5AA56A01-0429-43C0-07BF-CF484B0450CC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2215374-B4B1-9247-FDB4-1F7B4684A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7FA7D0C2-2F34-D58E-8A02-5DFAE3F72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47AD53A-448D-E25D-7587-13D35B173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50E271F-3DBE-68FA-1650-409E1763994E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F7B66020-4B42-A3B6-BAC2-A95CA27BB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CB55FD1C-7BFC-A0F5-DA3A-BC6C420362A0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B37786C6-6EAC-4C68-67E1-AB6BAF2CA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C580AA75-0FB7-938B-0F3E-3BFC5BAE8FF7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Licitación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24" name="Imagen 2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B6C9B419-2AD1-4993-2469-565E3C1C92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106" y="712644"/>
            <a:ext cx="7466371" cy="3168002"/>
          </a:xfrm>
          <a:prstGeom prst="rect">
            <a:avLst/>
          </a:prstGeom>
        </p:spPr>
      </p:pic>
      <p:pic>
        <p:nvPicPr>
          <p:cNvPr id="25" name="Imagen 2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EAEC2EB1-4D82-29F5-BB2F-8505ECF9AB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98" y="1314175"/>
            <a:ext cx="7880501" cy="2666982"/>
          </a:xfrm>
          <a:prstGeom prst="rect">
            <a:avLst/>
          </a:prstGeom>
        </p:spPr>
      </p:pic>
      <p:pic>
        <p:nvPicPr>
          <p:cNvPr id="28" name="Imagen 27" descr="Texto, Aplicación&#10;&#10;Descripción generada automáticamente">
            <a:extLst>
              <a:ext uri="{FF2B5EF4-FFF2-40B4-BE49-F238E27FC236}">
                <a16:creationId xmlns:a16="http://schemas.microsoft.com/office/drawing/2014/main" id="{330EDB08-2A1E-265F-3D81-42F763270A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710" y="2179459"/>
            <a:ext cx="5807831" cy="35028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8F69C9AD-3E24-0BEC-7A60-72DFDE5410FD}"/>
              </a:ext>
            </a:extLst>
          </p:cNvPr>
          <p:cNvSpPr/>
          <p:nvPr/>
        </p:nvSpPr>
        <p:spPr>
          <a:xfrm>
            <a:off x="4826000" y="2275840"/>
            <a:ext cx="94488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33" name="Marcador de número de diapositiva 2">
            <a:extLst>
              <a:ext uri="{FF2B5EF4-FFF2-40B4-BE49-F238E27FC236}">
                <a16:creationId xmlns:a16="http://schemas.microsoft.com/office/drawing/2014/main" id="{D62CBDF7-23EC-A400-0DE8-F40F50B90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2BEAE9C-9D35-47C0-A36C-38751CE50BFF}" type="slidenum">
              <a:rPr lang="es-ES" noProof="0" smtClean="0"/>
              <a:t>10</a:t>
            </a:fld>
            <a:endParaRPr lang="es-ES" noProof="0" dirty="0"/>
          </a:p>
        </p:txBody>
      </p:sp>
      <p:pic>
        <p:nvPicPr>
          <p:cNvPr id="30" name="Imagen 29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B8916B5-F3EE-2B9F-4955-B167CF1406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337" y="1343376"/>
            <a:ext cx="3203101" cy="2537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 descr="Interfaz de usuario gráfica, Texto, Correo electrónico&#10;&#10;Descripción generada automáticamente">
            <a:extLst>
              <a:ext uri="{FF2B5EF4-FFF2-40B4-BE49-F238E27FC236}">
                <a16:creationId xmlns:a16="http://schemas.microsoft.com/office/drawing/2014/main" id="{EAD0CA05-80EC-1450-DA18-98999C902FC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7534" y="3169386"/>
            <a:ext cx="3336268" cy="26945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1AC5500-7F46-84B3-7EA4-C6E81DC425B4}"/>
              </a:ext>
            </a:extLst>
          </p:cNvPr>
          <p:cNvSpPr/>
          <p:nvPr/>
        </p:nvSpPr>
        <p:spPr>
          <a:xfrm>
            <a:off x="927454" y="1872424"/>
            <a:ext cx="7503947" cy="293644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Google Shape;89;p1">
            <a:extLst>
              <a:ext uri="{FF2B5EF4-FFF2-40B4-BE49-F238E27FC236}">
                <a16:creationId xmlns:a16="http://schemas.microsoft.com/office/drawing/2014/main" id="{44B2A292-217A-A5B9-4AF6-7E14CAE8A7A6}"/>
              </a:ext>
            </a:extLst>
          </p:cNvPr>
          <p:cNvSpPr txBox="1"/>
          <p:nvPr/>
        </p:nvSpPr>
        <p:spPr>
          <a:xfrm>
            <a:off x="3632103" y="2317455"/>
            <a:ext cx="4701465" cy="20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03006"/>
              </a:lnSpc>
            </a:pPr>
            <a:r>
              <a:rPr lang="es-ES" sz="6600" kern="0" dirty="0">
                <a:ea typeface="+mn-lt"/>
                <a:cs typeface="+mn-lt"/>
                <a:sym typeface="Poppins"/>
              </a:rPr>
              <a:t>IRIS-CUANTICAS</a:t>
            </a:r>
            <a:endParaRPr lang="es-ES" sz="5400" dirty="0">
              <a:ea typeface="+mn-lt"/>
              <a:cs typeface="+mn-lt"/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F03C7F09-1542-44D5-4AEE-4F411B07E5D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86195" y="2476704"/>
            <a:ext cx="2394455" cy="172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25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9ACEE-4DF2-2846-0452-5FA9FDA38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Cuadrado&#10;&#10;El contenido generado por IA puede ser incorrecto.">
            <a:extLst>
              <a:ext uri="{FF2B5EF4-FFF2-40B4-BE49-F238E27FC236}">
                <a16:creationId xmlns:a16="http://schemas.microsoft.com/office/drawing/2014/main" id="{9BC854E3-8749-4E6B-D2FC-5166A8CF7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619" y="1022082"/>
            <a:ext cx="3157579" cy="156127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A109B887-D643-29DA-1BC6-B3891B2D9789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DFE5CB9-5D26-D15F-B136-B957AB6EE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FBB1771-5423-676A-3067-D692F0317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972577B-31A3-91E4-EAD5-55D7500D0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FE07C8D7-8583-D491-46C0-92F2923CBF30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F128925E-4D6D-717E-6D93-848CFF4EB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54BF1276-51EF-5418-3F54-400A1DFD026D}"/>
                </a:ext>
              </a:extLst>
            </p:cNvPr>
            <p:cNvPicPr/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AC8C180D-6E3D-A9B5-92AC-862423A61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616A4CCE-4D8A-1564-AF33-22CBB4FAA3E0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Integración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17E5D6C-99E1-334D-198E-E22FE684B84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3794" y="829753"/>
            <a:ext cx="3225532" cy="253086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AF34740-1C76-8ABE-AB6D-22EDEC10A5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192" y="3489086"/>
            <a:ext cx="3568736" cy="240513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3F00CACD-027A-477D-9F1F-C23AD7392990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578" y="2840079"/>
            <a:ext cx="3952537" cy="272026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93523B5-C910-793F-589A-7A8F5613C8AC}"/>
              </a:ext>
            </a:extLst>
          </p:cNvPr>
          <p:cNvSpPr/>
          <p:nvPr/>
        </p:nvSpPr>
        <p:spPr>
          <a:xfrm>
            <a:off x="619723" y="1052270"/>
            <a:ext cx="682326" cy="11507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32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D7546-38CE-7C89-85BB-7E549BD72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AC9A4F80-E708-755A-8B6B-ABAF42B1F17A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B969A7E-6B45-5C39-F0A3-A23B03CBE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9BA81C3-B265-216E-7ED5-6B603ACA1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FED6C371-4974-D90A-BD87-1CE15045B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37E1F12-BDDE-3159-BF59-C948D36018A0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8C3D277F-79C8-A38D-AA70-0B5AE0B73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EA716BC-EF50-E592-281D-B04A2FDBEC81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35C989FA-0005-90F4-4572-43319CB73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26BFA69A-14C6-C8EC-A758-59DC4C671F1C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Gestión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6" name="Imagen 15" descr="Una captura de pantalla de una computadora&#10;&#10;El contenido generado por IA puede ser incorrecto.">
            <a:extLst>
              <a:ext uri="{FF2B5EF4-FFF2-40B4-BE49-F238E27FC236}">
                <a16:creationId xmlns:a16="http://schemas.microsoft.com/office/drawing/2014/main" id="{BA394ED3-72E5-7B5B-523F-7457C13D25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96" y="629918"/>
            <a:ext cx="7643905" cy="61151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3199527C-175C-08D2-63EE-64E3D10CFCEC}"/>
              </a:ext>
            </a:extLst>
          </p:cNvPr>
          <p:cNvSpPr/>
          <p:nvPr/>
        </p:nvSpPr>
        <p:spPr>
          <a:xfrm>
            <a:off x="5021398" y="1651000"/>
            <a:ext cx="1531799" cy="3132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5C24DCC-7A7E-6B9A-D42F-C4319D2E93FB}"/>
              </a:ext>
            </a:extLst>
          </p:cNvPr>
          <p:cNvSpPr/>
          <p:nvPr/>
        </p:nvSpPr>
        <p:spPr>
          <a:xfrm>
            <a:off x="5554133" y="2082799"/>
            <a:ext cx="2523066" cy="2370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B73527B-E0FA-CFDC-0051-CB79A023EF53}"/>
              </a:ext>
            </a:extLst>
          </p:cNvPr>
          <p:cNvSpPr/>
          <p:nvPr/>
        </p:nvSpPr>
        <p:spPr>
          <a:xfrm>
            <a:off x="5257800" y="4331074"/>
            <a:ext cx="2838027" cy="266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261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B3596-BA8C-D966-D993-568DBF50D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7FE3BD3A-77CB-1908-9022-32AC602AAE4C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03F0DAF-E824-37CC-5A56-79C01767F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E8107BF3-BCF0-E566-CEA4-0F8C84613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705364E-CACB-E44C-BA48-9962F56C4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64677218-78C1-8D2F-4684-E6F9672B5BD2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3D4406CC-59CD-260F-79E7-A3452352D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888EF8E-1E3E-4BE4-B9F1-90D706D9FFDF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3EA8ABCA-18D8-7E3C-9686-DF49A39DE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67A62FFD-4DE7-A88C-99B2-BA17AC46622C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Gestión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6" name="Imagen 15" descr="Una captura de pantalla de una computadora&#10;&#10;El contenido generado por IA puede ser incorrecto.">
            <a:extLst>
              <a:ext uri="{FF2B5EF4-FFF2-40B4-BE49-F238E27FC236}">
                <a16:creationId xmlns:a16="http://schemas.microsoft.com/office/drawing/2014/main" id="{E70DACB0-A6CB-CD59-44FC-A459766890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96" y="629918"/>
            <a:ext cx="7643905" cy="61151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6DCF872-7EDF-6039-88AF-83F3C6471C89}"/>
              </a:ext>
            </a:extLst>
          </p:cNvPr>
          <p:cNvSpPr/>
          <p:nvPr/>
        </p:nvSpPr>
        <p:spPr>
          <a:xfrm>
            <a:off x="5021398" y="1651000"/>
            <a:ext cx="1531799" cy="3132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52121AB-92EB-2B87-2EDD-6C01E5230425}"/>
              </a:ext>
            </a:extLst>
          </p:cNvPr>
          <p:cNvSpPr/>
          <p:nvPr/>
        </p:nvSpPr>
        <p:spPr>
          <a:xfrm>
            <a:off x="5554133" y="2082799"/>
            <a:ext cx="2523066" cy="2370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014D369-6762-1D06-8D28-1FC0E5D80DF3}"/>
              </a:ext>
            </a:extLst>
          </p:cNvPr>
          <p:cNvSpPr/>
          <p:nvPr/>
        </p:nvSpPr>
        <p:spPr>
          <a:xfrm>
            <a:off x="5257800" y="4331074"/>
            <a:ext cx="2838027" cy="266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6E10507-A941-5AC8-790D-93656D4BFE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8791" y="2641380"/>
            <a:ext cx="5101313" cy="3240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7532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55B0-84AC-A7ED-39FA-BDCA5AC37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0972B441-AF50-D024-B8D4-4740B662C44B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A53675C4-5046-173A-EBE0-8104DAD16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BE2F138-F699-9B60-35C7-3ACD00616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D129A5E-5987-A01C-FFF8-436FC0841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A1775C6E-1DCE-FBB4-CB4B-F624D3A95514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8E454ED0-3726-7DB3-2595-C722F1937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ED9C5AD-30F1-DF0B-E766-9F76B0059633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CABF2F80-C9C9-4836-651B-DDE675749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0CC6CDC1-BA2A-C672-62D8-FD4FD7AC5A2D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Gestión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1" name="Imagen 10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886CBB7-561E-CDC6-0097-93E1BB97FF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7" y="1159558"/>
            <a:ext cx="8975385" cy="45388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2217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C816C-AB74-D678-DBA2-F446093F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1A6D763E-A137-709F-E07B-00863F3334E0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C02F7B0-3E2C-D0AB-65E7-EDE1221AD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C0F10B2-B9DA-D5CF-FC94-A4B939626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0B33781-4432-21D0-9D68-89884BFE8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3776195F-6C99-4548-11D3-31C68E1915CD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70E37175-53A6-8705-437E-4CC128B86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10BBDA4-B9FD-B51B-5C17-873F9494AB2F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CDD9F7CB-0903-72F3-00E6-B64B03A3F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CADE8FF6-1DDD-4FF3-7741-91480350823D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Gestión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3" name="Imagen 1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E0E118E-8412-A5DD-2529-9F3AB18E2F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12" y="1218164"/>
            <a:ext cx="8999576" cy="42851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5373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830B-731A-4BC3-757F-984091387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56C22C2-CCB6-A481-7337-9913C0BCB10D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4824E15-3AA1-9F31-B69E-7D29557F0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FB9EA34-F9DA-22DA-F36B-16E23F32F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4F76FA1-F397-F594-B29C-3E6D70FE5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C597558-2C49-0D42-5960-20435DBD3CB7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532EC67D-7C3A-C84F-EE7F-B1F18E948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A28240C-AB72-25E4-914B-9C4B92A1510D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931ED85-BDD0-EA44-A0D8-8607A8A3F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548DA630-7F99-BAE4-1E36-63A8BEA3A890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Gestión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3" name="Imagen 1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53CB036A-9F92-8749-5459-792FE18CB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12" y="1218164"/>
            <a:ext cx="8999576" cy="42851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 descr="Texto&#10;&#10;El contenido generado por IA puede ser incorrecto.">
            <a:extLst>
              <a:ext uri="{FF2B5EF4-FFF2-40B4-BE49-F238E27FC236}">
                <a16:creationId xmlns:a16="http://schemas.microsoft.com/office/drawing/2014/main" id="{F40F438E-2922-F5FA-B7CE-434A120907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24" y="748628"/>
            <a:ext cx="5720930" cy="5777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6216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14104-43CE-7CB4-E7AB-0801FB7D4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43438FF4-B825-CF66-A911-95EA63943476}"/>
              </a:ext>
            </a:extLst>
          </p:cNvPr>
          <p:cNvCxnSpPr/>
          <p:nvPr/>
        </p:nvCxnSpPr>
        <p:spPr>
          <a:xfrm>
            <a:off x="2002218" y="5054602"/>
            <a:ext cx="201944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4" name="Grupo 3">
            <a:extLst>
              <a:ext uri="{FF2B5EF4-FFF2-40B4-BE49-F238E27FC236}">
                <a16:creationId xmlns:a16="http://schemas.microsoft.com/office/drawing/2014/main" id="{FE33EF56-B830-C573-941B-51C0898C8AF1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A0153CCF-FAD1-9633-A899-EF6CCAA65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6898FAF-C722-8AAD-8B5A-2E57CA71B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B3F289D-1E3F-DE4F-0092-82003FFFC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952CB980-F837-6095-0F4F-3D47394FECAB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90A67C0C-FAE0-20FF-F325-13CF60772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5DEED8F7-5FEF-310E-8DC0-8239B255C985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5E4E8901-EBA7-274B-E1F2-92A2BF206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92D86E54-EAC8-0781-0F81-8698C1B362A8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Uso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01D72A5-050D-CEF9-6536-1D122D84334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204" y="1040430"/>
            <a:ext cx="2246245" cy="2556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BB8A75C-F5F2-BE6A-5A5F-03AE3C4895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425" y="1500847"/>
            <a:ext cx="6642135" cy="2899811"/>
          </a:xfrm>
          <a:prstGeom prst="rect">
            <a:avLst/>
          </a:prstGeom>
        </p:spPr>
      </p:pic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A80B8A67-9EC5-FF97-6481-A55E8F398E30}"/>
              </a:ext>
            </a:extLst>
          </p:cNvPr>
          <p:cNvCxnSpPr>
            <a:cxnSpLocks/>
          </p:cNvCxnSpPr>
          <p:nvPr/>
        </p:nvCxnSpPr>
        <p:spPr>
          <a:xfrm flipV="1">
            <a:off x="732219" y="3818467"/>
            <a:ext cx="0" cy="8402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7FD65A0E-429E-3DD5-2AC6-5BA03249B8DF}"/>
              </a:ext>
            </a:extLst>
          </p:cNvPr>
          <p:cNvCxnSpPr>
            <a:cxnSpLocks/>
          </p:cNvCxnSpPr>
          <p:nvPr/>
        </p:nvCxnSpPr>
        <p:spPr>
          <a:xfrm flipV="1">
            <a:off x="4425261" y="3818467"/>
            <a:ext cx="0" cy="8402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23871353-E229-90C9-5B1D-35DF8FFB628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03088" y="4466706"/>
            <a:ext cx="2217031" cy="930582"/>
          </a:xfrm>
          <a:prstGeom prst="rect">
            <a:avLst/>
          </a:prstGeom>
        </p:spPr>
      </p:pic>
      <p:pic>
        <p:nvPicPr>
          <p:cNvPr id="11" name="Imagen 10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08C831F8-652E-2E9B-C744-023CBC36033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109" y="4466706"/>
            <a:ext cx="2217031" cy="93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36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671F9-046D-EA55-7B20-077FD0CD7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5A3F3A0B-AAF4-BF02-EF55-6FC4F766D86D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F4CA27F3-6A2C-5E2A-B8E7-8F95651D4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2E93C00-0032-36B8-ECF6-64A6CC00D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9D5F422-32BD-D9E8-10E5-1C2BFBA68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0CC0A84-8012-C9C5-D280-B32ABA3A4FCF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B999743E-4717-894E-9BFE-D1B3D4828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512768B-2440-522B-CBB5-1C5C0393EF2B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FAF12EC-6F4E-3971-057D-05CB2E972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1D090E7A-0D47-7428-987C-3B7D5735448D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Uso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1" name="Imagen 10" descr="Marco decorativo representando una terminal de Línux.">
            <a:extLst>
              <a:ext uri="{FF2B5EF4-FFF2-40B4-BE49-F238E27FC236}">
                <a16:creationId xmlns:a16="http://schemas.microsoft.com/office/drawing/2014/main" id="{EB3013E7-917A-541C-2505-88647C8B45F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593" y="502266"/>
            <a:ext cx="8515350" cy="5591175"/>
          </a:xfrm>
          <a:prstGeom prst="rect">
            <a:avLst/>
          </a:prstGeom>
        </p:spPr>
      </p:pic>
      <p:sp>
        <p:nvSpPr>
          <p:cNvPr id="12" name="CuadroTexto 11" descr="Texto en terminal de Línux. Hay símbolos de dólar indicando el inicio de cada sentencia a modo de promt. ">
            <a:extLst>
              <a:ext uri="{FF2B5EF4-FFF2-40B4-BE49-F238E27FC236}">
                <a16:creationId xmlns:a16="http://schemas.microsoft.com/office/drawing/2014/main" id="{07EDF2FF-70CA-3172-106A-67036AED49AE}"/>
              </a:ext>
            </a:extLst>
          </p:cNvPr>
          <p:cNvSpPr txBox="1"/>
          <p:nvPr/>
        </p:nvSpPr>
        <p:spPr>
          <a:xfrm>
            <a:off x="654743" y="1163371"/>
            <a:ext cx="8022532" cy="32932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" sz="1600" b="1" dirty="0">
                <a:solidFill>
                  <a:schemeClr val="accent2">
                    <a:lumMod val="75000"/>
                  </a:schemeClr>
                </a:solidFill>
                <a:latin typeface="Consolas"/>
                <a:ea typeface="+mn-lt"/>
                <a:cs typeface="+mn-lt"/>
              </a:rPr>
              <a:t>admin@app_alice$</a:t>
            </a:r>
            <a:r>
              <a:rPr lang="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</a:rPr>
              <a:t> 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curl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 http://alice_qkd/api/v1/bobsae/keys/enc_keys -H “x-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forwarded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-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for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: 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alicesae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 </a:t>
            </a:r>
          </a:p>
          <a:p>
            <a:endParaRPr lang="es-ES" sz="1600" b="1" dirty="0">
              <a:solidFill>
                <a:srgbClr val="EFEFEF"/>
              </a:solidFill>
              <a:latin typeface="Consolas"/>
              <a:ea typeface="+mn-lt"/>
              <a:cs typeface="+mn-lt"/>
              <a:sym typeface="Consolas"/>
            </a:endParaRPr>
          </a:p>
          <a:p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{“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keys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”: [{“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key_ID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”: “&lt;TOKEN&gt;” “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key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”: &lt;SECRETO&gt; }]}</a:t>
            </a:r>
          </a:p>
          <a:p>
            <a:endParaRPr lang="es" sz="1600" b="1" dirty="0">
              <a:solidFill>
                <a:srgbClr val="EFEFEF"/>
              </a:solidFill>
              <a:latin typeface="Consolas"/>
              <a:ea typeface="+mn-lt"/>
              <a:cs typeface="+mn-lt"/>
            </a:endParaRPr>
          </a:p>
          <a:p>
            <a:r>
              <a:rPr lang="es" sz="1600" b="1" dirty="0">
                <a:solidFill>
                  <a:schemeClr val="accent2">
                    <a:lumMod val="75000"/>
                  </a:schemeClr>
                </a:solidFill>
                <a:latin typeface="Consolas"/>
                <a:ea typeface="+mn-lt"/>
                <a:cs typeface="+mn-lt"/>
              </a:rPr>
              <a:t>admin@app_bob$</a:t>
            </a:r>
            <a:r>
              <a:rPr lang="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</a:rPr>
              <a:t> 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curl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 http://bob_qkd/api/v1/alicesae/keys/dec_keys?key_ID=&lt;TOKEN&gt; </a:t>
            </a:r>
            <a:b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</a:b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-H “x-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forwarded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-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for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: 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bobsae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 </a:t>
            </a:r>
          </a:p>
          <a:p>
            <a:endParaRPr lang="es-ES" sz="1600" b="1" dirty="0">
              <a:solidFill>
                <a:srgbClr val="EFEFEF"/>
              </a:solidFill>
              <a:latin typeface="Consolas"/>
              <a:ea typeface="+mn-lt"/>
              <a:cs typeface="+mn-lt"/>
              <a:sym typeface="Consolas"/>
            </a:endParaRPr>
          </a:p>
          <a:p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{“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keys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”: [{“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key_ID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”: “&lt;TOKEN&gt;” “</a:t>
            </a:r>
            <a:r>
              <a:rPr lang="es-ES" sz="1600" b="1" dirty="0" err="1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key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”: &lt;SECRETO&gt; }]}</a:t>
            </a:r>
          </a:p>
          <a:p>
            <a:endParaRPr lang="es-ES" sz="1600" b="1" dirty="0">
              <a:solidFill>
                <a:srgbClr val="EFEFEF"/>
              </a:solidFill>
              <a:latin typeface="Consolas"/>
              <a:ea typeface="+mn-lt"/>
              <a:cs typeface="+mn-lt"/>
              <a:sym typeface="Consolas"/>
            </a:endParaRPr>
          </a:p>
          <a:p>
            <a:endParaRPr lang="es-ES" sz="1600" b="1" dirty="0">
              <a:solidFill>
                <a:srgbClr val="EFEFEF"/>
              </a:solidFill>
              <a:latin typeface="Consolas"/>
              <a:ea typeface="+mn-lt"/>
              <a:cs typeface="+mn-lt"/>
              <a:sym typeface="Consolas"/>
            </a:endParaRPr>
          </a:p>
          <a:p>
            <a:r>
              <a:rPr lang="es" sz="1600" b="1" dirty="0">
                <a:solidFill>
                  <a:schemeClr val="accent2">
                    <a:lumMod val="75000"/>
                  </a:schemeClr>
                </a:solidFill>
                <a:latin typeface="Consolas"/>
                <a:ea typeface="+mn-lt"/>
                <a:cs typeface="+mn-lt"/>
              </a:rPr>
              <a:t>admin@app_bob$</a:t>
            </a:r>
            <a:r>
              <a:rPr lang="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</a:rPr>
              <a:t> openssl enc –aes256 –k </a:t>
            </a:r>
            <a:r>
              <a:rPr lang="es-ES" sz="1600" b="1" dirty="0">
                <a:solidFill>
                  <a:srgbClr val="EFEFEF"/>
                </a:solidFill>
                <a:latin typeface="Consolas"/>
                <a:ea typeface="+mn-lt"/>
                <a:cs typeface="+mn-lt"/>
                <a:sym typeface="Consolas"/>
              </a:rPr>
              <a:t>&lt;SECRETO&gt; -d -in (···)</a:t>
            </a:r>
          </a:p>
        </p:txBody>
      </p:sp>
      <p:sp>
        <p:nvSpPr>
          <p:cNvPr id="15" name="Cerrar llave 14">
            <a:extLst>
              <a:ext uri="{FF2B5EF4-FFF2-40B4-BE49-F238E27FC236}">
                <a16:creationId xmlns:a16="http://schemas.microsoft.com/office/drawing/2014/main" id="{4F9A1A14-25B6-0A9D-3AD5-F098515EC856}"/>
              </a:ext>
            </a:extLst>
          </p:cNvPr>
          <p:cNvSpPr/>
          <p:nvPr/>
        </p:nvSpPr>
        <p:spPr>
          <a:xfrm>
            <a:off x="9355318" y="2372386"/>
            <a:ext cx="212178" cy="1058490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97D3D5A-EE68-1BF4-4112-ED54483C9846}"/>
              </a:ext>
            </a:extLst>
          </p:cNvPr>
          <p:cNvSpPr txBox="1"/>
          <p:nvPr/>
        </p:nvSpPr>
        <p:spPr>
          <a:xfrm>
            <a:off x="9532592" y="2435395"/>
            <a:ext cx="99974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clave de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sesión </a:t>
            </a:r>
          </a:p>
          <a:p>
            <a:r>
              <a:rPr lang="es-ES" b="1">
                <a:solidFill>
                  <a:schemeClr val="bg1"/>
                </a:solidFill>
                <a:latin typeface="Times New Roman"/>
                <a:cs typeface="Times New Roman"/>
              </a:rPr>
              <a:t>en A</a:t>
            </a:r>
          </a:p>
        </p:txBody>
      </p:sp>
      <p:sp>
        <p:nvSpPr>
          <p:cNvPr id="18" name="Cerrar llave 17">
            <a:extLst>
              <a:ext uri="{FF2B5EF4-FFF2-40B4-BE49-F238E27FC236}">
                <a16:creationId xmlns:a16="http://schemas.microsoft.com/office/drawing/2014/main" id="{A5A58963-D7CC-0388-D545-DE036DD672C2}"/>
              </a:ext>
            </a:extLst>
          </p:cNvPr>
          <p:cNvSpPr/>
          <p:nvPr/>
        </p:nvSpPr>
        <p:spPr>
          <a:xfrm>
            <a:off x="9355318" y="1462731"/>
            <a:ext cx="212178" cy="876301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AC56051-4086-1D0D-D8F5-FB7816D5E33D}"/>
              </a:ext>
            </a:extLst>
          </p:cNvPr>
          <p:cNvSpPr txBox="1"/>
          <p:nvPr/>
        </p:nvSpPr>
        <p:spPr>
          <a:xfrm>
            <a:off x="9541817" y="1439216"/>
            <a:ext cx="111015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clave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pública</a:t>
            </a:r>
          </a:p>
          <a:p>
            <a:r>
              <a:rPr lang="es-ES" b="1">
                <a:solidFill>
                  <a:schemeClr val="bg1"/>
                </a:solidFill>
                <a:latin typeface="Times New Roman"/>
                <a:cs typeface="Times New Roman"/>
              </a:rPr>
              <a:t>en B</a:t>
            </a:r>
            <a:endParaRPr lang="es-ES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errar llave 19">
            <a:extLst>
              <a:ext uri="{FF2B5EF4-FFF2-40B4-BE49-F238E27FC236}">
                <a16:creationId xmlns:a16="http://schemas.microsoft.com/office/drawing/2014/main" id="{062F07B1-0280-183C-0789-8702274072BA}"/>
              </a:ext>
            </a:extLst>
          </p:cNvPr>
          <p:cNvSpPr/>
          <p:nvPr/>
        </p:nvSpPr>
        <p:spPr>
          <a:xfrm>
            <a:off x="9355318" y="3488233"/>
            <a:ext cx="206769" cy="1367721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206AB6D-F9B9-4AB9-43CF-B667CF1F49E3}"/>
              </a:ext>
            </a:extLst>
          </p:cNvPr>
          <p:cNvSpPr txBox="1"/>
          <p:nvPr/>
        </p:nvSpPr>
        <p:spPr>
          <a:xfrm>
            <a:off x="9532591" y="3429000"/>
            <a:ext cx="999749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envió de</a:t>
            </a:r>
          </a:p>
          <a:p>
            <a:r>
              <a:rPr lang="es-E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clave de</a:t>
            </a:r>
          </a:p>
          <a:p>
            <a:r>
              <a:rPr lang="es-E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sesión</a:t>
            </a:r>
          </a:p>
          <a:p>
            <a:r>
              <a:rPr lang="es-E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cifrada</a:t>
            </a:r>
          </a:p>
          <a:p>
            <a:r>
              <a:rPr lang="es-ES" b="1" dirty="0">
                <a:solidFill>
                  <a:schemeClr val="bg1"/>
                </a:solidFill>
                <a:latin typeface="Times New Roman"/>
                <a:cs typeface="Times New Roman"/>
              </a:rPr>
              <a:t>A → B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97B016A9-8A6F-3851-5C6F-9C34B1A64262}"/>
              </a:ext>
            </a:extLst>
          </p:cNvPr>
          <p:cNvSpPr/>
          <p:nvPr/>
        </p:nvSpPr>
        <p:spPr>
          <a:xfrm>
            <a:off x="2715555" y="1451515"/>
            <a:ext cx="948266" cy="2626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7B72B8A-69EA-4842-F9E9-FEDC06EBF928}"/>
              </a:ext>
            </a:extLst>
          </p:cNvPr>
          <p:cNvSpPr/>
          <p:nvPr/>
        </p:nvSpPr>
        <p:spPr>
          <a:xfrm>
            <a:off x="3039538" y="1906183"/>
            <a:ext cx="1075261" cy="29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AAAEDFB-B63A-ACE2-CE06-807FB65AD9AE}"/>
              </a:ext>
            </a:extLst>
          </p:cNvPr>
          <p:cNvSpPr/>
          <p:nvPr/>
        </p:nvSpPr>
        <p:spPr>
          <a:xfrm>
            <a:off x="5791200" y="1199113"/>
            <a:ext cx="784860" cy="2626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E2D5A2B3-6FA8-7874-18F8-534629635456}"/>
              </a:ext>
            </a:extLst>
          </p:cNvPr>
          <p:cNvSpPr/>
          <p:nvPr/>
        </p:nvSpPr>
        <p:spPr>
          <a:xfrm>
            <a:off x="6531078" y="2645240"/>
            <a:ext cx="784860" cy="29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510B6B2C-B064-315E-E106-B32E45550A83}"/>
              </a:ext>
            </a:extLst>
          </p:cNvPr>
          <p:cNvCxnSpPr/>
          <p:nvPr/>
        </p:nvCxnSpPr>
        <p:spPr>
          <a:xfrm>
            <a:off x="3663821" y="2263140"/>
            <a:ext cx="2829157" cy="32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ángulo 28">
            <a:extLst>
              <a:ext uri="{FF2B5EF4-FFF2-40B4-BE49-F238E27FC236}">
                <a16:creationId xmlns:a16="http://schemas.microsoft.com/office/drawing/2014/main" id="{6D0C46FF-E46B-0B02-CC26-6B6F5D08006E}"/>
              </a:ext>
            </a:extLst>
          </p:cNvPr>
          <p:cNvSpPr/>
          <p:nvPr/>
        </p:nvSpPr>
        <p:spPr>
          <a:xfrm>
            <a:off x="4929762" y="3384536"/>
            <a:ext cx="1051938" cy="29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A6158A6-75A2-43B0-AA72-B8C5B00F6BB7}"/>
              </a:ext>
            </a:extLst>
          </p:cNvPr>
          <p:cNvSpPr/>
          <p:nvPr/>
        </p:nvSpPr>
        <p:spPr>
          <a:xfrm>
            <a:off x="4929762" y="4093458"/>
            <a:ext cx="1051938" cy="29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E59B5390-DA8B-5AC6-6C68-A73C2217315B}"/>
              </a:ext>
            </a:extLst>
          </p:cNvPr>
          <p:cNvCxnSpPr>
            <a:cxnSpLocks/>
            <a:stCxn id="29" idx="2"/>
            <a:endCxn id="30" idx="0"/>
          </p:cNvCxnSpPr>
          <p:nvPr/>
        </p:nvCxnSpPr>
        <p:spPr>
          <a:xfrm>
            <a:off x="5455731" y="3682422"/>
            <a:ext cx="0" cy="4110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746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16F37-0368-106F-379C-608073FC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31FF3AB2-955B-F334-6FC1-7F2B027CCC27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146CECA-720E-20B8-157D-A6586977F9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E19AA4C-EA95-7295-6B5F-C706295EF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23F9D2E-E910-04FA-AFC1-94C19546F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97F83540-2FF3-50B7-97F6-7ECA74A23215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81A522C8-527E-1E42-4145-6754B6834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6DAFD5D-1F10-BC86-FF7B-B679FF24A70F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C60D72C8-D1B5-CC4F-C730-E3BD621E6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59062271-4014-78CB-8891-BA037F6625C3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Uso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5" name="Google Shape;89;p1">
            <a:extLst>
              <a:ext uri="{FF2B5EF4-FFF2-40B4-BE49-F238E27FC236}">
                <a16:creationId xmlns:a16="http://schemas.microsoft.com/office/drawing/2014/main" id="{A09ECA61-5129-B7C1-4E70-FCB46F79025F}"/>
              </a:ext>
            </a:extLst>
          </p:cNvPr>
          <p:cNvSpPr txBox="1"/>
          <p:nvPr/>
        </p:nvSpPr>
        <p:spPr>
          <a:xfrm>
            <a:off x="1204193" y="2803416"/>
            <a:ext cx="6642134" cy="69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03006"/>
              </a:lnSpc>
            </a:pPr>
            <a:r>
              <a:rPr lang="es-ES" sz="4400" kern="0" dirty="0">
                <a:ea typeface="+mn-lt"/>
                <a:cs typeface="+mn-lt"/>
                <a:sym typeface="Poppins"/>
              </a:rPr>
              <a:t>DEMO</a:t>
            </a:r>
            <a:endParaRPr lang="es-ES" sz="3600" dirty="0">
              <a:ea typeface="+mn-lt"/>
              <a:cs typeface="+mn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B2A9CA4-6C15-5BBF-D5DA-DDC6D6D54D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" y="695966"/>
            <a:ext cx="9144000" cy="534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0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F5002-4580-7A89-AE02-731FB8B6A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A4D60B3C-0133-A4F5-293D-082A5E576FC9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01305330-A848-734B-5DEC-8466FD66F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45BDCED5-72F5-95A7-099C-818473638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9E5D356-3500-4DE6-0711-F1AD70D6F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1CF94440-353C-2040-7DA2-FED7D47D00E6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9C86F056-8DEB-6DCE-B97C-A23A501CB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F9C1C7C3-BCDA-56FD-84FA-64702F4CD88D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4485CDF-04B6-BCD1-C915-BF4BB0FBE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304FA850-23D8-6BC3-4CD5-793D12FBEB9C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ea typeface="+mn-lt"/>
                <a:cs typeface="+mn-lt"/>
                <a:sym typeface="Poppins"/>
              </a:rPr>
              <a:t>GIICC. UPM</a:t>
            </a:r>
            <a:endParaRPr lang="es-ES" sz="2000" dirty="0">
              <a:ea typeface="+mn-lt"/>
              <a:cs typeface="+mn-lt"/>
            </a:endParaRPr>
          </a:p>
        </p:txBody>
      </p:sp>
      <p:pic>
        <p:nvPicPr>
          <p:cNvPr id="11" name="Picture 64">
            <a:extLst>
              <a:ext uri="{FF2B5EF4-FFF2-40B4-BE49-F238E27FC236}">
                <a16:creationId xmlns:a16="http://schemas.microsoft.com/office/drawing/2014/main" id="{0AF3349B-EEAB-E921-4C2B-5ED64BA989D0}"/>
              </a:ext>
            </a:extLst>
          </p:cNvPr>
          <p:cNvPicPr/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5687" y="4049113"/>
            <a:ext cx="3719332" cy="1818306"/>
          </a:xfrm>
          <a:prstGeom prst="rect">
            <a:avLst/>
          </a:prstGeom>
          <a:ln w="0">
            <a:noFill/>
          </a:ln>
        </p:spPr>
      </p:pic>
      <p:pic>
        <p:nvPicPr>
          <p:cNvPr id="12" name="Picture 65">
            <a:extLst>
              <a:ext uri="{FF2B5EF4-FFF2-40B4-BE49-F238E27FC236}">
                <a16:creationId xmlns:a16="http://schemas.microsoft.com/office/drawing/2014/main" id="{D85350C9-4AC2-CAF7-FE93-0E42FC4E6AE6}"/>
              </a:ext>
            </a:extLst>
          </p:cNvPr>
          <p:cNvPicPr/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955273" y="3217332"/>
            <a:ext cx="1873534" cy="2650087"/>
          </a:xfrm>
          <a:prstGeom prst="rect">
            <a:avLst/>
          </a:prstGeom>
          <a:ln w="0">
            <a:noFill/>
          </a:ln>
        </p:spPr>
      </p:pic>
      <p:grpSp>
        <p:nvGrpSpPr>
          <p:cNvPr id="13" name="Group 66">
            <a:extLst>
              <a:ext uri="{FF2B5EF4-FFF2-40B4-BE49-F238E27FC236}">
                <a16:creationId xmlns:a16="http://schemas.microsoft.com/office/drawing/2014/main" id="{3E38CDD0-9CAE-F295-B552-A2527E27F291}"/>
              </a:ext>
            </a:extLst>
          </p:cNvPr>
          <p:cNvGrpSpPr/>
          <p:nvPr/>
        </p:nvGrpSpPr>
        <p:grpSpPr>
          <a:xfrm>
            <a:off x="5950568" y="3798332"/>
            <a:ext cx="3065907" cy="2075605"/>
            <a:chOff x="7310520" y="3781440"/>
            <a:chExt cx="4438080" cy="3004560"/>
          </a:xfrm>
        </p:grpSpPr>
        <p:pic>
          <p:nvPicPr>
            <p:cNvPr id="14" name="Picture 67">
              <a:extLst>
                <a:ext uri="{FF2B5EF4-FFF2-40B4-BE49-F238E27FC236}">
                  <a16:creationId xmlns:a16="http://schemas.microsoft.com/office/drawing/2014/main" id="{DFB1FD5C-7A96-AD9C-10E8-D9D999C85860}"/>
                </a:ext>
              </a:extLst>
            </p:cNvPr>
            <p:cNvPicPr/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311600" y="3781440"/>
              <a:ext cx="4437000" cy="3004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" name="Rectangle 68">
              <a:extLst>
                <a:ext uri="{FF2B5EF4-FFF2-40B4-BE49-F238E27FC236}">
                  <a16:creationId xmlns:a16="http://schemas.microsoft.com/office/drawing/2014/main" id="{C909F71A-BC23-2570-0D4D-416C1A0B8DB9}"/>
                </a:ext>
              </a:extLst>
            </p:cNvPr>
            <p:cNvSpPr/>
            <p:nvPr/>
          </p:nvSpPr>
          <p:spPr>
            <a:xfrm>
              <a:off x="7310520" y="3781440"/>
              <a:ext cx="257400" cy="47700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n-GB" sz="1800" b="0" strike="noStrike" spc="-1" noProof="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6" name="TextBox 8">
            <a:extLst>
              <a:ext uri="{FF2B5EF4-FFF2-40B4-BE49-F238E27FC236}">
                <a16:creationId xmlns:a16="http://schemas.microsoft.com/office/drawing/2014/main" id="{6D2DA6EE-346F-61D7-288B-8964CA432CC4}"/>
              </a:ext>
            </a:extLst>
          </p:cNvPr>
          <p:cNvSpPr/>
          <p:nvPr/>
        </p:nvSpPr>
        <p:spPr>
          <a:xfrm>
            <a:off x="6043627" y="2272962"/>
            <a:ext cx="3605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GB" sz="2000" b="1" u="sng" strike="noStrike" spc="-1" noProof="0" dirty="0">
                <a:solidFill>
                  <a:schemeClr val="accent1"/>
                </a:solidFill>
                <a:uFillTx/>
                <a:latin typeface="Century Gothic"/>
                <a:ea typeface="SimSun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vicente.martin@upm.es</a:t>
            </a:r>
            <a:endParaRPr lang="en-GB" sz="2000" b="0" strike="noStrike" spc="-1" noProof="0" dirty="0">
              <a:solidFill>
                <a:schemeClr val="accent1"/>
              </a:solidFill>
              <a:latin typeface="Arial"/>
            </a:endParaRP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BB62482D-90A8-AFE3-0BD4-85A1ED6E1191}"/>
              </a:ext>
            </a:extLst>
          </p:cNvPr>
          <p:cNvSpPr/>
          <p:nvPr/>
        </p:nvSpPr>
        <p:spPr>
          <a:xfrm>
            <a:off x="6599740" y="1670250"/>
            <a:ext cx="2299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GB" sz="2000" b="1" u="sng" strike="noStrike" spc="-1" noProof="0" dirty="0">
                <a:solidFill>
                  <a:schemeClr val="accent1"/>
                </a:solidFill>
                <a:uFillTx/>
                <a:latin typeface="Century Gothic"/>
                <a:ea typeface="SimSun"/>
              </a:rPr>
              <a:t>gi.icc@upm.es</a:t>
            </a:r>
            <a:endParaRPr lang="en-GB" sz="2000" b="0" strike="noStrike" spc="-1" noProof="0" dirty="0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20" name="Picture 76">
            <a:extLst>
              <a:ext uri="{FF2B5EF4-FFF2-40B4-BE49-F238E27FC236}">
                <a16:creationId xmlns:a16="http://schemas.microsoft.com/office/drawing/2014/main" id="{AC0FE4D1-EFD7-9937-2B6F-E37CC39012EF}"/>
              </a:ext>
            </a:extLst>
          </p:cNvPr>
          <p:cNvPicPr/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234" y="803300"/>
            <a:ext cx="5648616" cy="2803797"/>
          </a:xfrm>
          <a:prstGeom prst="rect">
            <a:avLst/>
          </a:prstGeom>
          <a:ln w="0">
            <a:noFill/>
          </a:ln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id="{9197C903-638A-A497-A0FD-FDB87942E335}"/>
              </a:ext>
            </a:extLst>
          </p:cNvPr>
          <p:cNvSpPr/>
          <p:nvPr/>
        </p:nvSpPr>
        <p:spPr>
          <a:xfrm>
            <a:off x="6832709" y="973791"/>
            <a:ext cx="1833743" cy="51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4280" rIns="0" bIns="0" anchor="b">
            <a:normAutofit fontScale="93632"/>
          </a:bodyPr>
          <a:lstStyle/>
          <a:p>
            <a:pPr defTabSz="914400">
              <a:lnSpc>
                <a:spcPct val="90000"/>
              </a:lnSpc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  <a:tab pos="8686800" algn="l"/>
              </a:tabLst>
            </a:pPr>
            <a:r>
              <a:rPr lang="en-GB" sz="2400" b="0" strike="noStrike" spc="-1" noProof="0" dirty="0">
                <a:solidFill>
                  <a:srgbClr val="333333"/>
                </a:solidFill>
                <a:latin typeface="Montserrat Medium" pitchFamily="2" charset="0"/>
              </a:rPr>
              <a:t>Contacto</a:t>
            </a:r>
            <a:r>
              <a:rPr lang="en-GB" sz="2400" spc="-1" dirty="0">
                <a:solidFill>
                  <a:srgbClr val="333333"/>
                </a:solidFill>
                <a:latin typeface="Montserrat Medium" pitchFamily="2" charset="0"/>
              </a:rPr>
              <a:t>:</a:t>
            </a:r>
            <a:endParaRPr lang="en-GB" sz="2400" b="0" strike="noStrike" spc="-1" noProof="0" dirty="0">
              <a:solidFill>
                <a:srgbClr val="333333"/>
              </a:solidFill>
              <a:latin typeface="Montserrat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044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DCB4-6F0A-E6AE-08F1-F4A08EF8F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4F3CAF57-81F4-6AB9-E0B5-30DF8970515C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A0DC1BF-3264-9C07-3E85-A5E73E321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8ACF967-75DC-6622-5CD5-E6D2B17A4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51C6DA39-9D10-B563-88C3-D45B9195A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748A744-194F-347E-4413-267E47E1F8EB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C79324C4-A9A5-9B2D-B9B6-02E7CB401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BCEE388-C299-4995-080C-75B8E05D9DF6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EADB6E6A-9428-4DBA-908E-6D86A4F78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6F128FBD-D05F-CA24-3EE1-A6C574B57AD0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Uso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03211F3-2C50-A077-2A2B-45573A56A7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754" y="1261898"/>
            <a:ext cx="3677163" cy="147658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24D2075-F158-D252-D5D4-A36FABB9B3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3926" y="1708976"/>
            <a:ext cx="3696216" cy="1200318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C9CCEC0F-34B5-BDB4-3044-B567DE60A172}"/>
              </a:ext>
            </a:extLst>
          </p:cNvPr>
          <p:cNvSpPr/>
          <p:nvPr/>
        </p:nvSpPr>
        <p:spPr>
          <a:xfrm>
            <a:off x="673883" y="2289314"/>
            <a:ext cx="667512" cy="256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42B4144-6A4C-D561-6C3B-890FC2577AB2}"/>
              </a:ext>
            </a:extLst>
          </p:cNvPr>
          <p:cNvSpPr/>
          <p:nvPr/>
        </p:nvSpPr>
        <p:spPr>
          <a:xfrm>
            <a:off x="6745182" y="2262963"/>
            <a:ext cx="752856" cy="192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7488564A-4F83-A94E-3F88-C5C60355A808}"/>
              </a:ext>
            </a:extLst>
          </p:cNvPr>
          <p:cNvCxnSpPr>
            <a:cxnSpLocks/>
          </p:cNvCxnSpPr>
          <p:nvPr/>
        </p:nvCxnSpPr>
        <p:spPr>
          <a:xfrm flipV="1">
            <a:off x="1341395" y="2218222"/>
            <a:ext cx="5403787" cy="710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F7E3F16-B487-0E85-7D7E-355834D1F5BF}"/>
              </a:ext>
            </a:extLst>
          </p:cNvPr>
          <p:cNvSpPr/>
          <p:nvPr/>
        </p:nvSpPr>
        <p:spPr>
          <a:xfrm>
            <a:off x="6601926" y="2537283"/>
            <a:ext cx="896112" cy="301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D73F942-77A5-0092-9777-BAA4600CB65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6469" y="2994483"/>
            <a:ext cx="5282228" cy="300401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7B04A10-7B6F-E5FB-64DA-CF196E29844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81007" y="590964"/>
            <a:ext cx="2601899" cy="86198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6B72C06F-1E8F-79FC-6DAC-446ED74B0143}"/>
              </a:ext>
            </a:extLst>
          </p:cNvPr>
          <p:cNvSpPr txBox="1"/>
          <p:nvPr/>
        </p:nvSpPr>
        <p:spPr>
          <a:xfrm>
            <a:off x="3210080" y="3825081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ALICE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572375C9-43BF-ACFD-17FD-DE91F9F36C2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7690" y="3096148"/>
            <a:ext cx="2854618" cy="272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28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042B6-D9A7-8BD7-9CB2-4228AE603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845D1345-0BA5-1B9C-2254-AEFF72EEFD20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B327092-F6E7-B61B-6FC2-92ADF8F43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06FDDCD5-0635-17F0-58C1-F38B13AD5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DCDA6812-43A3-B1FE-C63B-DCB1C9C0E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58C2B69-A7B2-7AE0-DD30-64114C0A63FD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B3DDFC45-B8B5-4714-B98A-3C1A4DBC8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CEEAE5D-27BA-7E63-532A-B36AB628FBA5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B525DA2-65C1-1B51-939C-E46A21002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F85542F2-3734-B110-57B5-7B3C4EEA06BF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Uso. </a:t>
            </a:r>
            <a:r>
              <a:rPr lang="es-ES" sz="2800" kern="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Paloalto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1" name="Imagen 10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02D609FB-1141-6991-CDD5-CD3FF9C277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51" y="618937"/>
            <a:ext cx="8685675" cy="5351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E8592B3-1A0E-2692-7616-9125B47668C3}"/>
              </a:ext>
            </a:extLst>
          </p:cNvPr>
          <p:cNvSpPr txBox="1"/>
          <p:nvPr/>
        </p:nvSpPr>
        <p:spPr>
          <a:xfrm>
            <a:off x="210574" y="5948989"/>
            <a:ext cx="85862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https://docs.paloaltonetworks.com/network-security/quantum-security/administration/configure-quantum-resistant-ikev2-vpns/configure-post-quantum-ikev2-with-qkd-and-etsi-014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087BEC4-FC83-1B1C-CF36-66642F084BFB}"/>
              </a:ext>
            </a:extLst>
          </p:cNvPr>
          <p:cNvSpPr txBox="1"/>
          <p:nvPr/>
        </p:nvSpPr>
        <p:spPr>
          <a:xfrm>
            <a:off x="6510867" y="1254876"/>
            <a:ext cx="24225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Propiedad de </a:t>
            </a:r>
            <a:r>
              <a:rPr lang="es-ES" dirty="0" err="1"/>
              <a:t>Paloalto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8541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E2F2-6C43-517E-933B-515B363AF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5AF6E1AA-102D-D539-A3CA-406719823ED6}"/>
              </a:ext>
            </a:extLst>
          </p:cNvPr>
          <p:cNvGrpSpPr/>
          <p:nvPr/>
        </p:nvGrpSpPr>
        <p:grpSpPr>
          <a:xfrm>
            <a:off x="1" y="5557792"/>
            <a:ext cx="9143999" cy="1300208"/>
            <a:chOff x="1" y="5557792"/>
            <a:chExt cx="9143999" cy="1300208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BEAE5B1-4EAF-9DF0-59F4-FA2CE045C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015068" y="5557792"/>
              <a:ext cx="4580465" cy="1300208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4AA40BDA-1488-92B7-AF26-C33E537F1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557792"/>
              <a:ext cx="2015068" cy="1300208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0D77666-57B9-2805-45D2-A5E744AAE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595533" y="5557792"/>
              <a:ext cx="2548467" cy="1300208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7A37FE8-7B40-EFD4-E92F-87E6238E9BD9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9235053C-6F3D-7240-302F-FE6C5C86B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38451DA-12A8-AB94-1288-6CCD5C2A6D92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BFE28C53-A530-73F2-4844-E00CD5DAC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049866B6-6BE5-1200-C711-1376226F3F5E}"/>
              </a:ext>
            </a:extLst>
          </p:cNvPr>
          <p:cNvSpPr txBox="1"/>
          <p:nvPr/>
        </p:nvSpPr>
        <p:spPr>
          <a:xfrm>
            <a:off x="2283423" y="864540"/>
            <a:ext cx="6642134" cy="2092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03006"/>
              </a:lnSpc>
            </a:pPr>
            <a:r>
              <a:rPr lang="es-ES" sz="4400" kern="0" dirty="0">
                <a:ea typeface="+mn-lt"/>
                <a:cs typeface="+mn-lt"/>
                <a:sym typeface="Poppins"/>
              </a:rPr>
              <a:t>Sistemas de distribución cuántica de clave reales. Un caso de uso completo</a:t>
            </a:r>
            <a:endParaRPr lang="es-ES" sz="3600" dirty="0">
              <a:ea typeface="+mn-lt"/>
              <a:cs typeface="+mn-lt"/>
            </a:endParaRPr>
          </a:p>
        </p:txBody>
      </p:sp>
      <p:sp>
        <p:nvSpPr>
          <p:cNvPr id="18" name="Google Shape;89;p1">
            <a:extLst>
              <a:ext uri="{FF2B5EF4-FFF2-40B4-BE49-F238E27FC236}">
                <a16:creationId xmlns:a16="http://schemas.microsoft.com/office/drawing/2014/main" id="{1C88994E-C0A9-7952-3B98-B9AE3ADEF302}"/>
              </a:ext>
            </a:extLst>
          </p:cNvPr>
          <p:cNvSpPr txBox="1"/>
          <p:nvPr/>
        </p:nvSpPr>
        <p:spPr>
          <a:xfrm>
            <a:off x="194731" y="3410131"/>
            <a:ext cx="8730827" cy="114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r" defTabSz="609630">
              <a:lnSpc>
                <a:spcPct val="103006"/>
              </a:lnSpc>
            </a:pPr>
            <a:r>
              <a:rPr lang="es-ES" sz="2400" kern="0" dirty="0">
                <a:ea typeface="+mn-lt"/>
                <a:cs typeface="+mn-lt"/>
                <a:sym typeface="Poppins"/>
              </a:rPr>
              <a:t>A Coruña, 24 de junio de 2026</a:t>
            </a:r>
            <a:br>
              <a:rPr lang="es-ES" sz="2400" kern="0" dirty="0">
                <a:ea typeface="+mn-lt"/>
                <a:cs typeface="+mn-lt"/>
                <a:sym typeface="Poppins"/>
              </a:rPr>
            </a:br>
            <a:r>
              <a:rPr lang="es-ES" sz="2400" kern="0" dirty="0">
                <a:ea typeface="+mn-lt"/>
                <a:cs typeface="+mn-lt"/>
                <a:sym typeface="Poppins"/>
              </a:rPr>
              <a:t>Alberto Juan Sebastián Lombraña, Patricio Arévalo Padilla, Vicente Martín</a:t>
            </a:r>
            <a:endParaRPr lang="es-ES" dirty="0">
              <a:ea typeface="+mn-lt"/>
              <a:cs typeface="+mn-lt"/>
            </a:endParaRPr>
          </a:p>
        </p:txBody>
      </p:sp>
      <p:pic>
        <p:nvPicPr>
          <p:cNvPr id="4" name="Imagen 1" descr="UNIVERSIDAD POLITÉCNICA DE MADRID (UPM) – Ametic">
            <a:extLst>
              <a:ext uri="{FF2B5EF4-FFF2-40B4-BE49-F238E27FC236}">
                <a16:creationId xmlns:a16="http://schemas.microsoft.com/office/drawing/2014/main" id="{8842C4DF-C647-8875-62A0-65740CCA4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713" y="4605825"/>
            <a:ext cx="9366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2127116951">
            <a:extLst>
              <a:ext uri="{FF2B5EF4-FFF2-40B4-BE49-F238E27FC236}">
                <a16:creationId xmlns:a16="http://schemas.microsoft.com/office/drawing/2014/main" id="{EA29BF7E-8A03-170B-4DF8-F94D009FF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338" y="4605825"/>
            <a:ext cx="1722438" cy="37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643364605" descr="https://jardindelpapagayo.com/wp-content/uploads/2023/02/ES-Financiado-por-la-Union-Europea_POS-1024x301.jpg">
            <a:extLst>
              <a:ext uri="{FF2B5EF4-FFF2-40B4-BE49-F238E27FC236}">
                <a16:creationId xmlns:a16="http://schemas.microsoft.com/office/drawing/2014/main" id="{F5285309-BD23-BC4B-2B85-5AD0A6CB5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0776" y="4654530"/>
            <a:ext cx="14097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A7D843E2-42A8-11A7-F9C4-F7FB0F7A6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5041706"/>
            <a:ext cx="61350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4900" algn="r"/>
                <a:tab pos="2700338" algn="ctr"/>
                <a:tab pos="5400675" algn="r"/>
              </a:tabLst>
            </a:pP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Proyecto «Hub Nacional de Excelencia en Comunicaciones Cuánticas», financiado por el Ministerio para la Transformación Digital</a:t>
            </a:r>
            <a:b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y de la Función Pública en el marco del Plan de Recuperación, Transformación y Resiliencia y el Mecanismo de Recuperación y </a:t>
            </a:r>
            <a:b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Resiliencia. Financiado por la Unión Europea - </a:t>
            </a:r>
            <a:r>
              <a:rPr kumimoji="0" lang="es-ES" sz="800" b="0" i="0" u="none" strike="noStrike" cap="none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NextGenerationEU</a:t>
            </a: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s-ES" sz="1800" b="0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04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C451-7758-3D0B-2AF6-461563BDF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C666C8C7-6EB4-0341-E43D-63574D29CEF5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0CA85C64-819F-99AB-052D-4B146FE98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218030E-9D3E-AC8D-EBB6-221507FB0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496711E-9675-384E-28E2-F7CF797F0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DED4A4F-8F65-9D63-359A-6BF5BA312619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121C47BF-9A6C-1168-A089-3DE0AE200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CC098804-DED2-40E7-CF64-21ECDC8743FA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F404A2D-E05B-24B6-1BEB-B6D12D058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71C28931-A648-D139-A794-0961B4D7C764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Distribución cuántica de clave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8C6C0C64-D61F-DE6C-C8C9-A0E2EE359665}"/>
              </a:ext>
            </a:extLst>
          </p:cNvPr>
          <p:cNvGrpSpPr/>
          <p:nvPr/>
        </p:nvGrpSpPr>
        <p:grpSpPr>
          <a:xfrm>
            <a:off x="276406" y="1189507"/>
            <a:ext cx="8680800" cy="4048525"/>
            <a:chOff x="1865778" y="1574867"/>
            <a:chExt cx="8680800" cy="4048525"/>
          </a:xfrm>
        </p:grpSpPr>
        <p:cxnSp>
          <p:nvCxnSpPr>
            <p:cNvPr id="18" name="Google Shape;1065;p31">
              <a:extLst>
                <a:ext uri="{FF2B5EF4-FFF2-40B4-BE49-F238E27FC236}">
                  <a16:creationId xmlns:a16="http://schemas.microsoft.com/office/drawing/2014/main" id="{D807633F-ACBB-C844-AC64-0B440623AC99}"/>
                </a:ext>
              </a:extLst>
            </p:cNvPr>
            <p:cNvCxnSpPr/>
            <p:nvPr/>
          </p:nvCxnSpPr>
          <p:spPr>
            <a:xfrm flipH="1">
              <a:off x="4812883" y="407494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1066;p31">
              <a:extLst>
                <a:ext uri="{FF2B5EF4-FFF2-40B4-BE49-F238E27FC236}">
                  <a16:creationId xmlns:a16="http://schemas.microsoft.com/office/drawing/2014/main" id="{AE775453-FF4D-4A3A-827D-5867E59651A4}"/>
                </a:ext>
              </a:extLst>
            </p:cNvPr>
            <p:cNvCxnSpPr/>
            <p:nvPr/>
          </p:nvCxnSpPr>
          <p:spPr>
            <a:xfrm flipH="1">
              <a:off x="4812883" y="415656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1067;p31">
              <a:extLst>
                <a:ext uri="{FF2B5EF4-FFF2-40B4-BE49-F238E27FC236}">
                  <a16:creationId xmlns:a16="http://schemas.microsoft.com/office/drawing/2014/main" id="{1453DC11-BAFF-91E4-03A9-63F49EA2E132}"/>
                </a:ext>
              </a:extLst>
            </p:cNvPr>
            <p:cNvCxnSpPr/>
            <p:nvPr/>
          </p:nvCxnSpPr>
          <p:spPr>
            <a:xfrm flipH="1">
              <a:off x="4812883" y="423818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1068;p31">
              <a:extLst>
                <a:ext uri="{FF2B5EF4-FFF2-40B4-BE49-F238E27FC236}">
                  <a16:creationId xmlns:a16="http://schemas.microsoft.com/office/drawing/2014/main" id="{6D198D7B-BDA3-0203-66FA-7142EC20E7AC}"/>
                </a:ext>
              </a:extLst>
            </p:cNvPr>
            <p:cNvCxnSpPr/>
            <p:nvPr/>
          </p:nvCxnSpPr>
          <p:spPr>
            <a:xfrm flipH="1">
              <a:off x="4812883" y="431980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" name="Google Shape;1034;p31">
              <a:extLst>
                <a:ext uri="{FF2B5EF4-FFF2-40B4-BE49-F238E27FC236}">
                  <a16:creationId xmlns:a16="http://schemas.microsoft.com/office/drawing/2014/main" id="{37EFED77-7EB5-CD70-ABA4-513422EE9D0A}"/>
                </a:ext>
              </a:extLst>
            </p:cNvPr>
            <p:cNvSpPr/>
            <p:nvPr/>
          </p:nvSpPr>
          <p:spPr>
            <a:xfrm>
              <a:off x="556990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6" name="Google Shape;1035;p31">
              <a:extLst>
                <a:ext uri="{FF2B5EF4-FFF2-40B4-BE49-F238E27FC236}">
                  <a16:creationId xmlns:a16="http://schemas.microsoft.com/office/drawing/2014/main" id="{73B50091-CDAF-DB50-D114-73517A5007B9}"/>
                </a:ext>
              </a:extLst>
            </p:cNvPr>
            <p:cNvSpPr/>
            <p:nvPr/>
          </p:nvSpPr>
          <p:spPr>
            <a:xfrm>
              <a:off x="562308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7" name="Google Shape;1036;p31">
              <a:extLst>
                <a:ext uri="{FF2B5EF4-FFF2-40B4-BE49-F238E27FC236}">
                  <a16:creationId xmlns:a16="http://schemas.microsoft.com/office/drawing/2014/main" id="{62EA2103-F393-5CF1-1C63-A19205BE696E}"/>
                </a:ext>
              </a:extLst>
            </p:cNvPr>
            <p:cNvSpPr/>
            <p:nvPr/>
          </p:nvSpPr>
          <p:spPr>
            <a:xfrm>
              <a:off x="567626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8" name="Google Shape;1037;p31">
              <a:extLst>
                <a:ext uri="{FF2B5EF4-FFF2-40B4-BE49-F238E27FC236}">
                  <a16:creationId xmlns:a16="http://schemas.microsoft.com/office/drawing/2014/main" id="{BE3207B7-026F-5AA3-0323-1EE0F753E9B9}"/>
                </a:ext>
              </a:extLst>
            </p:cNvPr>
            <p:cNvSpPr/>
            <p:nvPr/>
          </p:nvSpPr>
          <p:spPr>
            <a:xfrm>
              <a:off x="572944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9" name="Google Shape;1038;p31">
              <a:extLst>
                <a:ext uri="{FF2B5EF4-FFF2-40B4-BE49-F238E27FC236}">
                  <a16:creationId xmlns:a16="http://schemas.microsoft.com/office/drawing/2014/main" id="{940571EF-0B41-9A9F-A79D-DC02535BB770}"/>
                </a:ext>
              </a:extLst>
            </p:cNvPr>
            <p:cNvSpPr/>
            <p:nvPr/>
          </p:nvSpPr>
          <p:spPr>
            <a:xfrm>
              <a:off x="578262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0" name="Google Shape;1039;p31">
              <a:extLst>
                <a:ext uri="{FF2B5EF4-FFF2-40B4-BE49-F238E27FC236}">
                  <a16:creationId xmlns:a16="http://schemas.microsoft.com/office/drawing/2014/main" id="{6B205A7E-DB8F-401C-580C-B1EA7C6BB6AA}"/>
                </a:ext>
              </a:extLst>
            </p:cNvPr>
            <p:cNvSpPr/>
            <p:nvPr/>
          </p:nvSpPr>
          <p:spPr>
            <a:xfrm>
              <a:off x="583580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1" name="Google Shape;1040;p31">
              <a:extLst>
                <a:ext uri="{FF2B5EF4-FFF2-40B4-BE49-F238E27FC236}">
                  <a16:creationId xmlns:a16="http://schemas.microsoft.com/office/drawing/2014/main" id="{E2AC4AC7-B626-7A53-6472-91BA536FFCAE}"/>
                </a:ext>
              </a:extLst>
            </p:cNvPr>
            <p:cNvSpPr/>
            <p:nvPr/>
          </p:nvSpPr>
          <p:spPr>
            <a:xfrm>
              <a:off x="588898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2" name="Google Shape;1041;p31">
              <a:extLst>
                <a:ext uri="{FF2B5EF4-FFF2-40B4-BE49-F238E27FC236}">
                  <a16:creationId xmlns:a16="http://schemas.microsoft.com/office/drawing/2014/main" id="{C6216EB3-1279-6368-41CE-17F651A8FE99}"/>
                </a:ext>
              </a:extLst>
            </p:cNvPr>
            <p:cNvSpPr/>
            <p:nvPr/>
          </p:nvSpPr>
          <p:spPr>
            <a:xfrm>
              <a:off x="594217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3" name="Google Shape;1042;p31">
              <a:extLst>
                <a:ext uri="{FF2B5EF4-FFF2-40B4-BE49-F238E27FC236}">
                  <a16:creationId xmlns:a16="http://schemas.microsoft.com/office/drawing/2014/main" id="{E408B14F-1B8F-8EA6-B304-1EE1CCA88613}"/>
                </a:ext>
              </a:extLst>
            </p:cNvPr>
            <p:cNvSpPr/>
            <p:nvPr/>
          </p:nvSpPr>
          <p:spPr>
            <a:xfrm>
              <a:off x="599535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4" name="Google Shape;1043;p31">
              <a:extLst>
                <a:ext uri="{FF2B5EF4-FFF2-40B4-BE49-F238E27FC236}">
                  <a16:creationId xmlns:a16="http://schemas.microsoft.com/office/drawing/2014/main" id="{809552E0-5101-852B-E16D-B96036725895}"/>
                </a:ext>
              </a:extLst>
            </p:cNvPr>
            <p:cNvSpPr/>
            <p:nvPr/>
          </p:nvSpPr>
          <p:spPr>
            <a:xfrm>
              <a:off x="604853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5" name="Google Shape;1044;p31">
              <a:extLst>
                <a:ext uri="{FF2B5EF4-FFF2-40B4-BE49-F238E27FC236}">
                  <a16:creationId xmlns:a16="http://schemas.microsoft.com/office/drawing/2014/main" id="{23B2BA14-F624-4B49-0515-59F90C86F0B6}"/>
                </a:ext>
              </a:extLst>
            </p:cNvPr>
            <p:cNvSpPr/>
            <p:nvPr/>
          </p:nvSpPr>
          <p:spPr>
            <a:xfrm>
              <a:off x="610171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6" name="Google Shape;1045;p31">
              <a:extLst>
                <a:ext uri="{FF2B5EF4-FFF2-40B4-BE49-F238E27FC236}">
                  <a16:creationId xmlns:a16="http://schemas.microsoft.com/office/drawing/2014/main" id="{7E010FBD-580A-DDB0-DC5F-5649E75D3BCD}"/>
                </a:ext>
              </a:extLst>
            </p:cNvPr>
            <p:cNvSpPr/>
            <p:nvPr/>
          </p:nvSpPr>
          <p:spPr>
            <a:xfrm>
              <a:off x="615489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7" name="Google Shape;1046;p31">
              <a:extLst>
                <a:ext uri="{FF2B5EF4-FFF2-40B4-BE49-F238E27FC236}">
                  <a16:creationId xmlns:a16="http://schemas.microsoft.com/office/drawing/2014/main" id="{9F3370B1-F270-D7EB-DFC6-E9D022B8CBD7}"/>
                </a:ext>
              </a:extLst>
            </p:cNvPr>
            <p:cNvSpPr/>
            <p:nvPr/>
          </p:nvSpPr>
          <p:spPr>
            <a:xfrm>
              <a:off x="6208078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8" name="Google Shape;1047;p31">
              <a:extLst>
                <a:ext uri="{FF2B5EF4-FFF2-40B4-BE49-F238E27FC236}">
                  <a16:creationId xmlns:a16="http://schemas.microsoft.com/office/drawing/2014/main" id="{D3FF2C8A-2048-0051-A93E-95F6A115210F}"/>
                </a:ext>
              </a:extLst>
            </p:cNvPr>
            <p:cNvSpPr/>
            <p:nvPr/>
          </p:nvSpPr>
          <p:spPr>
            <a:xfrm>
              <a:off x="626126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9" name="Google Shape;1048;p31">
              <a:extLst>
                <a:ext uri="{FF2B5EF4-FFF2-40B4-BE49-F238E27FC236}">
                  <a16:creationId xmlns:a16="http://schemas.microsoft.com/office/drawing/2014/main" id="{209C55EA-8348-2DB4-ACE6-FDE5FDDE6D78}"/>
                </a:ext>
              </a:extLst>
            </p:cNvPr>
            <p:cNvSpPr/>
            <p:nvPr/>
          </p:nvSpPr>
          <p:spPr>
            <a:xfrm>
              <a:off x="631444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0" name="Google Shape;1049;p31">
              <a:extLst>
                <a:ext uri="{FF2B5EF4-FFF2-40B4-BE49-F238E27FC236}">
                  <a16:creationId xmlns:a16="http://schemas.microsoft.com/office/drawing/2014/main" id="{64DBC6BC-921D-878B-3376-F15A12FF679D}"/>
                </a:ext>
              </a:extLst>
            </p:cNvPr>
            <p:cNvSpPr/>
            <p:nvPr/>
          </p:nvSpPr>
          <p:spPr>
            <a:xfrm>
              <a:off x="636762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1" name="Google Shape;1050;p31">
              <a:extLst>
                <a:ext uri="{FF2B5EF4-FFF2-40B4-BE49-F238E27FC236}">
                  <a16:creationId xmlns:a16="http://schemas.microsoft.com/office/drawing/2014/main" id="{C14F1B95-B155-89D3-FA4A-88A7101F651B}"/>
                </a:ext>
              </a:extLst>
            </p:cNvPr>
            <p:cNvSpPr/>
            <p:nvPr/>
          </p:nvSpPr>
          <p:spPr>
            <a:xfrm>
              <a:off x="642080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2" name="Google Shape;1051;p31">
              <a:extLst>
                <a:ext uri="{FF2B5EF4-FFF2-40B4-BE49-F238E27FC236}">
                  <a16:creationId xmlns:a16="http://schemas.microsoft.com/office/drawing/2014/main" id="{9E88A16C-5567-B8C1-7CE1-9D1C6DFB5969}"/>
                </a:ext>
              </a:extLst>
            </p:cNvPr>
            <p:cNvSpPr/>
            <p:nvPr/>
          </p:nvSpPr>
          <p:spPr>
            <a:xfrm>
              <a:off x="647398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3" name="Google Shape;1052;p31">
              <a:extLst>
                <a:ext uri="{FF2B5EF4-FFF2-40B4-BE49-F238E27FC236}">
                  <a16:creationId xmlns:a16="http://schemas.microsoft.com/office/drawing/2014/main" id="{D12824E2-330D-7D89-0FD8-8D64CA31863A}"/>
                </a:ext>
              </a:extLst>
            </p:cNvPr>
            <p:cNvSpPr/>
            <p:nvPr/>
          </p:nvSpPr>
          <p:spPr>
            <a:xfrm>
              <a:off x="652716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4" name="Google Shape;1053;p31">
              <a:extLst>
                <a:ext uri="{FF2B5EF4-FFF2-40B4-BE49-F238E27FC236}">
                  <a16:creationId xmlns:a16="http://schemas.microsoft.com/office/drawing/2014/main" id="{74DBA71F-A283-A845-ECE0-E2CB59D70E7D}"/>
                </a:ext>
              </a:extLst>
            </p:cNvPr>
            <p:cNvSpPr/>
            <p:nvPr/>
          </p:nvSpPr>
          <p:spPr>
            <a:xfrm>
              <a:off x="658034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5" name="Google Shape;1054;p31">
              <a:extLst>
                <a:ext uri="{FF2B5EF4-FFF2-40B4-BE49-F238E27FC236}">
                  <a16:creationId xmlns:a16="http://schemas.microsoft.com/office/drawing/2014/main" id="{B2B56725-6E25-CEC3-4B9C-63B414F5DD78}"/>
                </a:ext>
              </a:extLst>
            </p:cNvPr>
            <p:cNvSpPr/>
            <p:nvPr/>
          </p:nvSpPr>
          <p:spPr>
            <a:xfrm>
              <a:off x="663353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6" name="Google Shape;1055;p31">
              <a:extLst>
                <a:ext uri="{FF2B5EF4-FFF2-40B4-BE49-F238E27FC236}">
                  <a16:creationId xmlns:a16="http://schemas.microsoft.com/office/drawing/2014/main" id="{241A51E0-8538-9276-B876-BA03B2B90C89}"/>
                </a:ext>
              </a:extLst>
            </p:cNvPr>
            <p:cNvSpPr/>
            <p:nvPr/>
          </p:nvSpPr>
          <p:spPr>
            <a:xfrm>
              <a:off x="668671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47" name="Google Shape;1059;p31">
              <a:extLst>
                <a:ext uri="{FF2B5EF4-FFF2-40B4-BE49-F238E27FC236}">
                  <a16:creationId xmlns:a16="http://schemas.microsoft.com/office/drawing/2014/main" id="{83535C24-1321-B45C-9E1C-6006DF6B7C61}"/>
                </a:ext>
              </a:extLst>
            </p:cNvPr>
            <p:cNvCxnSpPr/>
            <p:nvPr/>
          </p:nvCxnSpPr>
          <p:spPr>
            <a:xfrm>
              <a:off x="5587884" y="4157806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1060;p31">
              <a:extLst>
                <a:ext uri="{FF2B5EF4-FFF2-40B4-BE49-F238E27FC236}">
                  <a16:creationId xmlns:a16="http://schemas.microsoft.com/office/drawing/2014/main" id="{90E59947-DC7C-B984-0CE0-9A9F0F466691}"/>
                </a:ext>
              </a:extLst>
            </p:cNvPr>
            <p:cNvCxnSpPr/>
            <p:nvPr/>
          </p:nvCxnSpPr>
          <p:spPr>
            <a:xfrm>
              <a:off x="5587884" y="3996762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1061;p31">
              <a:extLst>
                <a:ext uri="{FF2B5EF4-FFF2-40B4-BE49-F238E27FC236}">
                  <a16:creationId xmlns:a16="http://schemas.microsoft.com/office/drawing/2014/main" id="{3243F94A-73A3-E9E4-8716-BE9C10F06713}"/>
                </a:ext>
              </a:extLst>
            </p:cNvPr>
            <p:cNvCxnSpPr/>
            <p:nvPr/>
          </p:nvCxnSpPr>
          <p:spPr>
            <a:xfrm>
              <a:off x="5587884" y="4078382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1062;p31">
              <a:extLst>
                <a:ext uri="{FF2B5EF4-FFF2-40B4-BE49-F238E27FC236}">
                  <a16:creationId xmlns:a16="http://schemas.microsoft.com/office/drawing/2014/main" id="{B91C59B8-F79D-B1BC-8C97-BD3589798882}"/>
                </a:ext>
              </a:extLst>
            </p:cNvPr>
            <p:cNvCxnSpPr/>
            <p:nvPr/>
          </p:nvCxnSpPr>
          <p:spPr>
            <a:xfrm>
              <a:off x="5587884" y="4239426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1063;p31">
              <a:extLst>
                <a:ext uri="{FF2B5EF4-FFF2-40B4-BE49-F238E27FC236}">
                  <a16:creationId xmlns:a16="http://schemas.microsoft.com/office/drawing/2014/main" id="{2010BDEC-BB72-BB48-997C-E43169B84D56}"/>
                </a:ext>
              </a:extLst>
            </p:cNvPr>
            <p:cNvCxnSpPr/>
            <p:nvPr/>
          </p:nvCxnSpPr>
          <p:spPr>
            <a:xfrm>
              <a:off x="5587884" y="4321047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1069;p31">
              <a:extLst>
                <a:ext uri="{FF2B5EF4-FFF2-40B4-BE49-F238E27FC236}">
                  <a16:creationId xmlns:a16="http://schemas.microsoft.com/office/drawing/2014/main" id="{5F61B6DA-EA5B-C5E3-C11D-033B4569B117}"/>
                </a:ext>
              </a:extLst>
            </p:cNvPr>
            <p:cNvCxnSpPr/>
            <p:nvPr/>
          </p:nvCxnSpPr>
          <p:spPr>
            <a:xfrm>
              <a:off x="5585138" y="3912111"/>
              <a:ext cx="0" cy="4128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1075;p31">
              <a:extLst>
                <a:ext uri="{FF2B5EF4-FFF2-40B4-BE49-F238E27FC236}">
                  <a16:creationId xmlns:a16="http://schemas.microsoft.com/office/drawing/2014/main" id="{EE1B1FE6-680D-6482-E5B7-F911C704C766}"/>
                </a:ext>
              </a:extLst>
            </p:cNvPr>
            <p:cNvCxnSpPr/>
            <p:nvPr/>
          </p:nvCxnSpPr>
          <p:spPr>
            <a:xfrm>
              <a:off x="6354721" y="409019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1076;p31">
              <a:extLst>
                <a:ext uri="{FF2B5EF4-FFF2-40B4-BE49-F238E27FC236}">
                  <a16:creationId xmlns:a16="http://schemas.microsoft.com/office/drawing/2014/main" id="{799F18B5-E9BA-538C-89C2-AA8EE6EB5328}"/>
                </a:ext>
              </a:extLst>
            </p:cNvPr>
            <p:cNvCxnSpPr/>
            <p:nvPr/>
          </p:nvCxnSpPr>
          <p:spPr>
            <a:xfrm flipH="1">
              <a:off x="6355170" y="409066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" name="Google Shape;1121;p31">
              <a:extLst>
                <a:ext uri="{FF2B5EF4-FFF2-40B4-BE49-F238E27FC236}">
                  <a16:creationId xmlns:a16="http://schemas.microsoft.com/office/drawing/2014/main" id="{A0824E0F-111D-CB20-67C6-4FCBC06F5267}"/>
                </a:ext>
              </a:extLst>
            </p:cNvPr>
            <p:cNvSpPr/>
            <p:nvPr/>
          </p:nvSpPr>
          <p:spPr>
            <a:xfrm>
              <a:off x="673989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6" name="Google Shape;1122;p31">
              <a:extLst>
                <a:ext uri="{FF2B5EF4-FFF2-40B4-BE49-F238E27FC236}">
                  <a16:creationId xmlns:a16="http://schemas.microsoft.com/office/drawing/2014/main" id="{F949ECB9-D353-B033-52B1-E11F8946380E}"/>
                </a:ext>
              </a:extLst>
            </p:cNvPr>
            <p:cNvSpPr/>
            <p:nvPr/>
          </p:nvSpPr>
          <p:spPr>
            <a:xfrm>
              <a:off x="679307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7" name="Google Shape;1123;p31">
              <a:extLst>
                <a:ext uri="{FF2B5EF4-FFF2-40B4-BE49-F238E27FC236}">
                  <a16:creationId xmlns:a16="http://schemas.microsoft.com/office/drawing/2014/main" id="{052AF63D-83B8-757A-8C69-FBE226960F87}"/>
                </a:ext>
              </a:extLst>
            </p:cNvPr>
            <p:cNvSpPr/>
            <p:nvPr/>
          </p:nvSpPr>
          <p:spPr>
            <a:xfrm>
              <a:off x="684625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8" name="Google Shape;1124;p31">
              <a:extLst>
                <a:ext uri="{FF2B5EF4-FFF2-40B4-BE49-F238E27FC236}">
                  <a16:creationId xmlns:a16="http://schemas.microsoft.com/office/drawing/2014/main" id="{C4EB807F-0D8A-7D32-0F4A-7F35BF8DA980}"/>
                </a:ext>
              </a:extLst>
            </p:cNvPr>
            <p:cNvSpPr/>
            <p:nvPr/>
          </p:nvSpPr>
          <p:spPr>
            <a:xfrm>
              <a:off x="6899438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9" name="Google Shape;1125;p31">
              <a:extLst>
                <a:ext uri="{FF2B5EF4-FFF2-40B4-BE49-F238E27FC236}">
                  <a16:creationId xmlns:a16="http://schemas.microsoft.com/office/drawing/2014/main" id="{EAEBD305-6293-B5AE-1842-2CA4D5512D28}"/>
                </a:ext>
              </a:extLst>
            </p:cNvPr>
            <p:cNvSpPr/>
            <p:nvPr/>
          </p:nvSpPr>
          <p:spPr>
            <a:xfrm>
              <a:off x="695261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0" name="Google Shape;1126;p31">
              <a:extLst>
                <a:ext uri="{FF2B5EF4-FFF2-40B4-BE49-F238E27FC236}">
                  <a16:creationId xmlns:a16="http://schemas.microsoft.com/office/drawing/2014/main" id="{C6240B59-CCF0-5815-935E-0442A48F1AEE}"/>
                </a:ext>
              </a:extLst>
            </p:cNvPr>
            <p:cNvSpPr/>
            <p:nvPr/>
          </p:nvSpPr>
          <p:spPr>
            <a:xfrm>
              <a:off x="700580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1" name="Google Shape;1127;p31">
              <a:extLst>
                <a:ext uri="{FF2B5EF4-FFF2-40B4-BE49-F238E27FC236}">
                  <a16:creationId xmlns:a16="http://schemas.microsoft.com/office/drawing/2014/main" id="{DE00851D-2071-F549-D58F-BAA9161066AD}"/>
                </a:ext>
              </a:extLst>
            </p:cNvPr>
            <p:cNvSpPr/>
            <p:nvPr/>
          </p:nvSpPr>
          <p:spPr>
            <a:xfrm>
              <a:off x="705898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2" name="Google Shape;1128;p31">
              <a:extLst>
                <a:ext uri="{FF2B5EF4-FFF2-40B4-BE49-F238E27FC236}">
                  <a16:creationId xmlns:a16="http://schemas.microsoft.com/office/drawing/2014/main" id="{BD744322-14B9-B0E1-479E-4375655FF2CC}"/>
                </a:ext>
              </a:extLst>
            </p:cNvPr>
            <p:cNvSpPr/>
            <p:nvPr/>
          </p:nvSpPr>
          <p:spPr>
            <a:xfrm>
              <a:off x="711216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3" name="Google Shape;1129;p31">
              <a:extLst>
                <a:ext uri="{FF2B5EF4-FFF2-40B4-BE49-F238E27FC236}">
                  <a16:creationId xmlns:a16="http://schemas.microsoft.com/office/drawing/2014/main" id="{8B25E877-7AEE-CF71-7A48-2C0444005F35}"/>
                </a:ext>
              </a:extLst>
            </p:cNvPr>
            <p:cNvSpPr/>
            <p:nvPr/>
          </p:nvSpPr>
          <p:spPr>
            <a:xfrm>
              <a:off x="716534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4" name="Google Shape;1130;p31">
              <a:extLst>
                <a:ext uri="{FF2B5EF4-FFF2-40B4-BE49-F238E27FC236}">
                  <a16:creationId xmlns:a16="http://schemas.microsoft.com/office/drawing/2014/main" id="{482BDE92-2B2D-A097-949A-DEF4F8348B0D}"/>
                </a:ext>
              </a:extLst>
            </p:cNvPr>
            <p:cNvSpPr/>
            <p:nvPr/>
          </p:nvSpPr>
          <p:spPr>
            <a:xfrm>
              <a:off x="7132510" y="3998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5" name="Google Shape;1131;p31">
              <a:extLst>
                <a:ext uri="{FF2B5EF4-FFF2-40B4-BE49-F238E27FC236}">
                  <a16:creationId xmlns:a16="http://schemas.microsoft.com/office/drawing/2014/main" id="{8EE69FFA-89F8-52DA-720E-C75B6CF0CFBA}"/>
                </a:ext>
              </a:extLst>
            </p:cNvPr>
            <p:cNvSpPr/>
            <p:nvPr/>
          </p:nvSpPr>
          <p:spPr>
            <a:xfrm>
              <a:off x="7167743" y="3960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6" name="Google Shape;1132;p31">
              <a:extLst>
                <a:ext uri="{FF2B5EF4-FFF2-40B4-BE49-F238E27FC236}">
                  <a16:creationId xmlns:a16="http://schemas.microsoft.com/office/drawing/2014/main" id="{873F3818-FF2E-9557-C6F0-2EA7771AF0C2}"/>
                </a:ext>
              </a:extLst>
            </p:cNvPr>
            <p:cNvSpPr/>
            <p:nvPr/>
          </p:nvSpPr>
          <p:spPr>
            <a:xfrm>
              <a:off x="7208710" y="3922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7" name="Google Shape;1133;p31">
              <a:extLst>
                <a:ext uri="{FF2B5EF4-FFF2-40B4-BE49-F238E27FC236}">
                  <a16:creationId xmlns:a16="http://schemas.microsoft.com/office/drawing/2014/main" id="{92E74E9A-6C1A-0DE4-B0FD-6485801E16E3}"/>
                </a:ext>
              </a:extLst>
            </p:cNvPr>
            <p:cNvSpPr/>
            <p:nvPr/>
          </p:nvSpPr>
          <p:spPr>
            <a:xfrm>
              <a:off x="6980110" y="4150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8" name="Google Shape;1134;p31">
              <a:extLst>
                <a:ext uri="{FF2B5EF4-FFF2-40B4-BE49-F238E27FC236}">
                  <a16:creationId xmlns:a16="http://schemas.microsoft.com/office/drawing/2014/main" id="{F219962D-A7C0-97C1-EF10-15BB823A662C}"/>
                </a:ext>
              </a:extLst>
            </p:cNvPr>
            <p:cNvSpPr/>
            <p:nvPr/>
          </p:nvSpPr>
          <p:spPr>
            <a:xfrm>
              <a:off x="7015343" y="4112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9" name="Google Shape;1135;p31">
              <a:extLst>
                <a:ext uri="{FF2B5EF4-FFF2-40B4-BE49-F238E27FC236}">
                  <a16:creationId xmlns:a16="http://schemas.microsoft.com/office/drawing/2014/main" id="{52853FB0-6FE3-FAB6-331A-ED547BBDF9CB}"/>
                </a:ext>
              </a:extLst>
            </p:cNvPr>
            <p:cNvSpPr/>
            <p:nvPr/>
          </p:nvSpPr>
          <p:spPr>
            <a:xfrm>
              <a:off x="7056310" y="4074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0" name="Google Shape;1136;p31">
              <a:extLst>
                <a:ext uri="{FF2B5EF4-FFF2-40B4-BE49-F238E27FC236}">
                  <a16:creationId xmlns:a16="http://schemas.microsoft.com/office/drawing/2014/main" id="{8869B1B2-D071-0046-C90C-9C740AEF06B3}"/>
                </a:ext>
              </a:extLst>
            </p:cNvPr>
            <p:cNvSpPr/>
            <p:nvPr/>
          </p:nvSpPr>
          <p:spPr>
            <a:xfrm>
              <a:off x="7091543" y="4036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1" name="Google Shape;1138;p31">
              <a:extLst>
                <a:ext uri="{FF2B5EF4-FFF2-40B4-BE49-F238E27FC236}">
                  <a16:creationId xmlns:a16="http://schemas.microsoft.com/office/drawing/2014/main" id="{C69C8410-A356-361C-6ABD-26ADC43A47DF}"/>
                </a:ext>
              </a:extLst>
            </p:cNvPr>
            <p:cNvSpPr/>
            <p:nvPr/>
          </p:nvSpPr>
          <p:spPr>
            <a:xfrm>
              <a:off x="6862943" y="42652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2" name="Google Shape;1139;p31">
              <a:extLst>
                <a:ext uri="{FF2B5EF4-FFF2-40B4-BE49-F238E27FC236}">
                  <a16:creationId xmlns:a16="http://schemas.microsoft.com/office/drawing/2014/main" id="{AA82DD07-E0F4-9887-74B7-B1DE87727CD3}"/>
                </a:ext>
              </a:extLst>
            </p:cNvPr>
            <p:cNvSpPr/>
            <p:nvPr/>
          </p:nvSpPr>
          <p:spPr>
            <a:xfrm>
              <a:off x="6903910" y="42269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3" name="Google Shape;1140;p31">
              <a:extLst>
                <a:ext uri="{FF2B5EF4-FFF2-40B4-BE49-F238E27FC236}">
                  <a16:creationId xmlns:a16="http://schemas.microsoft.com/office/drawing/2014/main" id="{C01ECAE2-84C2-6A45-BDF0-92102A025284}"/>
                </a:ext>
              </a:extLst>
            </p:cNvPr>
            <p:cNvSpPr/>
            <p:nvPr/>
          </p:nvSpPr>
          <p:spPr>
            <a:xfrm>
              <a:off x="6939143" y="4189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grpSp>
          <p:nvGrpSpPr>
            <p:cNvPr id="74" name="Grupo 73">
              <a:extLst>
                <a:ext uri="{FF2B5EF4-FFF2-40B4-BE49-F238E27FC236}">
                  <a16:creationId xmlns:a16="http://schemas.microsoft.com/office/drawing/2014/main" id="{17B5A9FF-FCB4-2AEE-F09A-1DD4BF31647B}"/>
                </a:ext>
              </a:extLst>
            </p:cNvPr>
            <p:cNvGrpSpPr/>
            <p:nvPr/>
          </p:nvGrpSpPr>
          <p:grpSpPr>
            <a:xfrm>
              <a:off x="5427684" y="4373780"/>
              <a:ext cx="1158540" cy="669675"/>
              <a:chOff x="2626060" y="5579461"/>
              <a:chExt cx="1158540" cy="669675"/>
            </a:xfrm>
          </p:grpSpPr>
          <p:sp>
            <p:nvSpPr>
              <p:cNvPr id="214" name="Google Shape;935;p31">
                <a:extLst>
                  <a:ext uri="{FF2B5EF4-FFF2-40B4-BE49-F238E27FC236}">
                    <a16:creationId xmlns:a16="http://schemas.microsoft.com/office/drawing/2014/main" id="{B8E4994A-D6E7-9472-DDDF-9518A70CC861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15" name="Conector recto 214">
                <a:extLst>
                  <a:ext uri="{FF2B5EF4-FFF2-40B4-BE49-F238E27FC236}">
                    <a16:creationId xmlns:a16="http://schemas.microsoft.com/office/drawing/2014/main" id="{2B959AA5-9CF3-18F6-196D-4682AA0628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907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Conector recto 215">
                <a:extLst>
                  <a:ext uri="{FF2B5EF4-FFF2-40B4-BE49-F238E27FC236}">
                    <a16:creationId xmlns:a16="http://schemas.microsoft.com/office/drawing/2014/main" id="{A065BA07-04BF-BC17-6DD7-6E02401781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09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7" name="Google Shape;255;p15">
                <a:extLst>
                  <a:ext uri="{FF2B5EF4-FFF2-40B4-BE49-F238E27FC236}">
                    <a16:creationId xmlns:a16="http://schemas.microsoft.com/office/drawing/2014/main" id="{148D7D6A-775C-3005-8372-CF74E355E1D3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18" name="Rectángulo 217">
                <a:extLst>
                  <a:ext uri="{FF2B5EF4-FFF2-40B4-BE49-F238E27FC236}">
                    <a16:creationId xmlns:a16="http://schemas.microsoft.com/office/drawing/2014/main" id="{91EED788-4699-7F84-BA40-1EB46DE1CD80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9" name="Rectángulo 218">
                <a:extLst>
                  <a:ext uri="{FF2B5EF4-FFF2-40B4-BE49-F238E27FC236}">
                    <a16:creationId xmlns:a16="http://schemas.microsoft.com/office/drawing/2014/main" id="{6036130F-C727-4091-FD3C-74187912691D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20" name="Rectángulo: esquina doblada 219">
                <a:extLst>
                  <a:ext uri="{FF2B5EF4-FFF2-40B4-BE49-F238E27FC236}">
                    <a16:creationId xmlns:a16="http://schemas.microsoft.com/office/drawing/2014/main" id="{B4ACAC84-505A-616A-46B9-4FFF73401B00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grpSp>
          <p:nvGrpSpPr>
            <p:cNvPr id="75" name="Grupo 74">
              <a:extLst>
                <a:ext uri="{FF2B5EF4-FFF2-40B4-BE49-F238E27FC236}">
                  <a16:creationId xmlns:a16="http://schemas.microsoft.com/office/drawing/2014/main" id="{4BB89E00-945E-EFA3-5A42-5BE168302605}"/>
                </a:ext>
              </a:extLst>
            </p:cNvPr>
            <p:cNvGrpSpPr/>
            <p:nvPr/>
          </p:nvGrpSpPr>
          <p:grpSpPr>
            <a:xfrm>
              <a:off x="5427684" y="3958354"/>
              <a:ext cx="1158540" cy="669675"/>
              <a:chOff x="2626060" y="5579461"/>
              <a:chExt cx="1158540" cy="669675"/>
            </a:xfrm>
          </p:grpSpPr>
          <p:sp>
            <p:nvSpPr>
              <p:cNvPr id="207" name="Google Shape;935;p31">
                <a:extLst>
                  <a:ext uri="{FF2B5EF4-FFF2-40B4-BE49-F238E27FC236}">
                    <a16:creationId xmlns:a16="http://schemas.microsoft.com/office/drawing/2014/main" id="{750CBD18-96C7-FC8F-C8EA-CDFF13078EBC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08" name="Conector recto 207">
                <a:extLst>
                  <a:ext uri="{FF2B5EF4-FFF2-40B4-BE49-F238E27FC236}">
                    <a16:creationId xmlns:a16="http://schemas.microsoft.com/office/drawing/2014/main" id="{48C4AE8B-BA88-817F-548A-EFCE8E6808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Conector recto 208">
                <a:extLst>
                  <a:ext uri="{FF2B5EF4-FFF2-40B4-BE49-F238E27FC236}">
                    <a16:creationId xmlns:a16="http://schemas.microsoft.com/office/drawing/2014/main" id="{39C6E742-DA7E-CB40-7953-8E6B3D5934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09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0" name="Google Shape;255;p15">
                <a:extLst>
                  <a:ext uri="{FF2B5EF4-FFF2-40B4-BE49-F238E27FC236}">
                    <a16:creationId xmlns:a16="http://schemas.microsoft.com/office/drawing/2014/main" id="{407C278D-F5D6-BB3D-E44E-B86117F8B3CF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11" name="Rectángulo 210">
                <a:extLst>
                  <a:ext uri="{FF2B5EF4-FFF2-40B4-BE49-F238E27FC236}">
                    <a16:creationId xmlns:a16="http://schemas.microsoft.com/office/drawing/2014/main" id="{793C89FC-051D-2257-79C4-64D242B26379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2" name="Rectángulo 211">
                <a:extLst>
                  <a:ext uri="{FF2B5EF4-FFF2-40B4-BE49-F238E27FC236}">
                    <a16:creationId xmlns:a16="http://schemas.microsoft.com/office/drawing/2014/main" id="{5128306C-93B9-54C0-B162-7B39B57C7C70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3" name="Rectángulo: esquina doblada 212">
                <a:extLst>
                  <a:ext uri="{FF2B5EF4-FFF2-40B4-BE49-F238E27FC236}">
                    <a16:creationId xmlns:a16="http://schemas.microsoft.com/office/drawing/2014/main" id="{5C882E95-FD8C-4CCC-3A2A-DFE1A902DD92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sp>
          <p:nvSpPr>
            <p:cNvPr id="76" name="Google Shape;1056;p31">
              <a:extLst>
                <a:ext uri="{FF2B5EF4-FFF2-40B4-BE49-F238E27FC236}">
                  <a16:creationId xmlns:a16="http://schemas.microsoft.com/office/drawing/2014/main" id="{C110F8B7-81F6-35D4-1011-1A54CB899088}"/>
                </a:ext>
              </a:extLst>
            </p:cNvPr>
            <p:cNvSpPr/>
            <p:nvPr/>
          </p:nvSpPr>
          <p:spPr>
            <a:xfrm>
              <a:off x="5439848" y="3998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7" name="Google Shape;1057;p31">
              <a:extLst>
                <a:ext uri="{FF2B5EF4-FFF2-40B4-BE49-F238E27FC236}">
                  <a16:creationId xmlns:a16="http://schemas.microsoft.com/office/drawing/2014/main" id="{DD2456D4-E5AD-DA6B-B8DC-A1EF668859F6}"/>
                </a:ext>
              </a:extLst>
            </p:cNvPr>
            <p:cNvSpPr/>
            <p:nvPr/>
          </p:nvSpPr>
          <p:spPr>
            <a:xfrm>
              <a:off x="5475081" y="3960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8" name="Google Shape;1058;p31">
              <a:extLst>
                <a:ext uri="{FF2B5EF4-FFF2-40B4-BE49-F238E27FC236}">
                  <a16:creationId xmlns:a16="http://schemas.microsoft.com/office/drawing/2014/main" id="{0DCDE9EC-3FD0-240C-23F5-6D8F585C9511}"/>
                </a:ext>
              </a:extLst>
            </p:cNvPr>
            <p:cNvSpPr/>
            <p:nvPr/>
          </p:nvSpPr>
          <p:spPr>
            <a:xfrm>
              <a:off x="5516048" y="3922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79" name="Google Shape;1064;p31">
              <a:extLst>
                <a:ext uri="{FF2B5EF4-FFF2-40B4-BE49-F238E27FC236}">
                  <a16:creationId xmlns:a16="http://schemas.microsoft.com/office/drawing/2014/main" id="{689A1530-E0D2-A757-395E-2AA6AEFFC42B}"/>
                </a:ext>
              </a:extLst>
            </p:cNvPr>
            <p:cNvCxnSpPr/>
            <p:nvPr/>
          </p:nvCxnSpPr>
          <p:spPr>
            <a:xfrm flipH="1">
              <a:off x="4812883" y="3993326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" name="Google Shape;1078;p31">
              <a:extLst>
                <a:ext uri="{FF2B5EF4-FFF2-40B4-BE49-F238E27FC236}">
                  <a16:creationId xmlns:a16="http://schemas.microsoft.com/office/drawing/2014/main" id="{7856D739-86FA-5C46-14B6-38B711864EA2}"/>
                </a:ext>
              </a:extLst>
            </p:cNvPr>
            <p:cNvSpPr/>
            <p:nvPr/>
          </p:nvSpPr>
          <p:spPr>
            <a:xfrm>
              <a:off x="5621217" y="458177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81" name="Google Shape;1079;p31">
              <a:extLst>
                <a:ext uri="{FF2B5EF4-FFF2-40B4-BE49-F238E27FC236}">
                  <a16:creationId xmlns:a16="http://schemas.microsoft.com/office/drawing/2014/main" id="{D3E72FA3-34DA-C1A6-F715-427FADDD6A15}"/>
                </a:ext>
              </a:extLst>
            </p:cNvPr>
            <p:cNvSpPr/>
            <p:nvPr/>
          </p:nvSpPr>
          <p:spPr>
            <a:xfrm>
              <a:off x="4811855" y="3909026"/>
              <a:ext cx="2464200" cy="1261200"/>
            </a:xfrm>
            <a:prstGeom prst="cube">
              <a:avLst>
                <a:gd name="adj" fmla="val 61311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82" name="Google Shape;1080;p31">
              <a:extLst>
                <a:ext uri="{FF2B5EF4-FFF2-40B4-BE49-F238E27FC236}">
                  <a16:creationId xmlns:a16="http://schemas.microsoft.com/office/drawing/2014/main" id="{C472368B-3EC9-1A65-ADAA-85B77354BE3D}"/>
                </a:ext>
              </a:extLst>
            </p:cNvPr>
            <p:cNvCxnSpPr>
              <a:stCxn id="81" idx="2"/>
              <a:endCxn id="81" idx="4"/>
            </p:cNvCxnSpPr>
            <p:nvPr/>
          </p:nvCxnSpPr>
          <p:spPr>
            <a:xfrm>
              <a:off x="4811855" y="492625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1081;p31">
              <a:extLst>
                <a:ext uri="{FF2B5EF4-FFF2-40B4-BE49-F238E27FC236}">
                  <a16:creationId xmlns:a16="http://schemas.microsoft.com/office/drawing/2014/main" id="{E65D8245-1C8F-A99B-0A8A-5AF390F19B63}"/>
                </a:ext>
              </a:extLst>
            </p:cNvPr>
            <p:cNvCxnSpPr/>
            <p:nvPr/>
          </p:nvCxnSpPr>
          <p:spPr>
            <a:xfrm>
              <a:off x="4811855" y="476843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1082;p31">
              <a:extLst>
                <a:ext uri="{FF2B5EF4-FFF2-40B4-BE49-F238E27FC236}">
                  <a16:creationId xmlns:a16="http://schemas.microsoft.com/office/drawing/2014/main" id="{2781A27F-EAA4-DAAB-E91E-E44FC7BBFCFE}"/>
                </a:ext>
              </a:extLst>
            </p:cNvPr>
            <p:cNvCxnSpPr/>
            <p:nvPr/>
          </p:nvCxnSpPr>
          <p:spPr>
            <a:xfrm>
              <a:off x="4811855" y="485005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1083;p31">
              <a:extLst>
                <a:ext uri="{FF2B5EF4-FFF2-40B4-BE49-F238E27FC236}">
                  <a16:creationId xmlns:a16="http://schemas.microsoft.com/office/drawing/2014/main" id="{E29D35AE-FB5C-3A42-E427-63DCF4B9E1A8}"/>
                </a:ext>
              </a:extLst>
            </p:cNvPr>
            <p:cNvCxnSpPr/>
            <p:nvPr/>
          </p:nvCxnSpPr>
          <p:spPr>
            <a:xfrm>
              <a:off x="4811855" y="5011684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1084;p31">
              <a:extLst>
                <a:ext uri="{FF2B5EF4-FFF2-40B4-BE49-F238E27FC236}">
                  <a16:creationId xmlns:a16="http://schemas.microsoft.com/office/drawing/2014/main" id="{7857B0AC-1DBA-1297-5A90-DB7DE4454311}"/>
                </a:ext>
              </a:extLst>
            </p:cNvPr>
            <p:cNvCxnSpPr/>
            <p:nvPr/>
          </p:nvCxnSpPr>
          <p:spPr>
            <a:xfrm>
              <a:off x="4811855" y="5089494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1085;p31">
              <a:extLst>
                <a:ext uri="{FF2B5EF4-FFF2-40B4-BE49-F238E27FC236}">
                  <a16:creationId xmlns:a16="http://schemas.microsoft.com/office/drawing/2014/main" id="{8996E012-F329-D135-29C5-C2F5F29841BD}"/>
                </a:ext>
              </a:extLst>
            </p:cNvPr>
            <p:cNvCxnSpPr/>
            <p:nvPr/>
          </p:nvCxnSpPr>
          <p:spPr>
            <a:xfrm flipH="1">
              <a:off x="6502655" y="3993326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1086;p31">
              <a:extLst>
                <a:ext uri="{FF2B5EF4-FFF2-40B4-BE49-F238E27FC236}">
                  <a16:creationId xmlns:a16="http://schemas.microsoft.com/office/drawing/2014/main" id="{8512B2D3-7C66-787B-1A67-FC499E5760E2}"/>
                </a:ext>
              </a:extLst>
            </p:cNvPr>
            <p:cNvCxnSpPr/>
            <p:nvPr/>
          </p:nvCxnSpPr>
          <p:spPr>
            <a:xfrm flipH="1">
              <a:off x="6502655" y="407494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1087;p31">
              <a:extLst>
                <a:ext uri="{FF2B5EF4-FFF2-40B4-BE49-F238E27FC236}">
                  <a16:creationId xmlns:a16="http://schemas.microsoft.com/office/drawing/2014/main" id="{D21C2EB4-098C-E246-FC26-72D472438C17}"/>
                </a:ext>
              </a:extLst>
            </p:cNvPr>
            <p:cNvCxnSpPr/>
            <p:nvPr/>
          </p:nvCxnSpPr>
          <p:spPr>
            <a:xfrm flipH="1">
              <a:off x="6502655" y="415656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1088;p31">
              <a:extLst>
                <a:ext uri="{FF2B5EF4-FFF2-40B4-BE49-F238E27FC236}">
                  <a16:creationId xmlns:a16="http://schemas.microsoft.com/office/drawing/2014/main" id="{447EB791-1DCE-FFAD-476A-E572501A4524}"/>
                </a:ext>
              </a:extLst>
            </p:cNvPr>
            <p:cNvCxnSpPr/>
            <p:nvPr/>
          </p:nvCxnSpPr>
          <p:spPr>
            <a:xfrm flipH="1">
              <a:off x="6502655" y="423818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1089;p31">
              <a:extLst>
                <a:ext uri="{FF2B5EF4-FFF2-40B4-BE49-F238E27FC236}">
                  <a16:creationId xmlns:a16="http://schemas.microsoft.com/office/drawing/2014/main" id="{14E5A8BA-0027-43B1-1029-4D5A4FA835FD}"/>
                </a:ext>
              </a:extLst>
            </p:cNvPr>
            <p:cNvCxnSpPr/>
            <p:nvPr/>
          </p:nvCxnSpPr>
          <p:spPr>
            <a:xfrm flipH="1">
              <a:off x="6502655" y="431980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2" name="Google Shape;1090;p31">
              <a:extLst>
                <a:ext uri="{FF2B5EF4-FFF2-40B4-BE49-F238E27FC236}">
                  <a16:creationId xmlns:a16="http://schemas.microsoft.com/office/drawing/2014/main" id="{47A3102E-153E-A06B-4DF1-FEAC39FA05BB}"/>
                </a:ext>
              </a:extLst>
            </p:cNvPr>
            <p:cNvSpPr/>
            <p:nvPr/>
          </p:nvSpPr>
          <p:spPr>
            <a:xfrm>
              <a:off x="482416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3" name="Google Shape;1091;p31">
              <a:extLst>
                <a:ext uri="{FF2B5EF4-FFF2-40B4-BE49-F238E27FC236}">
                  <a16:creationId xmlns:a16="http://schemas.microsoft.com/office/drawing/2014/main" id="{91D3AAEF-3FEB-51BE-FFC6-F8BB751C948E}"/>
                </a:ext>
              </a:extLst>
            </p:cNvPr>
            <p:cNvSpPr/>
            <p:nvPr/>
          </p:nvSpPr>
          <p:spPr>
            <a:xfrm>
              <a:off x="487734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4" name="Google Shape;1092;p31">
              <a:extLst>
                <a:ext uri="{FF2B5EF4-FFF2-40B4-BE49-F238E27FC236}">
                  <a16:creationId xmlns:a16="http://schemas.microsoft.com/office/drawing/2014/main" id="{63912B69-7283-829F-E869-6053B330A949}"/>
                </a:ext>
              </a:extLst>
            </p:cNvPr>
            <p:cNvSpPr/>
            <p:nvPr/>
          </p:nvSpPr>
          <p:spPr>
            <a:xfrm>
              <a:off x="493052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5" name="Google Shape;1093;p31">
              <a:extLst>
                <a:ext uri="{FF2B5EF4-FFF2-40B4-BE49-F238E27FC236}">
                  <a16:creationId xmlns:a16="http://schemas.microsoft.com/office/drawing/2014/main" id="{67A03705-3BB5-5F49-A6DE-CC521B49C04F}"/>
                </a:ext>
              </a:extLst>
            </p:cNvPr>
            <p:cNvSpPr/>
            <p:nvPr/>
          </p:nvSpPr>
          <p:spPr>
            <a:xfrm>
              <a:off x="498370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6" name="Google Shape;1094;p31">
              <a:extLst>
                <a:ext uri="{FF2B5EF4-FFF2-40B4-BE49-F238E27FC236}">
                  <a16:creationId xmlns:a16="http://schemas.microsoft.com/office/drawing/2014/main" id="{0FC701AF-9DCA-BCB5-A4C4-62B3D5E12FC7}"/>
                </a:ext>
              </a:extLst>
            </p:cNvPr>
            <p:cNvSpPr/>
            <p:nvPr/>
          </p:nvSpPr>
          <p:spPr>
            <a:xfrm>
              <a:off x="503688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7" name="Google Shape;1095;p31">
              <a:extLst>
                <a:ext uri="{FF2B5EF4-FFF2-40B4-BE49-F238E27FC236}">
                  <a16:creationId xmlns:a16="http://schemas.microsoft.com/office/drawing/2014/main" id="{B1B82F5F-C3AD-EBD1-09BB-605DBFE8355B}"/>
                </a:ext>
              </a:extLst>
            </p:cNvPr>
            <p:cNvSpPr/>
            <p:nvPr/>
          </p:nvSpPr>
          <p:spPr>
            <a:xfrm>
              <a:off x="509006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8" name="Google Shape;1096;p31">
              <a:extLst>
                <a:ext uri="{FF2B5EF4-FFF2-40B4-BE49-F238E27FC236}">
                  <a16:creationId xmlns:a16="http://schemas.microsoft.com/office/drawing/2014/main" id="{048DE307-034C-5D54-9253-E229AACB5136}"/>
                </a:ext>
              </a:extLst>
            </p:cNvPr>
            <p:cNvSpPr/>
            <p:nvPr/>
          </p:nvSpPr>
          <p:spPr>
            <a:xfrm>
              <a:off x="514325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9" name="Google Shape;1097;p31">
              <a:extLst>
                <a:ext uri="{FF2B5EF4-FFF2-40B4-BE49-F238E27FC236}">
                  <a16:creationId xmlns:a16="http://schemas.microsoft.com/office/drawing/2014/main" id="{3DB3FFC5-1A2F-6D21-8229-F71B7F908139}"/>
                </a:ext>
              </a:extLst>
            </p:cNvPr>
            <p:cNvSpPr/>
            <p:nvPr/>
          </p:nvSpPr>
          <p:spPr>
            <a:xfrm>
              <a:off x="519643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0" name="Google Shape;1098;p31">
              <a:extLst>
                <a:ext uri="{FF2B5EF4-FFF2-40B4-BE49-F238E27FC236}">
                  <a16:creationId xmlns:a16="http://schemas.microsoft.com/office/drawing/2014/main" id="{3DC6108A-DBC0-0046-B6A4-6F7BFB9E0C2D}"/>
                </a:ext>
              </a:extLst>
            </p:cNvPr>
            <p:cNvSpPr/>
            <p:nvPr/>
          </p:nvSpPr>
          <p:spPr>
            <a:xfrm>
              <a:off x="524961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1" name="Google Shape;1099;p31">
              <a:extLst>
                <a:ext uri="{FF2B5EF4-FFF2-40B4-BE49-F238E27FC236}">
                  <a16:creationId xmlns:a16="http://schemas.microsoft.com/office/drawing/2014/main" id="{83FC515D-5F23-0B82-8F00-021280131C83}"/>
                </a:ext>
              </a:extLst>
            </p:cNvPr>
            <p:cNvSpPr/>
            <p:nvPr/>
          </p:nvSpPr>
          <p:spPr>
            <a:xfrm>
              <a:off x="530279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2" name="Google Shape;1100;p31">
              <a:extLst>
                <a:ext uri="{FF2B5EF4-FFF2-40B4-BE49-F238E27FC236}">
                  <a16:creationId xmlns:a16="http://schemas.microsoft.com/office/drawing/2014/main" id="{6B059CB7-69A6-FCA3-F82F-DC19C9F8171E}"/>
                </a:ext>
              </a:extLst>
            </p:cNvPr>
            <p:cNvSpPr/>
            <p:nvPr/>
          </p:nvSpPr>
          <p:spPr>
            <a:xfrm>
              <a:off x="535597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3" name="Google Shape;1101;p31">
              <a:extLst>
                <a:ext uri="{FF2B5EF4-FFF2-40B4-BE49-F238E27FC236}">
                  <a16:creationId xmlns:a16="http://schemas.microsoft.com/office/drawing/2014/main" id="{D9DDD2D5-1237-5CE2-A41E-9DB38886C2C7}"/>
                </a:ext>
              </a:extLst>
            </p:cNvPr>
            <p:cNvSpPr/>
            <p:nvPr/>
          </p:nvSpPr>
          <p:spPr>
            <a:xfrm>
              <a:off x="540915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4" name="Google Shape;1102;p31">
              <a:extLst>
                <a:ext uri="{FF2B5EF4-FFF2-40B4-BE49-F238E27FC236}">
                  <a16:creationId xmlns:a16="http://schemas.microsoft.com/office/drawing/2014/main" id="{2024821D-2434-0363-B1F7-D3E3CE4B92B8}"/>
                </a:ext>
              </a:extLst>
            </p:cNvPr>
            <p:cNvSpPr/>
            <p:nvPr/>
          </p:nvSpPr>
          <p:spPr>
            <a:xfrm>
              <a:off x="5462340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5" name="Google Shape;1103;p31">
              <a:extLst>
                <a:ext uri="{FF2B5EF4-FFF2-40B4-BE49-F238E27FC236}">
                  <a16:creationId xmlns:a16="http://schemas.microsoft.com/office/drawing/2014/main" id="{3753021B-64CA-0EDC-67D3-6A1203A8E59D}"/>
                </a:ext>
              </a:extLst>
            </p:cNvPr>
            <p:cNvSpPr/>
            <p:nvPr/>
          </p:nvSpPr>
          <p:spPr>
            <a:xfrm>
              <a:off x="551552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6" name="Google Shape;1104;p31">
              <a:extLst>
                <a:ext uri="{FF2B5EF4-FFF2-40B4-BE49-F238E27FC236}">
                  <a16:creationId xmlns:a16="http://schemas.microsoft.com/office/drawing/2014/main" id="{C7A35F8C-0169-0FD7-235F-46AAEA3A650B}"/>
                </a:ext>
              </a:extLst>
            </p:cNvPr>
            <p:cNvSpPr/>
            <p:nvPr/>
          </p:nvSpPr>
          <p:spPr>
            <a:xfrm>
              <a:off x="556870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7" name="Google Shape;1105;p31">
              <a:extLst>
                <a:ext uri="{FF2B5EF4-FFF2-40B4-BE49-F238E27FC236}">
                  <a16:creationId xmlns:a16="http://schemas.microsoft.com/office/drawing/2014/main" id="{73441B37-C414-FA85-5D09-D68A7B5C5B6E}"/>
                </a:ext>
              </a:extLst>
            </p:cNvPr>
            <p:cNvSpPr/>
            <p:nvPr/>
          </p:nvSpPr>
          <p:spPr>
            <a:xfrm>
              <a:off x="562188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8" name="Google Shape;1106;p31">
              <a:extLst>
                <a:ext uri="{FF2B5EF4-FFF2-40B4-BE49-F238E27FC236}">
                  <a16:creationId xmlns:a16="http://schemas.microsoft.com/office/drawing/2014/main" id="{B0E43DBD-3712-AE84-9EAC-DD89E26BDAA5}"/>
                </a:ext>
              </a:extLst>
            </p:cNvPr>
            <p:cNvSpPr/>
            <p:nvPr/>
          </p:nvSpPr>
          <p:spPr>
            <a:xfrm>
              <a:off x="567506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9" name="Google Shape;1107;p31">
              <a:extLst>
                <a:ext uri="{FF2B5EF4-FFF2-40B4-BE49-F238E27FC236}">
                  <a16:creationId xmlns:a16="http://schemas.microsoft.com/office/drawing/2014/main" id="{DB27F283-B368-45F6-6427-E970A2EABA6F}"/>
                </a:ext>
              </a:extLst>
            </p:cNvPr>
            <p:cNvSpPr/>
            <p:nvPr/>
          </p:nvSpPr>
          <p:spPr>
            <a:xfrm>
              <a:off x="572824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0" name="Google Shape;1108;p31">
              <a:extLst>
                <a:ext uri="{FF2B5EF4-FFF2-40B4-BE49-F238E27FC236}">
                  <a16:creationId xmlns:a16="http://schemas.microsoft.com/office/drawing/2014/main" id="{CC416050-6052-F4D2-2BCE-5ADDA23F7871}"/>
                </a:ext>
              </a:extLst>
            </p:cNvPr>
            <p:cNvSpPr/>
            <p:nvPr/>
          </p:nvSpPr>
          <p:spPr>
            <a:xfrm>
              <a:off x="578142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1" name="Google Shape;1109;p31">
              <a:extLst>
                <a:ext uri="{FF2B5EF4-FFF2-40B4-BE49-F238E27FC236}">
                  <a16:creationId xmlns:a16="http://schemas.microsoft.com/office/drawing/2014/main" id="{B9B3B8E8-6B1F-09BD-C245-90AF5FFC0194}"/>
                </a:ext>
              </a:extLst>
            </p:cNvPr>
            <p:cNvSpPr/>
            <p:nvPr/>
          </p:nvSpPr>
          <p:spPr>
            <a:xfrm>
              <a:off x="5834610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2" name="Google Shape;1110;p31">
              <a:extLst>
                <a:ext uri="{FF2B5EF4-FFF2-40B4-BE49-F238E27FC236}">
                  <a16:creationId xmlns:a16="http://schemas.microsoft.com/office/drawing/2014/main" id="{AA7FD68E-3E81-8FB2-631D-F1ABDFFFFCDE}"/>
                </a:ext>
              </a:extLst>
            </p:cNvPr>
            <p:cNvSpPr/>
            <p:nvPr/>
          </p:nvSpPr>
          <p:spPr>
            <a:xfrm>
              <a:off x="588779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3" name="Google Shape;1111;p31">
              <a:extLst>
                <a:ext uri="{FF2B5EF4-FFF2-40B4-BE49-F238E27FC236}">
                  <a16:creationId xmlns:a16="http://schemas.microsoft.com/office/drawing/2014/main" id="{35D219C9-6287-2A2F-BA0F-B6DA9FD2F563}"/>
                </a:ext>
              </a:extLst>
            </p:cNvPr>
            <p:cNvSpPr/>
            <p:nvPr/>
          </p:nvSpPr>
          <p:spPr>
            <a:xfrm>
              <a:off x="594097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4" name="Google Shape;1112;p31">
              <a:extLst>
                <a:ext uri="{FF2B5EF4-FFF2-40B4-BE49-F238E27FC236}">
                  <a16:creationId xmlns:a16="http://schemas.microsoft.com/office/drawing/2014/main" id="{B0F7084C-2077-4822-91AD-B92E23CC548E}"/>
                </a:ext>
              </a:extLst>
            </p:cNvPr>
            <p:cNvSpPr/>
            <p:nvPr/>
          </p:nvSpPr>
          <p:spPr>
            <a:xfrm>
              <a:off x="599415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5" name="Google Shape;1113;p31">
              <a:extLst>
                <a:ext uri="{FF2B5EF4-FFF2-40B4-BE49-F238E27FC236}">
                  <a16:creationId xmlns:a16="http://schemas.microsoft.com/office/drawing/2014/main" id="{8A9582A8-DA67-E026-1256-E724E0265FB7}"/>
                </a:ext>
              </a:extLst>
            </p:cNvPr>
            <p:cNvSpPr/>
            <p:nvPr/>
          </p:nvSpPr>
          <p:spPr>
            <a:xfrm>
              <a:off x="604733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6" name="Google Shape;1114;p31">
              <a:extLst>
                <a:ext uri="{FF2B5EF4-FFF2-40B4-BE49-F238E27FC236}">
                  <a16:creationId xmlns:a16="http://schemas.microsoft.com/office/drawing/2014/main" id="{051DC719-550A-A698-E531-F4AFE3DF7AD6}"/>
                </a:ext>
              </a:extLst>
            </p:cNvPr>
            <p:cNvSpPr/>
            <p:nvPr/>
          </p:nvSpPr>
          <p:spPr>
            <a:xfrm>
              <a:off x="610051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7" name="Google Shape;1115;p31">
              <a:extLst>
                <a:ext uri="{FF2B5EF4-FFF2-40B4-BE49-F238E27FC236}">
                  <a16:creationId xmlns:a16="http://schemas.microsoft.com/office/drawing/2014/main" id="{967D1DF9-EBFC-F723-CEE0-1B96DD06EDC2}"/>
                </a:ext>
              </a:extLst>
            </p:cNvPr>
            <p:cNvSpPr/>
            <p:nvPr/>
          </p:nvSpPr>
          <p:spPr>
            <a:xfrm>
              <a:off x="615369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8" name="Google Shape;1116;p31">
              <a:extLst>
                <a:ext uri="{FF2B5EF4-FFF2-40B4-BE49-F238E27FC236}">
                  <a16:creationId xmlns:a16="http://schemas.microsoft.com/office/drawing/2014/main" id="{F79DEB0C-A9B2-0C0A-C068-E1F14DD3B408}"/>
                </a:ext>
              </a:extLst>
            </p:cNvPr>
            <p:cNvSpPr/>
            <p:nvPr/>
          </p:nvSpPr>
          <p:spPr>
            <a:xfrm>
              <a:off x="620688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9" name="Google Shape;1117;p31">
              <a:extLst>
                <a:ext uri="{FF2B5EF4-FFF2-40B4-BE49-F238E27FC236}">
                  <a16:creationId xmlns:a16="http://schemas.microsoft.com/office/drawing/2014/main" id="{4B235B22-FB85-3892-5B13-57EC9186FC57}"/>
                </a:ext>
              </a:extLst>
            </p:cNvPr>
            <p:cNvSpPr/>
            <p:nvPr/>
          </p:nvSpPr>
          <p:spPr>
            <a:xfrm>
              <a:off x="626006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0" name="Google Shape;1118;p31">
              <a:extLst>
                <a:ext uri="{FF2B5EF4-FFF2-40B4-BE49-F238E27FC236}">
                  <a16:creationId xmlns:a16="http://schemas.microsoft.com/office/drawing/2014/main" id="{01193529-15EC-EEAC-C375-0DA5C297D03D}"/>
                </a:ext>
              </a:extLst>
            </p:cNvPr>
            <p:cNvSpPr/>
            <p:nvPr/>
          </p:nvSpPr>
          <p:spPr>
            <a:xfrm>
              <a:off x="631324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1" name="Google Shape;1119;p31">
              <a:extLst>
                <a:ext uri="{FF2B5EF4-FFF2-40B4-BE49-F238E27FC236}">
                  <a16:creationId xmlns:a16="http://schemas.microsoft.com/office/drawing/2014/main" id="{2175EA24-8C87-1F15-FD5E-B849958F0A23}"/>
                </a:ext>
              </a:extLst>
            </p:cNvPr>
            <p:cNvSpPr/>
            <p:nvPr/>
          </p:nvSpPr>
          <p:spPr>
            <a:xfrm>
              <a:off x="636642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2" name="Google Shape;1120;p31">
              <a:extLst>
                <a:ext uri="{FF2B5EF4-FFF2-40B4-BE49-F238E27FC236}">
                  <a16:creationId xmlns:a16="http://schemas.microsoft.com/office/drawing/2014/main" id="{5B5857E4-EB34-113B-F131-9B2DBDBDF48F}"/>
                </a:ext>
              </a:extLst>
            </p:cNvPr>
            <p:cNvSpPr/>
            <p:nvPr/>
          </p:nvSpPr>
          <p:spPr>
            <a:xfrm>
              <a:off x="641960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3" name="Google Shape;1137;p31">
              <a:extLst>
                <a:ext uri="{FF2B5EF4-FFF2-40B4-BE49-F238E27FC236}">
                  <a16:creationId xmlns:a16="http://schemas.microsoft.com/office/drawing/2014/main" id="{2FD31573-4AC2-EDA3-7F1C-AE4EA5EBDA81}"/>
                </a:ext>
              </a:extLst>
            </p:cNvPr>
            <p:cNvSpPr/>
            <p:nvPr/>
          </p:nvSpPr>
          <p:spPr>
            <a:xfrm>
              <a:off x="6827710" y="4303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4" name="Google Shape;1141;p31">
              <a:extLst>
                <a:ext uri="{FF2B5EF4-FFF2-40B4-BE49-F238E27FC236}">
                  <a16:creationId xmlns:a16="http://schemas.microsoft.com/office/drawing/2014/main" id="{F77906C5-4947-6EB1-31E3-F79BD0CD4CC2}"/>
                </a:ext>
              </a:extLst>
            </p:cNvPr>
            <p:cNvSpPr/>
            <p:nvPr/>
          </p:nvSpPr>
          <p:spPr>
            <a:xfrm>
              <a:off x="6675310" y="4455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5" name="Google Shape;1142;p31">
              <a:extLst>
                <a:ext uri="{FF2B5EF4-FFF2-40B4-BE49-F238E27FC236}">
                  <a16:creationId xmlns:a16="http://schemas.microsoft.com/office/drawing/2014/main" id="{93D6DC2D-A305-FC56-89DB-292BA68F0E70}"/>
                </a:ext>
              </a:extLst>
            </p:cNvPr>
            <p:cNvSpPr/>
            <p:nvPr/>
          </p:nvSpPr>
          <p:spPr>
            <a:xfrm>
              <a:off x="6710543" y="4417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6" name="Google Shape;1143;p31">
              <a:extLst>
                <a:ext uri="{FF2B5EF4-FFF2-40B4-BE49-F238E27FC236}">
                  <a16:creationId xmlns:a16="http://schemas.microsoft.com/office/drawing/2014/main" id="{9431DE88-06C0-2C88-4740-F31E8557B9E0}"/>
                </a:ext>
              </a:extLst>
            </p:cNvPr>
            <p:cNvSpPr/>
            <p:nvPr/>
          </p:nvSpPr>
          <p:spPr>
            <a:xfrm>
              <a:off x="6751510" y="4379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7" name="Google Shape;1144;p31">
              <a:extLst>
                <a:ext uri="{FF2B5EF4-FFF2-40B4-BE49-F238E27FC236}">
                  <a16:creationId xmlns:a16="http://schemas.microsoft.com/office/drawing/2014/main" id="{5124481A-74CC-49B8-7791-5CC2BD440980}"/>
                </a:ext>
              </a:extLst>
            </p:cNvPr>
            <p:cNvSpPr/>
            <p:nvPr/>
          </p:nvSpPr>
          <p:spPr>
            <a:xfrm>
              <a:off x="6786743" y="4341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8" name="Google Shape;1145;p31">
              <a:extLst>
                <a:ext uri="{FF2B5EF4-FFF2-40B4-BE49-F238E27FC236}">
                  <a16:creationId xmlns:a16="http://schemas.microsoft.com/office/drawing/2014/main" id="{356767B2-363C-4685-C76C-1037C93AB581}"/>
                </a:ext>
              </a:extLst>
            </p:cNvPr>
            <p:cNvSpPr/>
            <p:nvPr/>
          </p:nvSpPr>
          <p:spPr>
            <a:xfrm>
              <a:off x="6522910" y="4607969"/>
              <a:ext cx="92700" cy="92700"/>
            </a:xfrm>
            <a:prstGeom prst="arc">
              <a:avLst>
                <a:gd name="adj1" fmla="val 10561339"/>
                <a:gd name="adj2" fmla="val 791539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9" name="Google Shape;1146;p31">
              <a:extLst>
                <a:ext uri="{FF2B5EF4-FFF2-40B4-BE49-F238E27FC236}">
                  <a16:creationId xmlns:a16="http://schemas.microsoft.com/office/drawing/2014/main" id="{FDDA8822-39F2-DB77-3C46-A1BF533D33FA}"/>
                </a:ext>
              </a:extLst>
            </p:cNvPr>
            <p:cNvSpPr/>
            <p:nvPr/>
          </p:nvSpPr>
          <p:spPr>
            <a:xfrm>
              <a:off x="6558143" y="4570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0" name="Google Shape;1147;p31">
              <a:extLst>
                <a:ext uri="{FF2B5EF4-FFF2-40B4-BE49-F238E27FC236}">
                  <a16:creationId xmlns:a16="http://schemas.microsoft.com/office/drawing/2014/main" id="{88747D0E-1595-B8BC-6A26-9057892F6F3E}"/>
                </a:ext>
              </a:extLst>
            </p:cNvPr>
            <p:cNvSpPr/>
            <p:nvPr/>
          </p:nvSpPr>
          <p:spPr>
            <a:xfrm>
              <a:off x="6599110" y="4531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1" name="Google Shape;1148;p31">
              <a:extLst>
                <a:ext uri="{FF2B5EF4-FFF2-40B4-BE49-F238E27FC236}">
                  <a16:creationId xmlns:a16="http://schemas.microsoft.com/office/drawing/2014/main" id="{1143CD14-6384-6CA9-6F25-03F7B29AE8D8}"/>
                </a:ext>
              </a:extLst>
            </p:cNvPr>
            <p:cNvSpPr/>
            <p:nvPr/>
          </p:nvSpPr>
          <p:spPr>
            <a:xfrm>
              <a:off x="6634343" y="4493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2" name="Google Shape;1149;p31">
              <a:extLst>
                <a:ext uri="{FF2B5EF4-FFF2-40B4-BE49-F238E27FC236}">
                  <a16:creationId xmlns:a16="http://schemas.microsoft.com/office/drawing/2014/main" id="{3C33BD8C-4BA3-6EE5-BAEF-00E6445AC008}"/>
                </a:ext>
              </a:extLst>
            </p:cNvPr>
            <p:cNvSpPr/>
            <p:nvPr/>
          </p:nvSpPr>
          <p:spPr>
            <a:xfrm>
              <a:off x="5287448" y="4150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3" name="Google Shape;1150;p31">
              <a:extLst>
                <a:ext uri="{FF2B5EF4-FFF2-40B4-BE49-F238E27FC236}">
                  <a16:creationId xmlns:a16="http://schemas.microsoft.com/office/drawing/2014/main" id="{8238279C-FED7-8846-BA74-376F9EF092EF}"/>
                </a:ext>
              </a:extLst>
            </p:cNvPr>
            <p:cNvSpPr/>
            <p:nvPr/>
          </p:nvSpPr>
          <p:spPr>
            <a:xfrm>
              <a:off x="5322681" y="4112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4" name="Google Shape;1151;p31">
              <a:extLst>
                <a:ext uri="{FF2B5EF4-FFF2-40B4-BE49-F238E27FC236}">
                  <a16:creationId xmlns:a16="http://schemas.microsoft.com/office/drawing/2014/main" id="{7078B8D9-B64C-7C98-FD7F-930322B3D9DE}"/>
                </a:ext>
              </a:extLst>
            </p:cNvPr>
            <p:cNvSpPr/>
            <p:nvPr/>
          </p:nvSpPr>
          <p:spPr>
            <a:xfrm>
              <a:off x="5363648" y="4074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5" name="Google Shape;1152;p31">
              <a:extLst>
                <a:ext uri="{FF2B5EF4-FFF2-40B4-BE49-F238E27FC236}">
                  <a16:creationId xmlns:a16="http://schemas.microsoft.com/office/drawing/2014/main" id="{D9731593-5C84-92E2-80C2-10CA00EC7DA1}"/>
                </a:ext>
              </a:extLst>
            </p:cNvPr>
            <p:cNvSpPr/>
            <p:nvPr/>
          </p:nvSpPr>
          <p:spPr>
            <a:xfrm>
              <a:off x="5398881" y="4036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6" name="Google Shape;1153;p31">
              <a:extLst>
                <a:ext uri="{FF2B5EF4-FFF2-40B4-BE49-F238E27FC236}">
                  <a16:creationId xmlns:a16="http://schemas.microsoft.com/office/drawing/2014/main" id="{0B1BACB8-C5BC-E242-5BEC-818ABCE75086}"/>
                </a:ext>
              </a:extLst>
            </p:cNvPr>
            <p:cNvSpPr/>
            <p:nvPr/>
          </p:nvSpPr>
          <p:spPr>
            <a:xfrm>
              <a:off x="5135048" y="4303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7" name="Google Shape;1154;p31">
              <a:extLst>
                <a:ext uri="{FF2B5EF4-FFF2-40B4-BE49-F238E27FC236}">
                  <a16:creationId xmlns:a16="http://schemas.microsoft.com/office/drawing/2014/main" id="{2CD18ED9-F583-E3E2-0264-9726B8BE6746}"/>
                </a:ext>
              </a:extLst>
            </p:cNvPr>
            <p:cNvSpPr/>
            <p:nvPr/>
          </p:nvSpPr>
          <p:spPr>
            <a:xfrm>
              <a:off x="5170281" y="42652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8" name="Google Shape;1155;p31">
              <a:extLst>
                <a:ext uri="{FF2B5EF4-FFF2-40B4-BE49-F238E27FC236}">
                  <a16:creationId xmlns:a16="http://schemas.microsoft.com/office/drawing/2014/main" id="{69D919DB-D41F-FBDB-F27F-59AEF0D54219}"/>
                </a:ext>
              </a:extLst>
            </p:cNvPr>
            <p:cNvSpPr/>
            <p:nvPr/>
          </p:nvSpPr>
          <p:spPr>
            <a:xfrm>
              <a:off x="5211248" y="42269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9" name="Google Shape;1156;p31">
              <a:extLst>
                <a:ext uri="{FF2B5EF4-FFF2-40B4-BE49-F238E27FC236}">
                  <a16:creationId xmlns:a16="http://schemas.microsoft.com/office/drawing/2014/main" id="{FE7670D5-09B2-89D8-228B-4BB77283A6FB}"/>
                </a:ext>
              </a:extLst>
            </p:cNvPr>
            <p:cNvSpPr/>
            <p:nvPr/>
          </p:nvSpPr>
          <p:spPr>
            <a:xfrm>
              <a:off x="5246481" y="4189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0" name="Google Shape;1157;p31">
              <a:extLst>
                <a:ext uri="{FF2B5EF4-FFF2-40B4-BE49-F238E27FC236}">
                  <a16:creationId xmlns:a16="http://schemas.microsoft.com/office/drawing/2014/main" id="{275D9B52-5C36-7A3E-F9A7-F81523E197E5}"/>
                </a:ext>
              </a:extLst>
            </p:cNvPr>
            <p:cNvSpPr/>
            <p:nvPr/>
          </p:nvSpPr>
          <p:spPr>
            <a:xfrm>
              <a:off x="4982648" y="4455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1" name="Google Shape;1158;p31">
              <a:extLst>
                <a:ext uri="{FF2B5EF4-FFF2-40B4-BE49-F238E27FC236}">
                  <a16:creationId xmlns:a16="http://schemas.microsoft.com/office/drawing/2014/main" id="{04541C8E-33E9-4D22-2A56-2EF6BBECD51F}"/>
                </a:ext>
              </a:extLst>
            </p:cNvPr>
            <p:cNvSpPr/>
            <p:nvPr/>
          </p:nvSpPr>
          <p:spPr>
            <a:xfrm>
              <a:off x="5017881" y="4417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2" name="Google Shape;1159;p31">
              <a:extLst>
                <a:ext uri="{FF2B5EF4-FFF2-40B4-BE49-F238E27FC236}">
                  <a16:creationId xmlns:a16="http://schemas.microsoft.com/office/drawing/2014/main" id="{E8C019B4-49D5-0CEC-EB0C-8DB1DB33996E}"/>
                </a:ext>
              </a:extLst>
            </p:cNvPr>
            <p:cNvSpPr/>
            <p:nvPr/>
          </p:nvSpPr>
          <p:spPr>
            <a:xfrm>
              <a:off x="5058848" y="4379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3" name="Google Shape;1160;p31">
              <a:extLst>
                <a:ext uri="{FF2B5EF4-FFF2-40B4-BE49-F238E27FC236}">
                  <a16:creationId xmlns:a16="http://schemas.microsoft.com/office/drawing/2014/main" id="{083BF57A-BD6A-78CF-B8BA-D684E56F9916}"/>
                </a:ext>
              </a:extLst>
            </p:cNvPr>
            <p:cNvSpPr/>
            <p:nvPr/>
          </p:nvSpPr>
          <p:spPr>
            <a:xfrm>
              <a:off x="5094081" y="4341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4" name="Google Shape;1161;p31">
              <a:extLst>
                <a:ext uri="{FF2B5EF4-FFF2-40B4-BE49-F238E27FC236}">
                  <a16:creationId xmlns:a16="http://schemas.microsoft.com/office/drawing/2014/main" id="{5ABC1510-E09F-F147-3142-9A4188ADF6B7}"/>
                </a:ext>
              </a:extLst>
            </p:cNvPr>
            <p:cNvSpPr/>
            <p:nvPr/>
          </p:nvSpPr>
          <p:spPr>
            <a:xfrm>
              <a:off x="4830248" y="4607969"/>
              <a:ext cx="92700" cy="92700"/>
            </a:xfrm>
            <a:prstGeom prst="arc">
              <a:avLst>
                <a:gd name="adj1" fmla="val 10561339"/>
                <a:gd name="adj2" fmla="val 791539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5" name="Google Shape;1162;p31">
              <a:extLst>
                <a:ext uri="{FF2B5EF4-FFF2-40B4-BE49-F238E27FC236}">
                  <a16:creationId xmlns:a16="http://schemas.microsoft.com/office/drawing/2014/main" id="{707F4EFD-6D44-FF9A-BCA6-B44DDD274B12}"/>
                </a:ext>
              </a:extLst>
            </p:cNvPr>
            <p:cNvSpPr/>
            <p:nvPr/>
          </p:nvSpPr>
          <p:spPr>
            <a:xfrm>
              <a:off x="4865481" y="4570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6" name="Google Shape;1163;p31">
              <a:extLst>
                <a:ext uri="{FF2B5EF4-FFF2-40B4-BE49-F238E27FC236}">
                  <a16:creationId xmlns:a16="http://schemas.microsoft.com/office/drawing/2014/main" id="{98626E64-3532-1138-E0DF-CEC8918795E3}"/>
                </a:ext>
              </a:extLst>
            </p:cNvPr>
            <p:cNvSpPr/>
            <p:nvPr/>
          </p:nvSpPr>
          <p:spPr>
            <a:xfrm>
              <a:off x="4906448" y="4531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7" name="Google Shape;1164;p31">
              <a:extLst>
                <a:ext uri="{FF2B5EF4-FFF2-40B4-BE49-F238E27FC236}">
                  <a16:creationId xmlns:a16="http://schemas.microsoft.com/office/drawing/2014/main" id="{6FCCB687-3E31-FCA7-4C3B-42181BBE96F2}"/>
                </a:ext>
              </a:extLst>
            </p:cNvPr>
            <p:cNvSpPr/>
            <p:nvPr/>
          </p:nvSpPr>
          <p:spPr>
            <a:xfrm>
              <a:off x="4941681" y="4493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grpSp>
          <p:nvGrpSpPr>
            <p:cNvPr id="148" name="Grupo 147">
              <a:extLst>
                <a:ext uri="{FF2B5EF4-FFF2-40B4-BE49-F238E27FC236}">
                  <a16:creationId xmlns:a16="http://schemas.microsoft.com/office/drawing/2014/main" id="{798AAB85-DDAE-4282-CB9D-7FBA71530E03}"/>
                </a:ext>
              </a:extLst>
            </p:cNvPr>
            <p:cNvGrpSpPr/>
            <p:nvPr/>
          </p:nvGrpSpPr>
          <p:grpSpPr>
            <a:xfrm>
              <a:off x="3233638" y="4949422"/>
              <a:ext cx="1158540" cy="669675"/>
              <a:chOff x="2626060" y="5579461"/>
              <a:chExt cx="1158540" cy="669675"/>
            </a:xfrm>
          </p:grpSpPr>
          <p:sp>
            <p:nvSpPr>
              <p:cNvPr id="200" name="Google Shape;935;p31">
                <a:extLst>
                  <a:ext uri="{FF2B5EF4-FFF2-40B4-BE49-F238E27FC236}">
                    <a16:creationId xmlns:a16="http://schemas.microsoft.com/office/drawing/2014/main" id="{706A0078-B7F3-74C4-B6CA-843D0AB64B3B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01" name="Conector recto 200">
                <a:extLst>
                  <a:ext uri="{FF2B5EF4-FFF2-40B4-BE49-F238E27FC236}">
                    <a16:creationId xmlns:a16="http://schemas.microsoft.com/office/drawing/2014/main" id="{9096EFB8-8C7A-B58F-539E-F53ED9BB48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Conector recto 201">
                <a:extLst>
                  <a:ext uri="{FF2B5EF4-FFF2-40B4-BE49-F238E27FC236}">
                    <a16:creationId xmlns:a16="http://schemas.microsoft.com/office/drawing/2014/main" id="{E2190C7D-7158-6F61-E95F-0D3A3F3FAF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2827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Google Shape;255;p15">
                <a:extLst>
                  <a:ext uri="{FF2B5EF4-FFF2-40B4-BE49-F238E27FC236}">
                    <a16:creationId xmlns:a16="http://schemas.microsoft.com/office/drawing/2014/main" id="{1727D78C-B534-E572-A348-D67FF8088F18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04" name="Rectángulo 203">
                <a:extLst>
                  <a:ext uri="{FF2B5EF4-FFF2-40B4-BE49-F238E27FC236}">
                    <a16:creationId xmlns:a16="http://schemas.microsoft.com/office/drawing/2014/main" id="{60A54D1A-FF17-86DE-3AB0-CB353304D4B2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05" name="Rectángulo 204">
                <a:extLst>
                  <a:ext uri="{FF2B5EF4-FFF2-40B4-BE49-F238E27FC236}">
                    <a16:creationId xmlns:a16="http://schemas.microsoft.com/office/drawing/2014/main" id="{C3B343D9-A51A-8080-ED83-54AD3033CF02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06" name="Rectángulo: esquina doblada 205">
                <a:extLst>
                  <a:ext uri="{FF2B5EF4-FFF2-40B4-BE49-F238E27FC236}">
                    <a16:creationId xmlns:a16="http://schemas.microsoft.com/office/drawing/2014/main" id="{AD435DA9-DCA0-E438-E5B2-2637E7DC41F9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grpSp>
          <p:nvGrpSpPr>
            <p:cNvPr id="149" name="Grupo 148">
              <a:extLst>
                <a:ext uri="{FF2B5EF4-FFF2-40B4-BE49-F238E27FC236}">
                  <a16:creationId xmlns:a16="http://schemas.microsoft.com/office/drawing/2014/main" id="{4D693A57-CC2C-43D2-48CE-77E987CF4F81}"/>
                </a:ext>
              </a:extLst>
            </p:cNvPr>
            <p:cNvGrpSpPr/>
            <p:nvPr/>
          </p:nvGrpSpPr>
          <p:grpSpPr>
            <a:xfrm>
              <a:off x="7965284" y="4953717"/>
              <a:ext cx="1158540" cy="669675"/>
              <a:chOff x="2626060" y="5579461"/>
              <a:chExt cx="1158540" cy="669675"/>
            </a:xfrm>
          </p:grpSpPr>
          <p:sp>
            <p:nvSpPr>
              <p:cNvPr id="193" name="Google Shape;935;p31">
                <a:extLst>
                  <a:ext uri="{FF2B5EF4-FFF2-40B4-BE49-F238E27FC236}">
                    <a16:creationId xmlns:a16="http://schemas.microsoft.com/office/drawing/2014/main" id="{F3157446-A930-681E-33BF-75FE4059078C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194" name="Conector recto 193">
                <a:extLst>
                  <a:ext uri="{FF2B5EF4-FFF2-40B4-BE49-F238E27FC236}">
                    <a16:creationId xmlns:a16="http://schemas.microsoft.com/office/drawing/2014/main" id="{C8FA8E46-B8DD-B334-8C9B-5199B4CF71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Conector recto 194">
                <a:extLst>
                  <a:ext uri="{FF2B5EF4-FFF2-40B4-BE49-F238E27FC236}">
                    <a16:creationId xmlns:a16="http://schemas.microsoft.com/office/drawing/2014/main" id="{54AF210E-6DCC-BAA0-8528-10094836F9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2827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Google Shape;255;p15">
                <a:extLst>
                  <a:ext uri="{FF2B5EF4-FFF2-40B4-BE49-F238E27FC236}">
                    <a16:creationId xmlns:a16="http://schemas.microsoft.com/office/drawing/2014/main" id="{3EC4AB6F-F755-1DE3-CE27-F0F22280AE56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197" name="Rectángulo 196">
                <a:extLst>
                  <a:ext uri="{FF2B5EF4-FFF2-40B4-BE49-F238E27FC236}">
                    <a16:creationId xmlns:a16="http://schemas.microsoft.com/office/drawing/2014/main" id="{8D988605-92D6-81DB-72A0-27599E5EF7D0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198" name="Rectángulo 197">
                <a:extLst>
                  <a:ext uri="{FF2B5EF4-FFF2-40B4-BE49-F238E27FC236}">
                    <a16:creationId xmlns:a16="http://schemas.microsoft.com/office/drawing/2014/main" id="{091B19EC-32C3-45AD-3740-5E08BD5C8D99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199" name="Rectángulo: esquina doblada 198">
                <a:extLst>
                  <a:ext uri="{FF2B5EF4-FFF2-40B4-BE49-F238E27FC236}">
                    <a16:creationId xmlns:a16="http://schemas.microsoft.com/office/drawing/2014/main" id="{D281BD83-3213-37CD-4D45-9E0034D50DE5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cxnSp>
          <p:nvCxnSpPr>
            <p:cNvPr id="150" name="Conector: curvado 149">
              <a:extLst>
                <a:ext uri="{FF2B5EF4-FFF2-40B4-BE49-F238E27FC236}">
                  <a16:creationId xmlns:a16="http://schemas.microsoft.com/office/drawing/2014/main" id="{56D9CB4D-C7B0-8812-C050-2FCDCC7E0B1B}"/>
                </a:ext>
              </a:extLst>
            </p:cNvPr>
            <p:cNvCxnSpPr>
              <a:cxnSpLocks/>
              <a:stCxn id="203" idx="2"/>
              <a:endCxn id="217" idx="2"/>
            </p:cNvCxnSpPr>
            <p:nvPr/>
          </p:nvCxnSpPr>
          <p:spPr>
            <a:xfrm rot="10800000" flipH="1">
              <a:off x="3440349" y="4857231"/>
              <a:ext cx="2194046" cy="575642"/>
            </a:xfrm>
            <a:prstGeom prst="curvedConnector3">
              <a:avLst>
                <a:gd name="adj1" fmla="val 80314"/>
              </a:avLst>
            </a:prstGeom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ector: curvado 150">
              <a:extLst>
                <a:ext uri="{FF2B5EF4-FFF2-40B4-BE49-F238E27FC236}">
                  <a16:creationId xmlns:a16="http://schemas.microsoft.com/office/drawing/2014/main" id="{E885F153-3C33-8B25-0873-4E41A726129C}"/>
                </a:ext>
              </a:extLst>
            </p:cNvPr>
            <p:cNvCxnSpPr>
              <a:cxnSpLocks/>
              <a:stCxn id="210" idx="4"/>
              <a:endCxn id="196" idx="4"/>
            </p:cNvCxnSpPr>
            <p:nvPr/>
          </p:nvCxnSpPr>
          <p:spPr>
            <a:xfrm rot="16200000" flipH="1">
              <a:off x="6428374" y="3697328"/>
              <a:ext cx="995363" cy="2537600"/>
            </a:xfrm>
            <a:prstGeom prst="curvedConnector3">
              <a:avLst>
                <a:gd name="adj1" fmla="val 122966"/>
              </a:avLst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Flecha: a la derecha 151">
              <a:extLst>
                <a:ext uri="{FF2B5EF4-FFF2-40B4-BE49-F238E27FC236}">
                  <a16:creationId xmlns:a16="http://schemas.microsoft.com/office/drawing/2014/main" id="{9383B5D6-F2B7-6F5E-29F2-FB7FA5999266}"/>
                </a:ext>
              </a:extLst>
            </p:cNvPr>
            <p:cNvSpPr/>
            <p:nvPr/>
          </p:nvSpPr>
          <p:spPr>
            <a:xfrm rot="16200000">
              <a:off x="3114064" y="4249507"/>
              <a:ext cx="1377984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3" name="Flecha: a la derecha 152">
              <a:extLst>
                <a:ext uri="{FF2B5EF4-FFF2-40B4-BE49-F238E27FC236}">
                  <a16:creationId xmlns:a16="http://schemas.microsoft.com/office/drawing/2014/main" id="{A2FB3E75-323C-D855-9630-95E8417EF015}"/>
                </a:ext>
              </a:extLst>
            </p:cNvPr>
            <p:cNvSpPr/>
            <p:nvPr/>
          </p:nvSpPr>
          <p:spPr>
            <a:xfrm rot="16200000">
              <a:off x="7865588" y="4223787"/>
              <a:ext cx="1377984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4" name="Flecha: a la derecha 153">
              <a:extLst>
                <a:ext uri="{FF2B5EF4-FFF2-40B4-BE49-F238E27FC236}">
                  <a16:creationId xmlns:a16="http://schemas.microsoft.com/office/drawing/2014/main" id="{F3B5B787-4E02-6FD2-95F1-10537D2043AD}"/>
                </a:ext>
              </a:extLst>
            </p:cNvPr>
            <p:cNvSpPr/>
            <p:nvPr/>
          </p:nvSpPr>
          <p:spPr>
            <a:xfrm rot="16200000">
              <a:off x="5793745" y="3723582"/>
              <a:ext cx="377577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5" name="Google Shape;893;p31">
              <a:extLst>
                <a:ext uri="{FF2B5EF4-FFF2-40B4-BE49-F238E27FC236}">
                  <a16:creationId xmlns:a16="http://schemas.microsoft.com/office/drawing/2014/main" id="{0DB91E58-2B03-ED74-018A-B31ABFEB50FF}"/>
                </a:ext>
              </a:extLst>
            </p:cNvPr>
            <p:cNvSpPr/>
            <p:nvPr/>
          </p:nvSpPr>
          <p:spPr>
            <a:xfrm>
              <a:off x="1865778" y="2065141"/>
              <a:ext cx="8680800" cy="1656900"/>
            </a:xfrm>
            <a:prstGeom prst="parallelogram">
              <a:avLst>
                <a:gd name="adj" fmla="val 103893"/>
              </a:avLst>
            </a:prstGeom>
            <a:solidFill>
              <a:schemeClr val="bg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56" name="Google Shape;1013;p20">
              <a:extLst>
                <a:ext uri="{FF2B5EF4-FFF2-40B4-BE49-F238E27FC236}">
                  <a16:creationId xmlns:a16="http://schemas.microsoft.com/office/drawing/2014/main" id="{D81502B7-0178-64C2-9E9A-F3CBE51622B1}"/>
                </a:ext>
              </a:extLst>
            </p:cNvPr>
            <p:cNvCxnSpPr>
              <a:cxnSpLocks/>
              <a:endCxn id="184" idx="2"/>
            </p:cNvCxnSpPr>
            <p:nvPr/>
          </p:nvCxnSpPr>
          <p:spPr>
            <a:xfrm flipV="1">
              <a:off x="5598953" y="2406522"/>
              <a:ext cx="274879" cy="263185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009;p20">
              <a:extLst>
                <a:ext uri="{FF2B5EF4-FFF2-40B4-BE49-F238E27FC236}">
                  <a16:creationId xmlns:a16="http://schemas.microsoft.com/office/drawing/2014/main" id="{42A7AA87-948B-AE65-51B7-21B9D8109486}"/>
                </a:ext>
              </a:extLst>
            </p:cNvPr>
            <p:cNvCxnSpPr/>
            <p:nvPr/>
          </p:nvCxnSpPr>
          <p:spPr>
            <a:xfrm>
              <a:off x="7572916" y="2838015"/>
              <a:ext cx="733200" cy="96000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013;p20">
              <a:extLst>
                <a:ext uri="{FF2B5EF4-FFF2-40B4-BE49-F238E27FC236}">
                  <a16:creationId xmlns:a16="http://schemas.microsoft.com/office/drawing/2014/main" id="{3014B1AE-E22E-1E76-49A0-E7C611EDB1DF}"/>
                </a:ext>
              </a:extLst>
            </p:cNvPr>
            <p:cNvCxnSpPr/>
            <p:nvPr/>
          </p:nvCxnSpPr>
          <p:spPr>
            <a:xfrm rot="10800000" flipH="1">
              <a:off x="4254579" y="2747972"/>
              <a:ext cx="813000" cy="186000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9" name="Google Shape;1070;p31">
              <a:extLst>
                <a:ext uri="{FF2B5EF4-FFF2-40B4-BE49-F238E27FC236}">
                  <a16:creationId xmlns:a16="http://schemas.microsoft.com/office/drawing/2014/main" id="{03088E06-0D25-3261-C895-A57F6C6A83C0}"/>
                </a:ext>
              </a:extLst>
            </p:cNvPr>
            <p:cNvSpPr/>
            <p:nvPr/>
          </p:nvSpPr>
          <p:spPr>
            <a:xfrm>
              <a:off x="8395061" y="2893710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0" name="Google Shape;935;p31">
              <a:extLst>
                <a:ext uri="{FF2B5EF4-FFF2-40B4-BE49-F238E27FC236}">
                  <a16:creationId xmlns:a16="http://schemas.microsoft.com/office/drawing/2014/main" id="{1CF5E229-9947-120E-834D-E75B95234933}"/>
                </a:ext>
              </a:extLst>
            </p:cNvPr>
            <p:cNvSpPr/>
            <p:nvPr/>
          </p:nvSpPr>
          <p:spPr>
            <a:xfrm>
              <a:off x="3670661" y="2893710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1" name="Google Shape;936;p31">
              <a:extLst>
                <a:ext uri="{FF2B5EF4-FFF2-40B4-BE49-F238E27FC236}">
                  <a16:creationId xmlns:a16="http://schemas.microsoft.com/office/drawing/2014/main" id="{C55119C6-10B2-3B69-4784-0291A165FF1B}"/>
                </a:ext>
              </a:extLst>
            </p:cNvPr>
            <p:cNvSpPr/>
            <p:nvPr/>
          </p:nvSpPr>
          <p:spPr>
            <a:xfrm>
              <a:off x="3336534" y="2145323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2" name="Google Shape;937;p31">
              <a:extLst>
                <a:ext uri="{FF2B5EF4-FFF2-40B4-BE49-F238E27FC236}">
                  <a16:creationId xmlns:a16="http://schemas.microsoft.com/office/drawing/2014/main" id="{FB001AC3-7F59-9D18-A48C-4792C218B9E6}"/>
                </a:ext>
              </a:extLst>
            </p:cNvPr>
            <p:cNvSpPr/>
            <p:nvPr/>
          </p:nvSpPr>
          <p:spPr>
            <a:xfrm>
              <a:off x="3398133" y="2238512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3" name="Google Shape;942;p31">
              <a:extLst>
                <a:ext uri="{FF2B5EF4-FFF2-40B4-BE49-F238E27FC236}">
                  <a16:creationId xmlns:a16="http://schemas.microsoft.com/office/drawing/2014/main" id="{D25956BE-8AA2-DF40-BD4F-56ECF8F53DD1}"/>
                </a:ext>
              </a:extLst>
            </p:cNvPr>
            <p:cNvSpPr txBox="1"/>
            <p:nvPr/>
          </p:nvSpPr>
          <p:spPr>
            <a:xfrm>
              <a:off x="3574380" y="2371902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1</a:t>
              </a:r>
            </a:p>
          </p:txBody>
        </p:sp>
        <p:sp>
          <p:nvSpPr>
            <p:cNvPr id="164" name="Google Shape;943;p31">
              <a:extLst>
                <a:ext uri="{FF2B5EF4-FFF2-40B4-BE49-F238E27FC236}">
                  <a16:creationId xmlns:a16="http://schemas.microsoft.com/office/drawing/2014/main" id="{7C55C20C-7D47-56B9-3DF2-A1303D457C6D}"/>
                </a:ext>
              </a:extLst>
            </p:cNvPr>
            <p:cNvSpPr/>
            <p:nvPr/>
          </p:nvSpPr>
          <p:spPr>
            <a:xfrm>
              <a:off x="3574509" y="2339552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65" name="Google Shape;944;p31">
              <a:extLst>
                <a:ext uri="{FF2B5EF4-FFF2-40B4-BE49-F238E27FC236}">
                  <a16:creationId xmlns:a16="http://schemas.microsoft.com/office/drawing/2014/main" id="{552946BB-E3B7-37FD-2A59-FDD35B66579A}"/>
                </a:ext>
              </a:extLst>
            </p:cNvPr>
            <p:cNvCxnSpPr/>
            <p:nvPr/>
          </p:nvCxnSpPr>
          <p:spPr>
            <a:xfrm>
              <a:off x="4156344" y="234643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945;p31">
              <a:extLst>
                <a:ext uri="{FF2B5EF4-FFF2-40B4-BE49-F238E27FC236}">
                  <a16:creationId xmlns:a16="http://schemas.microsoft.com/office/drawing/2014/main" id="{BC35D59D-EC06-8F12-CA77-48BA2B8ED9A5}"/>
                </a:ext>
              </a:extLst>
            </p:cNvPr>
            <p:cNvCxnSpPr/>
            <p:nvPr/>
          </p:nvCxnSpPr>
          <p:spPr>
            <a:xfrm flipH="1">
              <a:off x="4156793" y="234690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7" name="Google Shape;946;p31">
              <a:extLst>
                <a:ext uri="{FF2B5EF4-FFF2-40B4-BE49-F238E27FC236}">
                  <a16:creationId xmlns:a16="http://schemas.microsoft.com/office/drawing/2014/main" id="{B206C753-0E9D-6E22-95BF-9E595A67BE4B}"/>
                </a:ext>
              </a:extLst>
            </p:cNvPr>
            <p:cNvSpPr/>
            <p:nvPr/>
          </p:nvSpPr>
          <p:spPr>
            <a:xfrm>
              <a:off x="3413263" y="2827748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8" name="Google Shape;947;p31">
              <a:extLst>
                <a:ext uri="{FF2B5EF4-FFF2-40B4-BE49-F238E27FC236}">
                  <a16:creationId xmlns:a16="http://schemas.microsoft.com/office/drawing/2014/main" id="{4F072B7B-A240-6C34-12AB-863EAFA409AD}"/>
                </a:ext>
              </a:extLst>
            </p:cNvPr>
            <p:cNvSpPr/>
            <p:nvPr/>
          </p:nvSpPr>
          <p:spPr>
            <a:xfrm>
              <a:off x="3422840" y="283801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69" name="Google Shape;1069;p31">
              <a:extLst>
                <a:ext uri="{FF2B5EF4-FFF2-40B4-BE49-F238E27FC236}">
                  <a16:creationId xmlns:a16="http://schemas.microsoft.com/office/drawing/2014/main" id="{2FB91BF2-2150-D570-9A47-CA1396CB1E3A}"/>
                </a:ext>
              </a:extLst>
            </p:cNvPr>
            <p:cNvCxnSpPr/>
            <p:nvPr/>
          </p:nvCxnSpPr>
          <p:spPr>
            <a:xfrm>
              <a:off x="8111161" y="2168351"/>
              <a:ext cx="0" cy="4128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0" name="Google Shape;1071;p31">
              <a:extLst>
                <a:ext uri="{FF2B5EF4-FFF2-40B4-BE49-F238E27FC236}">
                  <a16:creationId xmlns:a16="http://schemas.microsoft.com/office/drawing/2014/main" id="{AF3EEB04-9DC4-1F31-2E7E-5D137A17C208}"/>
                </a:ext>
              </a:extLst>
            </p:cNvPr>
            <p:cNvSpPr/>
            <p:nvPr/>
          </p:nvSpPr>
          <p:spPr>
            <a:xfrm>
              <a:off x="8060934" y="2145323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1" name="Google Shape;1072;p31">
              <a:extLst>
                <a:ext uri="{FF2B5EF4-FFF2-40B4-BE49-F238E27FC236}">
                  <a16:creationId xmlns:a16="http://schemas.microsoft.com/office/drawing/2014/main" id="{2E224FD1-FA76-191D-9B00-4BBCFE622798}"/>
                </a:ext>
              </a:extLst>
            </p:cNvPr>
            <p:cNvSpPr/>
            <p:nvPr/>
          </p:nvSpPr>
          <p:spPr>
            <a:xfrm>
              <a:off x="8122533" y="2238512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2" name="Google Shape;1073;p31">
              <a:extLst>
                <a:ext uri="{FF2B5EF4-FFF2-40B4-BE49-F238E27FC236}">
                  <a16:creationId xmlns:a16="http://schemas.microsoft.com/office/drawing/2014/main" id="{291F6696-6113-FDC4-69A8-4C1F85CE6F14}"/>
                </a:ext>
              </a:extLst>
            </p:cNvPr>
            <p:cNvSpPr txBox="1"/>
            <p:nvPr/>
          </p:nvSpPr>
          <p:spPr>
            <a:xfrm>
              <a:off x="8298780" y="2371902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2</a:t>
              </a:r>
            </a:p>
          </p:txBody>
        </p:sp>
        <p:sp>
          <p:nvSpPr>
            <p:cNvPr id="173" name="Google Shape;1074;p31">
              <a:extLst>
                <a:ext uri="{FF2B5EF4-FFF2-40B4-BE49-F238E27FC236}">
                  <a16:creationId xmlns:a16="http://schemas.microsoft.com/office/drawing/2014/main" id="{4EE07595-9C5A-E72E-3660-7A59F1F13F24}"/>
                </a:ext>
              </a:extLst>
            </p:cNvPr>
            <p:cNvSpPr/>
            <p:nvPr/>
          </p:nvSpPr>
          <p:spPr>
            <a:xfrm>
              <a:off x="8298909" y="2339552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74" name="Google Shape;1075;p31">
              <a:extLst>
                <a:ext uri="{FF2B5EF4-FFF2-40B4-BE49-F238E27FC236}">
                  <a16:creationId xmlns:a16="http://schemas.microsoft.com/office/drawing/2014/main" id="{E102949C-442D-BEC9-7B94-E95D73D15BEC}"/>
                </a:ext>
              </a:extLst>
            </p:cNvPr>
            <p:cNvCxnSpPr/>
            <p:nvPr/>
          </p:nvCxnSpPr>
          <p:spPr>
            <a:xfrm>
              <a:off x="8880744" y="234643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076;p31">
              <a:extLst>
                <a:ext uri="{FF2B5EF4-FFF2-40B4-BE49-F238E27FC236}">
                  <a16:creationId xmlns:a16="http://schemas.microsoft.com/office/drawing/2014/main" id="{BDA8E36E-3E22-9879-7513-2C608DFFA118}"/>
                </a:ext>
              </a:extLst>
            </p:cNvPr>
            <p:cNvCxnSpPr/>
            <p:nvPr/>
          </p:nvCxnSpPr>
          <p:spPr>
            <a:xfrm flipH="1">
              <a:off x="8881193" y="234690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6" name="Google Shape;1077;p31">
              <a:extLst>
                <a:ext uri="{FF2B5EF4-FFF2-40B4-BE49-F238E27FC236}">
                  <a16:creationId xmlns:a16="http://schemas.microsoft.com/office/drawing/2014/main" id="{10C41D7A-C0B3-8E99-F6A8-8D4EDE12B6CC}"/>
                </a:ext>
              </a:extLst>
            </p:cNvPr>
            <p:cNvSpPr/>
            <p:nvPr/>
          </p:nvSpPr>
          <p:spPr>
            <a:xfrm>
              <a:off x="8137663" y="2827748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7" name="Google Shape;1078;p31">
              <a:extLst>
                <a:ext uri="{FF2B5EF4-FFF2-40B4-BE49-F238E27FC236}">
                  <a16:creationId xmlns:a16="http://schemas.microsoft.com/office/drawing/2014/main" id="{CAEBA352-067B-8CBB-DAEE-B65181276DFB}"/>
                </a:ext>
              </a:extLst>
            </p:cNvPr>
            <p:cNvSpPr/>
            <p:nvPr/>
          </p:nvSpPr>
          <p:spPr>
            <a:xfrm>
              <a:off x="8147240" y="283801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8" name="Google Shape;1015;p20">
              <a:extLst>
                <a:ext uri="{FF2B5EF4-FFF2-40B4-BE49-F238E27FC236}">
                  <a16:creationId xmlns:a16="http://schemas.microsoft.com/office/drawing/2014/main" id="{A9F8EB46-594C-DD1B-CE5B-4772779C3699}"/>
                </a:ext>
              </a:extLst>
            </p:cNvPr>
            <p:cNvSpPr/>
            <p:nvPr/>
          </p:nvSpPr>
          <p:spPr>
            <a:xfrm>
              <a:off x="4965523" y="2524035"/>
              <a:ext cx="697500" cy="262500"/>
            </a:xfrm>
            <a:prstGeom prst="ellipse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9" name="Google Shape;1010;p20">
              <a:extLst>
                <a:ext uri="{FF2B5EF4-FFF2-40B4-BE49-F238E27FC236}">
                  <a16:creationId xmlns:a16="http://schemas.microsoft.com/office/drawing/2014/main" id="{FC722C4F-094C-61D8-8B36-654E7F9A7B71}"/>
                </a:ext>
              </a:extLst>
            </p:cNvPr>
            <p:cNvSpPr/>
            <p:nvPr/>
          </p:nvSpPr>
          <p:spPr>
            <a:xfrm>
              <a:off x="5541016" y="2562915"/>
              <a:ext cx="2031900" cy="550200"/>
            </a:xfrm>
            <a:prstGeom prst="ellipse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0" name="Google Shape;1026;p20">
              <a:extLst>
                <a:ext uri="{FF2B5EF4-FFF2-40B4-BE49-F238E27FC236}">
                  <a16:creationId xmlns:a16="http://schemas.microsoft.com/office/drawing/2014/main" id="{39FB918C-8BC4-E697-0450-5775C8199FA4}"/>
                </a:ext>
              </a:extLst>
            </p:cNvPr>
            <p:cNvSpPr/>
            <p:nvPr/>
          </p:nvSpPr>
          <p:spPr>
            <a:xfrm>
              <a:off x="5476291" y="25368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1" name="Google Shape;1027;p20">
              <a:extLst>
                <a:ext uri="{FF2B5EF4-FFF2-40B4-BE49-F238E27FC236}">
                  <a16:creationId xmlns:a16="http://schemas.microsoft.com/office/drawing/2014/main" id="{498AE1D7-A034-993B-F1D1-1652888C8179}"/>
                </a:ext>
              </a:extLst>
            </p:cNvPr>
            <p:cNvSpPr/>
            <p:nvPr/>
          </p:nvSpPr>
          <p:spPr>
            <a:xfrm>
              <a:off x="7437351" y="26892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2" name="Google Shape;1030;p20">
              <a:extLst>
                <a:ext uri="{FF2B5EF4-FFF2-40B4-BE49-F238E27FC236}">
                  <a16:creationId xmlns:a16="http://schemas.microsoft.com/office/drawing/2014/main" id="{9DC1D073-D22F-AEE4-BBAE-10EBFCFD093E}"/>
                </a:ext>
              </a:extLst>
            </p:cNvPr>
            <p:cNvSpPr/>
            <p:nvPr/>
          </p:nvSpPr>
          <p:spPr>
            <a:xfrm>
              <a:off x="6141951" y="29178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3" name="Google Shape;1031;p20">
              <a:extLst>
                <a:ext uri="{FF2B5EF4-FFF2-40B4-BE49-F238E27FC236}">
                  <a16:creationId xmlns:a16="http://schemas.microsoft.com/office/drawing/2014/main" id="{734E4CBD-6536-0CC9-E8C1-CBFC0087191D}"/>
                </a:ext>
              </a:extLst>
            </p:cNvPr>
            <p:cNvSpPr/>
            <p:nvPr/>
          </p:nvSpPr>
          <p:spPr>
            <a:xfrm>
              <a:off x="4922751" y="26130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4" name="Google Shape;935;p31">
              <a:extLst>
                <a:ext uri="{FF2B5EF4-FFF2-40B4-BE49-F238E27FC236}">
                  <a16:creationId xmlns:a16="http://schemas.microsoft.com/office/drawing/2014/main" id="{62D85E32-D285-89FF-C658-805C163948BA}"/>
                </a:ext>
              </a:extLst>
            </p:cNvPr>
            <p:cNvSpPr/>
            <p:nvPr/>
          </p:nvSpPr>
          <p:spPr>
            <a:xfrm>
              <a:off x="5873832" y="2323254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5" name="Google Shape;936;p31">
              <a:extLst>
                <a:ext uri="{FF2B5EF4-FFF2-40B4-BE49-F238E27FC236}">
                  <a16:creationId xmlns:a16="http://schemas.microsoft.com/office/drawing/2014/main" id="{13FAC8C8-460D-158F-054E-E6F6BE3EF3A9}"/>
                </a:ext>
              </a:extLst>
            </p:cNvPr>
            <p:cNvSpPr/>
            <p:nvPr/>
          </p:nvSpPr>
          <p:spPr>
            <a:xfrm>
              <a:off x="5539705" y="1574867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6" name="Google Shape;937;p31">
              <a:extLst>
                <a:ext uri="{FF2B5EF4-FFF2-40B4-BE49-F238E27FC236}">
                  <a16:creationId xmlns:a16="http://schemas.microsoft.com/office/drawing/2014/main" id="{7E5B540A-B3C5-D362-A380-E25495EF6896}"/>
                </a:ext>
              </a:extLst>
            </p:cNvPr>
            <p:cNvSpPr/>
            <p:nvPr/>
          </p:nvSpPr>
          <p:spPr>
            <a:xfrm>
              <a:off x="5601304" y="1668056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7" name="Google Shape;942;p31">
              <a:extLst>
                <a:ext uri="{FF2B5EF4-FFF2-40B4-BE49-F238E27FC236}">
                  <a16:creationId xmlns:a16="http://schemas.microsoft.com/office/drawing/2014/main" id="{35498465-EA99-469E-551B-DE3CF53026E0}"/>
                </a:ext>
              </a:extLst>
            </p:cNvPr>
            <p:cNvSpPr txBox="1"/>
            <p:nvPr/>
          </p:nvSpPr>
          <p:spPr>
            <a:xfrm>
              <a:off x="5777551" y="1801446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3</a:t>
              </a:r>
            </a:p>
          </p:txBody>
        </p:sp>
        <p:sp>
          <p:nvSpPr>
            <p:cNvPr id="188" name="Google Shape;943;p31">
              <a:extLst>
                <a:ext uri="{FF2B5EF4-FFF2-40B4-BE49-F238E27FC236}">
                  <a16:creationId xmlns:a16="http://schemas.microsoft.com/office/drawing/2014/main" id="{11C4A732-F7A4-C40C-E614-B5B4EC6FC0EF}"/>
                </a:ext>
              </a:extLst>
            </p:cNvPr>
            <p:cNvSpPr/>
            <p:nvPr/>
          </p:nvSpPr>
          <p:spPr>
            <a:xfrm>
              <a:off x="5777680" y="1769096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89" name="Google Shape;944;p31">
              <a:extLst>
                <a:ext uri="{FF2B5EF4-FFF2-40B4-BE49-F238E27FC236}">
                  <a16:creationId xmlns:a16="http://schemas.microsoft.com/office/drawing/2014/main" id="{A1EB6B52-9532-8B72-2D25-0BF6ED21E9F6}"/>
                </a:ext>
              </a:extLst>
            </p:cNvPr>
            <p:cNvCxnSpPr/>
            <p:nvPr/>
          </p:nvCxnSpPr>
          <p:spPr>
            <a:xfrm>
              <a:off x="6359515" y="1775981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945;p31">
              <a:extLst>
                <a:ext uri="{FF2B5EF4-FFF2-40B4-BE49-F238E27FC236}">
                  <a16:creationId xmlns:a16="http://schemas.microsoft.com/office/drawing/2014/main" id="{F61A4644-6E9A-DCD4-2F17-53EC9B765EDB}"/>
                </a:ext>
              </a:extLst>
            </p:cNvPr>
            <p:cNvCxnSpPr/>
            <p:nvPr/>
          </p:nvCxnSpPr>
          <p:spPr>
            <a:xfrm flipH="1">
              <a:off x="6359964" y="1776446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1" name="Google Shape;946;p31">
              <a:extLst>
                <a:ext uri="{FF2B5EF4-FFF2-40B4-BE49-F238E27FC236}">
                  <a16:creationId xmlns:a16="http://schemas.microsoft.com/office/drawing/2014/main" id="{6FBE3E53-EBE6-91C0-2872-E914766EEF42}"/>
                </a:ext>
              </a:extLst>
            </p:cNvPr>
            <p:cNvSpPr/>
            <p:nvPr/>
          </p:nvSpPr>
          <p:spPr>
            <a:xfrm>
              <a:off x="5616434" y="2257292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92" name="Google Shape;947;p31">
              <a:extLst>
                <a:ext uri="{FF2B5EF4-FFF2-40B4-BE49-F238E27FC236}">
                  <a16:creationId xmlns:a16="http://schemas.microsoft.com/office/drawing/2014/main" id="{305E43F9-FB84-9DD0-31D3-034A6FF67DDD}"/>
                </a:ext>
              </a:extLst>
            </p:cNvPr>
            <p:cNvSpPr/>
            <p:nvPr/>
          </p:nvSpPr>
          <p:spPr>
            <a:xfrm>
              <a:off x="5626011" y="2267559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75246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5F62E-D1A4-FC3E-D6B1-92C5D4514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8937C22-13EA-55E7-D0DF-8D223ADC05BE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9F94EA19-E60B-2E5B-6B95-2851CAAF0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2E78E43C-92A1-B926-B1F5-762B04EDD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F63912CD-68F5-31B8-02EB-9FD4B8F26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A7331B42-0212-A791-8A60-8369AFDFB55A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B9D4F505-E5D0-1346-82EE-02E88BB79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F611D87-18D8-F541-A7DA-EA575BDE76D9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80D18D82-E270-577A-673C-B6629490C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B72F8B2F-35DA-FC9C-B41A-4C037700CF60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Distribución cuántica de clave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28BDBE09-5D77-7273-68F7-32E086FFCA67}"/>
              </a:ext>
            </a:extLst>
          </p:cNvPr>
          <p:cNvGrpSpPr/>
          <p:nvPr/>
        </p:nvGrpSpPr>
        <p:grpSpPr>
          <a:xfrm>
            <a:off x="276406" y="1189507"/>
            <a:ext cx="8680800" cy="4048525"/>
            <a:chOff x="1865778" y="1574867"/>
            <a:chExt cx="8680800" cy="4048525"/>
          </a:xfrm>
        </p:grpSpPr>
        <p:cxnSp>
          <p:nvCxnSpPr>
            <p:cNvPr id="18" name="Google Shape;1065;p31">
              <a:extLst>
                <a:ext uri="{FF2B5EF4-FFF2-40B4-BE49-F238E27FC236}">
                  <a16:creationId xmlns:a16="http://schemas.microsoft.com/office/drawing/2014/main" id="{84C07536-B3E5-E883-D92E-9D9B9C527708}"/>
                </a:ext>
              </a:extLst>
            </p:cNvPr>
            <p:cNvCxnSpPr/>
            <p:nvPr/>
          </p:nvCxnSpPr>
          <p:spPr>
            <a:xfrm flipH="1">
              <a:off x="4812883" y="407494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1066;p31">
              <a:extLst>
                <a:ext uri="{FF2B5EF4-FFF2-40B4-BE49-F238E27FC236}">
                  <a16:creationId xmlns:a16="http://schemas.microsoft.com/office/drawing/2014/main" id="{C551ECDE-6A84-0AC1-306B-FBE4635D88FA}"/>
                </a:ext>
              </a:extLst>
            </p:cNvPr>
            <p:cNvCxnSpPr/>
            <p:nvPr/>
          </p:nvCxnSpPr>
          <p:spPr>
            <a:xfrm flipH="1">
              <a:off x="4812883" y="415656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1067;p31">
              <a:extLst>
                <a:ext uri="{FF2B5EF4-FFF2-40B4-BE49-F238E27FC236}">
                  <a16:creationId xmlns:a16="http://schemas.microsoft.com/office/drawing/2014/main" id="{5095D1E2-BE54-8CD8-BB79-4179D8AC83BE}"/>
                </a:ext>
              </a:extLst>
            </p:cNvPr>
            <p:cNvCxnSpPr/>
            <p:nvPr/>
          </p:nvCxnSpPr>
          <p:spPr>
            <a:xfrm flipH="1">
              <a:off x="4812883" y="423818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1068;p31">
              <a:extLst>
                <a:ext uri="{FF2B5EF4-FFF2-40B4-BE49-F238E27FC236}">
                  <a16:creationId xmlns:a16="http://schemas.microsoft.com/office/drawing/2014/main" id="{E09ED6E7-2C4B-3BCD-665C-00F40FDCB2D0}"/>
                </a:ext>
              </a:extLst>
            </p:cNvPr>
            <p:cNvCxnSpPr/>
            <p:nvPr/>
          </p:nvCxnSpPr>
          <p:spPr>
            <a:xfrm flipH="1">
              <a:off x="4812883" y="431980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" name="Google Shape;1034;p31">
              <a:extLst>
                <a:ext uri="{FF2B5EF4-FFF2-40B4-BE49-F238E27FC236}">
                  <a16:creationId xmlns:a16="http://schemas.microsoft.com/office/drawing/2014/main" id="{276FC8E7-14B3-0EB5-927B-F39732F45176}"/>
                </a:ext>
              </a:extLst>
            </p:cNvPr>
            <p:cNvSpPr/>
            <p:nvPr/>
          </p:nvSpPr>
          <p:spPr>
            <a:xfrm>
              <a:off x="556990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6" name="Google Shape;1035;p31">
              <a:extLst>
                <a:ext uri="{FF2B5EF4-FFF2-40B4-BE49-F238E27FC236}">
                  <a16:creationId xmlns:a16="http://schemas.microsoft.com/office/drawing/2014/main" id="{D048094C-B3A1-7458-0A50-50F6D61B02D4}"/>
                </a:ext>
              </a:extLst>
            </p:cNvPr>
            <p:cNvSpPr/>
            <p:nvPr/>
          </p:nvSpPr>
          <p:spPr>
            <a:xfrm>
              <a:off x="562308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7" name="Google Shape;1036;p31">
              <a:extLst>
                <a:ext uri="{FF2B5EF4-FFF2-40B4-BE49-F238E27FC236}">
                  <a16:creationId xmlns:a16="http://schemas.microsoft.com/office/drawing/2014/main" id="{481B59BF-E7FD-3A43-594D-F197362B57CE}"/>
                </a:ext>
              </a:extLst>
            </p:cNvPr>
            <p:cNvSpPr/>
            <p:nvPr/>
          </p:nvSpPr>
          <p:spPr>
            <a:xfrm>
              <a:off x="567626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8" name="Google Shape;1037;p31">
              <a:extLst>
                <a:ext uri="{FF2B5EF4-FFF2-40B4-BE49-F238E27FC236}">
                  <a16:creationId xmlns:a16="http://schemas.microsoft.com/office/drawing/2014/main" id="{F6711EBB-B664-5679-169F-5C026C9A2F9F}"/>
                </a:ext>
              </a:extLst>
            </p:cNvPr>
            <p:cNvSpPr/>
            <p:nvPr/>
          </p:nvSpPr>
          <p:spPr>
            <a:xfrm>
              <a:off x="572944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9" name="Google Shape;1038;p31">
              <a:extLst>
                <a:ext uri="{FF2B5EF4-FFF2-40B4-BE49-F238E27FC236}">
                  <a16:creationId xmlns:a16="http://schemas.microsoft.com/office/drawing/2014/main" id="{7B8B0D1E-5C46-ACAF-BB12-8790C4AB62AC}"/>
                </a:ext>
              </a:extLst>
            </p:cNvPr>
            <p:cNvSpPr/>
            <p:nvPr/>
          </p:nvSpPr>
          <p:spPr>
            <a:xfrm>
              <a:off x="578262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0" name="Google Shape;1039;p31">
              <a:extLst>
                <a:ext uri="{FF2B5EF4-FFF2-40B4-BE49-F238E27FC236}">
                  <a16:creationId xmlns:a16="http://schemas.microsoft.com/office/drawing/2014/main" id="{77E250DB-E099-7A27-7887-744C42D94C0C}"/>
                </a:ext>
              </a:extLst>
            </p:cNvPr>
            <p:cNvSpPr/>
            <p:nvPr/>
          </p:nvSpPr>
          <p:spPr>
            <a:xfrm>
              <a:off x="583580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1" name="Google Shape;1040;p31">
              <a:extLst>
                <a:ext uri="{FF2B5EF4-FFF2-40B4-BE49-F238E27FC236}">
                  <a16:creationId xmlns:a16="http://schemas.microsoft.com/office/drawing/2014/main" id="{CC8FA5C9-789A-6D97-02E3-CFBC1C556C0A}"/>
                </a:ext>
              </a:extLst>
            </p:cNvPr>
            <p:cNvSpPr/>
            <p:nvPr/>
          </p:nvSpPr>
          <p:spPr>
            <a:xfrm>
              <a:off x="588898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2" name="Google Shape;1041;p31">
              <a:extLst>
                <a:ext uri="{FF2B5EF4-FFF2-40B4-BE49-F238E27FC236}">
                  <a16:creationId xmlns:a16="http://schemas.microsoft.com/office/drawing/2014/main" id="{62CA446F-EC52-BED5-8782-3D158C00B58D}"/>
                </a:ext>
              </a:extLst>
            </p:cNvPr>
            <p:cNvSpPr/>
            <p:nvPr/>
          </p:nvSpPr>
          <p:spPr>
            <a:xfrm>
              <a:off x="594217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3" name="Google Shape;1042;p31">
              <a:extLst>
                <a:ext uri="{FF2B5EF4-FFF2-40B4-BE49-F238E27FC236}">
                  <a16:creationId xmlns:a16="http://schemas.microsoft.com/office/drawing/2014/main" id="{FA0BC1DF-81C8-F811-06DE-DF1ADCA14B68}"/>
                </a:ext>
              </a:extLst>
            </p:cNvPr>
            <p:cNvSpPr/>
            <p:nvPr/>
          </p:nvSpPr>
          <p:spPr>
            <a:xfrm>
              <a:off x="599535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4" name="Google Shape;1043;p31">
              <a:extLst>
                <a:ext uri="{FF2B5EF4-FFF2-40B4-BE49-F238E27FC236}">
                  <a16:creationId xmlns:a16="http://schemas.microsoft.com/office/drawing/2014/main" id="{F719D095-FD0A-E03D-C72D-161F3D503EBC}"/>
                </a:ext>
              </a:extLst>
            </p:cNvPr>
            <p:cNvSpPr/>
            <p:nvPr/>
          </p:nvSpPr>
          <p:spPr>
            <a:xfrm>
              <a:off x="604853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5" name="Google Shape;1044;p31">
              <a:extLst>
                <a:ext uri="{FF2B5EF4-FFF2-40B4-BE49-F238E27FC236}">
                  <a16:creationId xmlns:a16="http://schemas.microsoft.com/office/drawing/2014/main" id="{7BF2D94B-795B-1066-5BB7-FB62B3E85F93}"/>
                </a:ext>
              </a:extLst>
            </p:cNvPr>
            <p:cNvSpPr/>
            <p:nvPr/>
          </p:nvSpPr>
          <p:spPr>
            <a:xfrm>
              <a:off x="610171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6" name="Google Shape;1045;p31">
              <a:extLst>
                <a:ext uri="{FF2B5EF4-FFF2-40B4-BE49-F238E27FC236}">
                  <a16:creationId xmlns:a16="http://schemas.microsoft.com/office/drawing/2014/main" id="{B3E78C25-FCA2-E10F-B20F-6FC329BDB669}"/>
                </a:ext>
              </a:extLst>
            </p:cNvPr>
            <p:cNvSpPr/>
            <p:nvPr/>
          </p:nvSpPr>
          <p:spPr>
            <a:xfrm>
              <a:off x="615489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7" name="Google Shape;1046;p31">
              <a:extLst>
                <a:ext uri="{FF2B5EF4-FFF2-40B4-BE49-F238E27FC236}">
                  <a16:creationId xmlns:a16="http://schemas.microsoft.com/office/drawing/2014/main" id="{B52CF368-3309-D5C4-B94D-96205DDB6BA7}"/>
                </a:ext>
              </a:extLst>
            </p:cNvPr>
            <p:cNvSpPr/>
            <p:nvPr/>
          </p:nvSpPr>
          <p:spPr>
            <a:xfrm>
              <a:off x="6208078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8" name="Google Shape;1047;p31">
              <a:extLst>
                <a:ext uri="{FF2B5EF4-FFF2-40B4-BE49-F238E27FC236}">
                  <a16:creationId xmlns:a16="http://schemas.microsoft.com/office/drawing/2014/main" id="{AFFA0821-78E3-9F77-196D-0492433259DD}"/>
                </a:ext>
              </a:extLst>
            </p:cNvPr>
            <p:cNvSpPr/>
            <p:nvPr/>
          </p:nvSpPr>
          <p:spPr>
            <a:xfrm>
              <a:off x="626126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9" name="Google Shape;1048;p31">
              <a:extLst>
                <a:ext uri="{FF2B5EF4-FFF2-40B4-BE49-F238E27FC236}">
                  <a16:creationId xmlns:a16="http://schemas.microsoft.com/office/drawing/2014/main" id="{C0515512-7CD8-6FF1-6698-5A993A0A0835}"/>
                </a:ext>
              </a:extLst>
            </p:cNvPr>
            <p:cNvSpPr/>
            <p:nvPr/>
          </p:nvSpPr>
          <p:spPr>
            <a:xfrm>
              <a:off x="631444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0" name="Google Shape;1049;p31">
              <a:extLst>
                <a:ext uri="{FF2B5EF4-FFF2-40B4-BE49-F238E27FC236}">
                  <a16:creationId xmlns:a16="http://schemas.microsoft.com/office/drawing/2014/main" id="{0B0F4F95-39FA-A577-E12D-0764B1F32AAC}"/>
                </a:ext>
              </a:extLst>
            </p:cNvPr>
            <p:cNvSpPr/>
            <p:nvPr/>
          </p:nvSpPr>
          <p:spPr>
            <a:xfrm>
              <a:off x="636762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1" name="Google Shape;1050;p31">
              <a:extLst>
                <a:ext uri="{FF2B5EF4-FFF2-40B4-BE49-F238E27FC236}">
                  <a16:creationId xmlns:a16="http://schemas.microsoft.com/office/drawing/2014/main" id="{2FEB1106-85FB-18EB-194C-6E9D8A6DC08C}"/>
                </a:ext>
              </a:extLst>
            </p:cNvPr>
            <p:cNvSpPr/>
            <p:nvPr/>
          </p:nvSpPr>
          <p:spPr>
            <a:xfrm>
              <a:off x="642080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2" name="Google Shape;1051;p31">
              <a:extLst>
                <a:ext uri="{FF2B5EF4-FFF2-40B4-BE49-F238E27FC236}">
                  <a16:creationId xmlns:a16="http://schemas.microsoft.com/office/drawing/2014/main" id="{81D7D588-20C5-0163-EA9B-73C6A55D2BEC}"/>
                </a:ext>
              </a:extLst>
            </p:cNvPr>
            <p:cNvSpPr/>
            <p:nvPr/>
          </p:nvSpPr>
          <p:spPr>
            <a:xfrm>
              <a:off x="647398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3" name="Google Shape;1052;p31">
              <a:extLst>
                <a:ext uri="{FF2B5EF4-FFF2-40B4-BE49-F238E27FC236}">
                  <a16:creationId xmlns:a16="http://schemas.microsoft.com/office/drawing/2014/main" id="{80EEF16C-5E9A-1689-1100-BDD97EED76C9}"/>
                </a:ext>
              </a:extLst>
            </p:cNvPr>
            <p:cNvSpPr/>
            <p:nvPr/>
          </p:nvSpPr>
          <p:spPr>
            <a:xfrm>
              <a:off x="652716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4" name="Google Shape;1053;p31">
              <a:extLst>
                <a:ext uri="{FF2B5EF4-FFF2-40B4-BE49-F238E27FC236}">
                  <a16:creationId xmlns:a16="http://schemas.microsoft.com/office/drawing/2014/main" id="{713BA3DA-FCB2-29CB-F25E-251E4DC13A03}"/>
                </a:ext>
              </a:extLst>
            </p:cNvPr>
            <p:cNvSpPr/>
            <p:nvPr/>
          </p:nvSpPr>
          <p:spPr>
            <a:xfrm>
              <a:off x="658034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5" name="Google Shape;1054;p31">
              <a:extLst>
                <a:ext uri="{FF2B5EF4-FFF2-40B4-BE49-F238E27FC236}">
                  <a16:creationId xmlns:a16="http://schemas.microsoft.com/office/drawing/2014/main" id="{40E3E211-A743-5A4F-4303-F17DAAE2E6E2}"/>
                </a:ext>
              </a:extLst>
            </p:cNvPr>
            <p:cNvSpPr/>
            <p:nvPr/>
          </p:nvSpPr>
          <p:spPr>
            <a:xfrm>
              <a:off x="663353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6" name="Google Shape;1055;p31">
              <a:extLst>
                <a:ext uri="{FF2B5EF4-FFF2-40B4-BE49-F238E27FC236}">
                  <a16:creationId xmlns:a16="http://schemas.microsoft.com/office/drawing/2014/main" id="{136C6DF4-A9F5-298E-BD21-0610C4E654A7}"/>
                </a:ext>
              </a:extLst>
            </p:cNvPr>
            <p:cNvSpPr/>
            <p:nvPr/>
          </p:nvSpPr>
          <p:spPr>
            <a:xfrm>
              <a:off x="668671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47" name="Google Shape;1059;p31">
              <a:extLst>
                <a:ext uri="{FF2B5EF4-FFF2-40B4-BE49-F238E27FC236}">
                  <a16:creationId xmlns:a16="http://schemas.microsoft.com/office/drawing/2014/main" id="{5CC26FFE-F03E-5D35-52CF-3D26D9E2CE3A}"/>
                </a:ext>
              </a:extLst>
            </p:cNvPr>
            <p:cNvCxnSpPr/>
            <p:nvPr/>
          </p:nvCxnSpPr>
          <p:spPr>
            <a:xfrm>
              <a:off x="5587884" y="4157806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1060;p31">
              <a:extLst>
                <a:ext uri="{FF2B5EF4-FFF2-40B4-BE49-F238E27FC236}">
                  <a16:creationId xmlns:a16="http://schemas.microsoft.com/office/drawing/2014/main" id="{ADC89A80-391E-8670-647C-A19764AB3FD5}"/>
                </a:ext>
              </a:extLst>
            </p:cNvPr>
            <p:cNvCxnSpPr/>
            <p:nvPr/>
          </p:nvCxnSpPr>
          <p:spPr>
            <a:xfrm>
              <a:off x="5587884" y="3996762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1061;p31">
              <a:extLst>
                <a:ext uri="{FF2B5EF4-FFF2-40B4-BE49-F238E27FC236}">
                  <a16:creationId xmlns:a16="http://schemas.microsoft.com/office/drawing/2014/main" id="{17B4975C-EFBF-ABBC-45EC-A1FACD214056}"/>
                </a:ext>
              </a:extLst>
            </p:cNvPr>
            <p:cNvCxnSpPr/>
            <p:nvPr/>
          </p:nvCxnSpPr>
          <p:spPr>
            <a:xfrm>
              <a:off x="5587884" y="4078382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1062;p31">
              <a:extLst>
                <a:ext uri="{FF2B5EF4-FFF2-40B4-BE49-F238E27FC236}">
                  <a16:creationId xmlns:a16="http://schemas.microsoft.com/office/drawing/2014/main" id="{BF38C80C-15CC-5730-A032-5484E4E3E50E}"/>
                </a:ext>
              </a:extLst>
            </p:cNvPr>
            <p:cNvCxnSpPr/>
            <p:nvPr/>
          </p:nvCxnSpPr>
          <p:spPr>
            <a:xfrm>
              <a:off x="5587884" y="4239426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1063;p31">
              <a:extLst>
                <a:ext uri="{FF2B5EF4-FFF2-40B4-BE49-F238E27FC236}">
                  <a16:creationId xmlns:a16="http://schemas.microsoft.com/office/drawing/2014/main" id="{73AD6E3E-4C36-4170-1177-911A77C6C8B2}"/>
                </a:ext>
              </a:extLst>
            </p:cNvPr>
            <p:cNvCxnSpPr/>
            <p:nvPr/>
          </p:nvCxnSpPr>
          <p:spPr>
            <a:xfrm>
              <a:off x="5587884" y="4321047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1069;p31">
              <a:extLst>
                <a:ext uri="{FF2B5EF4-FFF2-40B4-BE49-F238E27FC236}">
                  <a16:creationId xmlns:a16="http://schemas.microsoft.com/office/drawing/2014/main" id="{D368D15A-D228-A0CC-7929-429DE3D9EFED}"/>
                </a:ext>
              </a:extLst>
            </p:cNvPr>
            <p:cNvCxnSpPr/>
            <p:nvPr/>
          </p:nvCxnSpPr>
          <p:spPr>
            <a:xfrm>
              <a:off x="5585138" y="3912111"/>
              <a:ext cx="0" cy="4128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1075;p31">
              <a:extLst>
                <a:ext uri="{FF2B5EF4-FFF2-40B4-BE49-F238E27FC236}">
                  <a16:creationId xmlns:a16="http://schemas.microsoft.com/office/drawing/2014/main" id="{5C018AFF-1076-2A34-A68C-DFA11ACD7904}"/>
                </a:ext>
              </a:extLst>
            </p:cNvPr>
            <p:cNvCxnSpPr/>
            <p:nvPr/>
          </p:nvCxnSpPr>
          <p:spPr>
            <a:xfrm>
              <a:off x="6354721" y="409019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1076;p31">
              <a:extLst>
                <a:ext uri="{FF2B5EF4-FFF2-40B4-BE49-F238E27FC236}">
                  <a16:creationId xmlns:a16="http://schemas.microsoft.com/office/drawing/2014/main" id="{6BA2B51A-AECF-6F3C-093C-E71A214F86DC}"/>
                </a:ext>
              </a:extLst>
            </p:cNvPr>
            <p:cNvCxnSpPr/>
            <p:nvPr/>
          </p:nvCxnSpPr>
          <p:spPr>
            <a:xfrm flipH="1">
              <a:off x="6355170" y="409066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" name="Google Shape;1121;p31">
              <a:extLst>
                <a:ext uri="{FF2B5EF4-FFF2-40B4-BE49-F238E27FC236}">
                  <a16:creationId xmlns:a16="http://schemas.microsoft.com/office/drawing/2014/main" id="{B5097B02-2FF9-39B4-2DEB-786BD79F85AF}"/>
                </a:ext>
              </a:extLst>
            </p:cNvPr>
            <p:cNvSpPr/>
            <p:nvPr/>
          </p:nvSpPr>
          <p:spPr>
            <a:xfrm>
              <a:off x="673989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6" name="Google Shape;1122;p31">
              <a:extLst>
                <a:ext uri="{FF2B5EF4-FFF2-40B4-BE49-F238E27FC236}">
                  <a16:creationId xmlns:a16="http://schemas.microsoft.com/office/drawing/2014/main" id="{FAF333F8-6494-0EA1-D999-C64935CC0CA4}"/>
                </a:ext>
              </a:extLst>
            </p:cNvPr>
            <p:cNvSpPr/>
            <p:nvPr/>
          </p:nvSpPr>
          <p:spPr>
            <a:xfrm>
              <a:off x="679307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7" name="Google Shape;1123;p31">
              <a:extLst>
                <a:ext uri="{FF2B5EF4-FFF2-40B4-BE49-F238E27FC236}">
                  <a16:creationId xmlns:a16="http://schemas.microsoft.com/office/drawing/2014/main" id="{B32E88BF-FA1F-22AC-802F-17D52B70F990}"/>
                </a:ext>
              </a:extLst>
            </p:cNvPr>
            <p:cNvSpPr/>
            <p:nvPr/>
          </p:nvSpPr>
          <p:spPr>
            <a:xfrm>
              <a:off x="684625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8" name="Google Shape;1124;p31">
              <a:extLst>
                <a:ext uri="{FF2B5EF4-FFF2-40B4-BE49-F238E27FC236}">
                  <a16:creationId xmlns:a16="http://schemas.microsoft.com/office/drawing/2014/main" id="{D9EA6F44-4812-8A07-6D40-8BB32C4607E1}"/>
                </a:ext>
              </a:extLst>
            </p:cNvPr>
            <p:cNvSpPr/>
            <p:nvPr/>
          </p:nvSpPr>
          <p:spPr>
            <a:xfrm>
              <a:off x="6899438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9" name="Google Shape;1125;p31">
              <a:extLst>
                <a:ext uri="{FF2B5EF4-FFF2-40B4-BE49-F238E27FC236}">
                  <a16:creationId xmlns:a16="http://schemas.microsoft.com/office/drawing/2014/main" id="{5D2F3C52-DF51-9E94-227D-1BFD9CD29EC5}"/>
                </a:ext>
              </a:extLst>
            </p:cNvPr>
            <p:cNvSpPr/>
            <p:nvPr/>
          </p:nvSpPr>
          <p:spPr>
            <a:xfrm>
              <a:off x="695261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0" name="Google Shape;1126;p31">
              <a:extLst>
                <a:ext uri="{FF2B5EF4-FFF2-40B4-BE49-F238E27FC236}">
                  <a16:creationId xmlns:a16="http://schemas.microsoft.com/office/drawing/2014/main" id="{159C77F2-153D-4726-C96C-7088AE8C3F83}"/>
                </a:ext>
              </a:extLst>
            </p:cNvPr>
            <p:cNvSpPr/>
            <p:nvPr/>
          </p:nvSpPr>
          <p:spPr>
            <a:xfrm>
              <a:off x="700580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1" name="Google Shape;1127;p31">
              <a:extLst>
                <a:ext uri="{FF2B5EF4-FFF2-40B4-BE49-F238E27FC236}">
                  <a16:creationId xmlns:a16="http://schemas.microsoft.com/office/drawing/2014/main" id="{A15B7335-6503-C2B5-7551-9A8D37E10E4C}"/>
                </a:ext>
              </a:extLst>
            </p:cNvPr>
            <p:cNvSpPr/>
            <p:nvPr/>
          </p:nvSpPr>
          <p:spPr>
            <a:xfrm>
              <a:off x="705898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2" name="Google Shape;1128;p31">
              <a:extLst>
                <a:ext uri="{FF2B5EF4-FFF2-40B4-BE49-F238E27FC236}">
                  <a16:creationId xmlns:a16="http://schemas.microsoft.com/office/drawing/2014/main" id="{8AF8368F-D32C-961B-9E99-57CB33AF25C7}"/>
                </a:ext>
              </a:extLst>
            </p:cNvPr>
            <p:cNvSpPr/>
            <p:nvPr/>
          </p:nvSpPr>
          <p:spPr>
            <a:xfrm>
              <a:off x="711216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3" name="Google Shape;1129;p31">
              <a:extLst>
                <a:ext uri="{FF2B5EF4-FFF2-40B4-BE49-F238E27FC236}">
                  <a16:creationId xmlns:a16="http://schemas.microsoft.com/office/drawing/2014/main" id="{0A0D695E-EDCB-A07A-C4DC-20660378C7CC}"/>
                </a:ext>
              </a:extLst>
            </p:cNvPr>
            <p:cNvSpPr/>
            <p:nvPr/>
          </p:nvSpPr>
          <p:spPr>
            <a:xfrm>
              <a:off x="716534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4" name="Google Shape;1130;p31">
              <a:extLst>
                <a:ext uri="{FF2B5EF4-FFF2-40B4-BE49-F238E27FC236}">
                  <a16:creationId xmlns:a16="http://schemas.microsoft.com/office/drawing/2014/main" id="{62CA8D7F-12FE-A1D4-073F-17BCE6FF4331}"/>
                </a:ext>
              </a:extLst>
            </p:cNvPr>
            <p:cNvSpPr/>
            <p:nvPr/>
          </p:nvSpPr>
          <p:spPr>
            <a:xfrm>
              <a:off x="7132510" y="3998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5" name="Google Shape;1131;p31">
              <a:extLst>
                <a:ext uri="{FF2B5EF4-FFF2-40B4-BE49-F238E27FC236}">
                  <a16:creationId xmlns:a16="http://schemas.microsoft.com/office/drawing/2014/main" id="{83FAA46E-053E-5B77-7E9B-A81127C16F51}"/>
                </a:ext>
              </a:extLst>
            </p:cNvPr>
            <p:cNvSpPr/>
            <p:nvPr/>
          </p:nvSpPr>
          <p:spPr>
            <a:xfrm>
              <a:off x="7167743" y="3960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6" name="Google Shape;1132;p31">
              <a:extLst>
                <a:ext uri="{FF2B5EF4-FFF2-40B4-BE49-F238E27FC236}">
                  <a16:creationId xmlns:a16="http://schemas.microsoft.com/office/drawing/2014/main" id="{10E6EED9-E66E-D7ED-C6A9-37C3A5830A68}"/>
                </a:ext>
              </a:extLst>
            </p:cNvPr>
            <p:cNvSpPr/>
            <p:nvPr/>
          </p:nvSpPr>
          <p:spPr>
            <a:xfrm>
              <a:off x="7208710" y="3922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7" name="Google Shape;1133;p31">
              <a:extLst>
                <a:ext uri="{FF2B5EF4-FFF2-40B4-BE49-F238E27FC236}">
                  <a16:creationId xmlns:a16="http://schemas.microsoft.com/office/drawing/2014/main" id="{7D289F66-CB35-4767-6F68-323A76F8D829}"/>
                </a:ext>
              </a:extLst>
            </p:cNvPr>
            <p:cNvSpPr/>
            <p:nvPr/>
          </p:nvSpPr>
          <p:spPr>
            <a:xfrm>
              <a:off x="6980110" y="4150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8" name="Google Shape;1134;p31">
              <a:extLst>
                <a:ext uri="{FF2B5EF4-FFF2-40B4-BE49-F238E27FC236}">
                  <a16:creationId xmlns:a16="http://schemas.microsoft.com/office/drawing/2014/main" id="{CDDEBA76-DCB4-8F8F-9645-9F648036FD3B}"/>
                </a:ext>
              </a:extLst>
            </p:cNvPr>
            <p:cNvSpPr/>
            <p:nvPr/>
          </p:nvSpPr>
          <p:spPr>
            <a:xfrm>
              <a:off x="7015343" y="4112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9" name="Google Shape;1135;p31">
              <a:extLst>
                <a:ext uri="{FF2B5EF4-FFF2-40B4-BE49-F238E27FC236}">
                  <a16:creationId xmlns:a16="http://schemas.microsoft.com/office/drawing/2014/main" id="{10390DB5-AE05-DF27-95DD-43F360084B31}"/>
                </a:ext>
              </a:extLst>
            </p:cNvPr>
            <p:cNvSpPr/>
            <p:nvPr/>
          </p:nvSpPr>
          <p:spPr>
            <a:xfrm>
              <a:off x="7056310" y="4074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0" name="Google Shape;1136;p31">
              <a:extLst>
                <a:ext uri="{FF2B5EF4-FFF2-40B4-BE49-F238E27FC236}">
                  <a16:creationId xmlns:a16="http://schemas.microsoft.com/office/drawing/2014/main" id="{40B61689-0AD8-62AF-F61D-540F83AD0509}"/>
                </a:ext>
              </a:extLst>
            </p:cNvPr>
            <p:cNvSpPr/>
            <p:nvPr/>
          </p:nvSpPr>
          <p:spPr>
            <a:xfrm>
              <a:off x="7091543" y="4036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1" name="Google Shape;1138;p31">
              <a:extLst>
                <a:ext uri="{FF2B5EF4-FFF2-40B4-BE49-F238E27FC236}">
                  <a16:creationId xmlns:a16="http://schemas.microsoft.com/office/drawing/2014/main" id="{0A9ABBD0-4D61-0E83-4608-1B5024ABA58D}"/>
                </a:ext>
              </a:extLst>
            </p:cNvPr>
            <p:cNvSpPr/>
            <p:nvPr/>
          </p:nvSpPr>
          <p:spPr>
            <a:xfrm>
              <a:off x="6862943" y="42652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2" name="Google Shape;1139;p31">
              <a:extLst>
                <a:ext uri="{FF2B5EF4-FFF2-40B4-BE49-F238E27FC236}">
                  <a16:creationId xmlns:a16="http://schemas.microsoft.com/office/drawing/2014/main" id="{DC417100-774F-CF47-822D-5ADD83645981}"/>
                </a:ext>
              </a:extLst>
            </p:cNvPr>
            <p:cNvSpPr/>
            <p:nvPr/>
          </p:nvSpPr>
          <p:spPr>
            <a:xfrm>
              <a:off x="6903910" y="42269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3" name="Google Shape;1140;p31">
              <a:extLst>
                <a:ext uri="{FF2B5EF4-FFF2-40B4-BE49-F238E27FC236}">
                  <a16:creationId xmlns:a16="http://schemas.microsoft.com/office/drawing/2014/main" id="{91BA1249-5F6D-D682-6AD1-591201446DB7}"/>
                </a:ext>
              </a:extLst>
            </p:cNvPr>
            <p:cNvSpPr/>
            <p:nvPr/>
          </p:nvSpPr>
          <p:spPr>
            <a:xfrm>
              <a:off x="6939143" y="4189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grpSp>
          <p:nvGrpSpPr>
            <p:cNvPr id="74" name="Grupo 73">
              <a:extLst>
                <a:ext uri="{FF2B5EF4-FFF2-40B4-BE49-F238E27FC236}">
                  <a16:creationId xmlns:a16="http://schemas.microsoft.com/office/drawing/2014/main" id="{2B86F705-2BEB-4A49-B437-192CA975D39D}"/>
                </a:ext>
              </a:extLst>
            </p:cNvPr>
            <p:cNvGrpSpPr/>
            <p:nvPr/>
          </p:nvGrpSpPr>
          <p:grpSpPr>
            <a:xfrm>
              <a:off x="5427684" y="4373780"/>
              <a:ext cx="1158540" cy="669675"/>
              <a:chOff x="2626060" y="5579461"/>
              <a:chExt cx="1158540" cy="669675"/>
            </a:xfrm>
          </p:grpSpPr>
          <p:sp>
            <p:nvSpPr>
              <p:cNvPr id="214" name="Google Shape;935;p31">
                <a:extLst>
                  <a:ext uri="{FF2B5EF4-FFF2-40B4-BE49-F238E27FC236}">
                    <a16:creationId xmlns:a16="http://schemas.microsoft.com/office/drawing/2014/main" id="{F5936952-4B1D-C51B-9889-562BA2E1328B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15" name="Conector recto 214">
                <a:extLst>
                  <a:ext uri="{FF2B5EF4-FFF2-40B4-BE49-F238E27FC236}">
                    <a16:creationId xmlns:a16="http://schemas.microsoft.com/office/drawing/2014/main" id="{454C772D-38AB-712E-BB77-3861A6E97A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907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Conector recto 215">
                <a:extLst>
                  <a:ext uri="{FF2B5EF4-FFF2-40B4-BE49-F238E27FC236}">
                    <a16:creationId xmlns:a16="http://schemas.microsoft.com/office/drawing/2014/main" id="{192405F0-F512-156A-5E8C-965EFEF132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09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7" name="Google Shape;255;p15">
                <a:extLst>
                  <a:ext uri="{FF2B5EF4-FFF2-40B4-BE49-F238E27FC236}">
                    <a16:creationId xmlns:a16="http://schemas.microsoft.com/office/drawing/2014/main" id="{B183E2D0-7EA4-6FFE-3CC6-FC3F337799F9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18" name="Rectángulo 217">
                <a:extLst>
                  <a:ext uri="{FF2B5EF4-FFF2-40B4-BE49-F238E27FC236}">
                    <a16:creationId xmlns:a16="http://schemas.microsoft.com/office/drawing/2014/main" id="{74308E1F-A132-C0A4-8DDA-F220B44CFE8B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9" name="Rectángulo 218">
                <a:extLst>
                  <a:ext uri="{FF2B5EF4-FFF2-40B4-BE49-F238E27FC236}">
                    <a16:creationId xmlns:a16="http://schemas.microsoft.com/office/drawing/2014/main" id="{A65A34BD-FCDF-BB38-D043-01EA517F32B4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20" name="Rectángulo: esquina doblada 219">
                <a:extLst>
                  <a:ext uri="{FF2B5EF4-FFF2-40B4-BE49-F238E27FC236}">
                    <a16:creationId xmlns:a16="http://schemas.microsoft.com/office/drawing/2014/main" id="{3398DE75-FE5B-B3CE-03EB-288755D9B28B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grpSp>
          <p:nvGrpSpPr>
            <p:cNvPr id="75" name="Grupo 74">
              <a:extLst>
                <a:ext uri="{FF2B5EF4-FFF2-40B4-BE49-F238E27FC236}">
                  <a16:creationId xmlns:a16="http://schemas.microsoft.com/office/drawing/2014/main" id="{91996CA0-FAFE-046A-BAE3-B1F86C134508}"/>
                </a:ext>
              </a:extLst>
            </p:cNvPr>
            <p:cNvGrpSpPr/>
            <p:nvPr/>
          </p:nvGrpSpPr>
          <p:grpSpPr>
            <a:xfrm>
              <a:off x="5427684" y="3958354"/>
              <a:ext cx="1158540" cy="669675"/>
              <a:chOff x="2626060" y="5579461"/>
              <a:chExt cx="1158540" cy="669675"/>
            </a:xfrm>
          </p:grpSpPr>
          <p:sp>
            <p:nvSpPr>
              <p:cNvPr id="207" name="Google Shape;935;p31">
                <a:extLst>
                  <a:ext uri="{FF2B5EF4-FFF2-40B4-BE49-F238E27FC236}">
                    <a16:creationId xmlns:a16="http://schemas.microsoft.com/office/drawing/2014/main" id="{F228E0F3-224F-744B-0D09-EF79DABCFCAA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08" name="Conector recto 207">
                <a:extLst>
                  <a:ext uri="{FF2B5EF4-FFF2-40B4-BE49-F238E27FC236}">
                    <a16:creationId xmlns:a16="http://schemas.microsoft.com/office/drawing/2014/main" id="{2B738E79-2494-E013-1A18-28031FBDBC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Conector recto 208">
                <a:extLst>
                  <a:ext uri="{FF2B5EF4-FFF2-40B4-BE49-F238E27FC236}">
                    <a16:creationId xmlns:a16="http://schemas.microsoft.com/office/drawing/2014/main" id="{B33EBAB4-6FE2-DFCC-BB18-19500EEC44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09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0" name="Google Shape;255;p15">
                <a:extLst>
                  <a:ext uri="{FF2B5EF4-FFF2-40B4-BE49-F238E27FC236}">
                    <a16:creationId xmlns:a16="http://schemas.microsoft.com/office/drawing/2014/main" id="{F6F68CB5-6ECA-8A71-4935-DC9E4F5D6B5F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11" name="Rectángulo 210">
                <a:extLst>
                  <a:ext uri="{FF2B5EF4-FFF2-40B4-BE49-F238E27FC236}">
                    <a16:creationId xmlns:a16="http://schemas.microsoft.com/office/drawing/2014/main" id="{8953C6FC-8E18-4D02-3A49-CA830E7A0616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2" name="Rectángulo 211">
                <a:extLst>
                  <a:ext uri="{FF2B5EF4-FFF2-40B4-BE49-F238E27FC236}">
                    <a16:creationId xmlns:a16="http://schemas.microsoft.com/office/drawing/2014/main" id="{1A675346-361B-53E1-2F29-337CBBEFB6DA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3" name="Rectángulo: esquina doblada 212">
                <a:extLst>
                  <a:ext uri="{FF2B5EF4-FFF2-40B4-BE49-F238E27FC236}">
                    <a16:creationId xmlns:a16="http://schemas.microsoft.com/office/drawing/2014/main" id="{3683C375-A9D6-8A46-99C9-A74ADF2FE00D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sp>
          <p:nvSpPr>
            <p:cNvPr id="76" name="Google Shape;1056;p31">
              <a:extLst>
                <a:ext uri="{FF2B5EF4-FFF2-40B4-BE49-F238E27FC236}">
                  <a16:creationId xmlns:a16="http://schemas.microsoft.com/office/drawing/2014/main" id="{35D5FF85-AC19-B327-4828-3D6DDF03D04D}"/>
                </a:ext>
              </a:extLst>
            </p:cNvPr>
            <p:cNvSpPr/>
            <p:nvPr/>
          </p:nvSpPr>
          <p:spPr>
            <a:xfrm>
              <a:off x="5439848" y="3998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7" name="Google Shape;1057;p31">
              <a:extLst>
                <a:ext uri="{FF2B5EF4-FFF2-40B4-BE49-F238E27FC236}">
                  <a16:creationId xmlns:a16="http://schemas.microsoft.com/office/drawing/2014/main" id="{D949531B-EDAF-A32B-A37B-D906C6B6EFCC}"/>
                </a:ext>
              </a:extLst>
            </p:cNvPr>
            <p:cNvSpPr/>
            <p:nvPr/>
          </p:nvSpPr>
          <p:spPr>
            <a:xfrm>
              <a:off x="5475081" y="3960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8" name="Google Shape;1058;p31">
              <a:extLst>
                <a:ext uri="{FF2B5EF4-FFF2-40B4-BE49-F238E27FC236}">
                  <a16:creationId xmlns:a16="http://schemas.microsoft.com/office/drawing/2014/main" id="{F35547EA-E814-7666-94E1-4244BFA288C4}"/>
                </a:ext>
              </a:extLst>
            </p:cNvPr>
            <p:cNvSpPr/>
            <p:nvPr/>
          </p:nvSpPr>
          <p:spPr>
            <a:xfrm>
              <a:off x="5516048" y="3922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79" name="Google Shape;1064;p31">
              <a:extLst>
                <a:ext uri="{FF2B5EF4-FFF2-40B4-BE49-F238E27FC236}">
                  <a16:creationId xmlns:a16="http://schemas.microsoft.com/office/drawing/2014/main" id="{0712444B-4CBB-60E0-7369-3AFEC507B26A}"/>
                </a:ext>
              </a:extLst>
            </p:cNvPr>
            <p:cNvCxnSpPr/>
            <p:nvPr/>
          </p:nvCxnSpPr>
          <p:spPr>
            <a:xfrm flipH="1">
              <a:off x="4812883" y="3993326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" name="Google Shape;1078;p31">
              <a:extLst>
                <a:ext uri="{FF2B5EF4-FFF2-40B4-BE49-F238E27FC236}">
                  <a16:creationId xmlns:a16="http://schemas.microsoft.com/office/drawing/2014/main" id="{1711E278-5DDA-F25C-7469-996B1654AF51}"/>
                </a:ext>
              </a:extLst>
            </p:cNvPr>
            <p:cNvSpPr/>
            <p:nvPr/>
          </p:nvSpPr>
          <p:spPr>
            <a:xfrm>
              <a:off x="5621217" y="458177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81" name="Google Shape;1079;p31">
              <a:extLst>
                <a:ext uri="{FF2B5EF4-FFF2-40B4-BE49-F238E27FC236}">
                  <a16:creationId xmlns:a16="http://schemas.microsoft.com/office/drawing/2014/main" id="{0440B7C0-C1C7-3CA3-1503-078EE533212B}"/>
                </a:ext>
              </a:extLst>
            </p:cNvPr>
            <p:cNvSpPr/>
            <p:nvPr/>
          </p:nvSpPr>
          <p:spPr>
            <a:xfrm>
              <a:off x="4811855" y="3909026"/>
              <a:ext cx="2464200" cy="1261200"/>
            </a:xfrm>
            <a:prstGeom prst="cube">
              <a:avLst>
                <a:gd name="adj" fmla="val 61311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82" name="Google Shape;1080;p31">
              <a:extLst>
                <a:ext uri="{FF2B5EF4-FFF2-40B4-BE49-F238E27FC236}">
                  <a16:creationId xmlns:a16="http://schemas.microsoft.com/office/drawing/2014/main" id="{2AC9F79E-8A55-D024-1AD8-42F3C44C7153}"/>
                </a:ext>
              </a:extLst>
            </p:cNvPr>
            <p:cNvCxnSpPr>
              <a:stCxn id="81" idx="2"/>
              <a:endCxn id="81" idx="4"/>
            </p:cNvCxnSpPr>
            <p:nvPr/>
          </p:nvCxnSpPr>
          <p:spPr>
            <a:xfrm>
              <a:off x="4811855" y="492625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1081;p31">
              <a:extLst>
                <a:ext uri="{FF2B5EF4-FFF2-40B4-BE49-F238E27FC236}">
                  <a16:creationId xmlns:a16="http://schemas.microsoft.com/office/drawing/2014/main" id="{7B7377F6-5F5F-DEB2-3E08-00560C1E14E1}"/>
                </a:ext>
              </a:extLst>
            </p:cNvPr>
            <p:cNvCxnSpPr/>
            <p:nvPr/>
          </p:nvCxnSpPr>
          <p:spPr>
            <a:xfrm>
              <a:off x="4811855" y="476843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1082;p31">
              <a:extLst>
                <a:ext uri="{FF2B5EF4-FFF2-40B4-BE49-F238E27FC236}">
                  <a16:creationId xmlns:a16="http://schemas.microsoft.com/office/drawing/2014/main" id="{C483A105-8E62-C1AD-D726-26C3D5524C80}"/>
                </a:ext>
              </a:extLst>
            </p:cNvPr>
            <p:cNvCxnSpPr/>
            <p:nvPr/>
          </p:nvCxnSpPr>
          <p:spPr>
            <a:xfrm>
              <a:off x="4811855" y="485005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1083;p31">
              <a:extLst>
                <a:ext uri="{FF2B5EF4-FFF2-40B4-BE49-F238E27FC236}">
                  <a16:creationId xmlns:a16="http://schemas.microsoft.com/office/drawing/2014/main" id="{A4E96740-6675-03E5-DDC9-EEB8637EB308}"/>
                </a:ext>
              </a:extLst>
            </p:cNvPr>
            <p:cNvCxnSpPr/>
            <p:nvPr/>
          </p:nvCxnSpPr>
          <p:spPr>
            <a:xfrm>
              <a:off x="4811855" y="5011684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1084;p31">
              <a:extLst>
                <a:ext uri="{FF2B5EF4-FFF2-40B4-BE49-F238E27FC236}">
                  <a16:creationId xmlns:a16="http://schemas.microsoft.com/office/drawing/2014/main" id="{10BB4338-2480-C9D0-4E49-E1F910872627}"/>
                </a:ext>
              </a:extLst>
            </p:cNvPr>
            <p:cNvCxnSpPr/>
            <p:nvPr/>
          </p:nvCxnSpPr>
          <p:spPr>
            <a:xfrm>
              <a:off x="4811855" y="5089494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1085;p31">
              <a:extLst>
                <a:ext uri="{FF2B5EF4-FFF2-40B4-BE49-F238E27FC236}">
                  <a16:creationId xmlns:a16="http://schemas.microsoft.com/office/drawing/2014/main" id="{12790EB7-CF73-F2A9-40DB-2D74EC13F786}"/>
                </a:ext>
              </a:extLst>
            </p:cNvPr>
            <p:cNvCxnSpPr/>
            <p:nvPr/>
          </p:nvCxnSpPr>
          <p:spPr>
            <a:xfrm flipH="1">
              <a:off x="6502655" y="3993326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1086;p31">
              <a:extLst>
                <a:ext uri="{FF2B5EF4-FFF2-40B4-BE49-F238E27FC236}">
                  <a16:creationId xmlns:a16="http://schemas.microsoft.com/office/drawing/2014/main" id="{05D4452D-6FAC-1ACD-5E25-AB1D6264EC14}"/>
                </a:ext>
              </a:extLst>
            </p:cNvPr>
            <p:cNvCxnSpPr/>
            <p:nvPr/>
          </p:nvCxnSpPr>
          <p:spPr>
            <a:xfrm flipH="1">
              <a:off x="6502655" y="407494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1087;p31">
              <a:extLst>
                <a:ext uri="{FF2B5EF4-FFF2-40B4-BE49-F238E27FC236}">
                  <a16:creationId xmlns:a16="http://schemas.microsoft.com/office/drawing/2014/main" id="{ED2F8A34-52C5-6120-8460-F280312C9D93}"/>
                </a:ext>
              </a:extLst>
            </p:cNvPr>
            <p:cNvCxnSpPr/>
            <p:nvPr/>
          </p:nvCxnSpPr>
          <p:spPr>
            <a:xfrm flipH="1">
              <a:off x="6502655" y="415656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1088;p31">
              <a:extLst>
                <a:ext uri="{FF2B5EF4-FFF2-40B4-BE49-F238E27FC236}">
                  <a16:creationId xmlns:a16="http://schemas.microsoft.com/office/drawing/2014/main" id="{021F1C8B-1E60-B403-8C53-376C45C6692C}"/>
                </a:ext>
              </a:extLst>
            </p:cNvPr>
            <p:cNvCxnSpPr/>
            <p:nvPr/>
          </p:nvCxnSpPr>
          <p:spPr>
            <a:xfrm flipH="1">
              <a:off x="6502655" y="423818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1089;p31">
              <a:extLst>
                <a:ext uri="{FF2B5EF4-FFF2-40B4-BE49-F238E27FC236}">
                  <a16:creationId xmlns:a16="http://schemas.microsoft.com/office/drawing/2014/main" id="{32A1A2DC-617D-4513-93BF-8698C9811860}"/>
                </a:ext>
              </a:extLst>
            </p:cNvPr>
            <p:cNvCxnSpPr/>
            <p:nvPr/>
          </p:nvCxnSpPr>
          <p:spPr>
            <a:xfrm flipH="1">
              <a:off x="6502655" y="431980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2" name="Google Shape;1090;p31">
              <a:extLst>
                <a:ext uri="{FF2B5EF4-FFF2-40B4-BE49-F238E27FC236}">
                  <a16:creationId xmlns:a16="http://schemas.microsoft.com/office/drawing/2014/main" id="{9EFDDFE6-EAAC-F600-73C2-BEBC413DCBF6}"/>
                </a:ext>
              </a:extLst>
            </p:cNvPr>
            <p:cNvSpPr/>
            <p:nvPr/>
          </p:nvSpPr>
          <p:spPr>
            <a:xfrm>
              <a:off x="482416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3" name="Google Shape;1091;p31">
              <a:extLst>
                <a:ext uri="{FF2B5EF4-FFF2-40B4-BE49-F238E27FC236}">
                  <a16:creationId xmlns:a16="http://schemas.microsoft.com/office/drawing/2014/main" id="{87374304-0EEA-8B3F-837D-AD166A83446C}"/>
                </a:ext>
              </a:extLst>
            </p:cNvPr>
            <p:cNvSpPr/>
            <p:nvPr/>
          </p:nvSpPr>
          <p:spPr>
            <a:xfrm>
              <a:off x="487734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4" name="Google Shape;1092;p31">
              <a:extLst>
                <a:ext uri="{FF2B5EF4-FFF2-40B4-BE49-F238E27FC236}">
                  <a16:creationId xmlns:a16="http://schemas.microsoft.com/office/drawing/2014/main" id="{C3C3DF7A-43C8-1E31-7D88-4D553BF0CE2D}"/>
                </a:ext>
              </a:extLst>
            </p:cNvPr>
            <p:cNvSpPr/>
            <p:nvPr/>
          </p:nvSpPr>
          <p:spPr>
            <a:xfrm>
              <a:off x="493052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5" name="Google Shape;1093;p31">
              <a:extLst>
                <a:ext uri="{FF2B5EF4-FFF2-40B4-BE49-F238E27FC236}">
                  <a16:creationId xmlns:a16="http://schemas.microsoft.com/office/drawing/2014/main" id="{B801825C-7446-FC5D-A9B2-8A11F37583D3}"/>
                </a:ext>
              </a:extLst>
            </p:cNvPr>
            <p:cNvSpPr/>
            <p:nvPr/>
          </p:nvSpPr>
          <p:spPr>
            <a:xfrm>
              <a:off x="498370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6" name="Google Shape;1094;p31">
              <a:extLst>
                <a:ext uri="{FF2B5EF4-FFF2-40B4-BE49-F238E27FC236}">
                  <a16:creationId xmlns:a16="http://schemas.microsoft.com/office/drawing/2014/main" id="{52724B48-BBF9-F15D-C8A8-259BA2DE5575}"/>
                </a:ext>
              </a:extLst>
            </p:cNvPr>
            <p:cNvSpPr/>
            <p:nvPr/>
          </p:nvSpPr>
          <p:spPr>
            <a:xfrm>
              <a:off x="503688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7" name="Google Shape;1095;p31">
              <a:extLst>
                <a:ext uri="{FF2B5EF4-FFF2-40B4-BE49-F238E27FC236}">
                  <a16:creationId xmlns:a16="http://schemas.microsoft.com/office/drawing/2014/main" id="{D81409E7-41CE-0D84-480E-E238F226F190}"/>
                </a:ext>
              </a:extLst>
            </p:cNvPr>
            <p:cNvSpPr/>
            <p:nvPr/>
          </p:nvSpPr>
          <p:spPr>
            <a:xfrm>
              <a:off x="509006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8" name="Google Shape;1096;p31">
              <a:extLst>
                <a:ext uri="{FF2B5EF4-FFF2-40B4-BE49-F238E27FC236}">
                  <a16:creationId xmlns:a16="http://schemas.microsoft.com/office/drawing/2014/main" id="{37CFDAA3-B317-BDF3-997B-C3625F1C32F0}"/>
                </a:ext>
              </a:extLst>
            </p:cNvPr>
            <p:cNvSpPr/>
            <p:nvPr/>
          </p:nvSpPr>
          <p:spPr>
            <a:xfrm>
              <a:off x="514325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9" name="Google Shape;1097;p31">
              <a:extLst>
                <a:ext uri="{FF2B5EF4-FFF2-40B4-BE49-F238E27FC236}">
                  <a16:creationId xmlns:a16="http://schemas.microsoft.com/office/drawing/2014/main" id="{30585A34-BE97-8C43-0FA1-937373797D5A}"/>
                </a:ext>
              </a:extLst>
            </p:cNvPr>
            <p:cNvSpPr/>
            <p:nvPr/>
          </p:nvSpPr>
          <p:spPr>
            <a:xfrm>
              <a:off x="519643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0" name="Google Shape;1098;p31">
              <a:extLst>
                <a:ext uri="{FF2B5EF4-FFF2-40B4-BE49-F238E27FC236}">
                  <a16:creationId xmlns:a16="http://schemas.microsoft.com/office/drawing/2014/main" id="{F0A4FC25-B13B-2C75-3C02-CD760B3D877F}"/>
                </a:ext>
              </a:extLst>
            </p:cNvPr>
            <p:cNvSpPr/>
            <p:nvPr/>
          </p:nvSpPr>
          <p:spPr>
            <a:xfrm>
              <a:off x="524961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1" name="Google Shape;1099;p31">
              <a:extLst>
                <a:ext uri="{FF2B5EF4-FFF2-40B4-BE49-F238E27FC236}">
                  <a16:creationId xmlns:a16="http://schemas.microsoft.com/office/drawing/2014/main" id="{254F5CE2-8BEB-9D44-E2B8-6FC5D8F11BDE}"/>
                </a:ext>
              </a:extLst>
            </p:cNvPr>
            <p:cNvSpPr/>
            <p:nvPr/>
          </p:nvSpPr>
          <p:spPr>
            <a:xfrm>
              <a:off x="530279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2" name="Google Shape;1100;p31">
              <a:extLst>
                <a:ext uri="{FF2B5EF4-FFF2-40B4-BE49-F238E27FC236}">
                  <a16:creationId xmlns:a16="http://schemas.microsoft.com/office/drawing/2014/main" id="{E404E06B-33B5-0689-218F-002EF6864066}"/>
                </a:ext>
              </a:extLst>
            </p:cNvPr>
            <p:cNvSpPr/>
            <p:nvPr/>
          </p:nvSpPr>
          <p:spPr>
            <a:xfrm>
              <a:off x="535597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3" name="Google Shape;1101;p31">
              <a:extLst>
                <a:ext uri="{FF2B5EF4-FFF2-40B4-BE49-F238E27FC236}">
                  <a16:creationId xmlns:a16="http://schemas.microsoft.com/office/drawing/2014/main" id="{72F67C8C-CEDD-C182-1491-58F58748889F}"/>
                </a:ext>
              </a:extLst>
            </p:cNvPr>
            <p:cNvSpPr/>
            <p:nvPr/>
          </p:nvSpPr>
          <p:spPr>
            <a:xfrm>
              <a:off x="540915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4" name="Google Shape;1102;p31">
              <a:extLst>
                <a:ext uri="{FF2B5EF4-FFF2-40B4-BE49-F238E27FC236}">
                  <a16:creationId xmlns:a16="http://schemas.microsoft.com/office/drawing/2014/main" id="{E201D721-60A0-FE3B-50FD-25018D00090E}"/>
                </a:ext>
              </a:extLst>
            </p:cNvPr>
            <p:cNvSpPr/>
            <p:nvPr/>
          </p:nvSpPr>
          <p:spPr>
            <a:xfrm>
              <a:off x="5462340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5" name="Google Shape;1103;p31">
              <a:extLst>
                <a:ext uri="{FF2B5EF4-FFF2-40B4-BE49-F238E27FC236}">
                  <a16:creationId xmlns:a16="http://schemas.microsoft.com/office/drawing/2014/main" id="{982853AC-0D1E-A70B-6936-A1AE0DF7C8F7}"/>
                </a:ext>
              </a:extLst>
            </p:cNvPr>
            <p:cNvSpPr/>
            <p:nvPr/>
          </p:nvSpPr>
          <p:spPr>
            <a:xfrm>
              <a:off x="551552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6" name="Google Shape;1104;p31">
              <a:extLst>
                <a:ext uri="{FF2B5EF4-FFF2-40B4-BE49-F238E27FC236}">
                  <a16:creationId xmlns:a16="http://schemas.microsoft.com/office/drawing/2014/main" id="{6C015C9E-4C91-BCC9-E435-5BEFB45E407A}"/>
                </a:ext>
              </a:extLst>
            </p:cNvPr>
            <p:cNvSpPr/>
            <p:nvPr/>
          </p:nvSpPr>
          <p:spPr>
            <a:xfrm>
              <a:off x="556870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7" name="Google Shape;1105;p31">
              <a:extLst>
                <a:ext uri="{FF2B5EF4-FFF2-40B4-BE49-F238E27FC236}">
                  <a16:creationId xmlns:a16="http://schemas.microsoft.com/office/drawing/2014/main" id="{D1E9C403-A9BD-4637-2DCB-76F77125E66A}"/>
                </a:ext>
              </a:extLst>
            </p:cNvPr>
            <p:cNvSpPr/>
            <p:nvPr/>
          </p:nvSpPr>
          <p:spPr>
            <a:xfrm>
              <a:off x="562188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8" name="Google Shape;1106;p31">
              <a:extLst>
                <a:ext uri="{FF2B5EF4-FFF2-40B4-BE49-F238E27FC236}">
                  <a16:creationId xmlns:a16="http://schemas.microsoft.com/office/drawing/2014/main" id="{3C526757-FE0F-D3C8-CA3C-80165531EE4F}"/>
                </a:ext>
              </a:extLst>
            </p:cNvPr>
            <p:cNvSpPr/>
            <p:nvPr/>
          </p:nvSpPr>
          <p:spPr>
            <a:xfrm>
              <a:off x="567506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9" name="Google Shape;1107;p31">
              <a:extLst>
                <a:ext uri="{FF2B5EF4-FFF2-40B4-BE49-F238E27FC236}">
                  <a16:creationId xmlns:a16="http://schemas.microsoft.com/office/drawing/2014/main" id="{F4B5AD48-2DB7-4544-4F46-7E42ED2A69CD}"/>
                </a:ext>
              </a:extLst>
            </p:cNvPr>
            <p:cNvSpPr/>
            <p:nvPr/>
          </p:nvSpPr>
          <p:spPr>
            <a:xfrm>
              <a:off x="572824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0" name="Google Shape;1108;p31">
              <a:extLst>
                <a:ext uri="{FF2B5EF4-FFF2-40B4-BE49-F238E27FC236}">
                  <a16:creationId xmlns:a16="http://schemas.microsoft.com/office/drawing/2014/main" id="{FC14A7FF-DBF9-2BC1-31D1-30428EC179BE}"/>
                </a:ext>
              </a:extLst>
            </p:cNvPr>
            <p:cNvSpPr/>
            <p:nvPr/>
          </p:nvSpPr>
          <p:spPr>
            <a:xfrm>
              <a:off x="578142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1" name="Google Shape;1109;p31">
              <a:extLst>
                <a:ext uri="{FF2B5EF4-FFF2-40B4-BE49-F238E27FC236}">
                  <a16:creationId xmlns:a16="http://schemas.microsoft.com/office/drawing/2014/main" id="{CF5D0A40-8BF6-174B-A01D-39D59135E0FC}"/>
                </a:ext>
              </a:extLst>
            </p:cNvPr>
            <p:cNvSpPr/>
            <p:nvPr/>
          </p:nvSpPr>
          <p:spPr>
            <a:xfrm>
              <a:off x="5834610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2" name="Google Shape;1110;p31">
              <a:extLst>
                <a:ext uri="{FF2B5EF4-FFF2-40B4-BE49-F238E27FC236}">
                  <a16:creationId xmlns:a16="http://schemas.microsoft.com/office/drawing/2014/main" id="{23D08923-BEBE-DFD0-9BF2-CC89091CED39}"/>
                </a:ext>
              </a:extLst>
            </p:cNvPr>
            <p:cNvSpPr/>
            <p:nvPr/>
          </p:nvSpPr>
          <p:spPr>
            <a:xfrm>
              <a:off x="588779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3" name="Google Shape;1111;p31">
              <a:extLst>
                <a:ext uri="{FF2B5EF4-FFF2-40B4-BE49-F238E27FC236}">
                  <a16:creationId xmlns:a16="http://schemas.microsoft.com/office/drawing/2014/main" id="{6BF4A144-36BF-7BCA-8AC0-8BFB0BE88F95}"/>
                </a:ext>
              </a:extLst>
            </p:cNvPr>
            <p:cNvSpPr/>
            <p:nvPr/>
          </p:nvSpPr>
          <p:spPr>
            <a:xfrm>
              <a:off x="594097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4" name="Google Shape;1112;p31">
              <a:extLst>
                <a:ext uri="{FF2B5EF4-FFF2-40B4-BE49-F238E27FC236}">
                  <a16:creationId xmlns:a16="http://schemas.microsoft.com/office/drawing/2014/main" id="{BCE27F1A-0319-2F40-2DC0-FDF40ACABF17}"/>
                </a:ext>
              </a:extLst>
            </p:cNvPr>
            <p:cNvSpPr/>
            <p:nvPr/>
          </p:nvSpPr>
          <p:spPr>
            <a:xfrm>
              <a:off x="599415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5" name="Google Shape;1113;p31">
              <a:extLst>
                <a:ext uri="{FF2B5EF4-FFF2-40B4-BE49-F238E27FC236}">
                  <a16:creationId xmlns:a16="http://schemas.microsoft.com/office/drawing/2014/main" id="{BF3BC302-FE2A-B3FB-1E3D-111FA18F6C23}"/>
                </a:ext>
              </a:extLst>
            </p:cNvPr>
            <p:cNvSpPr/>
            <p:nvPr/>
          </p:nvSpPr>
          <p:spPr>
            <a:xfrm>
              <a:off x="604733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6" name="Google Shape;1114;p31">
              <a:extLst>
                <a:ext uri="{FF2B5EF4-FFF2-40B4-BE49-F238E27FC236}">
                  <a16:creationId xmlns:a16="http://schemas.microsoft.com/office/drawing/2014/main" id="{91DF3D20-EB4C-31F6-E97E-B05BB910B560}"/>
                </a:ext>
              </a:extLst>
            </p:cNvPr>
            <p:cNvSpPr/>
            <p:nvPr/>
          </p:nvSpPr>
          <p:spPr>
            <a:xfrm>
              <a:off x="610051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7" name="Google Shape;1115;p31">
              <a:extLst>
                <a:ext uri="{FF2B5EF4-FFF2-40B4-BE49-F238E27FC236}">
                  <a16:creationId xmlns:a16="http://schemas.microsoft.com/office/drawing/2014/main" id="{3572C853-3B26-34E9-A651-AD24358477C9}"/>
                </a:ext>
              </a:extLst>
            </p:cNvPr>
            <p:cNvSpPr/>
            <p:nvPr/>
          </p:nvSpPr>
          <p:spPr>
            <a:xfrm>
              <a:off x="615369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8" name="Google Shape;1116;p31">
              <a:extLst>
                <a:ext uri="{FF2B5EF4-FFF2-40B4-BE49-F238E27FC236}">
                  <a16:creationId xmlns:a16="http://schemas.microsoft.com/office/drawing/2014/main" id="{E4E49E62-44BB-E737-88DC-4B8B3A723A0D}"/>
                </a:ext>
              </a:extLst>
            </p:cNvPr>
            <p:cNvSpPr/>
            <p:nvPr/>
          </p:nvSpPr>
          <p:spPr>
            <a:xfrm>
              <a:off x="620688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9" name="Google Shape;1117;p31">
              <a:extLst>
                <a:ext uri="{FF2B5EF4-FFF2-40B4-BE49-F238E27FC236}">
                  <a16:creationId xmlns:a16="http://schemas.microsoft.com/office/drawing/2014/main" id="{568FE562-D3E9-4475-92FC-A59331FB852A}"/>
                </a:ext>
              </a:extLst>
            </p:cNvPr>
            <p:cNvSpPr/>
            <p:nvPr/>
          </p:nvSpPr>
          <p:spPr>
            <a:xfrm>
              <a:off x="626006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0" name="Google Shape;1118;p31">
              <a:extLst>
                <a:ext uri="{FF2B5EF4-FFF2-40B4-BE49-F238E27FC236}">
                  <a16:creationId xmlns:a16="http://schemas.microsoft.com/office/drawing/2014/main" id="{0C342CA3-7C41-7D58-FB36-A27E14A04F90}"/>
                </a:ext>
              </a:extLst>
            </p:cNvPr>
            <p:cNvSpPr/>
            <p:nvPr/>
          </p:nvSpPr>
          <p:spPr>
            <a:xfrm>
              <a:off x="631324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1" name="Google Shape;1119;p31">
              <a:extLst>
                <a:ext uri="{FF2B5EF4-FFF2-40B4-BE49-F238E27FC236}">
                  <a16:creationId xmlns:a16="http://schemas.microsoft.com/office/drawing/2014/main" id="{74C373C0-C10B-4EF1-3B4B-D41C9CBC0021}"/>
                </a:ext>
              </a:extLst>
            </p:cNvPr>
            <p:cNvSpPr/>
            <p:nvPr/>
          </p:nvSpPr>
          <p:spPr>
            <a:xfrm>
              <a:off x="636642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2" name="Google Shape;1120;p31">
              <a:extLst>
                <a:ext uri="{FF2B5EF4-FFF2-40B4-BE49-F238E27FC236}">
                  <a16:creationId xmlns:a16="http://schemas.microsoft.com/office/drawing/2014/main" id="{8C28CC49-B861-3714-2F1D-B34DFA4A78F9}"/>
                </a:ext>
              </a:extLst>
            </p:cNvPr>
            <p:cNvSpPr/>
            <p:nvPr/>
          </p:nvSpPr>
          <p:spPr>
            <a:xfrm>
              <a:off x="641960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3" name="Google Shape;1137;p31">
              <a:extLst>
                <a:ext uri="{FF2B5EF4-FFF2-40B4-BE49-F238E27FC236}">
                  <a16:creationId xmlns:a16="http://schemas.microsoft.com/office/drawing/2014/main" id="{D62F33D8-21CA-71F0-FEE0-4E05DC4C2BFA}"/>
                </a:ext>
              </a:extLst>
            </p:cNvPr>
            <p:cNvSpPr/>
            <p:nvPr/>
          </p:nvSpPr>
          <p:spPr>
            <a:xfrm>
              <a:off x="6827710" y="4303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4" name="Google Shape;1141;p31">
              <a:extLst>
                <a:ext uri="{FF2B5EF4-FFF2-40B4-BE49-F238E27FC236}">
                  <a16:creationId xmlns:a16="http://schemas.microsoft.com/office/drawing/2014/main" id="{C4042F62-ED46-E55B-2A63-C02C05E9F2BC}"/>
                </a:ext>
              </a:extLst>
            </p:cNvPr>
            <p:cNvSpPr/>
            <p:nvPr/>
          </p:nvSpPr>
          <p:spPr>
            <a:xfrm>
              <a:off x="6675310" y="4455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5" name="Google Shape;1142;p31">
              <a:extLst>
                <a:ext uri="{FF2B5EF4-FFF2-40B4-BE49-F238E27FC236}">
                  <a16:creationId xmlns:a16="http://schemas.microsoft.com/office/drawing/2014/main" id="{5F509BF2-3EC2-AF4E-4DA3-D7F613375492}"/>
                </a:ext>
              </a:extLst>
            </p:cNvPr>
            <p:cNvSpPr/>
            <p:nvPr/>
          </p:nvSpPr>
          <p:spPr>
            <a:xfrm>
              <a:off x="6710543" y="4417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6" name="Google Shape;1143;p31">
              <a:extLst>
                <a:ext uri="{FF2B5EF4-FFF2-40B4-BE49-F238E27FC236}">
                  <a16:creationId xmlns:a16="http://schemas.microsoft.com/office/drawing/2014/main" id="{A3B0477C-04AE-E9D0-DECB-1B6B941F3081}"/>
                </a:ext>
              </a:extLst>
            </p:cNvPr>
            <p:cNvSpPr/>
            <p:nvPr/>
          </p:nvSpPr>
          <p:spPr>
            <a:xfrm>
              <a:off x="6751510" y="4379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7" name="Google Shape;1144;p31">
              <a:extLst>
                <a:ext uri="{FF2B5EF4-FFF2-40B4-BE49-F238E27FC236}">
                  <a16:creationId xmlns:a16="http://schemas.microsoft.com/office/drawing/2014/main" id="{E596DC65-B459-9029-19D8-0F28B9D76962}"/>
                </a:ext>
              </a:extLst>
            </p:cNvPr>
            <p:cNvSpPr/>
            <p:nvPr/>
          </p:nvSpPr>
          <p:spPr>
            <a:xfrm>
              <a:off x="6786743" y="4341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8" name="Google Shape;1145;p31">
              <a:extLst>
                <a:ext uri="{FF2B5EF4-FFF2-40B4-BE49-F238E27FC236}">
                  <a16:creationId xmlns:a16="http://schemas.microsoft.com/office/drawing/2014/main" id="{C129AA9C-2FFD-B82D-9B07-CD662970D33E}"/>
                </a:ext>
              </a:extLst>
            </p:cNvPr>
            <p:cNvSpPr/>
            <p:nvPr/>
          </p:nvSpPr>
          <p:spPr>
            <a:xfrm>
              <a:off x="6522910" y="4607969"/>
              <a:ext cx="92700" cy="92700"/>
            </a:xfrm>
            <a:prstGeom prst="arc">
              <a:avLst>
                <a:gd name="adj1" fmla="val 10561339"/>
                <a:gd name="adj2" fmla="val 791539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9" name="Google Shape;1146;p31">
              <a:extLst>
                <a:ext uri="{FF2B5EF4-FFF2-40B4-BE49-F238E27FC236}">
                  <a16:creationId xmlns:a16="http://schemas.microsoft.com/office/drawing/2014/main" id="{87627829-849C-A1BD-D44D-DF567472ECA3}"/>
                </a:ext>
              </a:extLst>
            </p:cNvPr>
            <p:cNvSpPr/>
            <p:nvPr/>
          </p:nvSpPr>
          <p:spPr>
            <a:xfrm>
              <a:off x="6558143" y="4570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0" name="Google Shape;1147;p31">
              <a:extLst>
                <a:ext uri="{FF2B5EF4-FFF2-40B4-BE49-F238E27FC236}">
                  <a16:creationId xmlns:a16="http://schemas.microsoft.com/office/drawing/2014/main" id="{99C205E1-0AD5-6C7E-EEF1-A49E61D919E9}"/>
                </a:ext>
              </a:extLst>
            </p:cNvPr>
            <p:cNvSpPr/>
            <p:nvPr/>
          </p:nvSpPr>
          <p:spPr>
            <a:xfrm>
              <a:off x="6599110" y="4531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1" name="Google Shape;1148;p31">
              <a:extLst>
                <a:ext uri="{FF2B5EF4-FFF2-40B4-BE49-F238E27FC236}">
                  <a16:creationId xmlns:a16="http://schemas.microsoft.com/office/drawing/2014/main" id="{EADAF141-98E7-BE37-4722-A1D9CC26943F}"/>
                </a:ext>
              </a:extLst>
            </p:cNvPr>
            <p:cNvSpPr/>
            <p:nvPr/>
          </p:nvSpPr>
          <p:spPr>
            <a:xfrm>
              <a:off x="6634343" y="4493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2" name="Google Shape;1149;p31">
              <a:extLst>
                <a:ext uri="{FF2B5EF4-FFF2-40B4-BE49-F238E27FC236}">
                  <a16:creationId xmlns:a16="http://schemas.microsoft.com/office/drawing/2014/main" id="{77BFDC55-B1C4-201A-05DA-58138A9BB185}"/>
                </a:ext>
              </a:extLst>
            </p:cNvPr>
            <p:cNvSpPr/>
            <p:nvPr/>
          </p:nvSpPr>
          <p:spPr>
            <a:xfrm>
              <a:off x="5287448" y="4150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3" name="Google Shape;1150;p31">
              <a:extLst>
                <a:ext uri="{FF2B5EF4-FFF2-40B4-BE49-F238E27FC236}">
                  <a16:creationId xmlns:a16="http://schemas.microsoft.com/office/drawing/2014/main" id="{364AD015-6885-0435-9D96-9796121A8048}"/>
                </a:ext>
              </a:extLst>
            </p:cNvPr>
            <p:cNvSpPr/>
            <p:nvPr/>
          </p:nvSpPr>
          <p:spPr>
            <a:xfrm>
              <a:off x="5322681" y="4112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4" name="Google Shape;1151;p31">
              <a:extLst>
                <a:ext uri="{FF2B5EF4-FFF2-40B4-BE49-F238E27FC236}">
                  <a16:creationId xmlns:a16="http://schemas.microsoft.com/office/drawing/2014/main" id="{CA19FE3A-7ACC-EA4E-A649-B03BF286BE08}"/>
                </a:ext>
              </a:extLst>
            </p:cNvPr>
            <p:cNvSpPr/>
            <p:nvPr/>
          </p:nvSpPr>
          <p:spPr>
            <a:xfrm>
              <a:off x="5363648" y="4074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5" name="Google Shape;1152;p31">
              <a:extLst>
                <a:ext uri="{FF2B5EF4-FFF2-40B4-BE49-F238E27FC236}">
                  <a16:creationId xmlns:a16="http://schemas.microsoft.com/office/drawing/2014/main" id="{64199A43-F0B4-F345-888A-A51B3B68E962}"/>
                </a:ext>
              </a:extLst>
            </p:cNvPr>
            <p:cNvSpPr/>
            <p:nvPr/>
          </p:nvSpPr>
          <p:spPr>
            <a:xfrm>
              <a:off x="5398881" y="4036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6" name="Google Shape;1153;p31">
              <a:extLst>
                <a:ext uri="{FF2B5EF4-FFF2-40B4-BE49-F238E27FC236}">
                  <a16:creationId xmlns:a16="http://schemas.microsoft.com/office/drawing/2014/main" id="{10B647BF-7125-7DE2-194F-08765079C9BD}"/>
                </a:ext>
              </a:extLst>
            </p:cNvPr>
            <p:cNvSpPr/>
            <p:nvPr/>
          </p:nvSpPr>
          <p:spPr>
            <a:xfrm>
              <a:off x="5135048" y="4303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7" name="Google Shape;1154;p31">
              <a:extLst>
                <a:ext uri="{FF2B5EF4-FFF2-40B4-BE49-F238E27FC236}">
                  <a16:creationId xmlns:a16="http://schemas.microsoft.com/office/drawing/2014/main" id="{16B7D128-0A3A-5F2D-2247-009E0E452599}"/>
                </a:ext>
              </a:extLst>
            </p:cNvPr>
            <p:cNvSpPr/>
            <p:nvPr/>
          </p:nvSpPr>
          <p:spPr>
            <a:xfrm>
              <a:off x="5170281" y="42652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8" name="Google Shape;1155;p31">
              <a:extLst>
                <a:ext uri="{FF2B5EF4-FFF2-40B4-BE49-F238E27FC236}">
                  <a16:creationId xmlns:a16="http://schemas.microsoft.com/office/drawing/2014/main" id="{DCDEDEF6-DC52-B183-9CAE-CB239D3851D4}"/>
                </a:ext>
              </a:extLst>
            </p:cNvPr>
            <p:cNvSpPr/>
            <p:nvPr/>
          </p:nvSpPr>
          <p:spPr>
            <a:xfrm>
              <a:off x="5211248" y="42269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9" name="Google Shape;1156;p31">
              <a:extLst>
                <a:ext uri="{FF2B5EF4-FFF2-40B4-BE49-F238E27FC236}">
                  <a16:creationId xmlns:a16="http://schemas.microsoft.com/office/drawing/2014/main" id="{B59173FF-85C7-75A5-55C2-4052C84EB4FC}"/>
                </a:ext>
              </a:extLst>
            </p:cNvPr>
            <p:cNvSpPr/>
            <p:nvPr/>
          </p:nvSpPr>
          <p:spPr>
            <a:xfrm>
              <a:off x="5246481" y="4189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0" name="Google Shape;1157;p31">
              <a:extLst>
                <a:ext uri="{FF2B5EF4-FFF2-40B4-BE49-F238E27FC236}">
                  <a16:creationId xmlns:a16="http://schemas.microsoft.com/office/drawing/2014/main" id="{6BBD9E58-FDF2-3410-B3D8-1FF487DDA113}"/>
                </a:ext>
              </a:extLst>
            </p:cNvPr>
            <p:cNvSpPr/>
            <p:nvPr/>
          </p:nvSpPr>
          <p:spPr>
            <a:xfrm>
              <a:off x="4982648" y="4455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1" name="Google Shape;1158;p31">
              <a:extLst>
                <a:ext uri="{FF2B5EF4-FFF2-40B4-BE49-F238E27FC236}">
                  <a16:creationId xmlns:a16="http://schemas.microsoft.com/office/drawing/2014/main" id="{7B0CE86A-04FD-4DBB-9BBB-F6B18F3026B7}"/>
                </a:ext>
              </a:extLst>
            </p:cNvPr>
            <p:cNvSpPr/>
            <p:nvPr/>
          </p:nvSpPr>
          <p:spPr>
            <a:xfrm>
              <a:off x="5017881" y="4417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2" name="Google Shape;1159;p31">
              <a:extLst>
                <a:ext uri="{FF2B5EF4-FFF2-40B4-BE49-F238E27FC236}">
                  <a16:creationId xmlns:a16="http://schemas.microsoft.com/office/drawing/2014/main" id="{25314BD4-5AC8-F5C6-A456-595521E256CF}"/>
                </a:ext>
              </a:extLst>
            </p:cNvPr>
            <p:cNvSpPr/>
            <p:nvPr/>
          </p:nvSpPr>
          <p:spPr>
            <a:xfrm>
              <a:off x="5058848" y="4379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3" name="Google Shape;1160;p31">
              <a:extLst>
                <a:ext uri="{FF2B5EF4-FFF2-40B4-BE49-F238E27FC236}">
                  <a16:creationId xmlns:a16="http://schemas.microsoft.com/office/drawing/2014/main" id="{2AF4B1CE-464B-47D6-A5BF-A3BB957F0DC3}"/>
                </a:ext>
              </a:extLst>
            </p:cNvPr>
            <p:cNvSpPr/>
            <p:nvPr/>
          </p:nvSpPr>
          <p:spPr>
            <a:xfrm>
              <a:off x="5094081" y="4341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4" name="Google Shape;1161;p31">
              <a:extLst>
                <a:ext uri="{FF2B5EF4-FFF2-40B4-BE49-F238E27FC236}">
                  <a16:creationId xmlns:a16="http://schemas.microsoft.com/office/drawing/2014/main" id="{05D953B0-CA2B-57C3-D281-04C1766C3A6E}"/>
                </a:ext>
              </a:extLst>
            </p:cNvPr>
            <p:cNvSpPr/>
            <p:nvPr/>
          </p:nvSpPr>
          <p:spPr>
            <a:xfrm>
              <a:off x="4830248" y="4607969"/>
              <a:ext cx="92700" cy="92700"/>
            </a:xfrm>
            <a:prstGeom prst="arc">
              <a:avLst>
                <a:gd name="adj1" fmla="val 10561339"/>
                <a:gd name="adj2" fmla="val 791539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5" name="Google Shape;1162;p31">
              <a:extLst>
                <a:ext uri="{FF2B5EF4-FFF2-40B4-BE49-F238E27FC236}">
                  <a16:creationId xmlns:a16="http://schemas.microsoft.com/office/drawing/2014/main" id="{4A81BB46-5722-1A88-AD4E-EF4FFF42FABF}"/>
                </a:ext>
              </a:extLst>
            </p:cNvPr>
            <p:cNvSpPr/>
            <p:nvPr/>
          </p:nvSpPr>
          <p:spPr>
            <a:xfrm>
              <a:off x="4865481" y="4570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6" name="Google Shape;1163;p31">
              <a:extLst>
                <a:ext uri="{FF2B5EF4-FFF2-40B4-BE49-F238E27FC236}">
                  <a16:creationId xmlns:a16="http://schemas.microsoft.com/office/drawing/2014/main" id="{21F41BB7-9FB9-0E99-8495-430C12DBF9ED}"/>
                </a:ext>
              </a:extLst>
            </p:cNvPr>
            <p:cNvSpPr/>
            <p:nvPr/>
          </p:nvSpPr>
          <p:spPr>
            <a:xfrm>
              <a:off x="4906448" y="4531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7" name="Google Shape;1164;p31">
              <a:extLst>
                <a:ext uri="{FF2B5EF4-FFF2-40B4-BE49-F238E27FC236}">
                  <a16:creationId xmlns:a16="http://schemas.microsoft.com/office/drawing/2014/main" id="{E8F009F1-1428-E5DB-6243-91602D1C8F33}"/>
                </a:ext>
              </a:extLst>
            </p:cNvPr>
            <p:cNvSpPr/>
            <p:nvPr/>
          </p:nvSpPr>
          <p:spPr>
            <a:xfrm>
              <a:off x="4941681" y="4493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grpSp>
          <p:nvGrpSpPr>
            <p:cNvPr id="148" name="Grupo 147">
              <a:extLst>
                <a:ext uri="{FF2B5EF4-FFF2-40B4-BE49-F238E27FC236}">
                  <a16:creationId xmlns:a16="http://schemas.microsoft.com/office/drawing/2014/main" id="{B2FE6D04-ED1D-2F07-E73B-6B4F83522007}"/>
                </a:ext>
              </a:extLst>
            </p:cNvPr>
            <p:cNvGrpSpPr/>
            <p:nvPr/>
          </p:nvGrpSpPr>
          <p:grpSpPr>
            <a:xfrm>
              <a:off x="3233638" y="4949422"/>
              <a:ext cx="1158540" cy="669675"/>
              <a:chOff x="2626060" y="5579461"/>
              <a:chExt cx="1158540" cy="669675"/>
            </a:xfrm>
          </p:grpSpPr>
          <p:sp>
            <p:nvSpPr>
              <p:cNvPr id="200" name="Google Shape;935;p31">
                <a:extLst>
                  <a:ext uri="{FF2B5EF4-FFF2-40B4-BE49-F238E27FC236}">
                    <a16:creationId xmlns:a16="http://schemas.microsoft.com/office/drawing/2014/main" id="{A7F317BB-CC80-E827-E308-856A33BFA60F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01" name="Conector recto 200">
                <a:extLst>
                  <a:ext uri="{FF2B5EF4-FFF2-40B4-BE49-F238E27FC236}">
                    <a16:creationId xmlns:a16="http://schemas.microsoft.com/office/drawing/2014/main" id="{3580BFDB-139C-61D0-FEC8-6C420D1464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Conector recto 201">
                <a:extLst>
                  <a:ext uri="{FF2B5EF4-FFF2-40B4-BE49-F238E27FC236}">
                    <a16:creationId xmlns:a16="http://schemas.microsoft.com/office/drawing/2014/main" id="{D149A3D8-F9DF-4A9B-CC20-54B7415619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2827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Google Shape;255;p15">
                <a:extLst>
                  <a:ext uri="{FF2B5EF4-FFF2-40B4-BE49-F238E27FC236}">
                    <a16:creationId xmlns:a16="http://schemas.microsoft.com/office/drawing/2014/main" id="{DCFA40C7-E225-8FD8-8084-152E57641315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04" name="Rectángulo 203">
                <a:extLst>
                  <a:ext uri="{FF2B5EF4-FFF2-40B4-BE49-F238E27FC236}">
                    <a16:creationId xmlns:a16="http://schemas.microsoft.com/office/drawing/2014/main" id="{1A77E795-CA1A-E048-974C-01FCCF8C9D3F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05" name="Rectángulo 204">
                <a:extLst>
                  <a:ext uri="{FF2B5EF4-FFF2-40B4-BE49-F238E27FC236}">
                    <a16:creationId xmlns:a16="http://schemas.microsoft.com/office/drawing/2014/main" id="{BAA35229-D559-4790-AF76-8859FC491271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06" name="Rectángulo: esquina doblada 205">
                <a:extLst>
                  <a:ext uri="{FF2B5EF4-FFF2-40B4-BE49-F238E27FC236}">
                    <a16:creationId xmlns:a16="http://schemas.microsoft.com/office/drawing/2014/main" id="{7554CBBF-57AF-17FC-7FA3-E92CE894EB5F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grpSp>
          <p:nvGrpSpPr>
            <p:cNvPr id="149" name="Grupo 148">
              <a:extLst>
                <a:ext uri="{FF2B5EF4-FFF2-40B4-BE49-F238E27FC236}">
                  <a16:creationId xmlns:a16="http://schemas.microsoft.com/office/drawing/2014/main" id="{8180371C-E2A7-61D9-E3B9-CFC384A27E9A}"/>
                </a:ext>
              </a:extLst>
            </p:cNvPr>
            <p:cNvGrpSpPr/>
            <p:nvPr/>
          </p:nvGrpSpPr>
          <p:grpSpPr>
            <a:xfrm>
              <a:off x="7965284" y="4953717"/>
              <a:ext cx="1158540" cy="669675"/>
              <a:chOff x="2626060" y="5579461"/>
              <a:chExt cx="1158540" cy="669675"/>
            </a:xfrm>
          </p:grpSpPr>
          <p:sp>
            <p:nvSpPr>
              <p:cNvPr id="193" name="Google Shape;935;p31">
                <a:extLst>
                  <a:ext uri="{FF2B5EF4-FFF2-40B4-BE49-F238E27FC236}">
                    <a16:creationId xmlns:a16="http://schemas.microsoft.com/office/drawing/2014/main" id="{3B0653C6-3957-E9A6-5363-94D58252B1BB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194" name="Conector recto 193">
                <a:extLst>
                  <a:ext uri="{FF2B5EF4-FFF2-40B4-BE49-F238E27FC236}">
                    <a16:creationId xmlns:a16="http://schemas.microsoft.com/office/drawing/2014/main" id="{F1C26222-8166-56B7-A7ED-9387914AD9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Conector recto 194">
                <a:extLst>
                  <a:ext uri="{FF2B5EF4-FFF2-40B4-BE49-F238E27FC236}">
                    <a16:creationId xmlns:a16="http://schemas.microsoft.com/office/drawing/2014/main" id="{30AF9002-F753-F76F-3354-E3AF92EB5D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2827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Google Shape;255;p15">
                <a:extLst>
                  <a:ext uri="{FF2B5EF4-FFF2-40B4-BE49-F238E27FC236}">
                    <a16:creationId xmlns:a16="http://schemas.microsoft.com/office/drawing/2014/main" id="{357BA812-33E6-4E20-A877-024752F6B079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197" name="Rectángulo 196">
                <a:extLst>
                  <a:ext uri="{FF2B5EF4-FFF2-40B4-BE49-F238E27FC236}">
                    <a16:creationId xmlns:a16="http://schemas.microsoft.com/office/drawing/2014/main" id="{F5548EBF-C99C-B28E-0DD6-FB642B85BD13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198" name="Rectángulo 197">
                <a:extLst>
                  <a:ext uri="{FF2B5EF4-FFF2-40B4-BE49-F238E27FC236}">
                    <a16:creationId xmlns:a16="http://schemas.microsoft.com/office/drawing/2014/main" id="{0AC82E97-E025-C14B-8034-4AAA56F309EB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199" name="Rectángulo: esquina doblada 198">
                <a:extLst>
                  <a:ext uri="{FF2B5EF4-FFF2-40B4-BE49-F238E27FC236}">
                    <a16:creationId xmlns:a16="http://schemas.microsoft.com/office/drawing/2014/main" id="{411B2478-C6C0-5774-21EF-C954D42C2BEF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cxnSp>
          <p:nvCxnSpPr>
            <p:cNvPr id="150" name="Conector: curvado 149">
              <a:extLst>
                <a:ext uri="{FF2B5EF4-FFF2-40B4-BE49-F238E27FC236}">
                  <a16:creationId xmlns:a16="http://schemas.microsoft.com/office/drawing/2014/main" id="{15A75F86-294D-ABCC-F9CA-5B6D407C462C}"/>
                </a:ext>
              </a:extLst>
            </p:cNvPr>
            <p:cNvCxnSpPr>
              <a:cxnSpLocks/>
              <a:stCxn id="203" idx="2"/>
              <a:endCxn id="217" idx="2"/>
            </p:cNvCxnSpPr>
            <p:nvPr/>
          </p:nvCxnSpPr>
          <p:spPr>
            <a:xfrm rot="10800000" flipH="1">
              <a:off x="3440349" y="4857231"/>
              <a:ext cx="2194046" cy="575642"/>
            </a:xfrm>
            <a:prstGeom prst="curvedConnector3">
              <a:avLst>
                <a:gd name="adj1" fmla="val 80314"/>
              </a:avLst>
            </a:prstGeom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ector: curvado 150">
              <a:extLst>
                <a:ext uri="{FF2B5EF4-FFF2-40B4-BE49-F238E27FC236}">
                  <a16:creationId xmlns:a16="http://schemas.microsoft.com/office/drawing/2014/main" id="{88F9D73C-FEE8-C394-3BAE-2D8E8660B5E0}"/>
                </a:ext>
              </a:extLst>
            </p:cNvPr>
            <p:cNvCxnSpPr>
              <a:cxnSpLocks/>
              <a:stCxn id="210" idx="4"/>
              <a:endCxn id="196" idx="4"/>
            </p:cNvCxnSpPr>
            <p:nvPr/>
          </p:nvCxnSpPr>
          <p:spPr>
            <a:xfrm rot="16200000" flipH="1">
              <a:off x="6428374" y="3697328"/>
              <a:ext cx="995363" cy="2537600"/>
            </a:xfrm>
            <a:prstGeom prst="curvedConnector3">
              <a:avLst>
                <a:gd name="adj1" fmla="val 122966"/>
              </a:avLst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Flecha: a la derecha 151">
              <a:extLst>
                <a:ext uri="{FF2B5EF4-FFF2-40B4-BE49-F238E27FC236}">
                  <a16:creationId xmlns:a16="http://schemas.microsoft.com/office/drawing/2014/main" id="{80698591-C4B6-653C-87EF-B4DC92E72CF6}"/>
                </a:ext>
              </a:extLst>
            </p:cNvPr>
            <p:cNvSpPr/>
            <p:nvPr/>
          </p:nvSpPr>
          <p:spPr>
            <a:xfrm rot="16200000">
              <a:off x="3114064" y="4249507"/>
              <a:ext cx="1377984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3" name="Flecha: a la derecha 152">
              <a:extLst>
                <a:ext uri="{FF2B5EF4-FFF2-40B4-BE49-F238E27FC236}">
                  <a16:creationId xmlns:a16="http://schemas.microsoft.com/office/drawing/2014/main" id="{5E55C486-3742-A158-03A5-07AD3985488C}"/>
                </a:ext>
              </a:extLst>
            </p:cNvPr>
            <p:cNvSpPr/>
            <p:nvPr/>
          </p:nvSpPr>
          <p:spPr>
            <a:xfrm rot="16200000">
              <a:off x="7865588" y="4223787"/>
              <a:ext cx="1377984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4" name="Flecha: a la derecha 153">
              <a:extLst>
                <a:ext uri="{FF2B5EF4-FFF2-40B4-BE49-F238E27FC236}">
                  <a16:creationId xmlns:a16="http://schemas.microsoft.com/office/drawing/2014/main" id="{50C505AD-CCDB-F9A1-B7A8-94C81D4B333B}"/>
                </a:ext>
              </a:extLst>
            </p:cNvPr>
            <p:cNvSpPr/>
            <p:nvPr/>
          </p:nvSpPr>
          <p:spPr>
            <a:xfrm rot="16200000">
              <a:off x="5793745" y="3723582"/>
              <a:ext cx="377577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5" name="Google Shape;893;p31">
              <a:extLst>
                <a:ext uri="{FF2B5EF4-FFF2-40B4-BE49-F238E27FC236}">
                  <a16:creationId xmlns:a16="http://schemas.microsoft.com/office/drawing/2014/main" id="{B5BE3476-EA14-AACD-5F1D-B564DEE50C1F}"/>
                </a:ext>
              </a:extLst>
            </p:cNvPr>
            <p:cNvSpPr/>
            <p:nvPr/>
          </p:nvSpPr>
          <p:spPr>
            <a:xfrm>
              <a:off x="1865778" y="2065141"/>
              <a:ext cx="8680800" cy="1656900"/>
            </a:xfrm>
            <a:prstGeom prst="parallelogram">
              <a:avLst>
                <a:gd name="adj" fmla="val 103893"/>
              </a:avLst>
            </a:prstGeom>
            <a:solidFill>
              <a:schemeClr val="bg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56" name="Google Shape;1013;p20">
              <a:extLst>
                <a:ext uri="{FF2B5EF4-FFF2-40B4-BE49-F238E27FC236}">
                  <a16:creationId xmlns:a16="http://schemas.microsoft.com/office/drawing/2014/main" id="{45A5C17A-0D2B-18B8-C60E-9EA09ACA4723}"/>
                </a:ext>
              </a:extLst>
            </p:cNvPr>
            <p:cNvCxnSpPr>
              <a:cxnSpLocks/>
              <a:endCxn id="184" idx="2"/>
            </p:cNvCxnSpPr>
            <p:nvPr/>
          </p:nvCxnSpPr>
          <p:spPr>
            <a:xfrm flipV="1">
              <a:off x="5598953" y="2406522"/>
              <a:ext cx="274879" cy="263185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009;p20">
              <a:extLst>
                <a:ext uri="{FF2B5EF4-FFF2-40B4-BE49-F238E27FC236}">
                  <a16:creationId xmlns:a16="http://schemas.microsoft.com/office/drawing/2014/main" id="{22AA3923-0BD9-D57B-0FDE-2DBBA895272E}"/>
                </a:ext>
              </a:extLst>
            </p:cNvPr>
            <p:cNvCxnSpPr/>
            <p:nvPr/>
          </p:nvCxnSpPr>
          <p:spPr>
            <a:xfrm>
              <a:off x="7572916" y="2838015"/>
              <a:ext cx="733200" cy="96000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013;p20">
              <a:extLst>
                <a:ext uri="{FF2B5EF4-FFF2-40B4-BE49-F238E27FC236}">
                  <a16:creationId xmlns:a16="http://schemas.microsoft.com/office/drawing/2014/main" id="{C1826400-9510-4104-E6A7-F46B2D99F876}"/>
                </a:ext>
              </a:extLst>
            </p:cNvPr>
            <p:cNvCxnSpPr/>
            <p:nvPr/>
          </p:nvCxnSpPr>
          <p:spPr>
            <a:xfrm rot="10800000" flipH="1">
              <a:off x="4254579" y="2747972"/>
              <a:ext cx="813000" cy="186000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9" name="Google Shape;1070;p31">
              <a:extLst>
                <a:ext uri="{FF2B5EF4-FFF2-40B4-BE49-F238E27FC236}">
                  <a16:creationId xmlns:a16="http://schemas.microsoft.com/office/drawing/2014/main" id="{9800C3CE-DE61-BD9F-AD37-E130048E1621}"/>
                </a:ext>
              </a:extLst>
            </p:cNvPr>
            <p:cNvSpPr/>
            <p:nvPr/>
          </p:nvSpPr>
          <p:spPr>
            <a:xfrm>
              <a:off x="8395061" y="2893710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0" name="Google Shape;935;p31">
              <a:extLst>
                <a:ext uri="{FF2B5EF4-FFF2-40B4-BE49-F238E27FC236}">
                  <a16:creationId xmlns:a16="http://schemas.microsoft.com/office/drawing/2014/main" id="{EFB0166B-B3F5-EF3C-D20C-8F275D33888E}"/>
                </a:ext>
              </a:extLst>
            </p:cNvPr>
            <p:cNvSpPr/>
            <p:nvPr/>
          </p:nvSpPr>
          <p:spPr>
            <a:xfrm>
              <a:off x="3670661" y="2893710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1" name="Google Shape;936;p31">
              <a:extLst>
                <a:ext uri="{FF2B5EF4-FFF2-40B4-BE49-F238E27FC236}">
                  <a16:creationId xmlns:a16="http://schemas.microsoft.com/office/drawing/2014/main" id="{07D2955D-45AD-519C-CF10-EF37FFDF00D1}"/>
                </a:ext>
              </a:extLst>
            </p:cNvPr>
            <p:cNvSpPr/>
            <p:nvPr/>
          </p:nvSpPr>
          <p:spPr>
            <a:xfrm>
              <a:off x="3336534" y="2145323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2" name="Google Shape;937;p31">
              <a:extLst>
                <a:ext uri="{FF2B5EF4-FFF2-40B4-BE49-F238E27FC236}">
                  <a16:creationId xmlns:a16="http://schemas.microsoft.com/office/drawing/2014/main" id="{1DEF6B59-0941-C0BD-F772-BE6F8229E343}"/>
                </a:ext>
              </a:extLst>
            </p:cNvPr>
            <p:cNvSpPr/>
            <p:nvPr/>
          </p:nvSpPr>
          <p:spPr>
            <a:xfrm>
              <a:off x="3398133" y="2238512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3" name="Google Shape;942;p31">
              <a:extLst>
                <a:ext uri="{FF2B5EF4-FFF2-40B4-BE49-F238E27FC236}">
                  <a16:creationId xmlns:a16="http://schemas.microsoft.com/office/drawing/2014/main" id="{E937A619-7874-A020-05E5-0A5953DB5BCA}"/>
                </a:ext>
              </a:extLst>
            </p:cNvPr>
            <p:cNvSpPr txBox="1"/>
            <p:nvPr/>
          </p:nvSpPr>
          <p:spPr>
            <a:xfrm>
              <a:off x="3574380" y="2371902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1</a:t>
              </a:r>
            </a:p>
          </p:txBody>
        </p:sp>
        <p:sp>
          <p:nvSpPr>
            <p:cNvPr id="164" name="Google Shape;943;p31">
              <a:extLst>
                <a:ext uri="{FF2B5EF4-FFF2-40B4-BE49-F238E27FC236}">
                  <a16:creationId xmlns:a16="http://schemas.microsoft.com/office/drawing/2014/main" id="{8F16F8B1-7B9D-0812-B8E1-B2FCFDBE5B30}"/>
                </a:ext>
              </a:extLst>
            </p:cNvPr>
            <p:cNvSpPr/>
            <p:nvPr/>
          </p:nvSpPr>
          <p:spPr>
            <a:xfrm>
              <a:off x="3574509" y="2339552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65" name="Google Shape;944;p31">
              <a:extLst>
                <a:ext uri="{FF2B5EF4-FFF2-40B4-BE49-F238E27FC236}">
                  <a16:creationId xmlns:a16="http://schemas.microsoft.com/office/drawing/2014/main" id="{B1B337F6-B861-B42D-290E-F2C2ECD2C288}"/>
                </a:ext>
              </a:extLst>
            </p:cNvPr>
            <p:cNvCxnSpPr/>
            <p:nvPr/>
          </p:nvCxnSpPr>
          <p:spPr>
            <a:xfrm>
              <a:off x="4156344" y="234643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945;p31">
              <a:extLst>
                <a:ext uri="{FF2B5EF4-FFF2-40B4-BE49-F238E27FC236}">
                  <a16:creationId xmlns:a16="http://schemas.microsoft.com/office/drawing/2014/main" id="{AD851C99-48DC-F752-B264-25725AE76D68}"/>
                </a:ext>
              </a:extLst>
            </p:cNvPr>
            <p:cNvCxnSpPr/>
            <p:nvPr/>
          </p:nvCxnSpPr>
          <p:spPr>
            <a:xfrm flipH="1">
              <a:off x="4156793" y="234690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7" name="Google Shape;946;p31">
              <a:extLst>
                <a:ext uri="{FF2B5EF4-FFF2-40B4-BE49-F238E27FC236}">
                  <a16:creationId xmlns:a16="http://schemas.microsoft.com/office/drawing/2014/main" id="{A6C2D349-6CFC-4302-9590-B6D4E7F1F1BD}"/>
                </a:ext>
              </a:extLst>
            </p:cNvPr>
            <p:cNvSpPr/>
            <p:nvPr/>
          </p:nvSpPr>
          <p:spPr>
            <a:xfrm>
              <a:off x="3413263" y="2827748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8" name="Google Shape;947;p31">
              <a:extLst>
                <a:ext uri="{FF2B5EF4-FFF2-40B4-BE49-F238E27FC236}">
                  <a16:creationId xmlns:a16="http://schemas.microsoft.com/office/drawing/2014/main" id="{440EC2ED-FBAF-0654-8DE2-F74302A19780}"/>
                </a:ext>
              </a:extLst>
            </p:cNvPr>
            <p:cNvSpPr/>
            <p:nvPr/>
          </p:nvSpPr>
          <p:spPr>
            <a:xfrm>
              <a:off x="3422840" y="283801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69" name="Google Shape;1069;p31">
              <a:extLst>
                <a:ext uri="{FF2B5EF4-FFF2-40B4-BE49-F238E27FC236}">
                  <a16:creationId xmlns:a16="http://schemas.microsoft.com/office/drawing/2014/main" id="{F82994AA-00CD-DF60-BE25-66297122B6E8}"/>
                </a:ext>
              </a:extLst>
            </p:cNvPr>
            <p:cNvCxnSpPr/>
            <p:nvPr/>
          </p:nvCxnSpPr>
          <p:spPr>
            <a:xfrm>
              <a:off x="8111161" y="2168351"/>
              <a:ext cx="0" cy="4128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0" name="Google Shape;1071;p31">
              <a:extLst>
                <a:ext uri="{FF2B5EF4-FFF2-40B4-BE49-F238E27FC236}">
                  <a16:creationId xmlns:a16="http://schemas.microsoft.com/office/drawing/2014/main" id="{A4A0F35E-A640-8D57-4C29-BB57AF6A1C85}"/>
                </a:ext>
              </a:extLst>
            </p:cNvPr>
            <p:cNvSpPr/>
            <p:nvPr/>
          </p:nvSpPr>
          <p:spPr>
            <a:xfrm>
              <a:off x="8060934" y="2145323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1" name="Google Shape;1072;p31">
              <a:extLst>
                <a:ext uri="{FF2B5EF4-FFF2-40B4-BE49-F238E27FC236}">
                  <a16:creationId xmlns:a16="http://schemas.microsoft.com/office/drawing/2014/main" id="{12548A4D-1A43-57B9-8E9A-E6CA4CF6A190}"/>
                </a:ext>
              </a:extLst>
            </p:cNvPr>
            <p:cNvSpPr/>
            <p:nvPr/>
          </p:nvSpPr>
          <p:spPr>
            <a:xfrm>
              <a:off x="8122533" y="2238512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2" name="Google Shape;1073;p31">
              <a:extLst>
                <a:ext uri="{FF2B5EF4-FFF2-40B4-BE49-F238E27FC236}">
                  <a16:creationId xmlns:a16="http://schemas.microsoft.com/office/drawing/2014/main" id="{B2D62D94-0392-0C75-ACCF-212A49E5ABAC}"/>
                </a:ext>
              </a:extLst>
            </p:cNvPr>
            <p:cNvSpPr txBox="1"/>
            <p:nvPr/>
          </p:nvSpPr>
          <p:spPr>
            <a:xfrm>
              <a:off x="8298780" y="2371902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2</a:t>
              </a:r>
            </a:p>
          </p:txBody>
        </p:sp>
        <p:sp>
          <p:nvSpPr>
            <p:cNvPr id="173" name="Google Shape;1074;p31">
              <a:extLst>
                <a:ext uri="{FF2B5EF4-FFF2-40B4-BE49-F238E27FC236}">
                  <a16:creationId xmlns:a16="http://schemas.microsoft.com/office/drawing/2014/main" id="{62D99BAE-6232-96F2-60B8-633829142FBB}"/>
                </a:ext>
              </a:extLst>
            </p:cNvPr>
            <p:cNvSpPr/>
            <p:nvPr/>
          </p:nvSpPr>
          <p:spPr>
            <a:xfrm>
              <a:off x="8298909" y="2339552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74" name="Google Shape;1075;p31">
              <a:extLst>
                <a:ext uri="{FF2B5EF4-FFF2-40B4-BE49-F238E27FC236}">
                  <a16:creationId xmlns:a16="http://schemas.microsoft.com/office/drawing/2014/main" id="{324671DC-F8FB-07D3-84F6-890CAF2C5DE2}"/>
                </a:ext>
              </a:extLst>
            </p:cNvPr>
            <p:cNvCxnSpPr/>
            <p:nvPr/>
          </p:nvCxnSpPr>
          <p:spPr>
            <a:xfrm>
              <a:off x="8880744" y="234643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076;p31">
              <a:extLst>
                <a:ext uri="{FF2B5EF4-FFF2-40B4-BE49-F238E27FC236}">
                  <a16:creationId xmlns:a16="http://schemas.microsoft.com/office/drawing/2014/main" id="{0FEB0CCF-99D5-A7CC-4757-A0D0FB4DA40A}"/>
                </a:ext>
              </a:extLst>
            </p:cNvPr>
            <p:cNvCxnSpPr/>
            <p:nvPr/>
          </p:nvCxnSpPr>
          <p:spPr>
            <a:xfrm flipH="1">
              <a:off x="8881193" y="234690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6" name="Google Shape;1077;p31">
              <a:extLst>
                <a:ext uri="{FF2B5EF4-FFF2-40B4-BE49-F238E27FC236}">
                  <a16:creationId xmlns:a16="http://schemas.microsoft.com/office/drawing/2014/main" id="{E241916E-DF9A-13BA-CA89-0B83259D28CC}"/>
                </a:ext>
              </a:extLst>
            </p:cNvPr>
            <p:cNvSpPr/>
            <p:nvPr/>
          </p:nvSpPr>
          <p:spPr>
            <a:xfrm>
              <a:off x="8137663" y="2827748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7" name="Google Shape;1078;p31">
              <a:extLst>
                <a:ext uri="{FF2B5EF4-FFF2-40B4-BE49-F238E27FC236}">
                  <a16:creationId xmlns:a16="http://schemas.microsoft.com/office/drawing/2014/main" id="{BFAA2AFE-D674-4A7D-DBFF-26419F83DEB9}"/>
                </a:ext>
              </a:extLst>
            </p:cNvPr>
            <p:cNvSpPr/>
            <p:nvPr/>
          </p:nvSpPr>
          <p:spPr>
            <a:xfrm>
              <a:off x="8147240" y="283801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8" name="Google Shape;1015;p20">
              <a:extLst>
                <a:ext uri="{FF2B5EF4-FFF2-40B4-BE49-F238E27FC236}">
                  <a16:creationId xmlns:a16="http://schemas.microsoft.com/office/drawing/2014/main" id="{BA26F564-1B53-B888-84D8-47F8981CEFBE}"/>
                </a:ext>
              </a:extLst>
            </p:cNvPr>
            <p:cNvSpPr/>
            <p:nvPr/>
          </p:nvSpPr>
          <p:spPr>
            <a:xfrm>
              <a:off x="4965523" y="2524035"/>
              <a:ext cx="697500" cy="262500"/>
            </a:xfrm>
            <a:prstGeom prst="ellipse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9" name="Google Shape;1010;p20">
              <a:extLst>
                <a:ext uri="{FF2B5EF4-FFF2-40B4-BE49-F238E27FC236}">
                  <a16:creationId xmlns:a16="http://schemas.microsoft.com/office/drawing/2014/main" id="{3CB7B22E-ECD1-8DD1-BB32-83DA8DC24157}"/>
                </a:ext>
              </a:extLst>
            </p:cNvPr>
            <p:cNvSpPr/>
            <p:nvPr/>
          </p:nvSpPr>
          <p:spPr>
            <a:xfrm>
              <a:off x="5541016" y="2562915"/>
              <a:ext cx="2031900" cy="550200"/>
            </a:xfrm>
            <a:prstGeom prst="ellipse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0" name="Google Shape;1026;p20">
              <a:extLst>
                <a:ext uri="{FF2B5EF4-FFF2-40B4-BE49-F238E27FC236}">
                  <a16:creationId xmlns:a16="http://schemas.microsoft.com/office/drawing/2014/main" id="{FC750F26-535E-5A3A-E32B-C27711EE3E68}"/>
                </a:ext>
              </a:extLst>
            </p:cNvPr>
            <p:cNvSpPr/>
            <p:nvPr/>
          </p:nvSpPr>
          <p:spPr>
            <a:xfrm>
              <a:off x="5476291" y="25368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1" name="Google Shape;1027;p20">
              <a:extLst>
                <a:ext uri="{FF2B5EF4-FFF2-40B4-BE49-F238E27FC236}">
                  <a16:creationId xmlns:a16="http://schemas.microsoft.com/office/drawing/2014/main" id="{D380A0EB-923D-AFF0-3B36-58582C351F71}"/>
                </a:ext>
              </a:extLst>
            </p:cNvPr>
            <p:cNvSpPr/>
            <p:nvPr/>
          </p:nvSpPr>
          <p:spPr>
            <a:xfrm>
              <a:off x="7437351" y="26892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2" name="Google Shape;1030;p20">
              <a:extLst>
                <a:ext uri="{FF2B5EF4-FFF2-40B4-BE49-F238E27FC236}">
                  <a16:creationId xmlns:a16="http://schemas.microsoft.com/office/drawing/2014/main" id="{2734B101-5F2B-882D-0BA7-9444370E8442}"/>
                </a:ext>
              </a:extLst>
            </p:cNvPr>
            <p:cNvSpPr/>
            <p:nvPr/>
          </p:nvSpPr>
          <p:spPr>
            <a:xfrm>
              <a:off x="6141951" y="29178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3" name="Google Shape;1031;p20">
              <a:extLst>
                <a:ext uri="{FF2B5EF4-FFF2-40B4-BE49-F238E27FC236}">
                  <a16:creationId xmlns:a16="http://schemas.microsoft.com/office/drawing/2014/main" id="{EBFD06BD-6CBD-76C5-C50C-E690DBF2F543}"/>
                </a:ext>
              </a:extLst>
            </p:cNvPr>
            <p:cNvSpPr/>
            <p:nvPr/>
          </p:nvSpPr>
          <p:spPr>
            <a:xfrm>
              <a:off x="4922751" y="26130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4" name="Google Shape;935;p31">
              <a:extLst>
                <a:ext uri="{FF2B5EF4-FFF2-40B4-BE49-F238E27FC236}">
                  <a16:creationId xmlns:a16="http://schemas.microsoft.com/office/drawing/2014/main" id="{B219B7D2-9183-967D-3937-503EE7BFA760}"/>
                </a:ext>
              </a:extLst>
            </p:cNvPr>
            <p:cNvSpPr/>
            <p:nvPr/>
          </p:nvSpPr>
          <p:spPr>
            <a:xfrm>
              <a:off x="5873832" y="2323254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5" name="Google Shape;936;p31">
              <a:extLst>
                <a:ext uri="{FF2B5EF4-FFF2-40B4-BE49-F238E27FC236}">
                  <a16:creationId xmlns:a16="http://schemas.microsoft.com/office/drawing/2014/main" id="{32711843-013C-DEFC-C0AF-DB673C870D62}"/>
                </a:ext>
              </a:extLst>
            </p:cNvPr>
            <p:cNvSpPr/>
            <p:nvPr/>
          </p:nvSpPr>
          <p:spPr>
            <a:xfrm>
              <a:off x="5539705" y="1574867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6" name="Google Shape;937;p31">
              <a:extLst>
                <a:ext uri="{FF2B5EF4-FFF2-40B4-BE49-F238E27FC236}">
                  <a16:creationId xmlns:a16="http://schemas.microsoft.com/office/drawing/2014/main" id="{5B29303C-D8CF-ECBF-F185-B766BF44A789}"/>
                </a:ext>
              </a:extLst>
            </p:cNvPr>
            <p:cNvSpPr/>
            <p:nvPr/>
          </p:nvSpPr>
          <p:spPr>
            <a:xfrm>
              <a:off x="5601304" y="1668056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7" name="Google Shape;942;p31">
              <a:extLst>
                <a:ext uri="{FF2B5EF4-FFF2-40B4-BE49-F238E27FC236}">
                  <a16:creationId xmlns:a16="http://schemas.microsoft.com/office/drawing/2014/main" id="{4C5F6380-34F3-579E-8D80-4BCEB9368C8A}"/>
                </a:ext>
              </a:extLst>
            </p:cNvPr>
            <p:cNvSpPr txBox="1"/>
            <p:nvPr/>
          </p:nvSpPr>
          <p:spPr>
            <a:xfrm>
              <a:off x="5777551" y="1801446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3</a:t>
              </a:r>
            </a:p>
          </p:txBody>
        </p:sp>
        <p:sp>
          <p:nvSpPr>
            <p:cNvPr id="188" name="Google Shape;943;p31">
              <a:extLst>
                <a:ext uri="{FF2B5EF4-FFF2-40B4-BE49-F238E27FC236}">
                  <a16:creationId xmlns:a16="http://schemas.microsoft.com/office/drawing/2014/main" id="{F29BE92F-3D5D-CFC4-C254-B139ECC322B9}"/>
                </a:ext>
              </a:extLst>
            </p:cNvPr>
            <p:cNvSpPr/>
            <p:nvPr/>
          </p:nvSpPr>
          <p:spPr>
            <a:xfrm>
              <a:off x="5777680" y="1769096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89" name="Google Shape;944;p31">
              <a:extLst>
                <a:ext uri="{FF2B5EF4-FFF2-40B4-BE49-F238E27FC236}">
                  <a16:creationId xmlns:a16="http://schemas.microsoft.com/office/drawing/2014/main" id="{6111EC4D-0E03-B3FF-7562-8348510FBFD0}"/>
                </a:ext>
              </a:extLst>
            </p:cNvPr>
            <p:cNvCxnSpPr/>
            <p:nvPr/>
          </p:nvCxnSpPr>
          <p:spPr>
            <a:xfrm>
              <a:off x="6359515" y="1775981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945;p31">
              <a:extLst>
                <a:ext uri="{FF2B5EF4-FFF2-40B4-BE49-F238E27FC236}">
                  <a16:creationId xmlns:a16="http://schemas.microsoft.com/office/drawing/2014/main" id="{B9BCC7C2-DD4D-D0D5-E1C9-CAB9CA941B32}"/>
                </a:ext>
              </a:extLst>
            </p:cNvPr>
            <p:cNvCxnSpPr/>
            <p:nvPr/>
          </p:nvCxnSpPr>
          <p:spPr>
            <a:xfrm flipH="1">
              <a:off x="6359964" y="1776446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1" name="Google Shape;946;p31">
              <a:extLst>
                <a:ext uri="{FF2B5EF4-FFF2-40B4-BE49-F238E27FC236}">
                  <a16:creationId xmlns:a16="http://schemas.microsoft.com/office/drawing/2014/main" id="{ACFF2024-84F9-C7FF-8DA5-835FD162158A}"/>
                </a:ext>
              </a:extLst>
            </p:cNvPr>
            <p:cNvSpPr/>
            <p:nvPr/>
          </p:nvSpPr>
          <p:spPr>
            <a:xfrm>
              <a:off x="5616434" y="2257292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92" name="Google Shape;947;p31">
              <a:extLst>
                <a:ext uri="{FF2B5EF4-FFF2-40B4-BE49-F238E27FC236}">
                  <a16:creationId xmlns:a16="http://schemas.microsoft.com/office/drawing/2014/main" id="{FA3E6709-6E74-77BB-A656-DD3754DAF148}"/>
                </a:ext>
              </a:extLst>
            </p:cNvPr>
            <p:cNvSpPr/>
            <p:nvPr/>
          </p:nvSpPr>
          <p:spPr>
            <a:xfrm>
              <a:off x="5626011" y="2267559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</p:grpSp>
      <p:pic>
        <p:nvPicPr>
          <p:cNvPr id="14" name="Imagen 13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37C2B4A8-E22D-DB4B-0DAF-FD06EBBB92C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28888" y="3429000"/>
            <a:ext cx="2217031" cy="930582"/>
          </a:xfrm>
          <a:prstGeom prst="rect">
            <a:avLst/>
          </a:prstGeom>
        </p:spPr>
      </p:pic>
      <p:pic>
        <p:nvPicPr>
          <p:cNvPr id="15" name="Imagen 1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F4E1AE65-FA50-02B0-BF2D-9AC28CD8A45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3579" y="4437284"/>
            <a:ext cx="2217031" cy="93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06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2B59-17AE-C686-D582-406B2CD7E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79EEBDE5-C2E0-1F7D-7EE8-833404B03C86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4FC06110-6C40-485A-1DBE-2E695E48E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E26EDCA-3A58-BE01-3EE2-655B6223B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CEAC73AC-F6C5-770A-7B15-89DBAB697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08A55E5-7D10-F7E5-CE61-351F018B0B59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378CC1BA-0985-78B1-C3BA-A241E4F09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B9F61B0-FA01-C3D3-750A-35D6D3E91FA9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CA55372-CAA6-0089-BF18-C4E4B262B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223E35B1-BD31-399E-EA46-EE8116A95605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Distribución</a:t>
            </a:r>
            <a:r>
              <a:rPr lang="es-ES" sz="2800" kern="0" dirty="0">
                <a:ea typeface="+mn-lt"/>
                <a:cs typeface="+mn-lt"/>
                <a:sym typeface="Poppins"/>
              </a:rPr>
              <a:t> cuántica de clave</a:t>
            </a:r>
            <a:endParaRPr lang="es-ES" sz="2000" dirty="0">
              <a:ea typeface="+mn-lt"/>
              <a:cs typeface="+mn-lt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830EA71-7B47-351E-893B-D049E634ABF3}"/>
              </a:ext>
            </a:extLst>
          </p:cNvPr>
          <p:cNvGrpSpPr/>
          <p:nvPr/>
        </p:nvGrpSpPr>
        <p:grpSpPr>
          <a:xfrm>
            <a:off x="276406" y="1189507"/>
            <a:ext cx="8680800" cy="4048525"/>
            <a:chOff x="1865778" y="1574867"/>
            <a:chExt cx="8680800" cy="4048525"/>
          </a:xfrm>
        </p:grpSpPr>
        <p:cxnSp>
          <p:nvCxnSpPr>
            <p:cNvPr id="18" name="Google Shape;1065;p31">
              <a:extLst>
                <a:ext uri="{FF2B5EF4-FFF2-40B4-BE49-F238E27FC236}">
                  <a16:creationId xmlns:a16="http://schemas.microsoft.com/office/drawing/2014/main" id="{4C8E78B2-3766-D56A-F64A-740DB7A46DD5}"/>
                </a:ext>
              </a:extLst>
            </p:cNvPr>
            <p:cNvCxnSpPr/>
            <p:nvPr/>
          </p:nvCxnSpPr>
          <p:spPr>
            <a:xfrm flipH="1">
              <a:off x="4812883" y="407494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1066;p31">
              <a:extLst>
                <a:ext uri="{FF2B5EF4-FFF2-40B4-BE49-F238E27FC236}">
                  <a16:creationId xmlns:a16="http://schemas.microsoft.com/office/drawing/2014/main" id="{73F3C030-BD19-684B-532A-F5FF8FD4CC14}"/>
                </a:ext>
              </a:extLst>
            </p:cNvPr>
            <p:cNvCxnSpPr/>
            <p:nvPr/>
          </p:nvCxnSpPr>
          <p:spPr>
            <a:xfrm flipH="1">
              <a:off x="4812883" y="415656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1067;p31">
              <a:extLst>
                <a:ext uri="{FF2B5EF4-FFF2-40B4-BE49-F238E27FC236}">
                  <a16:creationId xmlns:a16="http://schemas.microsoft.com/office/drawing/2014/main" id="{67661302-9465-453E-FAEF-746759CCE5B2}"/>
                </a:ext>
              </a:extLst>
            </p:cNvPr>
            <p:cNvCxnSpPr/>
            <p:nvPr/>
          </p:nvCxnSpPr>
          <p:spPr>
            <a:xfrm flipH="1">
              <a:off x="4812883" y="423818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1068;p31">
              <a:extLst>
                <a:ext uri="{FF2B5EF4-FFF2-40B4-BE49-F238E27FC236}">
                  <a16:creationId xmlns:a16="http://schemas.microsoft.com/office/drawing/2014/main" id="{63E9982E-84E8-E1CC-78BC-F4C52E697757}"/>
                </a:ext>
              </a:extLst>
            </p:cNvPr>
            <p:cNvCxnSpPr/>
            <p:nvPr/>
          </p:nvCxnSpPr>
          <p:spPr>
            <a:xfrm flipH="1">
              <a:off x="4812883" y="431980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" name="Google Shape;1034;p31">
              <a:extLst>
                <a:ext uri="{FF2B5EF4-FFF2-40B4-BE49-F238E27FC236}">
                  <a16:creationId xmlns:a16="http://schemas.microsoft.com/office/drawing/2014/main" id="{C5A79DCB-7B53-C8EA-C6F7-3B70CADA77F6}"/>
                </a:ext>
              </a:extLst>
            </p:cNvPr>
            <p:cNvSpPr/>
            <p:nvPr/>
          </p:nvSpPr>
          <p:spPr>
            <a:xfrm>
              <a:off x="556990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6" name="Google Shape;1035;p31">
              <a:extLst>
                <a:ext uri="{FF2B5EF4-FFF2-40B4-BE49-F238E27FC236}">
                  <a16:creationId xmlns:a16="http://schemas.microsoft.com/office/drawing/2014/main" id="{8A447116-B5BA-4E48-F444-8A1483D98996}"/>
                </a:ext>
              </a:extLst>
            </p:cNvPr>
            <p:cNvSpPr/>
            <p:nvPr/>
          </p:nvSpPr>
          <p:spPr>
            <a:xfrm>
              <a:off x="562308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7" name="Google Shape;1036;p31">
              <a:extLst>
                <a:ext uri="{FF2B5EF4-FFF2-40B4-BE49-F238E27FC236}">
                  <a16:creationId xmlns:a16="http://schemas.microsoft.com/office/drawing/2014/main" id="{8918C5A0-23E1-2DE5-6E37-B006F58961DB}"/>
                </a:ext>
              </a:extLst>
            </p:cNvPr>
            <p:cNvSpPr/>
            <p:nvPr/>
          </p:nvSpPr>
          <p:spPr>
            <a:xfrm>
              <a:off x="567626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8" name="Google Shape;1037;p31">
              <a:extLst>
                <a:ext uri="{FF2B5EF4-FFF2-40B4-BE49-F238E27FC236}">
                  <a16:creationId xmlns:a16="http://schemas.microsoft.com/office/drawing/2014/main" id="{20AAB2AA-AAA5-E59C-1C84-2B54896EFE91}"/>
                </a:ext>
              </a:extLst>
            </p:cNvPr>
            <p:cNvSpPr/>
            <p:nvPr/>
          </p:nvSpPr>
          <p:spPr>
            <a:xfrm>
              <a:off x="572944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29" name="Google Shape;1038;p31">
              <a:extLst>
                <a:ext uri="{FF2B5EF4-FFF2-40B4-BE49-F238E27FC236}">
                  <a16:creationId xmlns:a16="http://schemas.microsoft.com/office/drawing/2014/main" id="{E0B220CF-A7BD-5226-6B9F-78A9DB2A4BDC}"/>
                </a:ext>
              </a:extLst>
            </p:cNvPr>
            <p:cNvSpPr/>
            <p:nvPr/>
          </p:nvSpPr>
          <p:spPr>
            <a:xfrm>
              <a:off x="578262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0" name="Google Shape;1039;p31">
              <a:extLst>
                <a:ext uri="{FF2B5EF4-FFF2-40B4-BE49-F238E27FC236}">
                  <a16:creationId xmlns:a16="http://schemas.microsoft.com/office/drawing/2014/main" id="{80BD1D1D-3768-046A-D72E-39C1233D01CC}"/>
                </a:ext>
              </a:extLst>
            </p:cNvPr>
            <p:cNvSpPr/>
            <p:nvPr/>
          </p:nvSpPr>
          <p:spPr>
            <a:xfrm>
              <a:off x="583580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1" name="Google Shape;1040;p31">
              <a:extLst>
                <a:ext uri="{FF2B5EF4-FFF2-40B4-BE49-F238E27FC236}">
                  <a16:creationId xmlns:a16="http://schemas.microsoft.com/office/drawing/2014/main" id="{B4F619FC-1975-BEDD-94EF-E1AE0E7705CE}"/>
                </a:ext>
              </a:extLst>
            </p:cNvPr>
            <p:cNvSpPr/>
            <p:nvPr/>
          </p:nvSpPr>
          <p:spPr>
            <a:xfrm>
              <a:off x="588898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2" name="Google Shape;1041;p31">
              <a:extLst>
                <a:ext uri="{FF2B5EF4-FFF2-40B4-BE49-F238E27FC236}">
                  <a16:creationId xmlns:a16="http://schemas.microsoft.com/office/drawing/2014/main" id="{7500C506-C365-1F5F-FB49-BCC28199C5B4}"/>
                </a:ext>
              </a:extLst>
            </p:cNvPr>
            <p:cNvSpPr/>
            <p:nvPr/>
          </p:nvSpPr>
          <p:spPr>
            <a:xfrm>
              <a:off x="594217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3" name="Google Shape;1042;p31">
              <a:extLst>
                <a:ext uri="{FF2B5EF4-FFF2-40B4-BE49-F238E27FC236}">
                  <a16:creationId xmlns:a16="http://schemas.microsoft.com/office/drawing/2014/main" id="{24182DED-3064-2C2D-96DB-B75208CD5F48}"/>
                </a:ext>
              </a:extLst>
            </p:cNvPr>
            <p:cNvSpPr/>
            <p:nvPr/>
          </p:nvSpPr>
          <p:spPr>
            <a:xfrm>
              <a:off x="599535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4" name="Google Shape;1043;p31">
              <a:extLst>
                <a:ext uri="{FF2B5EF4-FFF2-40B4-BE49-F238E27FC236}">
                  <a16:creationId xmlns:a16="http://schemas.microsoft.com/office/drawing/2014/main" id="{2511CA22-ADF6-40F8-D6A3-154DB6E096AA}"/>
                </a:ext>
              </a:extLst>
            </p:cNvPr>
            <p:cNvSpPr/>
            <p:nvPr/>
          </p:nvSpPr>
          <p:spPr>
            <a:xfrm>
              <a:off x="604853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5" name="Google Shape;1044;p31">
              <a:extLst>
                <a:ext uri="{FF2B5EF4-FFF2-40B4-BE49-F238E27FC236}">
                  <a16:creationId xmlns:a16="http://schemas.microsoft.com/office/drawing/2014/main" id="{B39B6DAF-2858-F6A3-A518-472FBB1CA500}"/>
                </a:ext>
              </a:extLst>
            </p:cNvPr>
            <p:cNvSpPr/>
            <p:nvPr/>
          </p:nvSpPr>
          <p:spPr>
            <a:xfrm>
              <a:off x="610171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6" name="Google Shape;1045;p31">
              <a:extLst>
                <a:ext uri="{FF2B5EF4-FFF2-40B4-BE49-F238E27FC236}">
                  <a16:creationId xmlns:a16="http://schemas.microsoft.com/office/drawing/2014/main" id="{7D753749-B971-338B-19EE-B64C992872AF}"/>
                </a:ext>
              </a:extLst>
            </p:cNvPr>
            <p:cNvSpPr/>
            <p:nvPr/>
          </p:nvSpPr>
          <p:spPr>
            <a:xfrm>
              <a:off x="615489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7" name="Google Shape;1046;p31">
              <a:extLst>
                <a:ext uri="{FF2B5EF4-FFF2-40B4-BE49-F238E27FC236}">
                  <a16:creationId xmlns:a16="http://schemas.microsoft.com/office/drawing/2014/main" id="{0C14465F-E7F5-59D0-0176-B49E1D20E849}"/>
                </a:ext>
              </a:extLst>
            </p:cNvPr>
            <p:cNvSpPr/>
            <p:nvPr/>
          </p:nvSpPr>
          <p:spPr>
            <a:xfrm>
              <a:off x="6208078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8" name="Google Shape;1047;p31">
              <a:extLst>
                <a:ext uri="{FF2B5EF4-FFF2-40B4-BE49-F238E27FC236}">
                  <a16:creationId xmlns:a16="http://schemas.microsoft.com/office/drawing/2014/main" id="{1100A0D6-51E0-BF0E-41A2-AC0E2E68B5F3}"/>
                </a:ext>
              </a:extLst>
            </p:cNvPr>
            <p:cNvSpPr/>
            <p:nvPr/>
          </p:nvSpPr>
          <p:spPr>
            <a:xfrm>
              <a:off x="626126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39" name="Google Shape;1048;p31">
              <a:extLst>
                <a:ext uri="{FF2B5EF4-FFF2-40B4-BE49-F238E27FC236}">
                  <a16:creationId xmlns:a16="http://schemas.microsoft.com/office/drawing/2014/main" id="{BA8C50F6-B718-257F-B330-1B801509BAAD}"/>
                </a:ext>
              </a:extLst>
            </p:cNvPr>
            <p:cNvSpPr/>
            <p:nvPr/>
          </p:nvSpPr>
          <p:spPr>
            <a:xfrm>
              <a:off x="631444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0" name="Google Shape;1049;p31">
              <a:extLst>
                <a:ext uri="{FF2B5EF4-FFF2-40B4-BE49-F238E27FC236}">
                  <a16:creationId xmlns:a16="http://schemas.microsoft.com/office/drawing/2014/main" id="{37CD7664-D0D7-A5A5-EDCC-6A01662592DB}"/>
                </a:ext>
              </a:extLst>
            </p:cNvPr>
            <p:cNvSpPr/>
            <p:nvPr/>
          </p:nvSpPr>
          <p:spPr>
            <a:xfrm>
              <a:off x="636762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1" name="Google Shape;1050;p31">
              <a:extLst>
                <a:ext uri="{FF2B5EF4-FFF2-40B4-BE49-F238E27FC236}">
                  <a16:creationId xmlns:a16="http://schemas.microsoft.com/office/drawing/2014/main" id="{1A75CE7C-CD5D-931C-2B1C-D6FEE1904852}"/>
                </a:ext>
              </a:extLst>
            </p:cNvPr>
            <p:cNvSpPr/>
            <p:nvPr/>
          </p:nvSpPr>
          <p:spPr>
            <a:xfrm>
              <a:off x="642080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2" name="Google Shape;1051;p31">
              <a:extLst>
                <a:ext uri="{FF2B5EF4-FFF2-40B4-BE49-F238E27FC236}">
                  <a16:creationId xmlns:a16="http://schemas.microsoft.com/office/drawing/2014/main" id="{DAD30343-8F4A-299E-18B2-C3980BB2AF44}"/>
                </a:ext>
              </a:extLst>
            </p:cNvPr>
            <p:cNvSpPr/>
            <p:nvPr/>
          </p:nvSpPr>
          <p:spPr>
            <a:xfrm>
              <a:off x="647398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3" name="Google Shape;1052;p31">
              <a:extLst>
                <a:ext uri="{FF2B5EF4-FFF2-40B4-BE49-F238E27FC236}">
                  <a16:creationId xmlns:a16="http://schemas.microsoft.com/office/drawing/2014/main" id="{A926C994-DB8D-7A24-2F30-D2DE9C09B525}"/>
                </a:ext>
              </a:extLst>
            </p:cNvPr>
            <p:cNvSpPr/>
            <p:nvPr/>
          </p:nvSpPr>
          <p:spPr>
            <a:xfrm>
              <a:off x="6527167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4" name="Google Shape;1053;p31">
              <a:extLst>
                <a:ext uri="{FF2B5EF4-FFF2-40B4-BE49-F238E27FC236}">
                  <a16:creationId xmlns:a16="http://schemas.microsoft.com/office/drawing/2014/main" id="{CD2500FE-C7CF-4850-704C-1D86B64CDAD9}"/>
                </a:ext>
              </a:extLst>
            </p:cNvPr>
            <p:cNvSpPr/>
            <p:nvPr/>
          </p:nvSpPr>
          <p:spPr>
            <a:xfrm>
              <a:off x="658034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5" name="Google Shape;1054;p31">
              <a:extLst>
                <a:ext uri="{FF2B5EF4-FFF2-40B4-BE49-F238E27FC236}">
                  <a16:creationId xmlns:a16="http://schemas.microsoft.com/office/drawing/2014/main" id="{E3515EBD-6706-7CA2-C01A-F7E2775494BA}"/>
                </a:ext>
              </a:extLst>
            </p:cNvPr>
            <p:cNvSpPr/>
            <p:nvPr/>
          </p:nvSpPr>
          <p:spPr>
            <a:xfrm>
              <a:off x="6633530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46" name="Google Shape;1055;p31">
              <a:extLst>
                <a:ext uri="{FF2B5EF4-FFF2-40B4-BE49-F238E27FC236}">
                  <a16:creationId xmlns:a16="http://schemas.microsoft.com/office/drawing/2014/main" id="{B7FD4E54-A79D-94FB-E7F5-FA96AA483DEC}"/>
                </a:ext>
              </a:extLst>
            </p:cNvPr>
            <p:cNvSpPr/>
            <p:nvPr/>
          </p:nvSpPr>
          <p:spPr>
            <a:xfrm>
              <a:off x="668671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47" name="Google Shape;1059;p31">
              <a:extLst>
                <a:ext uri="{FF2B5EF4-FFF2-40B4-BE49-F238E27FC236}">
                  <a16:creationId xmlns:a16="http://schemas.microsoft.com/office/drawing/2014/main" id="{959C6BAB-A9AE-16E1-DA6D-15D7A14026B2}"/>
                </a:ext>
              </a:extLst>
            </p:cNvPr>
            <p:cNvCxnSpPr/>
            <p:nvPr/>
          </p:nvCxnSpPr>
          <p:spPr>
            <a:xfrm>
              <a:off x="5587884" y="4157806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1060;p31">
              <a:extLst>
                <a:ext uri="{FF2B5EF4-FFF2-40B4-BE49-F238E27FC236}">
                  <a16:creationId xmlns:a16="http://schemas.microsoft.com/office/drawing/2014/main" id="{F19E41A2-C202-4EDA-7115-E711197EDD6A}"/>
                </a:ext>
              </a:extLst>
            </p:cNvPr>
            <p:cNvCxnSpPr/>
            <p:nvPr/>
          </p:nvCxnSpPr>
          <p:spPr>
            <a:xfrm>
              <a:off x="5587884" y="3996762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1061;p31">
              <a:extLst>
                <a:ext uri="{FF2B5EF4-FFF2-40B4-BE49-F238E27FC236}">
                  <a16:creationId xmlns:a16="http://schemas.microsoft.com/office/drawing/2014/main" id="{26B78B6C-0DF1-014D-CE85-D2769AEEC157}"/>
                </a:ext>
              </a:extLst>
            </p:cNvPr>
            <p:cNvCxnSpPr/>
            <p:nvPr/>
          </p:nvCxnSpPr>
          <p:spPr>
            <a:xfrm>
              <a:off x="5587884" y="4078382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1062;p31">
              <a:extLst>
                <a:ext uri="{FF2B5EF4-FFF2-40B4-BE49-F238E27FC236}">
                  <a16:creationId xmlns:a16="http://schemas.microsoft.com/office/drawing/2014/main" id="{1F88B807-3B2F-1E56-1103-91F91B8D34A1}"/>
                </a:ext>
              </a:extLst>
            </p:cNvPr>
            <p:cNvCxnSpPr/>
            <p:nvPr/>
          </p:nvCxnSpPr>
          <p:spPr>
            <a:xfrm>
              <a:off x="5587884" y="4239426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1063;p31">
              <a:extLst>
                <a:ext uri="{FF2B5EF4-FFF2-40B4-BE49-F238E27FC236}">
                  <a16:creationId xmlns:a16="http://schemas.microsoft.com/office/drawing/2014/main" id="{354AED21-E683-EBF7-3B01-0C46E83B1599}"/>
                </a:ext>
              </a:extLst>
            </p:cNvPr>
            <p:cNvCxnSpPr/>
            <p:nvPr/>
          </p:nvCxnSpPr>
          <p:spPr>
            <a:xfrm>
              <a:off x="5587884" y="4321047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1069;p31">
              <a:extLst>
                <a:ext uri="{FF2B5EF4-FFF2-40B4-BE49-F238E27FC236}">
                  <a16:creationId xmlns:a16="http://schemas.microsoft.com/office/drawing/2014/main" id="{2E2E7994-4772-CF84-B95A-B5ED678CA7E2}"/>
                </a:ext>
              </a:extLst>
            </p:cNvPr>
            <p:cNvCxnSpPr/>
            <p:nvPr/>
          </p:nvCxnSpPr>
          <p:spPr>
            <a:xfrm>
              <a:off x="5585138" y="3912111"/>
              <a:ext cx="0" cy="4128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1075;p31">
              <a:extLst>
                <a:ext uri="{FF2B5EF4-FFF2-40B4-BE49-F238E27FC236}">
                  <a16:creationId xmlns:a16="http://schemas.microsoft.com/office/drawing/2014/main" id="{D74610EA-61BF-96AE-9FE8-9733B33BDE72}"/>
                </a:ext>
              </a:extLst>
            </p:cNvPr>
            <p:cNvCxnSpPr/>
            <p:nvPr/>
          </p:nvCxnSpPr>
          <p:spPr>
            <a:xfrm>
              <a:off x="6354721" y="409019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1076;p31">
              <a:extLst>
                <a:ext uri="{FF2B5EF4-FFF2-40B4-BE49-F238E27FC236}">
                  <a16:creationId xmlns:a16="http://schemas.microsoft.com/office/drawing/2014/main" id="{0E5A75C5-7F17-8F14-5AD1-8B8DAF686562}"/>
                </a:ext>
              </a:extLst>
            </p:cNvPr>
            <p:cNvCxnSpPr/>
            <p:nvPr/>
          </p:nvCxnSpPr>
          <p:spPr>
            <a:xfrm flipH="1">
              <a:off x="6355170" y="409066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" name="Google Shape;1121;p31">
              <a:extLst>
                <a:ext uri="{FF2B5EF4-FFF2-40B4-BE49-F238E27FC236}">
                  <a16:creationId xmlns:a16="http://schemas.microsoft.com/office/drawing/2014/main" id="{2363108A-64BC-627C-B9A5-FEE70AACCAC8}"/>
                </a:ext>
              </a:extLst>
            </p:cNvPr>
            <p:cNvSpPr/>
            <p:nvPr/>
          </p:nvSpPr>
          <p:spPr>
            <a:xfrm>
              <a:off x="6739893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6" name="Google Shape;1122;p31">
              <a:extLst>
                <a:ext uri="{FF2B5EF4-FFF2-40B4-BE49-F238E27FC236}">
                  <a16:creationId xmlns:a16="http://schemas.microsoft.com/office/drawing/2014/main" id="{88513E05-46F3-9446-B2B4-B9CA9CF7D340}"/>
                </a:ext>
              </a:extLst>
            </p:cNvPr>
            <p:cNvSpPr/>
            <p:nvPr/>
          </p:nvSpPr>
          <p:spPr>
            <a:xfrm>
              <a:off x="679307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7" name="Google Shape;1123;p31">
              <a:extLst>
                <a:ext uri="{FF2B5EF4-FFF2-40B4-BE49-F238E27FC236}">
                  <a16:creationId xmlns:a16="http://schemas.microsoft.com/office/drawing/2014/main" id="{AB270773-B937-E280-4B4D-9F0AA17181D6}"/>
                </a:ext>
              </a:extLst>
            </p:cNvPr>
            <p:cNvSpPr/>
            <p:nvPr/>
          </p:nvSpPr>
          <p:spPr>
            <a:xfrm>
              <a:off x="6846256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8" name="Google Shape;1124;p31">
              <a:extLst>
                <a:ext uri="{FF2B5EF4-FFF2-40B4-BE49-F238E27FC236}">
                  <a16:creationId xmlns:a16="http://schemas.microsoft.com/office/drawing/2014/main" id="{61C67C62-01E0-9755-5F7D-14A9C8338BA4}"/>
                </a:ext>
              </a:extLst>
            </p:cNvPr>
            <p:cNvSpPr/>
            <p:nvPr/>
          </p:nvSpPr>
          <p:spPr>
            <a:xfrm>
              <a:off x="6899438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59" name="Google Shape;1125;p31">
              <a:extLst>
                <a:ext uri="{FF2B5EF4-FFF2-40B4-BE49-F238E27FC236}">
                  <a16:creationId xmlns:a16="http://schemas.microsoft.com/office/drawing/2014/main" id="{C1FD87E5-6813-D45E-1EF9-E3F8CA8FD6FB}"/>
                </a:ext>
              </a:extLst>
            </p:cNvPr>
            <p:cNvSpPr/>
            <p:nvPr/>
          </p:nvSpPr>
          <p:spPr>
            <a:xfrm>
              <a:off x="6952619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0" name="Google Shape;1126;p31">
              <a:extLst>
                <a:ext uri="{FF2B5EF4-FFF2-40B4-BE49-F238E27FC236}">
                  <a16:creationId xmlns:a16="http://schemas.microsoft.com/office/drawing/2014/main" id="{0E804506-1FAF-B1A5-FF88-AC8EF64BAC3D}"/>
                </a:ext>
              </a:extLst>
            </p:cNvPr>
            <p:cNvSpPr/>
            <p:nvPr/>
          </p:nvSpPr>
          <p:spPr>
            <a:xfrm>
              <a:off x="7005801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1" name="Google Shape;1127;p31">
              <a:extLst>
                <a:ext uri="{FF2B5EF4-FFF2-40B4-BE49-F238E27FC236}">
                  <a16:creationId xmlns:a16="http://schemas.microsoft.com/office/drawing/2014/main" id="{8E5093BF-D7E3-C6F3-6D08-52489D776691}"/>
                </a:ext>
              </a:extLst>
            </p:cNvPr>
            <p:cNvSpPr/>
            <p:nvPr/>
          </p:nvSpPr>
          <p:spPr>
            <a:xfrm>
              <a:off x="7058982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2" name="Google Shape;1128;p31">
              <a:extLst>
                <a:ext uri="{FF2B5EF4-FFF2-40B4-BE49-F238E27FC236}">
                  <a16:creationId xmlns:a16="http://schemas.microsoft.com/office/drawing/2014/main" id="{6E6BDD71-5110-E2FE-6A20-0157B8872981}"/>
                </a:ext>
              </a:extLst>
            </p:cNvPr>
            <p:cNvSpPr/>
            <p:nvPr/>
          </p:nvSpPr>
          <p:spPr>
            <a:xfrm>
              <a:off x="7112164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3" name="Google Shape;1129;p31">
              <a:extLst>
                <a:ext uri="{FF2B5EF4-FFF2-40B4-BE49-F238E27FC236}">
                  <a16:creationId xmlns:a16="http://schemas.microsoft.com/office/drawing/2014/main" id="{EAF59D2B-BB9D-B32A-DFB0-E278761F0DDA}"/>
                </a:ext>
              </a:extLst>
            </p:cNvPr>
            <p:cNvSpPr/>
            <p:nvPr/>
          </p:nvSpPr>
          <p:spPr>
            <a:xfrm>
              <a:off x="7165345" y="3859520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4" name="Google Shape;1130;p31">
              <a:extLst>
                <a:ext uri="{FF2B5EF4-FFF2-40B4-BE49-F238E27FC236}">
                  <a16:creationId xmlns:a16="http://schemas.microsoft.com/office/drawing/2014/main" id="{CBBEB154-A0A7-3734-049C-5553F926B16B}"/>
                </a:ext>
              </a:extLst>
            </p:cNvPr>
            <p:cNvSpPr/>
            <p:nvPr/>
          </p:nvSpPr>
          <p:spPr>
            <a:xfrm>
              <a:off x="7132510" y="3998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5" name="Google Shape;1131;p31">
              <a:extLst>
                <a:ext uri="{FF2B5EF4-FFF2-40B4-BE49-F238E27FC236}">
                  <a16:creationId xmlns:a16="http://schemas.microsoft.com/office/drawing/2014/main" id="{FDEF6D6F-2CBF-A213-00AA-500F699507D3}"/>
                </a:ext>
              </a:extLst>
            </p:cNvPr>
            <p:cNvSpPr/>
            <p:nvPr/>
          </p:nvSpPr>
          <p:spPr>
            <a:xfrm>
              <a:off x="7167743" y="3960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6" name="Google Shape;1132;p31">
              <a:extLst>
                <a:ext uri="{FF2B5EF4-FFF2-40B4-BE49-F238E27FC236}">
                  <a16:creationId xmlns:a16="http://schemas.microsoft.com/office/drawing/2014/main" id="{F2DCA522-2E4C-16BB-7F1B-E1E2609405CE}"/>
                </a:ext>
              </a:extLst>
            </p:cNvPr>
            <p:cNvSpPr/>
            <p:nvPr/>
          </p:nvSpPr>
          <p:spPr>
            <a:xfrm>
              <a:off x="7208710" y="3922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7" name="Google Shape;1133;p31">
              <a:extLst>
                <a:ext uri="{FF2B5EF4-FFF2-40B4-BE49-F238E27FC236}">
                  <a16:creationId xmlns:a16="http://schemas.microsoft.com/office/drawing/2014/main" id="{A8B83E64-5206-53AA-D7FF-DDC14569FF7E}"/>
                </a:ext>
              </a:extLst>
            </p:cNvPr>
            <p:cNvSpPr/>
            <p:nvPr/>
          </p:nvSpPr>
          <p:spPr>
            <a:xfrm>
              <a:off x="6980110" y="4150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8" name="Google Shape;1134;p31">
              <a:extLst>
                <a:ext uri="{FF2B5EF4-FFF2-40B4-BE49-F238E27FC236}">
                  <a16:creationId xmlns:a16="http://schemas.microsoft.com/office/drawing/2014/main" id="{9E8DF9D4-8AE5-EEE8-0EDE-27502826D030}"/>
                </a:ext>
              </a:extLst>
            </p:cNvPr>
            <p:cNvSpPr/>
            <p:nvPr/>
          </p:nvSpPr>
          <p:spPr>
            <a:xfrm>
              <a:off x="7015343" y="4112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69" name="Google Shape;1135;p31">
              <a:extLst>
                <a:ext uri="{FF2B5EF4-FFF2-40B4-BE49-F238E27FC236}">
                  <a16:creationId xmlns:a16="http://schemas.microsoft.com/office/drawing/2014/main" id="{A246CFD6-5051-F984-1292-293756316A31}"/>
                </a:ext>
              </a:extLst>
            </p:cNvPr>
            <p:cNvSpPr/>
            <p:nvPr/>
          </p:nvSpPr>
          <p:spPr>
            <a:xfrm>
              <a:off x="7056310" y="4074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0" name="Google Shape;1136;p31">
              <a:extLst>
                <a:ext uri="{FF2B5EF4-FFF2-40B4-BE49-F238E27FC236}">
                  <a16:creationId xmlns:a16="http://schemas.microsoft.com/office/drawing/2014/main" id="{9D4218E6-970B-4004-33E8-64CDDFF4D2F3}"/>
                </a:ext>
              </a:extLst>
            </p:cNvPr>
            <p:cNvSpPr/>
            <p:nvPr/>
          </p:nvSpPr>
          <p:spPr>
            <a:xfrm>
              <a:off x="7091543" y="4036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1" name="Google Shape;1138;p31">
              <a:extLst>
                <a:ext uri="{FF2B5EF4-FFF2-40B4-BE49-F238E27FC236}">
                  <a16:creationId xmlns:a16="http://schemas.microsoft.com/office/drawing/2014/main" id="{684D0D0B-8085-0FC5-91F8-1CFD3AC16264}"/>
                </a:ext>
              </a:extLst>
            </p:cNvPr>
            <p:cNvSpPr/>
            <p:nvPr/>
          </p:nvSpPr>
          <p:spPr>
            <a:xfrm>
              <a:off x="6862943" y="42652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2" name="Google Shape;1139;p31">
              <a:extLst>
                <a:ext uri="{FF2B5EF4-FFF2-40B4-BE49-F238E27FC236}">
                  <a16:creationId xmlns:a16="http://schemas.microsoft.com/office/drawing/2014/main" id="{E33BF052-3A1D-17F1-97B0-EFA14BCD731D}"/>
                </a:ext>
              </a:extLst>
            </p:cNvPr>
            <p:cNvSpPr/>
            <p:nvPr/>
          </p:nvSpPr>
          <p:spPr>
            <a:xfrm>
              <a:off x="6903910" y="42269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3" name="Google Shape;1140;p31">
              <a:extLst>
                <a:ext uri="{FF2B5EF4-FFF2-40B4-BE49-F238E27FC236}">
                  <a16:creationId xmlns:a16="http://schemas.microsoft.com/office/drawing/2014/main" id="{3D728098-8304-42FA-122E-356CF33E8054}"/>
                </a:ext>
              </a:extLst>
            </p:cNvPr>
            <p:cNvSpPr/>
            <p:nvPr/>
          </p:nvSpPr>
          <p:spPr>
            <a:xfrm>
              <a:off x="6939143" y="4189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grpSp>
          <p:nvGrpSpPr>
            <p:cNvPr id="74" name="Grupo 73">
              <a:extLst>
                <a:ext uri="{FF2B5EF4-FFF2-40B4-BE49-F238E27FC236}">
                  <a16:creationId xmlns:a16="http://schemas.microsoft.com/office/drawing/2014/main" id="{9404080B-5A1A-78BB-5EFE-CC0302113C06}"/>
                </a:ext>
              </a:extLst>
            </p:cNvPr>
            <p:cNvGrpSpPr/>
            <p:nvPr/>
          </p:nvGrpSpPr>
          <p:grpSpPr>
            <a:xfrm>
              <a:off x="5427684" y="4373780"/>
              <a:ext cx="1158540" cy="669675"/>
              <a:chOff x="2626060" y="5579461"/>
              <a:chExt cx="1158540" cy="669675"/>
            </a:xfrm>
          </p:grpSpPr>
          <p:sp>
            <p:nvSpPr>
              <p:cNvPr id="214" name="Google Shape;935;p31">
                <a:extLst>
                  <a:ext uri="{FF2B5EF4-FFF2-40B4-BE49-F238E27FC236}">
                    <a16:creationId xmlns:a16="http://schemas.microsoft.com/office/drawing/2014/main" id="{1B97B620-06F4-8192-11A3-40B3B768C3A7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15" name="Conector recto 214">
                <a:extLst>
                  <a:ext uri="{FF2B5EF4-FFF2-40B4-BE49-F238E27FC236}">
                    <a16:creationId xmlns:a16="http://schemas.microsoft.com/office/drawing/2014/main" id="{894028E6-0009-E0E9-B991-C23C58CD7B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907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Conector recto 215">
                <a:extLst>
                  <a:ext uri="{FF2B5EF4-FFF2-40B4-BE49-F238E27FC236}">
                    <a16:creationId xmlns:a16="http://schemas.microsoft.com/office/drawing/2014/main" id="{C4FD8BC2-BFB9-0ACD-4392-BA0EF8B5D6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09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7" name="Google Shape;255;p15">
                <a:extLst>
                  <a:ext uri="{FF2B5EF4-FFF2-40B4-BE49-F238E27FC236}">
                    <a16:creationId xmlns:a16="http://schemas.microsoft.com/office/drawing/2014/main" id="{82B188A5-18D6-79A1-8F6B-1907C9FE3A2C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18" name="Rectángulo 217">
                <a:extLst>
                  <a:ext uri="{FF2B5EF4-FFF2-40B4-BE49-F238E27FC236}">
                    <a16:creationId xmlns:a16="http://schemas.microsoft.com/office/drawing/2014/main" id="{CB84ED62-F190-653A-74AB-60B71CEE3338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9" name="Rectángulo 218">
                <a:extLst>
                  <a:ext uri="{FF2B5EF4-FFF2-40B4-BE49-F238E27FC236}">
                    <a16:creationId xmlns:a16="http://schemas.microsoft.com/office/drawing/2014/main" id="{797875D9-00FD-EB6E-DB14-ADF2C77A3A4F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20" name="Rectángulo: esquina doblada 219">
                <a:extLst>
                  <a:ext uri="{FF2B5EF4-FFF2-40B4-BE49-F238E27FC236}">
                    <a16:creationId xmlns:a16="http://schemas.microsoft.com/office/drawing/2014/main" id="{C6DDF412-2C9F-2A1B-3ADE-468C69DC8972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grpSp>
          <p:nvGrpSpPr>
            <p:cNvPr id="75" name="Grupo 74">
              <a:extLst>
                <a:ext uri="{FF2B5EF4-FFF2-40B4-BE49-F238E27FC236}">
                  <a16:creationId xmlns:a16="http://schemas.microsoft.com/office/drawing/2014/main" id="{EA797D9D-B058-E6A4-83A1-0D935934C4A9}"/>
                </a:ext>
              </a:extLst>
            </p:cNvPr>
            <p:cNvGrpSpPr/>
            <p:nvPr/>
          </p:nvGrpSpPr>
          <p:grpSpPr>
            <a:xfrm>
              <a:off x="5427684" y="3958354"/>
              <a:ext cx="1158540" cy="669675"/>
              <a:chOff x="2626060" y="5579461"/>
              <a:chExt cx="1158540" cy="669675"/>
            </a:xfrm>
          </p:grpSpPr>
          <p:sp>
            <p:nvSpPr>
              <p:cNvPr id="207" name="Google Shape;935;p31">
                <a:extLst>
                  <a:ext uri="{FF2B5EF4-FFF2-40B4-BE49-F238E27FC236}">
                    <a16:creationId xmlns:a16="http://schemas.microsoft.com/office/drawing/2014/main" id="{5F739AC7-0003-2578-6715-90E70F0D139F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08" name="Conector recto 207">
                <a:extLst>
                  <a:ext uri="{FF2B5EF4-FFF2-40B4-BE49-F238E27FC236}">
                    <a16:creationId xmlns:a16="http://schemas.microsoft.com/office/drawing/2014/main" id="{82CB9E4E-D1BD-8237-4457-C925066A48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Conector recto 208">
                <a:extLst>
                  <a:ext uri="{FF2B5EF4-FFF2-40B4-BE49-F238E27FC236}">
                    <a16:creationId xmlns:a16="http://schemas.microsoft.com/office/drawing/2014/main" id="{368C794C-26F1-7B5E-E9E5-C9FC639EB2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092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0" name="Google Shape;255;p15">
                <a:extLst>
                  <a:ext uri="{FF2B5EF4-FFF2-40B4-BE49-F238E27FC236}">
                    <a16:creationId xmlns:a16="http://schemas.microsoft.com/office/drawing/2014/main" id="{7C73EA30-3E20-5B39-5628-34EE6FE15E52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11" name="Rectángulo 210">
                <a:extLst>
                  <a:ext uri="{FF2B5EF4-FFF2-40B4-BE49-F238E27FC236}">
                    <a16:creationId xmlns:a16="http://schemas.microsoft.com/office/drawing/2014/main" id="{0C9C74A9-C3C4-DC06-3DAF-752BD101037A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2" name="Rectángulo 211">
                <a:extLst>
                  <a:ext uri="{FF2B5EF4-FFF2-40B4-BE49-F238E27FC236}">
                    <a16:creationId xmlns:a16="http://schemas.microsoft.com/office/drawing/2014/main" id="{D7788877-A82F-9C0C-BF1C-8BBA79F8F637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13" name="Rectángulo: esquina doblada 212">
                <a:extLst>
                  <a:ext uri="{FF2B5EF4-FFF2-40B4-BE49-F238E27FC236}">
                    <a16:creationId xmlns:a16="http://schemas.microsoft.com/office/drawing/2014/main" id="{376C6BCD-993A-0A02-EF17-0EFE7E801606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sp>
          <p:nvSpPr>
            <p:cNvPr id="76" name="Google Shape;1056;p31">
              <a:extLst>
                <a:ext uri="{FF2B5EF4-FFF2-40B4-BE49-F238E27FC236}">
                  <a16:creationId xmlns:a16="http://schemas.microsoft.com/office/drawing/2014/main" id="{7F8A4434-77D7-B0C4-C458-75BF5B21F339}"/>
                </a:ext>
              </a:extLst>
            </p:cNvPr>
            <p:cNvSpPr/>
            <p:nvPr/>
          </p:nvSpPr>
          <p:spPr>
            <a:xfrm>
              <a:off x="5439848" y="3998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7" name="Google Shape;1057;p31">
              <a:extLst>
                <a:ext uri="{FF2B5EF4-FFF2-40B4-BE49-F238E27FC236}">
                  <a16:creationId xmlns:a16="http://schemas.microsoft.com/office/drawing/2014/main" id="{0ADCA2A7-EE84-C135-064F-90A884859D58}"/>
                </a:ext>
              </a:extLst>
            </p:cNvPr>
            <p:cNvSpPr/>
            <p:nvPr/>
          </p:nvSpPr>
          <p:spPr>
            <a:xfrm>
              <a:off x="5475081" y="3960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78" name="Google Shape;1058;p31">
              <a:extLst>
                <a:ext uri="{FF2B5EF4-FFF2-40B4-BE49-F238E27FC236}">
                  <a16:creationId xmlns:a16="http://schemas.microsoft.com/office/drawing/2014/main" id="{8E27BD0D-120A-A7CA-5519-80EACE7C8233}"/>
                </a:ext>
              </a:extLst>
            </p:cNvPr>
            <p:cNvSpPr/>
            <p:nvPr/>
          </p:nvSpPr>
          <p:spPr>
            <a:xfrm>
              <a:off x="5516048" y="3922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79" name="Google Shape;1064;p31">
              <a:extLst>
                <a:ext uri="{FF2B5EF4-FFF2-40B4-BE49-F238E27FC236}">
                  <a16:creationId xmlns:a16="http://schemas.microsoft.com/office/drawing/2014/main" id="{777450B2-12B5-0CAF-AFB3-72156C3A7C8A}"/>
                </a:ext>
              </a:extLst>
            </p:cNvPr>
            <p:cNvCxnSpPr/>
            <p:nvPr/>
          </p:nvCxnSpPr>
          <p:spPr>
            <a:xfrm flipH="1">
              <a:off x="4812883" y="3993326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" name="Google Shape;1078;p31">
              <a:extLst>
                <a:ext uri="{FF2B5EF4-FFF2-40B4-BE49-F238E27FC236}">
                  <a16:creationId xmlns:a16="http://schemas.microsoft.com/office/drawing/2014/main" id="{C7593422-AD62-673C-2114-5292B4CA85BF}"/>
                </a:ext>
              </a:extLst>
            </p:cNvPr>
            <p:cNvSpPr/>
            <p:nvPr/>
          </p:nvSpPr>
          <p:spPr>
            <a:xfrm>
              <a:off x="5621217" y="458177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81" name="Google Shape;1079;p31">
              <a:extLst>
                <a:ext uri="{FF2B5EF4-FFF2-40B4-BE49-F238E27FC236}">
                  <a16:creationId xmlns:a16="http://schemas.microsoft.com/office/drawing/2014/main" id="{AA800D5B-B86F-AA38-378E-EC3BC49EA70E}"/>
                </a:ext>
              </a:extLst>
            </p:cNvPr>
            <p:cNvSpPr/>
            <p:nvPr/>
          </p:nvSpPr>
          <p:spPr>
            <a:xfrm>
              <a:off x="4811855" y="3909026"/>
              <a:ext cx="2464200" cy="1261200"/>
            </a:xfrm>
            <a:prstGeom prst="cube">
              <a:avLst>
                <a:gd name="adj" fmla="val 61311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82" name="Google Shape;1080;p31">
              <a:extLst>
                <a:ext uri="{FF2B5EF4-FFF2-40B4-BE49-F238E27FC236}">
                  <a16:creationId xmlns:a16="http://schemas.microsoft.com/office/drawing/2014/main" id="{686C3EF7-0402-F852-C0AA-1B1374A11CA4}"/>
                </a:ext>
              </a:extLst>
            </p:cNvPr>
            <p:cNvCxnSpPr>
              <a:stCxn id="81" idx="2"/>
              <a:endCxn id="81" idx="4"/>
            </p:cNvCxnSpPr>
            <p:nvPr/>
          </p:nvCxnSpPr>
          <p:spPr>
            <a:xfrm>
              <a:off x="4811855" y="492625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1081;p31">
              <a:extLst>
                <a:ext uri="{FF2B5EF4-FFF2-40B4-BE49-F238E27FC236}">
                  <a16:creationId xmlns:a16="http://schemas.microsoft.com/office/drawing/2014/main" id="{D6B53106-17EA-71F5-8CE5-80DDF4FD220E}"/>
                </a:ext>
              </a:extLst>
            </p:cNvPr>
            <p:cNvCxnSpPr/>
            <p:nvPr/>
          </p:nvCxnSpPr>
          <p:spPr>
            <a:xfrm>
              <a:off x="4811855" y="476843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1082;p31">
              <a:extLst>
                <a:ext uri="{FF2B5EF4-FFF2-40B4-BE49-F238E27FC236}">
                  <a16:creationId xmlns:a16="http://schemas.microsoft.com/office/drawing/2014/main" id="{6D5F903F-2E09-2B54-73C5-E0B310EB1CFE}"/>
                </a:ext>
              </a:extLst>
            </p:cNvPr>
            <p:cNvCxnSpPr/>
            <p:nvPr/>
          </p:nvCxnSpPr>
          <p:spPr>
            <a:xfrm>
              <a:off x="4811855" y="4850053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1083;p31">
              <a:extLst>
                <a:ext uri="{FF2B5EF4-FFF2-40B4-BE49-F238E27FC236}">
                  <a16:creationId xmlns:a16="http://schemas.microsoft.com/office/drawing/2014/main" id="{7E7744C7-666D-66CC-67FE-3A0FAAC1227B}"/>
                </a:ext>
              </a:extLst>
            </p:cNvPr>
            <p:cNvCxnSpPr/>
            <p:nvPr/>
          </p:nvCxnSpPr>
          <p:spPr>
            <a:xfrm>
              <a:off x="4811855" y="5011684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1084;p31">
              <a:extLst>
                <a:ext uri="{FF2B5EF4-FFF2-40B4-BE49-F238E27FC236}">
                  <a16:creationId xmlns:a16="http://schemas.microsoft.com/office/drawing/2014/main" id="{D363E14E-DDDF-38A6-0F18-60C6A4AA24A2}"/>
                </a:ext>
              </a:extLst>
            </p:cNvPr>
            <p:cNvCxnSpPr/>
            <p:nvPr/>
          </p:nvCxnSpPr>
          <p:spPr>
            <a:xfrm>
              <a:off x="4811855" y="5089494"/>
              <a:ext cx="16908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1085;p31">
              <a:extLst>
                <a:ext uri="{FF2B5EF4-FFF2-40B4-BE49-F238E27FC236}">
                  <a16:creationId xmlns:a16="http://schemas.microsoft.com/office/drawing/2014/main" id="{F2166AAA-46C5-8CD7-48B6-AFF22427CA61}"/>
                </a:ext>
              </a:extLst>
            </p:cNvPr>
            <p:cNvCxnSpPr/>
            <p:nvPr/>
          </p:nvCxnSpPr>
          <p:spPr>
            <a:xfrm flipH="1">
              <a:off x="6502655" y="3993326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1086;p31">
              <a:extLst>
                <a:ext uri="{FF2B5EF4-FFF2-40B4-BE49-F238E27FC236}">
                  <a16:creationId xmlns:a16="http://schemas.microsoft.com/office/drawing/2014/main" id="{536C8EF2-4A5F-1F13-6BB8-02E693B28196}"/>
                </a:ext>
              </a:extLst>
            </p:cNvPr>
            <p:cNvCxnSpPr/>
            <p:nvPr/>
          </p:nvCxnSpPr>
          <p:spPr>
            <a:xfrm flipH="1">
              <a:off x="6502655" y="407494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1087;p31">
              <a:extLst>
                <a:ext uri="{FF2B5EF4-FFF2-40B4-BE49-F238E27FC236}">
                  <a16:creationId xmlns:a16="http://schemas.microsoft.com/office/drawing/2014/main" id="{DF0BC91E-8376-ACB5-4BD1-CE8F707ADDCB}"/>
                </a:ext>
              </a:extLst>
            </p:cNvPr>
            <p:cNvCxnSpPr/>
            <p:nvPr/>
          </p:nvCxnSpPr>
          <p:spPr>
            <a:xfrm flipH="1">
              <a:off x="6502655" y="4156567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1088;p31">
              <a:extLst>
                <a:ext uri="{FF2B5EF4-FFF2-40B4-BE49-F238E27FC236}">
                  <a16:creationId xmlns:a16="http://schemas.microsoft.com/office/drawing/2014/main" id="{B973EBF5-3808-85AE-6674-6E6C5D6FEAE9}"/>
                </a:ext>
              </a:extLst>
            </p:cNvPr>
            <p:cNvCxnSpPr/>
            <p:nvPr/>
          </p:nvCxnSpPr>
          <p:spPr>
            <a:xfrm flipH="1">
              <a:off x="6502655" y="423818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1089;p31">
              <a:extLst>
                <a:ext uri="{FF2B5EF4-FFF2-40B4-BE49-F238E27FC236}">
                  <a16:creationId xmlns:a16="http://schemas.microsoft.com/office/drawing/2014/main" id="{408C988B-B279-31D1-BDD8-308E4802B4FF}"/>
                </a:ext>
              </a:extLst>
            </p:cNvPr>
            <p:cNvCxnSpPr/>
            <p:nvPr/>
          </p:nvCxnSpPr>
          <p:spPr>
            <a:xfrm flipH="1">
              <a:off x="6502655" y="4319808"/>
              <a:ext cx="777300" cy="7752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2" name="Google Shape;1090;p31">
              <a:extLst>
                <a:ext uri="{FF2B5EF4-FFF2-40B4-BE49-F238E27FC236}">
                  <a16:creationId xmlns:a16="http://schemas.microsoft.com/office/drawing/2014/main" id="{2124C72F-6D94-4AFF-1C69-22C61ECEABA0}"/>
                </a:ext>
              </a:extLst>
            </p:cNvPr>
            <p:cNvSpPr/>
            <p:nvPr/>
          </p:nvSpPr>
          <p:spPr>
            <a:xfrm>
              <a:off x="482416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3" name="Google Shape;1091;p31">
              <a:extLst>
                <a:ext uri="{FF2B5EF4-FFF2-40B4-BE49-F238E27FC236}">
                  <a16:creationId xmlns:a16="http://schemas.microsoft.com/office/drawing/2014/main" id="{DFCC3F70-2BCA-D3A6-ED1F-BA477FD614D5}"/>
                </a:ext>
              </a:extLst>
            </p:cNvPr>
            <p:cNvSpPr/>
            <p:nvPr/>
          </p:nvSpPr>
          <p:spPr>
            <a:xfrm>
              <a:off x="487734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4" name="Google Shape;1092;p31">
              <a:extLst>
                <a:ext uri="{FF2B5EF4-FFF2-40B4-BE49-F238E27FC236}">
                  <a16:creationId xmlns:a16="http://schemas.microsoft.com/office/drawing/2014/main" id="{189640E8-CDB3-C0F7-F6C5-6912896950FB}"/>
                </a:ext>
              </a:extLst>
            </p:cNvPr>
            <p:cNvSpPr/>
            <p:nvPr/>
          </p:nvSpPr>
          <p:spPr>
            <a:xfrm>
              <a:off x="493052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5" name="Google Shape;1093;p31">
              <a:extLst>
                <a:ext uri="{FF2B5EF4-FFF2-40B4-BE49-F238E27FC236}">
                  <a16:creationId xmlns:a16="http://schemas.microsoft.com/office/drawing/2014/main" id="{74C3AF38-16DD-D2DE-9991-59B5F97536AF}"/>
                </a:ext>
              </a:extLst>
            </p:cNvPr>
            <p:cNvSpPr/>
            <p:nvPr/>
          </p:nvSpPr>
          <p:spPr>
            <a:xfrm>
              <a:off x="498370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6" name="Google Shape;1094;p31">
              <a:extLst>
                <a:ext uri="{FF2B5EF4-FFF2-40B4-BE49-F238E27FC236}">
                  <a16:creationId xmlns:a16="http://schemas.microsoft.com/office/drawing/2014/main" id="{F1FAD966-DED7-D7BD-B7F3-3CCCA76AA3F7}"/>
                </a:ext>
              </a:extLst>
            </p:cNvPr>
            <p:cNvSpPr/>
            <p:nvPr/>
          </p:nvSpPr>
          <p:spPr>
            <a:xfrm>
              <a:off x="503688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7" name="Google Shape;1095;p31">
              <a:extLst>
                <a:ext uri="{FF2B5EF4-FFF2-40B4-BE49-F238E27FC236}">
                  <a16:creationId xmlns:a16="http://schemas.microsoft.com/office/drawing/2014/main" id="{820FD44B-F81C-BF73-0665-D2CB6BB019DE}"/>
                </a:ext>
              </a:extLst>
            </p:cNvPr>
            <p:cNvSpPr/>
            <p:nvPr/>
          </p:nvSpPr>
          <p:spPr>
            <a:xfrm>
              <a:off x="509006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8" name="Google Shape;1096;p31">
              <a:extLst>
                <a:ext uri="{FF2B5EF4-FFF2-40B4-BE49-F238E27FC236}">
                  <a16:creationId xmlns:a16="http://schemas.microsoft.com/office/drawing/2014/main" id="{ED56DA8C-3758-ADCE-866B-3E9D2B933BE3}"/>
                </a:ext>
              </a:extLst>
            </p:cNvPr>
            <p:cNvSpPr/>
            <p:nvPr/>
          </p:nvSpPr>
          <p:spPr>
            <a:xfrm>
              <a:off x="514325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99" name="Google Shape;1097;p31">
              <a:extLst>
                <a:ext uri="{FF2B5EF4-FFF2-40B4-BE49-F238E27FC236}">
                  <a16:creationId xmlns:a16="http://schemas.microsoft.com/office/drawing/2014/main" id="{E92167A4-246D-CE26-C507-84CB2406DF39}"/>
                </a:ext>
              </a:extLst>
            </p:cNvPr>
            <p:cNvSpPr/>
            <p:nvPr/>
          </p:nvSpPr>
          <p:spPr>
            <a:xfrm>
              <a:off x="519643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0" name="Google Shape;1098;p31">
              <a:extLst>
                <a:ext uri="{FF2B5EF4-FFF2-40B4-BE49-F238E27FC236}">
                  <a16:creationId xmlns:a16="http://schemas.microsoft.com/office/drawing/2014/main" id="{4C0C250B-E256-489F-83FF-0E52595FE20E}"/>
                </a:ext>
              </a:extLst>
            </p:cNvPr>
            <p:cNvSpPr/>
            <p:nvPr/>
          </p:nvSpPr>
          <p:spPr>
            <a:xfrm>
              <a:off x="524961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1" name="Google Shape;1099;p31">
              <a:extLst>
                <a:ext uri="{FF2B5EF4-FFF2-40B4-BE49-F238E27FC236}">
                  <a16:creationId xmlns:a16="http://schemas.microsoft.com/office/drawing/2014/main" id="{849A29CC-DD15-DEF3-4E20-5246EC93DBB8}"/>
                </a:ext>
              </a:extLst>
            </p:cNvPr>
            <p:cNvSpPr/>
            <p:nvPr/>
          </p:nvSpPr>
          <p:spPr>
            <a:xfrm>
              <a:off x="530279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2" name="Google Shape;1100;p31">
              <a:extLst>
                <a:ext uri="{FF2B5EF4-FFF2-40B4-BE49-F238E27FC236}">
                  <a16:creationId xmlns:a16="http://schemas.microsoft.com/office/drawing/2014/main" id="{71704764-4D0D-01B4-4B07-4E29DE4C7D89}"/>
                </a:ext>
              </a:extLst>
            </p:cNvPr>
            <p:cNvSpPr/>
            <p:nvPr/>
          </p:nvSpPr>
          <p:spPr>
            <a:xfrm>
              <a:off x="535597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3" name="Google Shape;1101;p31">
              <a:extLst>
                <a:ext uri="{FF2B5EF4-FFF2-40B4-BE49-F238E27FC236}">
                  <a16:creationId xmlns:a16="http://schemas.microsoft.com/office/drawing/2014/main" id="{13A02908-6BA2-2D0C-A9C9-C8DBC66687B1}"/>
                </a:ext>
              </a:extLst>
            </p:cNvPr>
            <p:cNvSpPr/>
            <p:nvPr/>
          </p:nvSpPr>
          <p:spPr>
            <a:xfrm>
              <a:off x="540915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4" name="Google Shape;1102;p31">
              <a:extLst>
                <a:ext uri="{FF2B5EF4-FFF2-40B4-BE49-F238E27FC236}">
                  <a16:creationId xmlns:a16="http://schemas.microsoft.com/office/drawing/2014/main" id="{C4EFF945-3B29-E364-CE08-8FEB1DFC0496}"/>
                </a:ext>
              </a:extLst>
            </p:cNvPr>
            <p:cNvSpPr/>
            <p:nvPr/>
          </p:nvSpPr>
          <p:spPr>
            <a:xfrm>
              <a:off x="5462340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5" name="Google Shape;1103;p31">
              <a:extLst>
                <a:ext uri="{FF2B5EF4-FFF2-40B4-BE49-F238E27FC236}">
                  <a16:creationId xmlns:a16="http://schemas.microsoft.com/office/drawing/2014/main" id="{A8708CBE-39B7-FD66-063B-D54458AE6579}"/>
                </a:ext>
              </a:extLst>
            </p:cNvPr>
            <p:cNvSpPr/>
            <p:nvPr/>
          </p:nvSpPr>
          <p:spPr>
            <a:xfrm>
              <a:off x="551552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6" name="Google Shape;1104;p31">
              <a:extLst>
                <a:ext uri="{FF2B5EF4-FFF2-40B4-BE49-F238E27FC236}">
                  <a16:creationId xmlns:a16="http://schemas.microsoft.com/office/drawing/2014/main" id="{896ADE62-B050-64EC-7DEF-5D2744AF0A2C}"/>
                </a:ext>
              </a:extLst>
            </p:cNvPr>
            <p:cNvSpPr/>
            <p:nvPr/>
          </p:nvSpPr>
          <p:spPr>
            <a:xfrm>
              <a:off x="556870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7" name="Google Shape;1105;p31">
              <a:extLst>
                <a:ext uri="{FF2B5EF4-FFF2-40B4-BE49-F238E27FC236}">
                  <a16:creationId xmlns:a16="http://schemas.microsoft.com/office/drawing/2014/main" id="{BEA5BB49-7B89-BE29-8277-A3059B081FDE}"/>
                </a:ext>
              </a:extLst>
            </p:cNvPr>
            <p:cNvSpPr/>
            <p:nvPr/>
          </p:nvSpPr>
          <p:spPr>
            <a:xfrm>
              <a:off x="562188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8" name="Google Shape;1106;p31">
              <a:extLst>
                <a:ext uri="{FF2B5EF4-FFF2-40B4-BE49-F238E27FC236}">
                  <a16:creationId xmlns:a16="http://schemas.microsoft.com/office/drawing/2014/main" id="{C0F16CA7-7DA0-BC65-3A13-636A5F88D8C9}"/>
                </a:ext>
              </a:extLst>
            </p:cNvPr>
            <p:cNvSpPr/>
            <p:nvPr/>
          </p:nvSpPr>
          <p:spPr>
            <a:xfrm>
              <a:off x="567506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09" name="Google Shape;1107;p31">
              <a:extLst>
                <a:ext uri="{FF2B5EF4-FFF2-40B4-BE49-F238E27FC236}">
                  <a16:creationId xmlns:a16="http://schemas.microsoft.com/office/drawing/2014/main" id="{A12EAC55-0368-182B-70E9-09C1797FB503}"/>
                </a:ext>
              </a:extLst>
            </p:cNvPr>
            <p:cNvSpPr/>
            <p:nvPr/>
          </p:nvSpPr>
          <p:spPr>
            <a:xfrm>
              <a:off x="572824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0" name="Google Shape;1108;p31">
              <a:extLst>
                <a:ext uri="{FF2B5EF4-FFF2-40B4-BE49-F238E27FC236}">
                  <a16:creationId xmlns:a16="http://schemas.microsoft.com/office/drawing/2014/main" id="{D301CD95-453F-BDF1-569F-B8EE99EEDFE0}"/>
                </a:ext>
              </a:extLst>
            </p:cNvPr>
            <p:cNvSpPr/>
            <p:nvPr/>
          </p:nvSpPr>
          <p:spPr>
            <a:xfrm>
              <a:off x="578142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1" name="Google Shape;1109;p31">
              <a:extLst>
                <a:ext uri="{FF2B5EF4-FFF2-40B4-BE49-F238E27FC236}">
                  <a16:creationId xmlns:a16="http://schemas.microsoft.com/office/drawing/2014/main" id="{697E3571-64E8-6EB1-B922-86E4F3E6DDC5}"/>
                </a:ext>
              </a:extLst>
            </p:cNvPr>
            <p:cNvSpPr/>
            <p:nvPr/>
          </p:nvSpPr>
          <p:spPr>
            <a:xfrm>
              <a:off x="5834610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2" name="Google Shape;1110;p31">
              <a:extLst>
                <a:ext uri="{FF2B5EF4-FFF2-40B4-BE49-F238E27FC236}">
                  <a16:creationId xmlns:a16="http://schemas.microsoft.com/office/drawing/2014/main" id="{52142633-C58C-2B42-5741-C82B13499B48}"/>
                </a:ext>
              </a:extLst>
            </p:cNvPr>
            <p:cNvSpPr/>
            <p:nvPr/>
          </p:nvSpPr>
          <p:spPr>
            <a:xfrm>
              <a:off x="588779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3" name="Google Shape;1111;p31">
              <a:extLst>
                <a:ext uri="{FF2B5EF4-FFF2-40B4-BE49-F238E27FC236}">
                  <a16:creationId xmlns:a16="http://schemas.microsoft.com/office/drawing/2014/main" id="{57C98AD7-D3EC-442D-2786-52D3D0749586}"/>
                </a:ext>
              </a:extLst>
            </p:cNvPr>
            <p:cNvSpPr/>
            <p:nvPr/>
          </p:nvSpPr>
          <p:spPr>
            <a:xfrm>
              <a:off x="5940973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4" name="Google Shape;1112;p31">
              <a:extLst>
                <a:ext uri="{FF2B5EF4-FFF2-40B4-BE49-F238E27FC236}">
                  <a16:creationId xmlns:a16="http://schemas.microsoft.com/office/drawing/2014/main" id="{DE50426B-45ED-B3F3-88F1-1688DF4C58D7}"/>
                </a:ext>
              </a:extLst>
            </p:cNvPr>
            <p:cNvSpPr/>
            <p:nvPr/>
          </p:nvSpPr>
          <p:spPr>
            <a:xfrm>
              <a:off x="599415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5" name="Google Shape;1113;p31">
              <a:extLst>
                <a:ext uri="{FF2B5EF4-FFF2-40B4-BE49-F238E27FC236}">
                  <a16:creationId xmlns:a16="http://schemas.microsoft.com/office/drawing/2014/main" id="{B75D85E6-C60A-190E-0EF7-C91BFEE8F4CB}"/>
                </a:ext>
              </a:extLst>
            </p:cNvPr>
            <p:cNvSpPr/>
            <p:nvPr/>
          </p:nvSpPr>
          <p:spPr>
            <a:xfrm>
              <a:off x="6047336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6" name="Google Shape;1114;p31">
              <a:extLst>
                <a:ext uri="{FF2B5EF4-FFF2-40B4-BE49-F238E27FC236}">
                  <a16:creationId xmlns:a16="http://schemas.microsoft.com/office/drawing/2014/main" id="{36F8CF94-901E-1028-72FD-A147CF534204}"/>
                </a:ext>
              </a:extLst>
            </p:cNvPr>
            <p:cNvSpPr/>
            <p:nvPr/>
          </p:nvSpPr>
          <p:spPr>
            <a:xfrm>
              <a:off x="6100518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7" name="Google Shape;1115;p31">
              <a:extLst>
                <a:ext uri="{FF2B5EF4-FFF2-40B4-BE49-F238E27FC236}">
                  <a16:creationId xmlns:a16="http://schemas.microsoft.com/office/drawing/2014/main" id="{4F733A2E-93AB-DE9D-AA74-6C16753B4A8B}"/>
                </a:ext>
              </a:extLst>
            </p:cNvPr>
            <p:cNvSpPr/>
            <p:nvPr/>
          </p:nvSpPr>
          <p:spPr>
            <a:xfrm>
              <a:off x="6153699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8" name="Google Shape;1116;p31">
              <a:extLst>
                <a:ext uri="{FF2B5EF4-FFF2-40B4-BE49-F238E27FC236}">
                  <a16:creationId xmlns:a16="http://schemas.microsoft.com/office/drawing/2014/main" id="{11AC8B6D-3503-6C29-9259-12C4976495D7}"/>
                </a:ext>
              </a:extLst>
            </p:cNvPr>
            <p:cNvSpPr/>
            <p:nvPr/>
          </p:nvSpPr>
          <p:spPr>
            <a:xfrm>
              <a:off x="6206881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19" name="Google Shape;1117;p31">
              <a:extLst>
                <a:ext uri="{FF2B5EF4-FFF2-40B4-BE49-F238E27FC236}">
                  <a16:creationId xmlns:a16="http://schemas.microsoft.com/office/drawing/2014/main" id="{2FC9F3CD-9091-DDF9-FED3-FB11D484BC3C}"/>
                </a:ext>
              </a:extLst>
            </p:cNvPr>
            <p:cNvSpPr/>
            <p:nvPr/>
          </p:nvSpPr>
          <p:spPr>
            <a:xfrm>
              <a:off x="6260062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0" name="Google Shape;1118;p31">
              <a:extLst>
                <a:ext uri="{FF2B5EF4-FFF2-40B4-BE49-F238E27FC236}">
                  <a16:creationId xmlns:a16="http://schemas.microsoft.com/office/drawing/2014/main" id="{B68F94F6-69CF-55F7-F43C-E0773540C786}"/>
                </a:ext>
              </a:extLst>
            </p:cNvPr>
            <p:cNvSpPr/>
            <p:nvPr/>
          </p:nvSpPr>
          <p:spPr>
            <a:xfrm>
              <a:off x="6313244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1" name="Google Shape;1119;p31">
              <a:extLst>
                <a:ext uri="{FF2B5EF4-FFF2-40B4-BE49-F238E27FC236}">
                  <a16:creationId xmlns:a16="http://schemas.microsoft.com/office/drawing/2014/main" id="{592C99F4-D201-997C-D571-4B895BF5F9B4}"/>
                </a:ext>
              </a:extLst>
            </p:cNvPr>
            <p:cNvSpPr/>
            <p:nvPr/>
          </p:nvSpPr>
          <p:spPr>
            <a:xfrm>
              <a:off x="6366425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2" name="Google Shape;1120;p31">
              <a:extLst>
                <a:ext uri="{FF2B5EF4-FFF2-40B4-BE49-F238E27FC236}">
                  <a16:creationId xmlns:a16="http://schemas.microsoft.com/office/drawing/2014/main" id="{243B37D1-9FA1-A19B-CC7A-1FE447328E3B}"/>
                </a:ext>
              </a:extLst>
            </p:cNvPr>
            <p:cNvSpPr/>
            <p:nvPr/>
          </p:nvSpPr>
          <p:spPr>
            <a:xfrm>
              <a:off x="6419607" y="4629651"/>
              <a:ext cx="92700" cy="92700"/>
            </a:xfrm>
            <a:prstGeom prst="arc">
              <a:avLst>
                <a:gd name="adj1" fmla="val 5468243"/>
                <a:gd name="adj2" fmla="val 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3" name="Google Shape;1137;p31">
              <a:extLst>
                <a:ext uri="{FF2B5EF4-FFF2-40B4-BE49-F238E27FC236}">
                  <a16:creationId xmlns:a16="http://schemas.microsoft.com/office/drawing/2014/main" id="{19F21AFA-4513-81AF-4755-F58B74C7AB8A}"/>
                </a:ext>
              </a:extLst>
            </p:cNvPr>
            <p:cNvSpPr/>
            <p:nvPr/>
          </p:nvSpPr>
          <p:spPr>
            <a:xfrm>
              <a:off x="6827710" y="4303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4" name="Google Shape;1141;p31">
              <a:extLst>
                <a:ext uri="{FF2B5EF4-FFF2-40B4-BE49-F238E27FC236}">
                  <a16:creationId xmlns:a16="http://schemas.microsoft.com/office/drawing/2014/main" id="{6E3B41CD-A761-99F6-E94B-AE82BBC0BB44}"/>
                </a:ext>
              </a:extLst>
            </p:cNvPr>
            <p:cNvSpPr/>
            <p:nvPr/>
          </p:nvSpPr>
          <p:spPr>
            <a:xfrm>
              <a:off x="6675310" y="4455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5" name="Google Shape;1142;p31">
              <a:extLst>
                <a:ext uri="{FF2B5EF4-FFF2-40B4-BE49-F238E27FC236}">
                  <a16:creationId xmlns:a16="http://schemas.microsoft.com/office/drawing/2014/main" id="{627535B6-AE5C-7C21-63CA-7C591348A248}"/>
                </a:ext>
              </a:extLst>
            </p:cNvPr>
            <p:cNvSpPr/>
            <p:nvPr/>
          </p:nvSpPr>
          <p:spPr>
            <a:xfrm>
              <a:off x="6710543" y="4417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6" name="Google Shape;1143;p31">
              <a:extLst>
                <a:ext uri="{FF2B5EF4-FFF2-40B4-BE49-F238E27FC236}">
                  <a16:creationId xmlns:a16="http://schemas.microsoft.com/office/drawing/2014/main" id="{F1107FC9-A682-184D-1F1D-AAB19B178846}"/>
                </a:ext>
              </a:extLst>
            </p:cNvPr>
            <p:cNvSpPr/>
            <p:nvPr/>
          </p:nvSpPr>
          <p:spPr>
            <a:xfrm>
              <a:off x="6751510" y="4379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7" name="Google Shape;1144;p31">
              <a:extLst>
                <a:ext uri="{FF2B5EF4-FFF2-40B4-BE49-F238E27FC236}">
                  <a16:creationId xmlns:a16="http://schemas.microsoft.com/office/drawing/2014/main" id="{35BBC867-BD2B-5E22-FB42-D5574C034986}"/>
                </a:ext>
              </a:extLst>
            </p:cNvPr>
            <p:cNvSpPr/>
            <p:nvPr/>
          </p:nvSpPr>
          <p:spPr>
            <a:xfrm>
              <a:off x="6786743" y="4341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8" name="Google Shape;1145;p31">
              <a:extLst>
                <a:ext uri="{FF2B5EF4-FFF2-40B4-BE49-F238E27FC236}">
                  <a16:creationId xmlns:a16="http://schemas.microsoft.com/office/drawing/2014/main" id="{244C3B0D-2F48-45EC-F7DF-3B5F96EF9C5B}"/>
                </a:ext>
              </a:extLst>
            </p:cNvPr>
            <p:cNvSpPr/>
            <p:nvPr/>
          </p:nvSpPr>
          <p:spPr>
            <a:xfrm>
              <a:off x="6522910" y="4607969"/>
              <a:ext cx="92700" cy="92700"/>
            </a:xfrm>
            <a:prstGeom prst="arc">
              <a:avLst>
                <a:gd name="adj1" fmla="val 10561339"/>
                <a:gd name="adj2" fmla="val 791539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29" name="Google Shape;1146;p31">
              <a:extLst>
                <a:ext uri="{FF2B5EF4-FFF2-40B4-BE49-F238E27FC236}">
                  <a16:creationId xmlns:a16="http://schemas.microsoft.com/office/drawing/2014/main" id="{BE3A073E-B0D6-8D0D-60BD-FC0FFBA46373}"/>
                </a:ext>
              </a:extLst>
            </p:cNvPr>
            <p:cNvSpPr/>
            <p:nvPr/>
          </p:nvSpPr>
          <p:spPr>
            <a:xfrm>
              <a:off x="6558143" y="4570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0" name="Google Shape;1147;p31">
              <a:extLst>
                <a:ext uri="{FF2B5EF4-FFF2-40B4-BE49-F238E27FC236}">
                  <a16:creationId xmlns:a16="http://schemas.microsoft.com/office/drawing/2014/main" id="{D47F3E70-FDAE-A281-6E23-39E516624F5E}"/>
                </a:ext>
              </a:extLst>
            </p:cNvPr>
            <p:cNvSpPr/>
            <p:nvPr/>
          </p:nvSpPr>
          <p:spPr>
            <a:xfrm>
              <a:off x="6599110" y="4531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1" name="Google Shape;1148;p31">
              <a:extLst>
                <a:ext uri="{FF2B5EF4-FFF2-40B4-BE49-F238E27FC236}">
                  <a16:creationId xmlns:a16="http://schemas.microsoft.com/office/drawing/2014/main" id="{C1629D9C-1B18-59BC-CB07-72D58A157946}"/>
                </a:ext>
              </a:extLst>
            </p:cNvPr>
            <p:cNvSpPr/>
            <p:nvPr/>
          </p:nvSpPr>
          <p:spPr>
            <a:xfrm>
              <a:off x="6634343" y="4493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2" name="Google Shape;1149;p31">
              <a:extLst>
                <a:ext uri="{FF2B5EF4-FFF2-40B4-BE49-F238E27FC236}">
                  <a16:creationId xmlns:a16="http://schemas.microsoft.com/office/drawing/2014/main" id="{AF86D0C7-C621-2E7E-FCBC-4F5B81232834}"/>
                </a:ext>
              </a:extLst>
            </p:cNvPr>
            <p:cNvSpPr/>
            <p:nvPr/>
          </p:nvSpPr>
          <p:spPr>
            <a:xfrm>
              <a:off x="5287448" y="4150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3" name="Google Shape;1150;p31">
              <a:extLst>
                <a:ext uri="{FF2B5EF4-FFF2-40B4-BE49-F238E27FC236}">
                  <a16:creationId xmlns:a16="http://schemas.microsoft.com/office/drawing/2014/main" id="{008CE7DE-FC6C-7B2F-40E4-C5C791939EB8}"/>
                </a:ext>
              </a:extLst>
            </p:cNvPr>
            <p:cNvSpPr/>
            <p:nvPr/>
          </p:nvSpPr>
          <p:spPr>
            <a:xfrm>
              <a:off x="5322681" y="4112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4" name="Google Shape;1151;p31">
              <a:extLst>
                <a:ext uri="{FF2B5EF4-FFF2-40B4-BE49-F238E27FC236}">
                  <a16:creationId xmlns:a16="http://schemas.microsoft.com/office/drawing/2014/main" id="{329B38B6-A5E6-E67C-B99F-4E4AF8970C9D}"/>
                </a:ext>
              </a:extLst>
            </p:cNvPr>
            <p:cNvSpPr/>
            <p:nvPr/>
          </p:nvSpPr>
          <p:spPr>
            <a:xfrm>
              <a:off x="5363648" y="4074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5" name="Google Shape;1152;p31">
              <a:extLst>
                <a:ext uri="{FF2B5EF4-FFF2-40B4-BE49-F238E27FC236}">
                  <a16:creationId xmlns:a16="http://schemas.microsoft.com/office/drawing/2014/main" id="{BFC34C84-F7CE-BC92-E6C7-B918577C4720}"/>
                </a:ext>
              </a:extLst>
            </p:cNvPr>
            <p:cNvSpPr/>
            <p:nvPr/>
          </p:nvSpPr>
          <p:spPr>
            <a:xfrm>
              <a:off x="5398881" y="4036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6" name="Google Shape;1153;p31">
              <a:extLst>
                <a:ext uri="{FF2B5EF4-FFF2-40B4-BE49-F238E27FC236}">
                  <a16:creationId xmlns:a16="http://schemas.microsoft.com/office/drawing/2014/main" id="{8AB9EF7E-7ED1-DAF2-0905-81FF113D3464}"/>
                </a:ext>
              </a:extLst>
            </p:cNvPr>
            <p:cNvSpPr/>
            <p:nvPr/>
          </p:nvSpPr>
          <p:spPr>
            <a:xfrm>
              <a:off x="5135048" y="43031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7" name="Google Shape;1154;p31">
              <a:extLst>
                <a:ext uri="{FF2B5EF4-FFF2-40B4-BE49-F238E27FC236}">
                  <a16:creationId xmlns:a16="http://schemas.microsoft.com/office/drawing/2014/main" id="{DB140FE3-F417-88FA-8588-9B3E28762DA8}"/>
                </a:ext>
              </a:extLst>
            </p:cNvPr>
            <p:cNvSpPr/>
            <p:nvPr/>
          </p:nvSpPr>
          <p:spPr>
            <a:xfrm>
              <a:off x="5170281" y="42652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8" name="Google Shape;1155;p31">
              <a:extLst>
                <a:ext uri="{FF2B5EF4-FFF2-40B4-BE49-F238E27FC236}">
                  <a16:creationId xmlns:a16="http://schemas.microsoft.com/office/drawing/2014/main" id="{CB7675FA-7F1C-BD6F-BCBC-336F84C0517B}"/>
                </a:ext>
              </a:extLst>
            </p:cNvPr>
            <p:cNvSpPr/>
            <p:nvPr/>
          </p:nvSpPr>
          <p:spPr>
            <a:xfrm>
              <a:off x="5211248" y="42269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39" name="Google Shape;1156;p31">
              <a:extLst>
                <a:ext uri="{FF2B5EF4-FFF2-40B4-BE49-F238E27FC236}">
                  <a16:creationId xmlns:a16="http://schemas.microsoft.com/office/drawing/2014/main" id="{58A56B02-74CE-1166-1DE1-22509824D605}"/>
                </a:ext>
              </a:extLst>
            </p:cNvPr>
            <p:cNvSpPr/>
            <p:nvPr/>
          </p:nvSpPr>
          <p:spPr>
            <a:xfrm>
              <a:off x="5246481" y="4189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0" name="Google Shape;1157;p31">
              <a:extLst>
                <a:ext uri="{FF2B5EF4-FFF2-40B4-BE49-F238E27FC236}">
                  <a16:creationId xmlns:a16="http://schemas.microsoft.com/office/drawing/2014/main" id="{4BFE933F-5085-27C7-2D9B-226AF017B305}"/>
                </a:ext>
              </a:extLst>
            </p:cNvPr>
            <p:cNvSpPr/>
            <p:nvPr/>
          </p:nvSpPr>
          <p:spPr>
            <a:xfrm>
              <a:off x="4982648" y="44555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1" name="Google Shape;1158;p31">
              <a:extLst>
                <a:ext uri="{FF2B5EF4-FFF2-40B4-BE49-F238E27FC236}">
                  <a16:creationId xmlns:a16="http://schemas.microsoft.com/office/drawing/2014/main" id="{F38D814B-7CFA-2B2B-B15A-AAD86343F338}"/>
                </a:ext>
              </a:extLst>
            </p:cNvPr>
            <p:cNvSpPr/>
            <p:nvPr/>
          </p:nvSpPr>
          <p:spPr>
            <a:xfrm>
              <a:off x="5017881" y="44176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2" name="Google Shape;1159;p31">
              <a:extLst>
                <a:ext uri="{FF2B5EF4-FFF2-40B4-BE49-F238E27FC236}">
                  <a16:creationId xmlns:a16="http://schemas.microsoft.com/office/drawing/2014/main" id="{AAC9B564-9CF0-BEEC-8864-A7943A532D9D}"/>
                </a:ext>
              </a:extLst>
            </p:cNvPr>
            <p:cNvSpPr/>
            <p:nvPr/>
          </p:nvSpPr>
          <p:spPr>
            <a:xfrm>
              <a:off x="5058848" y="43793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3" name="Google Shape;1160;p31">
              <a:extLst>
                <a:ext uri="{FF2B5EF4-FFF2-40B4-BE49-F238E27FC236}">
                  <a16:creationId xmlns:a16="http://schemas.microsoft.com/office/drawing/2014/main" id="{01B852B4-4B24-81BE-5C46-90C71F6092EC}"/>
                </a:ext>
              </a:extLst>
            </p:cNvPr>
            <p:cNvSpPr/>
            <p:nvPr/>
          </p:nvSpPr>
          <p:spPr>
            <a:xfrm>
              <a:off x="5094081" y="43414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4" name="Google Shape;1161;p31">
              <a:extLst>
                <a:ext uri="{FF2B5EF4-FFF2-40B4-BE49-F238E27FC236}">
                  <a16:creationId xmlns:a16="http://schemas.microsoft.com/office/drawing/2014/main" id="{12A1866B-D503-7245-08A0-64516B55C83F}"/>
                </a:ext>
              </a:extLst>
            </p:cNvPr>
            <p:cNvSpPr/>
            <p:nvPr/>
          </p:nvSpPr>
          <p:spPr>
            <a:xfrm>
              <a:off x="4830248" y="4607969"/>
              <a:ext cx="92700" cy="92700"/>
            </a:xfrm>
            <a:prstGeom prst="arc">
              <a:avLst>
                <a:gd name="adj1" fmla="val 10561339"/>
                <a:gd name="adj2" fmla="val 7915390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5" name="Google Shape;1162;p31">
              <a:extLst>
                <a:ext uri="{FF2B5EF4-FFF2-40B4-BE49-F238E27FC236}">
                  <a16:creationId xmlns:a16="http://schemas.microsoft.com/office/drawing/2014/main" id="{F2E65DE1-A095-4602-6B10-724F8BD1E7F0}"/>
                </a:ext>
              </a:extLst>
            </p:cNvPr>
            <p:cNvSpPr/>
            <p:nvPr/>
          </p:nvSpPr>
          <p:spPr>
            <a:xfrm>
              <a:off x="4865481" y="45700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6" name="Google Shape;1163;p31">
              <a:extLst>
                <a:ext uri="{FF2B5EF4-FFF2-40B4-BE49-F238E27FC236}">
                  <a16:creationId xmlns:a16="http://schemas.microsoft.com/office/drawing/2014/main" id="{39693301-2010-FC61-DFD6-8BAF8C9F92C2}"/>
                </a:ext>
              </a:extLst>
            </p:cNvPr>
            <p:cNvSpPr/>
            <p:nvPr/>
          </p:nvSpPr>
          <p:spPr>
            <a:xfrm>
              <a:off x="4906448" y="4531769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47" name="Google Shape;1164;p31">
              <a:extLst>
                <a:ext uri="{FF2B5EF4-FFF2-40B4-BE49-F238E27FC236}">
                  <a16:creationId xmlns:a16="http://schemas.microsoft.com/office/drawing/2014/main" id="{5EF70449-05AD-3441-6AF6-8626BA221433}"/>
                </a:ext>
              </a:extLst>
            </p:cNvPr>
            <p:cNvSpPr/>
            <p:nvPr/>
          </p:nvSpPr>
          <p:spPr>
            <a:xfrm>
              <a:off x="4941681" y="4493825"/>
              <a:ext cx="92700" cy="92700"/>
            </a:xfrm>
            <a:prstGeom prst="arc">
              <a:avLst>
                <a:gd name="adj1" fmla="val 10561339"/>
                <a:gd name="adj2" fmla="val 5157617"/>
              </a:avLst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grpSp>
          <p:nvGrpSpPr>
            <p:cNvPr id="148" name="Grupo 147">
              <a:extLst>
                <a:ext uri="{FF2B5EF4-FFF2-40B4-BE49-F238E27FC236}">
                  <a16:creationId xmlns:a16="http://schemas.microsoft.com/office/drawing/2014/main" id="{4CB87692-8E80-2C1A-22C1-AF4703770D9A}"/>
                </a:ext>
              </a:extLst>
            </p:cNvPr>
            <p:cNvGrpSpPr/>
            <p:nvPr/>
          </p:nvGrpSpPr>
          <p:grpSpPr>
            <a:xfrm>
              <a:off x="3233638" y="4949422"/>
              <a:ext cx="1158540" cy="669675"/>
              <a:chOff x="2626060" y="5579461"/>
              <a:chExt cx="1158540" cy="669675"/>
            </a:xfrm>
          </p:grpSpPr>
          <p:sp>
            <p:nvSpPr>
              <p:cNvPr id="200" name="Google Shape;935;p31">
                <a:extLst>
                  <a:ext uri="{FF2B5EF4-FFF2-40B4-BE49-F238E27FC236}">
                    <a16:creationId xmlns:a16="http://schemas.microsoft.com/office/drawing/2014/main" id="{084888EE-69EB-846C-9E51-5CD37519B612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201" name="Conector recto 200">
                <a:extLst>
                  <a:ext uri="{FF2B5EF4-FFF2-40B4-BE49-F238E27FC236}">
                    <a16:creationId xmlns:a16="http://schemas.microsoft.com/office/drawing/2014/main" id="{F94B6182-1249-E7F5-70CD-0915FB0C59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Conector recto 201">
                <a:extLst>
                  <a:ext uri="{FF2B5EF4-FFF2-40B4-BE49-F238E27FC236}">
                    <a16:creationId xmlns:a16="http://schemas.microsoft.com/office/drawing/2014/main" id="{EE62EE4E-FCE7-BE00-BD5E-A3592A53B1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2827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Google Shape;255;p15">
                <a:extLst>
                  <a:ext uri="{FF2B5EF4-FFF2-40B4-BE49-F238E27FC236}">
                    <a16:creationId xmlns:a16="http://schemas.microsoft.com/office/drawing/2014/main" id="{B7FE1698-284D-055A-A050-784A8B4390FB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204" name="Rectángulo 203">
                <a:extLst>
                  <a:ext uri="{FF2B5EF4-FFF2-40B4-BE49-F238E27FC236}">
                    <a16:creationId xmlns:a16="http://schemas.microsoft.com/office/drawing/2014/main" id="{1B80093D-B359-E376-B5DD-681FAE3F4E9F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05" name="Rectángulo 204">
                <a:extLst>
                  <a:ext uri="{FF2B5EF4-FFF2-40B4-BE49-F238E27FC236}">
                    <a16:creationId xmlns:a16="http://schemas.microsoft.com/office/drawing/2014/main" id="{7F445BC9-89B8-B2CB-60DD-009B3A1068C4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206" name="Rectángulo: esquina doblada 205">
                <a:extLst>
                  <a:ext uri="{FF2B5EF4-FFF2-40B4-BE49-F238E27FC236}">
                    <a16:creationId xmlns:a16="http://schemas.microsoft.com/office/drawing/2014/main" id="{EDEA0232-171B-23F5-10B8-5FC7F3CD7E3A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grpSp>
          <p:nvGrpSpPr>
            <p:cNvPr id="149" name="Grupo 148">
              <a:extLst>
                <a:ext uri="{FF2B5EF4-FFF2-40B4-BE49-F238E27FC236}">
                  <a16:creationId xmlns:a16="http://schemas.microsoft.com/office/drawing/2014/main" id="{2712BFB0-314D-727F-5067-C4D6156D0455}"/>
                </a:ext>
              </a:extLst>
            </p:cNvPr>
            <p:cNvGrpSpPr/>
            <p:nvPr/>
          </p:nvGrpSpPr>
          <p:grpSpPr>
            <a:xfrm>
              <a:off x="7965284" y="4953717"/>
              <a:ext cx="1158540" cy="669675"/>
              <a:chOff x="2626060" y="5579461"/>
              <a:chExt cx="1158540" cy="669675"/>
            </a:xfrm>
          </p:grpSpPr>
          <p:sp>
            <p:nvSpPr>
              <p:cNvPr id="193" name="Google Shape;935;p31">
                <a:extLst>
                  <a:ext uri="{FF2B5EF4-FFF2-40B4-BE49-F238E27FC236}">
                    <a16:creationId xmlns:a16="http://schemas.microsoft.com/office/drawing/2014/main" id="{44610E51-53F2-1179-1BA7-8090BB61BE3B}"/>
                  </a:ext>
                </a:extLst>
              </p:cNvPr>
              <p:cNvSpPr/>
              <p:nvPr/>
            </p:nvSpPr>
            <p:spPr>
              <a:xfrm>
                <a:off x="2626060" y="5579461"/>
                <a:ext cx="1158540" cy="669675"/>
              </a:xfrm>
              <a:prstGeom prst="cube">
                <a:avLst>
                  <a:gd name="adj" fmla="val 42339"/>
                </a:avLst>
              </a:prstGeom>
              <a:solidFill>
                <a:srgbClr val="F3F3F3"/>
              </a:solidFill>
              <a:ln w="19050" cap="flat" cmpd="sng">
                <a:solidFill>
                  <a:srgbClr val="6666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cxnSp>
            <p:nvCxnSpPr>
              <p:cNvPr id="194" name="Conector recto 193">
                <a:extLst>
                  <a:ext uri="{FF2B5EF4-FFF2-40B4-BE49-F238E27FC236}">
                    <a16:creationId xmlns:a16="http://schemas.microsoft.com/office/drawing/2014/main" id="{41A2DBAA-E029-EAD3-1E6A-CBD4E64CA1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5886912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Conector recto 194">
                <a:extLst>
                  <a:ext uri="{FF2B5EF4-FFF2-40B4-BE49-F238E27FC236}">
                    <a16:creationId xmlns:a16="http://schemas.microsoft.com/office/drawing/2014/main" id="{363A334B-6386-5C36-8E29-B5E4795106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35250" y="6222827"/>
                <a:ext cx="850663" cy="1"/>
              </a:xfrm>
              <a:prstGeom prst="line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Google Shape;255;p15">
                <a:extLst>
                  <a:ext uri="{FF2B5EF4-FFF2-40B4-BE49-F238E27FC236}">
                    <a16:creationId xmlns:a16="http://schemas.microsoft.com/office/drawing/2014/main" id="{3CFE7F46-EF50-46CE-6925-8BAB16D646C7}"/>
                  </a:ext>
                </a:extLst>
              </p:cNvPr>
              <p:cNvSpPr/>
              <p:nvPr/>
            </p:nvSpPr>
            <p:spPr>
              <a:xfrm>
                <a:off x="2832771" y="6036270"/>
                <a:ext cx="45719" cy="5328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noProof="0" dirty="0"/>
              </a:p>
            </p:txBody>
          </p:sp>
          <p:sp>
            <p:nvSpPr>
              <p:cNvPr id="197" name="Rectángulo 196">
                <a:extLst>
                  <a:ext uri="{FF2B5EF4-FFF2-40B4-BE49-F238E27FC236}">
                    <a16:creationId xmlns:a16="http://schemas.microsoft.com/office/drawing/2014/main" id="{6BF8D133-E735-7301-58C2-15C6ACD46404}"/>
                  </a:ext>
                </a:extLst>
              </p:cNvPr>
              <p:cNvSpPr/>
              <p:nvPr/>
            </p:nvSpPr>
            <p:spPr>
              <a:xfrm>
                <a:off x="3187927" y="5961942"/>
                <a:ext cx="182804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198" name="Rectángulo 197">
                <a:extLst>
                  <a:ext uri="{FF2B5EF4-FFF2-40B4-BE49-F238E27FC236}">
                    <a16:creationId xmlns:a16="http://schemas.microsoft.com/office/drawing/2014/main" id="{9B1B6992-263C-E977-6F26-AC6CE1A8DC4C}"/>
                  </a:ext>
                </a:extLst>
              </p:cNvPr>
              <p:cNvSpPr/>
              <p:nvPr/>
            </p:nvSpPr>
            <p:spPr>
              <a:xfrm>
                <a:off x="3187927" y="6016562"/>
                <a:ext cx="182804" cy="9270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  <p:sp>
            <p:nvSpPr>
              <p:cNvPr id="199" name="Rectángulo: esquina doblada 198">
                <a:extLst>
                  <a:ext uri="{FF2B5EF4-FFF2-40B4-BE49-F238E27FC236}">
                    <a16:creationId xmlns:a16="http://schemas.microsoft.com/office/drawing/2014/main" id="{BB65A97C-3037-473E-621F-F8F80C8E6685}"/>
                  </a:ext>
                </a:extLst>
              </p:cNvPr>
              <p:cNvSpPr/>
              <p:nvPr/>
            </p:nvSpPr>
            <p:spPr>
              <a:xfrm rot="16200000">
                <a:off x="3086308" y="5950183"/>
                <a:ext cx="120191" cy="105267"/>
              </a:xfrm>
              <a:prstGeom prst="foldedCorner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  <p:cxnSp>
          <p:nvCxnSpPr>
            <p:cNvPr id="150" name="Conector: curvado 149">
              <a:extLst>
                <a:ext uri="{FF2B5EF4-FFF2-40B4-BE49-F238E27FC236}">
                  <a16:creationId xmlns:a16="http://schemas.microsoft.com/office/drawing/2014/main" id="{C31D4BA2-71B5-6EE0-7340-182A2F234DAD}"/>
                </a:ext>
              </a:extLst>
            </p:cNvPr>
            <p:cNvCxnSpPr>
              <a:cxnSpLocks/>
              <a:stCxn id="203" idx="2"/>
              <a:endCxn id="217" idx="2"/>
            </p:cNvCxnSpPr>
            <p:nvPr/>
          </p:nvCxnSpPr>
          <p:spPr>
            <a:xfrm rot="10800000" flipH="1">
              <a:off x="3440349" y="4857231"/>
              <a:ext cx="2194046" cy="575642"/>
            </a:xfrm>
            <a:prstGeom prst="curvedConnector3">
              <a:avLst>
                <a:gd name="adj1" fmla="val 80314"/>
              </a:avLst>
            </a:prstGeom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ector: curvado 150">
              <a:extLst>
                <a:ext uri="{FF2B5EF4-FFF2-40B4-BE49-F238E27FC236}">
                  <a16:creationId xmlns:a16="http://schemas.microsoft.com/office/drawing/2014/main" id="{8911F53F-9090-4214-C166-5011CA301D3A}"/>
                </a:ext>
              </a:extLst>
            </p:cNvPr>
            <p:cNvCxnSpPr>
              <a:cxnSpLocks/>
              <a:stCxn id="210" idx="4"/>
              <a:endCxn id="196" idx="4"/>
            </p:cNvCxnSpPr>
            <p:nvPr/>
          </p:nvCxnSpPr>
          <p:spPr>
            <a:xfrm rot="16200000" flipH="1">
              <a:off x="6428374" y="3697328"/>
              <a:ext cx="995363" cy="2537600"/>
            </a:xfrm>
            <a:prstGeom prst="curvedConnector3">
              <a:avLst>
                <a:gd name="adj1" fmla="val 122966"/>
              </a:avLst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Flecha: a la derecha 151">
              <a:extLst>
                <a:ext uri="{FF2B5EF4-FFF2-40B4-BE49-F238E27FC236}">
                  <a16:creationId xmlns:a16="http://schemas.microsoft.com/office/drawing/2014/main" id="{907346D9-914C-37D0-AB77-948EB71AD339}"/>
                </a:ext>
              </a:extLst>
            </p:cNvPr>
            <p:cNvSpPr/>
            <p:nvPr/>
          </p:nvSpPr>
          <p:spPr>
            <a:xfrm rot="16200000">
              <a:off x="3114064" y="4249507"/>
              <a:ext cx="1377984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3" name="Flecha: a la derecha 152">
              <a:extLst>
                <a:ext uri="{FF2B5EF4-FFF2-40B4-BE49-F238E27FC236}">
                  <a16:creationId xmlns:a16="http://schemas.microsoft.com/office/drawing/2014/main" id="{401BF201-0981-85EC-7B84-D206D72A6D94}"/>
                </a:ext>
              </a:extLst>
            </p:cNvPr>
            <p:cNvSpPr/>
            <p:nvPr/>
          </p:nvSpPr>
          <p:spPr>
            <a:xfrm rot="16200000">
              <a:off x="7865588" y="4223787"/>
              <a:ext cx="1377984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4" name="Flecha: a la derecha 153">
              <a:extLst>
                <a:ext uri="{FF2B5EF4-FFF2-40B4-BE49-F238E27FC236}">
                  <a16:creationId xmlns:a16="http://schemas.microsoft.com/office/drawing/2014/main" id="{1CE1ED88-EC2D-19A7-232A-C0CD09083AA1}"/>
                </a:ext>
              </a:extLst>
            </p:cNvPr>
            <p:cNvSpPr/>
            <p:nvPr/>
          </p:nvSpPr>
          <p:spPr>
            <a:xfrm rot="16200000">
              <a:off x="5793745" y="3723582"/>
              <a:ext cx="377577" cy="299987"/>
            </a:xfrm>
            <a:prstGeom prst="rightArrow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55" name="Google Shape;893;p31">
              <a:extLst>
                <a:ext uri="{FF2B5EF4-FFF2-40B4-BE49-F238E27FC236}">
                  <a16:creationId xmlns:a16="http://schemas.microsoft.com/office/drawing/2014/main" id="{C5AC37A8-468A-D7CD-B444-BEE2CDE276A8}"/>
                </a:ext>
              </a:extLst>
            </p:cNvPr>
            <p:cNvSpPr/>
            <p:nvPr/>
          </p:nvSpPr>
          <p:spPr>
            <a:xfrm>
              <a:off x="1865778" y="2065141"/>
              <a:ext cx="8680800" cy="1656900"/>
            </a:xfrm>
            <a:prstGeom prst="parallelogram">
              <a:avLst>
                <a:gd name="adj" fmla="val 103893"/>
              </a:avLst>
            </a:prstGeom>
            <a:solidFill>
              <a:schemeClr val="bg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56" name="Google Shape;1013;p20">
              <a:extLst>
                <a:ext uri="{FF2B5EF4-FFF2-40B4-BE49-F238E27FC236}">
                  <a16:creationId xmlns:a16="http://schemas.microsoft.com/office/drawing/2014/main" id="{01257034-4449-B612-24F0-B6A2DC3228EB}"/>
                </a:ext>
              </a:extLst>
            </p:cNvPr>
            <p:cNvCxnSpPr>
              <a:cxnSpLocks/>
              <a:endCxn id="184" idx="2"/>
            </p:cNvCxnSpPr>
            <p:nvPr/>
          </p:nvCxnSpPr>
          <p:spPr>
            <a:xfrm flipV="1">
              <a:off x="5598953" y="2406522"/>
              <a:ext cx="274879" cy="263185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009;p20">
              <a:extLst>
                <a:ext uri="{FF2B5EF4-FFF2-40B4-BE49-F238E27FC236}">
                  <a16:creationId xmlns:a16="http://schemas.microsoft.com/office/drawing/2014/main" id="{EEB43D65-4C1A-2945-588C-9679436442A6}"/>
                </a:ext>
              </a:extLst>
            </p:cNvPr>
            <p:cNvCxnSpPr/>
            <p:nvPr/>
          </p:nvCxnSpPr>
          <p:spPr>
            <a:xfrm>
              <a:off x="7572916" y="2838015"/>
              <a:ext cx="733200" cy="96000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013;p20">
              <a:extLst>
                <a:ext uri="{FF2B5EF4-FFF2-40B4-BE49-F238E27FC236}">
                  <a16:creationId xmlns:a16="http://schemas.microsoft.com/office/drawing/2014/main" id="{91A1C2AC-4BE3-233A-9048-0FEDAD74FB41}"/>
                </a:ext>
              </a:extLst>
            </p:cNvPr>
            <p:cNvCxnSpPr/>
            <p:nvPr/>
          </p:nvCxnSpPr>
          <p:spPr>
            <a:xfrm rot="10800000" flipH="1">
              <a:off x="4254579" y="2747972"/>
              <a:ext cx="813000" cy="186000"/>
            </a:xfrm>
            <a:prstGeom prst="straightConnector1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9" name="Google Shape;1070;p31">
              <a:extLst>
                <a:ext uri="{FF2B5EF4-FFF2-40B4-BE49-F238E27FC236}">
                  <a16:creationId xmlns:a16="http://schemas.microsoft.com/office/drawing/2014/main" id="{EDD903D1-9A99-E284-AE3B-31B321BB32FF}"/>
                </a:ext>
              </a:extLst>
            </p:cNvPr>
            <p:cNvSpPr/>
            <p:nvPr/>
          </p:nvSpPr>
          <p:spPr>
            <a:xfrm>
              <a:off x="8395061" y="2893710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0" name="Google Shape;935;p31">
              <a:extLst>
                <a:ext uri="{FF2B5EF4-FFF2-40B4-BE49-F238E27FC236}">
                  <a16:creationId xmlns:a16="http://schemas.microsoft.com/office/drawing/2014/main" id="{98BDBAEE-FE92-1B60-0D27-531A2C7EADFD}"/>
                </a:ext>
              </a:extLst>
            </p:cNvPr>
            <p:cNvSpPr/>
            <p:nvPr/>
          </p:nvSpPr>
          <p:spPr>
            <a:xfrm>
              <a:off x="3670661" y="2893710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1" name="Google Shape;936;p31">
              <a:extLst>
                <a:ext uri="{FF2B5EF4-FFF2-40B4-BE49-F238E27FC236}">
                  <a16:creationId xmlns:a16="http://schemas.microsoft.com/office/drawing/2014/main" id="{225F72BF-1B3D-243E-0665-4B1E2B223F71}"/>
                </a:ext>
              </a:extLst>
            </p:cNvPr>
            <p:cNvSpPr/>
            <p:nvPr/>
          </p:nvSpPr>
          <p:spPr>
            <a:xfrm>
              <a:off x="3336534" y="2145323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2" name="Google Shape;937;p31">
              <a:extLst>
                <a:ext uri="{FF2B5EF4-FFF2-40B4-BE49-F238E27FC236}">
                  <a16:creationId xmlns:a16="http://schemas.microsoft.com/office/drawing/2014/main" id="{D5A3E936-D011-A74B-8118-E72A379647AD}"/>
                </a:ext>
              </a:extLst>
            </p:cNvPr>
            <p:cNvSpPr/>
            <p:nvPr/>
          </p:nvSpPr>
          <p:spPr>
            <a:xfrm>
              <a:off x="3398133" y="2238512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3" name="Google Shape;942;p31">
              <a:extLst>
                <a:ext uri="{FF2B5EF4-FFF2-40B4-BE49-F238E27FC236}">
                  <a16:creationId xmlns:a16="http://schemas.microsoft.com/office/drawing/2014/main" id="{440E921D-BD92-9C4B-4D2D-9EE5C0C2552E}"/>
                </a:ext>
              </a:extLst>
            </p:cNvPr>
            <p:cNvSpPr txBox="1"/>
            <p:nvPr/>
          </p:nvSpPr>
          <p:spPr>
            <a:xfrm>
              <a:off x="3574380" y="2371902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1</a:t>
              </a:r>
            </a:p>
          </p:txBody>
        </p:sp>
        <p:sp>
          <p:nvSpPr>
            <p:cNvPr id="164" name="Google Shape;943;p31">
              <a:extLst>
                <a:ext uri="{FF2B5EF4-FFF2-40B4-BE49-F238E27FC236}">
                  <a16:creationId xmlns:a16="http://schemas.microsoft.com/office/drawing/2014/main" id="{C0906B9C-D2BB-45A8-4F04-71C6C3642B3E}"/>
                </a:ext>
              </a:extLst>
            </p:cNvPr>
            <p:cNvSpPr/>
            <p:nvPr/>
          </p:nvSpPr>
          <p:spPr>
            <a:xfrm>
              <a:off x="3574509" y="2339552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65" name="Google Shape;944;p31">
              <a:extLst>
                <a:ext uri="{FF2B5EF4-FFF2-40B4-BE49-F238E27FC236}">
                  <a16:creationId xmlns:a16="http://schemas.microsoft.com/office/drawing/2014/main" id="{074CC39F-89E1-DEDE-AE85-353FBCE53BBA}"/>
                </a:ext>
              </a:extLst>
            </p:cNvPr>
            <p:cNvCxnSpPr/>
            <p:nvPr/>
          </p:nvCxnSpPr>
          <p:spPr>
            <a:xfrm>
              <a:off x="4156344" y="234643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945;p31">
              <a:extLst>
                <a:ext uri="{FF2B5EF4-FFF2-40B4-BE49-F238E27FC236}">
                  <a16:creationId xmlns:a16="http://schemas.microsoft.com/office/drawing/2014/main" id="{DBBDDDBD-93AC-2866-958A-625D4F0585AE}"/>
                </a:ext>
              </a:extLst>
            </p:cNvPr>
            <p:cNvCxnSpPr/>
            <p:nvPr/>
          </p:nvCxnSpPr>
          <p:spPr>
            <a:xfrm flipH="1">
              <a:off x="4156793" y="234690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7" name="Google Shape;946;p31">
              <a:extLst>
                <a:ext uri="{FF2B5EF4-FFF2-40B4-BE49-F238E27FC236}">
                  <a16:creationId xmlns:a16="http://schemas.microsoft.com/office/drawing/2014/main" id="{4CC0C9EE-EF7F-80D4-60AE-6247BB522AD2}"/>
                </a:ext>
              </a:extLst>
            </p:cNvPr>
            <p:cNvSpPr/>
            <p:nvPr/>
          </p:nvSpPr>
          <p:spPr>
            <a:xfrm>
              <a:off x="3413263" y="2827748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68" name="Google Shape;947;p31">
              <a:extLst>
                <a:ext uri="{FF2B5EF4-FFF2-40B4-BE49-F238E27FC236}">
                  <a16:creationId xmlns:a16="http://schemas.microsoft.com/office/drawing/2014/main" id="{5B45DBE7-43EA-DA10-BA5D-D2C06AE14F9B}"/>
                </a:ext>
              </a:extLst>
            </p:cNvPr>
            <p:cNvSpPr/>
            <p:nvPr/>
          </p:nvSpPr>
          <p:spPr>
            <a:xfrm>
              <a:off x="3422840" y="283801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69" name="Google Shape;1069;p31">
              <a:extLst>
                <a:ext uri="{FF2B5EF4-FFF2-40B4-BE49-F238E27FC236}">
                  <a16:creationId xmlns:a16="http://schemas.microsoft.com/office/drawing/2014/main" id="{AF7BD00E-24AF-3829-2616-39BE117A23B5}"/>
                </a:ext>
              </a:extLst>
            </p:cNvPr>
            <p:cNvCxnSpPr/>
            <p:nvPr/>
          </p:nvCxnSpPr>
          <p:spPr>
            <a:xfrm>
              <a:off x="8111161" y="2168351"/>
              <a:ext cx="0" cy="41280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0" name="Google Shape;1071;p31">
              <a:extLst>
                <a:ext uri="{FF2B5EF4-FFF2-40B4-BE49-F238E27FC236}">
                  <a16:creationId xmlns:a16="http://schemas.microsoft.com/office/drawing/2014/main" id="{3DCF6C59-4C03-E26F-421D-5BDE450E57AF}"/>
                </a:ext>
              </a:extLst>
            </p:cNvPr>
            <p:cNvSpPr/>
            <p:nvPr/>
          </p:nvSpPr>
          <p:spPr>
            <a:xfrm>
              <a:off x="8060934" y="2145323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1" name="Google Shape;1072;p31">
              <a:extLst>
                <a:ext uri="{FF2B5EF4-FFF2-40B4-BE49-F238E27FC236}">
                  <a16:creationId xmlns:a16="http://schemas.microsoft.com/office/drawing/2014/main" id="{2014E59E-7043-E3A6-080B-0DF5E05101E5}"/>
                </a:ext>
              </a:extLst>
            </p:cNvPr>
            <p:cNvSpPr/>
            <p:nvPr/>
          </p:nvSpPr>
          <p:spPr>
            <a:xfrm>
              <a:off x="8122533" y="2238512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2" name="Google Shape;1073;p31">
              <a:extLst>
                <a:ext uri="{FF2B5EF4-FFF2-40B4-BE49-F238E27FC236}">
                  <a16:creationId xmlns:a16="http://schemas.microsoft.com/office/drawing/2014/main" id="{D3BFE0DA-57EB-E79F-8237-DFE5534C9CAD}"/>
                </a:ext>
              </a:extLst>
            </p:cNvPr>
            <p:cNvSpPr txBox="1"/>
            <p:nvPr/>
          </p:nvSpPr>
          <p:spPr>
            <a:xfrm>
              <a:off x="8298780" y="2371902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2</a:t>
              </a:r>
            </a:p>
          </p:txBody>
        </p:sp>
        <p:sp>
          <p:nvSpPr>
            <p:cNvPr id="173" name="Google Shape;1074;p31">
              <a:extLst>
                <a:ext uri="{FF2B5EF4-FFF2-40B4-BE49-F238E27FC236}">
                  <a16:creationId xmlns:a16="http://schemas.microsoft.com/office/drawing/2014/main" id="{A789EEE2-FC2A-3990-2497-08256D2E70C5}"/>
                </a:ext>
              </a:extLst>
            </p:cNvPr>
            <p:cNvSpPr/>
            <p:nvPr/>
          </p:nvSpPr>
          <p:spPr>
            <a:xfrm>
              <a:off x="8298909" y="2339552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74" name="Google Shape;1075;p31">
              <a:extLst>
                <a:ext uri="{FF2B5EF4-FFF2-40B4-BE49-F238E27FC236}">
                  <a16:creationId xmlns:a16="http://schemas.microsoft.com/office/drawing/2014/main" id="{DEB482C0-5D2E-8AF5-8493-1E0AEFB865C5}"/>
                </a:ext>
              </a:extLst>
            </p:cNvPr>
            <p:cNvCxnSpPr/>
            <p:nvPr/>
          </p:nvCxnSpPr>
          <p:spPr>
            <a:xfrm>
              <a:off x="8880744" y="2346437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076;p31">
              <a:extLst>
                <a:ext uri="{FF2B5EF4-FFF2-40B4-BE49-F238E27FC236}">
                  <a16:creationId xmlns:a16="http://schemas.microsoft.com/office/drawing/2014/main" id="{6E1BCC2E-7F50-D35D-FD62-491F9D5F6050}"/>
                </a:ext>
              </a:extLst>
            </p:cNvPr>
            <p:cNvCxnSpPr/>
            <p:nvPr/>
          </p:nvCxnSpPr>
          <p:spPr>
            <a:xfrm flipH="1">
              <a:off x="8881193" y="2346902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6" name="Google Shape;1077;p31">
              <a:extLst>
                <a:ext uri="{FF2B5EF4-FFF2-40B4-BE49-F238E27FC236}">
                  <a16:creationId xmlns:a16="http://schemas.microsoft.com/office/drawing/2014/main" id="{A9E12641-4371-5812-B6E0-CCDE14D5A797}"/>
                </a:ext>
              </a:extLst>
            </p:cNvPr>
            <p:cNvSpPr/>
            <p:nvPr/>
          </p:nvSpPr>
          <p:spPr>
            <a:xfrm>
              <a:off x="8137663" y="2827748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7" name="Google Shape;1078;p31">
              <a:extLst>
                <a:ext uri="{FF2B5EF4-FFF2-40B4-BE49-F238E27FC236}">
                  <a16:creationId xmlns:a16="http://schemas.microsoft.com/office/drawing/2014/main" id="{BE10931D-5FC6-3637-CF87-CF4A8334D018}"/>
                </a:ext>
              </a:extLst>
            </p:cNvPr>
            <p:cNvSpPr/>
            <p:nvPr/>
          </p:nvSpPr>
          <p:spPr>
            <a:xfrm>
              <a:off x="8147240" y="2838015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8" name="Google Shape;1015;p20">
              <a:extLst>
                <a:ext uri="{FF2B5EF4-FFF2-40B4-BE49-F238E27FC236}">
                  <a16:creationId xmlns:a16="http://schemas.microsoft.com/office/drawing/2014/main" id="{C8A484E6-DF6F-F613-B5FD-337543575F85}"/>
                </a:ext>
              </a:extLst>
            </p:cNvPr>
            <p:cNvSpPr/>
            <p:nvPr/>
          </p:nvSpPr>
          <p:spPr>
            <a:xfrm>
              <a:off x="4965523" y="2524035"/>
              <a:ext cx="697500" cy="262500"/>
            </a:xfrm>
            <a:prstGeom prst="ellipse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79" name="Google Shape;1010;p20">
              <a:extLst>
                <a:ext uri="{FF2B5EF4-FFF2-40B4-BE49-F238E27FC236}">
                  <a16:creationId xmlns:a16="http://schemas.microsoft.com/office/drawing/2014/main" id="{1B30EAB4-C42C-A244-A984-07832DB99E8A}"/>
                </a:ext>
              </a:extLst>
            </p:cNvPr>
            <p:cNvSpPr/>
            <p:nvPr/>
          </p:nvSpPr>
          <p:spPr>
            <a:xfrm>
              <a:off x="5541016" y="2562915"/>
              <a:ext cx="2031900" cy="550200"/>
            </a:xfrm>
            <a:prstGeom prst="ellipse">
              <a:avLst/>
            </a:prstGeom>
            <a:noFill/>
            <a:ln w="2857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0" name="Google Shape;1026;p20">
              <a:extLst>
                <a:ext uri="{FF2B5EF4-FFF2-40B4-BE49-F238E27FC236}">
                  <a16:creationId xmlns:a16="http://schemas.microsoft.com/office/drawing/2014/main" id="{A5392BAF-C2B5-102F-04E6-F8CBA8D6A6BE}"/>
                </a:ext>
              </a:extLst>
            </p:cNvPr>
            <p:cNvSpPr/>
            <p:nvPr/>
          </p:nvSpPr>
          <p:spPr>
            <a:xfrm>
              <a:off x="5476291" y="25368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1" name="Google Shape;1027;p20">
              <a:extLst>
                <a:ext uri="{FF2B5EF4-FFF2-40B4-BE49-F238E27FC236}">
                  <a16:creationId xmlns:a16="http://schemas.microsoft.com/office/drawing/2014/main" id="{342876DF-47F5-BF85-3838-0D7933D376E3}"/>
                </a:ext>
              </a:extLst>
            </p:cNvPr>
            <p:cNvSpPr/>
            <p:nvPr/>
          </p:nvSpPr>
          <p:spPr>
            <a:xfrm>
              <a:off x="7437351" y="26892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2" name="Google Shape;1030;p20">
              <a:extLst>
                <a:ext uri="{FF2B5EF4-FFF2-40B4-BE49-F238E27FC236}">
                  <a16:creationId xmlns:a16="http://schemas.microsoft.com/office/drawing/2014/main" id="{7A4E8476-3055-68C5-0CC6-D3E37CEAE2FA}"/>
                </a:ext>
              </a:extLst>
            </p:cNvPr>
            <p:cNvSpPr/>
            <p:nvPr/>
          </p:nvSpPr>
          <p:spPr>
            <a:xfrm>
              <a:off x="6141951" y="29178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3" name="Google Shape;1031;p20">
              <a:extLst>
                <a:ext uri="{FF2B5EF4-FFF2-40B4-BE49-F238E27FC236}">
                  <a16:creationId xmlns:a16="http://schemas.microsoft.com/office/drawing/2014/main" id="{B8FFED07-FAFA-3BA5-7148-08BA9130C8CA}"/>
                </a:ext>
              </a:extLst>
            </p:cNvPr>
            <p:cNvSpPr/>
            <p:nvPr/>
          </p:nvSpPr>
          <p:spPr>
            <a:xfrm>
              <a:off x="4922751" y="2613063"/>
              <a:ext cx="255300" cy="227100"/>
            </a:xfrm>
            <a:prstGeom prst="cube">
              <a:avLst>
                <a:gd name="adj" fmla="val 25000"/>
              </a:avLst>
            </a:pr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4" name="Google Shape;935;p31">
              <a:extLst>
                <a:ext uri="{FF2B5EF4-FFF2-40B4-BE49-F238E27FC236}">
                  <a16:creationId xmlns:a16="http://schemas.microsoft.com/office/drawing/2014/main" id="{B0866389-EAAF-AD57-7F4C-0FE15EF26288}"/>
                </a:ext>
              </a:extLst>
            </p:cNvPr>
            <p:cNvSpPr/>
            <p:nvPr/>
          </p:nvSpPr>
          <p:spPr>
            <a:xfrm>
              <a:off x="5873832" y="2323254"/>
              <a:ext cx="469800" cy="117000"/>
            </a:xfrm>
            <a:prstGeom prst="cube">
              <a:avLst>
                <a:gd name="adj" fmla="val 42339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5" name="Google Shape;936;p31">
              <a:extLst>
                <a:ext uri="{FF2B5EF4-FFF2-40B4-BE49-F238E27FC236}">
                  <a16:creationId xmlns:a16="http://schemas.microsoft.com/office/drawing/2014/main" id="{1EB3730B-0003-5DDF-328B-FE5CFB4A4203}"/>
                </a:ext>
              </a:extLst>
            </p:cNvPr>
            <p:cNvSpPr/>
            <p:nvPr/>
          </p:nvSpPr>
          <p:spPr>
            <a:xfrm>
              <a:off x="5539705" y="1574867"/>
              <a:ext cx="1137900" cy="784800"/>
            </a:xfrm>
            <a:prstGeom prst="cube">
              <a:avLst>
                <a:gd name="adj" fmla="val 4865"/>
              </a:avLst>
            </a:prstGeom>
            <a:solidFill>
              <a:srgbClr val="F3F3F3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6" name="Google Shape;937;p31">
              <a:extLst>
                <a:ext uri="{FF2B5EF4-FFF2-40B4-BE49-F238E27FC236}">
                  <a16:creationId xmlns:a16="http://schemas.microsoft.com/office/drawing/2014/main" id="{A761F16D-49BC-09E8-87D4-6CB1C13D65F9}"/>
                </a:ext>
              </a:extLst>
            </p:cNvPr>
            <p:cNvSpPr/>
            <p:nvPr/>
          </p:nvSpPr>
          <p:spPr>
            <a:xfrm>
              <a:off x="5601304" y="1668056"/>
              <a:ext cx="971400" cy="632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87" name="Google Shape;942;p31">
              <a:extLst>
                <a:ext uri="{FF2B5EF4-FFF2-40B4-BE49-F238E27FC236}">
                  <a16:creationId xmlns:a16="http://schemas.microsoft.com/office/drawing/2014/main" id="{22CA6A7D-3E41-E7AC-03DE-33F696B55C58}"/>
                </a:ext>
              </a:extLst>
            </p:cNvPr>
            <p:cNvSpPr txBox="1"/>
            <p:nvPr/>
          </p:nvSpPr>
          <p:spPr>
            <a:xfrm>
              <a:off x="5777551" y="1801446"/>
              <a:ext cx="618600" cy="384900"/>
            </a:xfrm>
            <a:prstGeom prst="rect">
              <a:avLst/>
            </a:pr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noProof="0" dirty="0">
                  <a:latin typeface="Times New Roman"/>
                  <a:ea typeface="Times New Roman"/>
                  <a:cs typeface="Times New Roman"/>
                  <a:sym typeface="Times New Roman"/>
                </a:rPr>
                <a:t>App 3</a:t>
              </a:r>
            </a:p>
          </p:txBody>
        </p:sp>
        <p:sp>
          <p:nvSpPr>
            <p:cNvPr id="188" name="Google Shape;943;p31">
              <a:extLst>
                <a:ext uri="{FF2B5EF4-FFF2-40B4-BE49-F238E27FC236}">
                  <a16:creationId xmlns:a16="http://schemas.microsoft.com/office/drawing/2014/main" id="{CA47441C-3EAF-D874-B74F-FD388EB31BDA}"/>
                </a:ext>
              </a:extLst>
            </p:cNvPr>
            <p:cNvSpPr/>
            <p:nvPr/>
          </p:nvSpPr>
          <p:spPr>
            <a:xfrm>
              <a:off x="5777680" y="1769096"/>
              <a:ext cx="6186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cxnSp>
          <p:nvCxnSpPr>
            <p:cNvPr id="189" name="Google Shape;944;p31">
              <a:extLst>
                <a:ext uri="{FF2B5EF4-FFF2-40B4-BE49-F238E27FC236}">
                  <a16:creationId xmlns:a16="http://schemas.microsoft.com/office/drawing/2014/main" id="{1A2E7E6F-60A4-0A23-3809-35734C55D79E}"/>
                </a:ext>
              </a:extLst>
            </p:cNvPr>
            <p:cNvCxnSpPr/>
            <p:nvPr/>
          </p:nvCxnSpPr>
          <p:spPr>
            <a:xfrm>
              <a:off x="6359515" y="1775981"/>
              <a:ext cx="18900" cy="189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945;p31">
              <a:extLst>
                <a:ext uri="{FF2B5EF4-FFF2-40B4-BE49-F238E27FC236}">
                  <a16:creationId xmlns:a16="http://schemas.microsoft.com/office/drawing/2014/main" id="{EFCDA60E-BA81-CA4D-A51F-F40E9861844B}"/>
                </a:ext>
              </a:extLst>
            </p:cNvPr>
            <p:cNvCxnSpPr/>
            <p:nvPr/>
          </p:nvCxnSpPr>
          <p:spPr>
            <a:xfrm flipH="1">
              <a:off x="6359964" y="1776446"/>
              <a:ext cx="18000" cy="180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1" name="Google Shape;946;p31">
              <a:extLst>
                <a:ext uri="{FF2B5EF4-FFF2-40B4-BE49-F238E27FC236}">
                  <a16:creationId xmlns:a16="http://schemas.microsoft.com/office/drawing/2014/main" id="{4758289A-243F-2A48-AD85-EE7A1D3FC8EE}"/>
                </a:ext>
              </a:extLst>
            </p:cNvPr>
            <p:cNvSpPr/>
            <p:nvPr/>
          </p:nvSpPr>
          <p:spPr>
            <a:xfrm>
              <a:off x="5616434" y="2257292"/>
              <a:ext cx="941700" cy="32100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  <p:sp>
          <p:nvSpPr>
            <p:cNvPr id="192" name="Google Shape;947;p31">
              <a:extLst>
                <a:ext uri="{FF2B5EF4-FFF2-40B4-BE49-F238E27FC236}">
                  <a16:creationId xmlns:a16="http://schemas.microsoft.com/office/drawing/2014/main" id="{9D3A4757-FEE6-3FA1-B41A-5012994A6CBE}"/>
                </a:ext>
              </a:extLst>
            </p:cNvPr>
            <p:cNvSpPr/>
            <p:nvPr/>
          </p:nvSpPr>
          <p:spPr>
            <a:xfrm>
              <a:off x="5626011" y="2267559"/>
              <a:ext cx="66000" cy="12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noProof="0" dirty="0"/>
            </a:p>
          </p:txBody>
        </p:sp>
      </p:grpSp>
      <p:pic>
        <p:nvPicPr>
          <p:cNvPr id="13" name="Imagen 12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5C4C59A7-E7B6-7089-4C20-D6C703C21E21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3579" y="4437284"/>
            <a:ext cx="2217031" cy="930582"/>
          </a:xfrm>
          <a:prstGeom prst="rect">
            <a:avLst/>
          </a:prstGeom>
        </p:spPr>
      </p:pic>
      <p:pic>
        <p:nvPicPr>
          <p:cNvPr id="15" name="Imagen 1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97B26408-BB93-7085-BDE7-02B8AE74383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28888" y="3429000"/>
            <a:ext cx="2217031" cy="93058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AC0E828-A8FB-E8E0-8151-C4C9042AB4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472" y="2420716"/>
            <a:ext cx="6163990" cy="2261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2609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26164-261E-CDA1-0915-A82FB41D9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DBC21E3B-D3EC-EB37-270A-CB6A804D35E8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D443F96-7DE7-33EA-4401-5182CD036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A917BC6-8BA6-6832-4AA6-586F4C80D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A2088C22-5654-F191-78BA-84C8F900C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5B3A1ABF-7F1E-28FF-C0F1-3C653FF78601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CBFA91D1-203F-6240-9051-2B3D0ADA3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799FA1-DD06-E1B4-F14D-F98916FE686D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545D9A9-71A5-0A63-5CFC-D224ABD9E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DD326035-9F49-139A-A42C-548A2021D74E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Distribución cuántica de clave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11" name="Imagen 10" descr="Q*Bird - Quantum Internet Alliance">
            <a:extLst>
              <a:ext uri="{FF2B5EF4-FFF2-40B4-BE49-F238E27FC236}">
                <a16:creationId xmlns:a16="http://schemas.microsoft.com/office/drawing/2014/main" id="{590BFF3A-72DF-E306-5EAA-246392013E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636" b="12744"/>
          <a:stretch/>
        </p:blipFill>
        <p:spPr>
          <a:xfrm>
            <a:off x="1221277" y="4759520"/>
            <a:ext cx="1895708" cy="87192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9660959-9A6B-5677-F645-FC948D6ED55A}"/>
              </a:ext>
            </a:extLst>
          </p:cNvPr>
          <p:cNvSpPr txBox="1"/>
          <p:nvPr/>
        </p:nvSpPr>
        <p:spPr>
          <a:xfrm>
            <a:off x="329675" y="739112"/>
            <a:ext cx="868680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,Sans-Serif"/>
              <a:buChar char="•"/>
            </a:pPr>
            <a:r>
              <a:rPr lang="en-GB" sz="2400" noProof="0" dirty="0">
                <a:latin typeface="Arial"/>
                <a:cs typeface="Arial"/>
              </a:rPr>
              <a:t>Sistemas QKD de variable discrete </a:t>
            </a:r>
            <a:r>
              <a:rPr lang="en-GB" sz="2400" noProof="0" dirty="0">
                <a:latin typeface="Arial"/>
                <a:ea typeface="+mn-lt"/>
                <a:cs typeface="+mn-lt"/>
              </a:rPr>
              <a:t>—«</a:t>
            </a:r>
            <a:r>
              <a:rPr lang="en-GB" sz="2400" noProof="0" dirty="0" err="1">
                <a:latin typeface="Arial"/>
                <a:ea typeface="+mn-lt"/>
                <a:cs typeface="+mn-lt"/>
              </a:rPr>
              <a:t>los</a:t>
            </a:r>
            <a:r>
              <a:rPr lang="en-GB" sz="2400" noProof="0" dirty="0">
                <a:latin typeface="Arial"/>
                <a:ea typeface="+mn-lt"/>
                <a:cs typeface="+mn-lt"/>
              </a:rPr>
              <a:t> </a:t>
            </a:r>
            <a:r>
              <a:rPr lang="en-GB" sz="2400" noProof="0" dirty="0" err="1">
                <a:latin typeface="Arial"/>
                <a:ea typeface="+mn-lt"/>
                <a:cs typeface="+mn-lt"/>
              </a:rPr>
              <a:t>normales</a:t>
            </a:r>
            <a:r>
              <a:rPr lang="en-GB" sz="2400" noProof="0" dirty="0">
                <a:latin typeface="Arial"/>
                <a:ea typeface="+mn-lt"/>
                <a:cs typeface="+mn-lt"/>
              </a:rPr>
              <a:t>»—.</a:t>
            </a:r>
            <a:endParaRPr lang="en-GB" sz="2400" noProof="0" dirty="0">
              <a:latin typeface="Arial"/>
              <a:cs typeface="Calibri"/>
            </a:endParaRPr>
          </a:p>
          <a:p>
            <a:pPr algn="r"/>
            <a:r>
              <a:rPr lang="en-GB" sz="2400" noProof="0" dirty="0">
                <a:latin typeface="Arial"/>
                <a:ea typeface="+mn-lt"/>
                <a:cs typeface="+mn-lt"/>
              </a:rPr>
              <a:t>(~150,000 €/u)   </a:t>
            </a:r>
            <a:endParaRPr lang="en-GB" noProof="0" dirty="0">
              <a:latin typeface="Arial"/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endParaRPr lang="en-GB" sz="2400" noProof="0" dirty="0">
              <a:latin typeface="Arial"/>
              <a:ea typeface="Calibri" panose="020F0502020204030204"/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endParaRPr lang="en-GB" sz="2400" noProof="0" dirty="0">
              <a:latin typeface="Arial"/>
              <a:ea typeface="Calibri" panose="020F0502020204030204"/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Sistemas QKD de variable continua</a:t>
            </a:r>
            <a:r>
              <a:rPr lang="en-GB" sz="2400" noProof="0" dirty="0">
                <a:latin typeface="Arial"/>
                <a:ea typeface="+mn-lt"/>
                <a:cs typeface="Arial"/>
              </a:rPr>
              <a:t> </a:t>
            </a:r>
            <a:r>
              <a:rPr lang="en-GB" sz="2400" noProof="0" dirty="0">
                <a:latin typeface="Arial"/>
                <a:ea typeface="+mn-lt"/>
                <a:cs typeface="+mn-lt"/>
              </a:rPr>
              <a:t>—«</a:t>
            </a:r>
            <a:r>
              <a:rPr lang="en-GB" sz="2400" noProof="0" dirty="0" err="1">
                <a:latin typeface="Arial"/>
                <a:ea typeface="+mn-lt"/>
                <a:cs typeface="+mn-lt"/>
              </a:rPr>
              <a:t>los</a:t>
            </a:r>
            <a:r>
              <a:rPr lang="en-GB" sz="2400" noProof="0" dirty="0">
                <a:latin typeface="Arial"/>
                <a:ea typeface="+mn-lt"/>
                <a:cs typeface="+mn-lt"/>
              </a:rPr>
              <a:t> de </a:t>
            </a:r>
            <a:r>
              <a:rPr lang="en-GB" sz="2400" noProof="0" dirty="0" err="1">
                <a:latin typeface="Arial"/>
                <a:ea typeface="+mn-lt"/>
                <a:cs typeface="+mn-lt"/>
              </a:rPr>
              <a:t>teleco</a:t>
            </a:r>
            <a:r>
              <a:rPr lang="en-GB" sz="2400" noProof="0" dirty="0">
                <a:latin typeface="Arial"/>
                <a:ea typeface="+mn-lt"/>
                <a:cs typeface="+mn-lt"/>
              </a:rPr>
              <a:t>»—.</a:t>
            </a:r>
            <a:endParaRPr lang="en-GB" sz="2400" noProof="0" dirty="0">
              <a:latin typeface="Arial"/>
              <a:ea typeface="+mn-lt"/>
              <a:cs typeface="Arial"/>
            </a:endParaRPr>
          </a:p>
          <a:p>
            <a:pPr algn="r"/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 </a:t>
            </a:r>
            <a:r>
              <a:rPr lang="en-GB" sz="2400" noProof="0" dirty="0">
                <a:latin typeface="Arial"/>
                <a:ea typeface="+mn-lt"/>
                <a:cs typeface="+mn-lt"/>
              </a:rPr>
              <a:t>(~150,000 €/u)</a:t>
            </a:r>
            <a:r>
              <a:rPr lang="en-GB" sz="2400" noProof="0" dirty="0">
                <a:latin typeface="Arial"/>
                <a:ea typeface="+mn-lt"/>
                <a:cs typeface="Calibri"/>
              </a:rPr>
              <a:t>   </a:t>
            </a:r>
            <a:endParaRPr lang="en-GB" sz="2400" noProof="0" dirty="0">
              <a:latin typeface="Arial"/>
              <a:cs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38F4CC2-BC62-468F-EDD0-1930BB6039E0}"/>
              </a:ext>
            </a:extLst>
          </p:cNvPr>
          <p:cNvSpPr txBox="1"/>
          <p:nvPr/>
        </p:nvSpPr>
        <p:spPr>
          <a:xfrm>
            <a:off x="329674" y="3448857"/>
            <a:ext cx="440820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,Sans-Serif"/>
              <a:buChar char="•"/>
            </a:pP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Sistemas MDI-QKD</a:t>
            </a:r>
            <a:br>
              <a:rPr lang="en-GB" sz="2400" noProof="0" dirty="0">
                <a:latin typeface="Arial"/>
                <a:ea typeface="Calibri" panose="020F0502020204030204"/>
                <a:cs typeface="Arial"/>
              </a:rPr>
            </a:b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—«</a:t>
            </a:r>
            <a:r>
              <a:rPr lang="en-GB" sz="2400" noProof="0" dirty="0" err="1">
                <a:latin typeface="Arial"/>
                <a:ea typeface="Calibri" panose="020F0502020204030204"/>
                <a:cs typeface="Arial"/>
              </a:rPr>
              <a:t>los</a:t>
            </a: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 MDI»—.</a:t>
            </a:r>
            <a:endParaRPr lang="en-GB" noProof="0" dirty="0"/>
          </a:p>
          <a:p>
            <a:pPr algn="r"/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(&gt;&gt; 350,000 €/u)   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C36C582-774E-830E-69C7-A9F2A025A220}"/>
              </a:ext>
            </a:extLst>
          </p:cNvPr>
          <p:cNvSpPr txBox="1"/>
          <p:nvPr/>
        </p:nvSpPr>
        <p:spPr>
          <a:xfrm>
            <a:off x="4734405" y="3448856"/>
            <a:ext cx="396215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,Sans-Serif"/>
              <a:buChar char="•"/>
            </a:pP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Sistemas QKD de </a:t>
            </a:r>
            <a:r>
              <a:rPr lang="en-GB" sz="2400" noProof="0" dirty="0" err="1">
                <a:latin typeface="Arial"/>
                <a:ea typeface="Calibri" panose="020F0502020204030204"/>
                <a:cs typeface="Arial"/>
              </a:rPr>
              <a:t>entrelazamiento</a:t>
            </a: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 </a:t>
            </a:r>
            <a:r>
              <a:rPr lang="en-GB" sz="2400" noProof="0" dirty="0" err="1">
                <a:latin typeface="Arial"/>
                <a:ea typeface="Calibri" panose="020F0502020204030204"/>
                <a:cs typeface="Arial"/>
              </a:rPr>
              <a:t>cuántico</a:t>
            </a:r>
            <a:br>
              <a:rPr lang="en-GB" sz="2400" noProof="0" dirty="0">
                <a:latin typeface="Arial"/>
                <a:ea typeface="Calibri" panose="020F0502020204030204"/>
                <a:cs typeface="Arial"/>
              </a:rPr>
            </a:b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—«</a:t>
            </a:r>
            <a:r>
              <a:rPr lang="en-GB" sz="2400" noProof="0" dirty="0" err="1">
                <a:latin typeface="Arial"/>
                <a:ea typeface="Calibri" panose="020F0502020204030204"/>
                <a:cs typeface="Arial"/>
              </a:rPr>
              <a:t>los</a:t>
            </a: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 del </a:t>
            </a:r>
            <a:r>
              <a:rPr lang="en-GB" sz="2400" noProof="0" dirty="0" err="1">
                <a:latin typeface="Arial"/>
                <a:ea typeface="Calibri" panose="020F0502020204030204"/>
                <a:cs typeface="Arial"/>
              </a:rPr>
              <a:t>futuro</a:t>
            </a:r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»—.</a:t>
            </a:r>
            <a:endParaRPr lang="en-GB" noProof="0" dirty="0">
              <a:cs typeface="Calibri" panose="020F0502020204030204"/>
            </a:endParaRPr>
          </a:p>
          <a:p>
            <a:pPr algn="r"/>
            <a:r>
              <a:rPr lang="en-GB" sz="2400" noProof="0" dirty="0">
                <a:latin typeface="Arial"/>
                <a:ea typeface="Calibri" panose="020F0502020204030204"/>
                <a:cs typeface="Arial"/>
              </a:rPr>
              <a:t>(&gt;&gt; 350,000 €/u)   </a:t>
            </a:r>
          </a:p>
        </p:txBody>
      </p:sp>
      <p:pic>
        <p:nvPicPr>
          <p:cNvPr id="15" name="Imagen 14" descr="Quantum Optics Jena ‣ QBN - Quantum Business Network">
            <a:extLst>
              <a:ext uri="{FF2B5EF4-FFF2-40B4-BE49-F238E27FC236}">
                <a16:creationId xmlns:a16="http://schemas.microsoft.com/office/drawing/2014/main" id="{0B93E044-7FD1-3D4B-BC01-8D0E3C3B248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0653" y="5049058"/>
            <a:ext cx="2297152" cy="613319"/>
          </a:xfrm>
          <a:prstGeom prst="rect">
            <a:avLst/>
          </a:prstGeom>
        </p:spPr>
      </p:pic>
      <p:pic>
        <p:nvPicPr>
          <p:cNvPr id="16" name="Imagen 15" descr="Quantum Industries">
            <a:extLst>
              <a:ext uri="{FF2B5EF4-FFF2-40B4-BE49-F238E27FC236}">
                <a16:creationId xmlns:a16="http://schemas.microsoft.com/office/drawing/2014/main" id="{3D8D63C9-5E4D-16FF-0430-CA838B07B42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804" y="4664394"/>
            <a:ext cx="1538868" cy="1326888"/>
          </a:xfrm>
          <a:prstGeom prst="rect">
            <a:avLst/>
          </a:prstGeom>
        </p:spPr>
      </p:pic>
      <p:pic>
        <p:nvPicPr>
          <p:cNvPr id="19" name="Imagen 18" descr="ID Quantique - Wikipedia">
            <a:extLst>
              <a:ext uri="{FF2B5EF4-FFF2-40B4-BE49-F238E27FC236}">
                <a16:creationId xmlns:a16="http://schemas.microsoft.com/office/drawing/2014/main" id="{C6C24C65-C7C6-26FE-312C-E2827398144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12" y="1161740"/>
            <a:ext cx="1229365" cy="1239525"/>
          </a:xfrm>
          <a:prstGeom prst="rect">
            <a:avLst/>
          </a:prstGeom>
        </p:spPr>
      </p:pic>
      <p:pic>
        <p:nvPicPr>
          <p:cNvPr id="20" name="Imagen 19" descr="Quantum Key Distribution - LuxQuanta">
            <a:extLst>
              <a:ext uri="{FF2B5EF4-FFF2-40B4-BE49-F238E27FC236}">
                <a16:creationId xmlns:a16="http://schemas.microsoft.com/office/drawing/2014/main" id="{65F8CE31-6B29-0460-FC1A-8C4F25B32D6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8935" y="2720312"/>
            <a:ext cx="2675811" cy="603374"/>
          </a:xfrm>
          <a:prstGeom prst="rect">
            <a:avLst/>
          </a:prstGeom>
        </p:spPr>
      </p:pic>
      <p:pic>
        <p:nvPicPr>
          <p:cNvPr id="21" name="Imagen 20" descr="KEEQuant GmbH ‣ QBN - Quantum Business Network">
            <a:extLst>
              <a:ext uri="{FF2B5EF4-FFF2-40B4-BE49-F238E27FC236}">
                <a16:creationId xmlns:a16="http://schemas.microsoft.com/office/drawing/2014/main" id="{03910D92-EE77-CF47-1931-E11F90CCA5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0065" y="2744163"/>
            <a:ext cx="2385060" cy="594360"/>
          </a:xfrm>
          <a:prstGeom prst="rect">
            <a:avLst/>
          </a:prstGeom>
        </p:spPr>
      </p:pic>
      <p:pic>
        <p:nvPicPr>
          <p:cNvPr id="221" name="Imagen 220" descr="HEQA Security (formerly QuantLR)">
            <a:extLst>
              <a:ext uri="{FF2B5EF4-FFF2-40B4-BE49-F238E27FC236}">
                <a16:creationId xmlns:a16="http://schemas.microsoft.com/office/drawing/2014/main" id="{1C2AC27A-44C9-EB12-C896-C96EB4D91AA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333"/>
          <a:stretch/>
        </p:blipFill>
        <p:spPr>
          <a:xfrm>
            <a:off x="1894315" y="1436063"/>
            <a:ext cx="1402081" cy="690880"/>
          </a:xfrm>
          <a:prstGeom prst="rect">
            <a:avLst/>
          </a:prstGeom>
        </p:spPr>
      </p:pic>
      <p:pic>
        <p:nvPicPr>
          <p:cNvPr id="222" name="Imagen 221" descr="Telsy ecosystem - Telsy">
            <a:extLst>
              <a:ext uri="{FF2B5EF4-FFF2-40B4-BE49-F238E27FC236}">
                <a16:creationId xmlns:a16="http://schemas.microsoft.com/office/drawing/2014/main" id="{9528CEE2-6AE6-FF66-EAD3-04EE08540AA4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35"/>
          <a:stretch/>
        </p:blipFill>
        <p:spPr>
          <a:xfrm>
            <a:off x="3367515" y="1436063"/>
            <a:ext cx="1158251" cy="685808"/>
          </a:xfrm>
          <a:prstGeom prst="rect">
            <a:avLst/>
          </a:prstGeom>
        </p:spPr>
      </p:pic>
      <p:pic>
        <p:nvPicPr>
          <p:cNvPr id="223" name="Imagen 222" descr="Asociación entre Thinkquantum y fragmentiX - Soluciones de almacenamiento  fragmentiX">
            <a:extLst>
              <a:ext uri="{FF2B5EF4-FFF2-40B4-BE49-F238E27FC236}">
                <a16:creationId xmlns:a16="http://schemas.microsoft.com/office/drawing/2014/main" id="{825A4583-F956-2D67-E27A-9190784146D1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7516" y="1600325"/>
            <a:ext cx="2743197" cy="382676"/>
          </a:xfrm>
          <a:prstGeom prst="rect">
            <a:avLst/>
          </a:prstGeom>
        </p:spPr>
      </p:pic>
      <p:pic>
        <p:nvPicPr>
          <p:cNvPr id="224" name="Imagen 223" descr="Toshiba acepta la oferta de compra de 14.000 millones liderada por un fondo  japonés - El Periódico">
            <a:extLst>
              <a:ext uri="{FF2B5EF4-FFF2-40B4-BE49-F238E27FC236}">
                <a16:creationId xmlns:a16="http://schemas.microsoft.com/office/drawing/2014/main" id="{250C357D-4B2D-E526-EA97-57926684D07E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2795" y="1648026"/>
            <a:ext cx="1503680" cy="32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7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306C5-6904-10C4-C02B-2FD28490A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CD230A30-6B24-78F6-CFEE-6E57FF3A083C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31AC147-4944-7AB2-34BA-ADBA1D925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63B2C6AC-E7F6-404C-6F03-9ABE2C511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44FF4A3-23EA-1226-A75C-6BDA9B552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64520477-69E2-9070-B1FD-1281605107AB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978B343D-5F3D-2555-64F1-B854EE86E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1C92A7E-30D4-3513-23B0-1A98646A0439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8E6B72C5-223E-423F-BB7C-B0034B9D3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2D4A9DCC-EAE6-AC41-BE28-E22A29551AA2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Distribución cuántica de clave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5" name="Picture 65">
            <a:extLst>
              <a:ext uri="{FF2B5EF4-FFF2-40B4-BE49-F238E27FC236}">
                <a16:creationId xmlns:a16="http://schemas.microsoft.com/office/drawing/2014/main" id="{0C39D406-BFAF-46D5-BA13-39666E77D81D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5175384" y="754903"/>
            <a:ext cx="3619007" cy="5119034"/>
          </a:xfrm>
          <a:prstGeom prst="rect">
            <a:avLst/>
          </a:prstGeom>
          <a:ln w="0">
            <a:noFill/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46ABB85A-F322-0F2F-0B72-A04B8A7EAA0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09236" y="826959"/>
            <a:ext cx="2859381" cy="1905257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479974B-78A7-34B6-2918-6FFAD99173A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0275" y="4046017"/>
            <a:ext cx="3971725" cy="1823765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2EF417AB-68A7-FB23-726A-0968147E2AB0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5428" y="2849701"/>
            <a:ext cx="4771164" cy="107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16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DB6D1-CF08-F418-BD31-621DD595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3E303BC3-0B75-164B-42B4-43E67BCBD810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B4B3FD8D-C2FB-6C56-3FCB-10491E032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FC99E4A-8454-32E5-7365-E734A54256EF}"/>
                </a:ext>
              </a:extLst>
            </p:cNvPr>
            <p:cNvPicPr/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EA97EC4F-08D4-2C60-9653-158B77980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F48CC592-2E90-6CDE-5D38-637520BA4EF0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06D7B9CB-BF41-A6C5-AD9C-B953B635E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09C99E5F-51DC-EAC4-93F0-8739A10A1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DD717B45-E2E2-2F4C-73D5-AC25AC1F3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sp>
        <p:nvSpPr>
          <p:cNvPr id="21" name="Google Shape;89;p1">
            <a:extLst>
              <a:ext uri="{FF2B5EF4-FFF2-40B4-BE49-F238E27FC236}">
                <a16:creationId xmlns:a16="http://schemas.microsoft.com/office/drawing/2014/main" id="{504E9256-BA17-8BC4-A3CF-56DF4A1A00C5}"/>
              </a:ext>
            </a:extLst>
          </p:cNvPr>
          <p:cNvSpPr txBox="1"/>
          <p:nvPr/>
        </p:nvSpPr>
        <p:spPr>
          <a:xfrm>
            <a:off x="2283423" y="2769549"/>
            <a:ext cx="6642134" cy="69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609630">
              <a:lnSpc>
                <a:spcPct val="103006"/>
              </a:lnSpc>
            </a:pPr>
            <a:r>
              <a:rPr lang="es-ES" sz="4400" kern="0" dirty="0">
                <a:ea typeface="+mn-lt"/>
                <a:cs typeface="+mn-lt"/>
                <a:sym typeface="Poppins"/>
              </a:rPr>
              <a:t>. Un caso de uso completo</a:t>
            </a:r>
            <a:endParaRPr lang="es-ES" sz="3600" dirty="0">
              <a:ea typeface="+mn-lt"/>
              <a:cs typeface="+mn-lt"/>
            </a:endParaRPr>
          </a:p>
        </p:txBody>
      </p:sp>
      <p:pic>
        <p:nvPicPr>
          <p:cNvPr id="2" name="Imagen 1" descr="UNIVERSIDAD POLITÉCNICA DE MADRID (UPM) – Ametic">
            <a:extLst>
              <a:ext uri="{FF2B5EF4-FFF2-40B4-BE49-F238E27FC236}">
                <a16:creationId xmlns:a16="http://schemas.microsoft.com/office/drawing/2014/main" id="{5E2263F0-272D-9EDC-BF1A-EFAF59D28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713" y="4961428"/>
            <a:ext cx="9366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127116951">
            <a:extLst>
              <a:ext uri="{FF2B5EF4-FFF2-40B4-BE49-F238E27FC236}">
                <a16:creationId xmlns:a16="http://schemas.microsoft.com/office/drawing/2014/main" id="{46BA0765-AB15-8825-445F-9964D7567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338" y="4961428"/>
            <a:ext cx="1722438" cy="37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643364605" descr="https://jardindelpapagayo.com/wp-content/uploads/2023/02/ES-Financiado-por-la-Union-Europea_POS-1024x301.jpg">
            <a:extLst>
              <a:ext uri="{FF2B5EF4-FFF2-40B4-BE49-F238E27FC236}">
                <a16:creationId xmlns:a16="http://schemas.microsoft.com/office/drawing/2014/main" id="{80A16324-3570-24E3-E13F-37876E953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0776" y="5010133"/>
            <a:ext cx="14097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AEC04DC0-E9E0-E351-7838-D478769EF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5397309"/>
            <a:ext cx="61350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490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4900" algn="r"/>
                <a:tab pos="2700338" algn="ctr"/>
                <a:tab pos="5400675" algn="r"/>
              </a:tabLst>
            </a:pP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Proyecto «Hub Nacional de Excelencia en Comunicaciones Cuánticas», financiado por el Ministerio para la Transformación Digital</a:t>
            </a:r>
            <a:b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y de la Función Pública en el marco del Plan de Recuperación, Transformación y Resiliencia y el Mecanismo de Recuperación y </a:t>
            </a:r>
            <a:b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Resiliencia. Financiado por la Unión Europea - </a:t>
            </a:r>
            <a:r>
              <a:rPr kumimoji="0" lang="es-ES" sz="800" b="0" i="0" u="none" strike="noStrike" cap="none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NextGenerationEU</a:t>
            </a:r>
            <a:r>
              <a:rPr kumimoji="0" lang="es-ES" sz="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s-ES" sz="1800" b="0" i="0" u="none" strike="noStrike" cap="none" normalizeH="0" baseline="0" noProof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17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4E5CF-9B03-8282-C8BB-D4DF81116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A3E67B43-93C1-33E5-ED14-7A67A75C716F}"/>
              </a:ext>
            </a:extLst>
          </p:cNvPr>
          <p:cNvGrpSpPr/>
          <p:nvPr/>
        </p:nvGrpSpPr>
        <p:grpSpPr>
          <a:xfrm>
            <a:off x="1" y="5994838"/>
            <a:ext cx="9143999" cy="863162"/>
            <a:chOff x="1" y="5994838"/>
            <a:chExt cx="9143999" cy="8631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A425F064-70EE-A241-0D32-BE5FC51A0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668" r="20816"/>
            <a:stretch>
              <a:fillRect/>
            </a:stretch>
          </p:blipFill>
          <p:spPr>
            <a:xfrm>
              <a:off x="2283423" y="6002410"/>
              <a:ext cx="4614332" cy="855590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C4CB008A-C3EB-4A2F-9BF2-090DB177B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5994838"/>
              <a:ext cx="2283422" cy="863162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E1E68404-49E3-4DC7-741F-1DA3949AF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464"/>
            <a:stretch>
              <a:fillRect/>
            </a:stretch>
          </p:blipFill>
          <p:spPr>
            <a:xfrm>
              <a:off x="6897755" y="5994838"/>
              <a:ext cx="2246245" cy="859606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98D4F28-24B6-51FF-6E54-7760C24415CE}"/>
              </a:ext>
            </a:extLst>
          </p:cNvPr>
          <p:cNvGrpSpPr/>
          <p:nvPr/>
        </p:nvGrpSpPr>
        <p:grpSpPr>
          <a:xfrm>
            <a:off x="5762994" y="118273"/>
            <a:ext cx="3253481" cy="570121"/>
            <a:chOff x="8565458" y="0"/>
            <a:chExt cx="3253481" cy="570121"/>
          </a:xfrm>
        </p:grpSpPr>
        <p:pic>
          <p:nvPicPr>
            <p:cNvPr id="7" name="Imagen 6" descr="Un dibujo de un perro&#10;&#10;El contenido generado por IA puede ser incorrecto.">
              <a:extLst>
                <a:ext uri="{FF2B5EF4-FFF2-40B4-BE49-F238E27FC236}">
                  <a16:creationId xmlns:a16="http://schemas.microsoft.com/office/drawing/2014/main" id="{28489B92-CEAE-3AA2-A00F-FC1D63DAE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791" y="122660"/>
              <a:ext cx="1170148" cy="31898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45CE86FC-062A-CB15-FB75-7D75ACC7C614}"/>
                </a:ext>
              </a:extLst>
            </p:cNvPr>
            <p:cNvPicPr/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565458" y="0"/>
              <a:ext cx="2007132" cy="570121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B3065816-F6D4-4FA2-20A3-BBCAA35E4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2045" y="90659"/>
              <a:ext cx="20545" cy="388800"/>
            </a:xfrm>
            <a:prstGeom prst="rect">
              <a:avLst/>
            </a:prstGeom>
          </p:spPr>
        </p:pic>
      </p:grpSp>
      <p:sp>
        <p:nvSpPr>
          <p:cNvPr id="17" name="Google Shape;89;p1">
            <a:extLst>
              <a:ext uri="{FF2B5EF4-FFF2-40B4-BE49-F238E27FC236}">
                <a16:creationId xmlns:a16="http://schemas.microsoft.com/office/drawing/2014/main" id="{B6543CD9-05CA-0E7A-3001-13268FAB7413}"/>
              </a:ext>
            </a:extLst>
          </p:cNvPr>
          <p:cNvSpPr txBox="1"/>
          <p:nvPr/>
        </p:nvSpPr>
        <p:spPr>
          <a:xfrm>
            <a:off x="342754" y="178507"/>
            <a:ext cx="6642134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03006"/>
              </a:lnSpc>
            </a:pPr>
            <a:r>
              <a:rPr lang="es-ES" sz="2800" kern="0" dirty="0"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Poppins"/>
              </a:rPr>
              <a:t>Caso de uso. Licitación</a:t>
            </a:r>
            <a:endParaRPr lang="es-E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pic>
        <p:nvPicPr>
          <p:cNvPr id="24" name="Imagen 2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CFCC7F6C-3899-6EF6-91DC-A732EA7D66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106" y="712644"/>
            <a:ext cx="7466371" cy="3168002"/>
          </a:xfrm>
          <a:prstGeom prst="rect">
            <a:avLst/>
          </a:prstGeom>
        </p:spPr>
      </p:pic>
      <p:pic>
        <p:nvPicPr>
          <p:cNvPr id="25" name="Imagen 2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FDE8AD91-9E72-32DB-0C1D-C51FC18920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98" y="1314175"/>
            <a:ext cx="7880501" cy="2666982"/>
          </a:xfrm>
          <a:prstGeom prst="rect">
            <a:avLst/>
          </a:prstGeom>
        </p:spPr>
      </p:pic>
      <p:pic>
        <p:nvPicPr>
          <p:cNvPr id="28" name="Imagen 27" descr="Texto, Aplicación&#10;&#10;Descripción generada automáticamente">
            <a:extLst>
              <a:ext uri="{FF2B5EF4-FFF2-40B4-BE49-F238E27FC236}">
                <a16:creationId xmlns:a16="http://schemas.microsoft.com/office/drawing/2014/main" id="{6F13330A-16DA-A0DA-BCBE-137F5A6459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710" y="2179459"/>
            <a:ext cx="5807831" cy="35028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3F763673-C1F6-5118-4A64-0E3063361E27}"/>
              </a:ext>
            </a:extLst>
          </p:cNvPr>
          <p:cNvSpPr/>
          <p:nvPr/>
        </p:nvSpPr>
        <p:spPr>
          <a:xfrm>
            <a:off x="4826000" y="2275840"/>
            <a:ext cx="944880" cy="10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33" name="Marcador de número de diapositiva 2">
            <a:extLst>
              <a:ext uri="{FF2B5EF4-FFF2-40B4-BE49-F238E27FC236}">
                <a16:creationId xmlns:a16="http://schemas.microsoft.com/office/drawing/2014/main" id="{E6C12600-1890-3BB7-4D79-21622F15D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2BEAE9C-9D35-47C0-A36C-38751CE50BFF}" type="slidenum">
              <a:rPr lang="es-ES" noProof="0" smtClean="0"/>
              <a:t>9</a:t>
            </a:fld>
            <a:endParaRPr lang="es-ES" noProof="0" dirty="0"/>
          </a:p>
        </p:txBody>
      </p:sp>
      <p:pic>
        <p:nvPicPr>
          <p:cNvPr id="30" name="Imagen 29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1C00470-F0DB-F7C1-9976-6593A39F9A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337" y="1343376"/>
            <a:ext cx="3203101" cy="2537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 descr="Interfaz de usuario gráfica, Texto, Correo electrónico&#10;&#10;Descripción generada automáticamente">
            <a:extLst>
              <a:ext uri="{FF2B5EF4-FFF2-40B4-BE49-F238E27FC236}">
                <a16:creationId xmlns:a16="http://schemas.microsoft.com/office/drawing/2014/main" id="{335FAC48-8041-89F8-276B-4ED7209EC7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7534" y="3169386"/>
            <a:ext cx="3336268" cy="26945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68821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</TotalTime>
  <Words>608</Words>
  <Application>Microsoft Office PowerPoint</Application>
  <PresentationFormat>Presentación en pantalla (4:3)</PresentationFormat>
  <Paragraphs>99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2" baseType="lpstr">
      <vt:lpstr>Aptos</vt:lpstr>
      <vt:lpstr>Aptos Display</vt:lpstr>
      <vt:lpstr>Arial</vt:lpstr>
      <vt:lpstr>Arial,Sans-Serif</vt:lpstr>
      <vt:lpstr>Calibri</vt:lpstr>
      <vt:lpstr>Century Gothic</vt:lpstr>
      <vt:lpstr>Consolas</vt:lpstr>
      <vt:lpstr>Montserrat Medium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Aída Gómez González</dc:creator>
  <cp:lastModifiedBy>Alberto Juan Sebastián Lombraña</cp:lastModifiedBy>
  <cp:revision>11</cp:revision>
  <dcterms:created xsi:type="dcterms:W3CDTF">2026-06-10T08:10:35Z</dcterms:created>
  <dcterms:modified xsi:type="dcterms:W3CDTF">2026-06-22T18:11:55Z</dcterms:modified>
</cp:coreProperties>
</file>