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1" r:id="rId5"/>
    <p:sldId id="272" r:id="rId6"/>
    <p:sldId id="259" r:id="rId7"/>
    <p:sldId id="274" r:id="rId8"/>
    <p:sldId id="264" r:id="rId9"/>
    <p:sldId id="276" r:id="rId10"/>
    <p:sldId id="265" r:id="rId11"/>
    <p:sldId id="260" r:id="rId12"/>
    <p:sldId id="275" r:id="rId13"/>
    <p:sldId id="261" r:id="rId14"/>
    <p:sldId id="262" r:id="rId15"/>
    <p:sldId id="263" r:id="rId16"/>
    <p:sldId id="273" r:id="rId17"/>
    <p:sldId id="270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5" d="100"/>
          <a:sy n="145" d="100"/>
        </p:scale>
        <p:origin x="100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 DE LA TORRE CUBILLO" userId="ef22d941-8fd9-4195-a6a9-a0ff0659d3e5" providerId="ADAL" clId="{70C7CDFA-D2DE-49CD-9999-662C31343524}"/>
    <pc:docChg chg="undo redo custSel addSld delSld modSld sldOrd">
      <pc:chgData name="LUIS DE LA TORRE CUBILLO" userId="ef22d941-8fd9-4195-a6a9-a0ff0659d3e5" providerId="ADAL" clId="{70C7CDFA-D2DE-49CD-9999-662C31343524}" dt="2026-06-23T08:32:17.704" v="2710" actId="20577"/>
      <pc:docMkLst>
        <pc:docMk/>
      </pc:docMkLst>
      <pc:sldChg chg="modSp mod">
        <pc:chgData name="LUIS DE LA TORRE CUBILLO" userId="ef22d941-8fd9-4195-a6a9-a0ff0659d3e5" providerId="ADAL" clId="{70C7CDFA-D2DE-49CD-9999-662C31343524}" dt="2026-06-15T19:16:25.944" v="1158" actId="6549"/>
        <pc:sldMkLst>
          <pc:docMk/>
          <pc:sldMk cId="0" sldId="256"/>
        </pc:sldMkLst>
        <pc:spChg chg="mod">
          <ac:chgData name="LUIS DE LA TORRE CUBILLO" userId="ef22d941-8fd9-4195-a6a9-a0ff0659d3e5" providerId="ADAL" clId="{70C7CDFA-D2DE-49CD-9999-662C31343524}" dt="2026-06-15T19:15:26.087" v="1057" actId="1036"/>
          <ac:spMkLst>
            <pc:docMk/>
            <pc:sldMk cId="0" sldId="256"/>
            <ac:spMk id="12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5T19:16:25.944" v="1158" actId="6549"/>
          <ac:spMkLst>
            <pc:docMk/>
            <pc:sldMk cId="0" sldId="256"/>
            <ac:spMk id="14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5:43:59.574" v="969" actId="6549"/>
          <ac:spMkLst>
            <pc:docMk/>
            <pc:sldMk cId="0" sldId="256"/>
            <ac:spMk id="16" creationId="{00000000-0000-0000-0000-000000000000}"/>
          </ac:spMkLst>
        </pc:spChg>
      </pc:sldChg>
      <pc:sldChg chg="addSp delSp modSp mod">
        <pc:chgData name="LUIS DE LA TORRE CUBILLO" userId="ef22d941-8fd9-4195-a6a9-a0ff0659d3e5" providerId="ADAL" clId="{70C7CDFA-D2DE-49CD-9999-662C31343524}" dt="2026-06-15T19:43:08.457" v="1283" actId="478"/>
        <pc:sldMkLst>
          <pc:docMk/>
          <pc:sldMk cId="0" sldId="257"/>
        </pc:sldMkLst>
        <pc:spChg chg="mod">
          <ac:chgData name="LUIS DE LA TORRE CUBILLO" userId="ef22d941-8fd9-4195-a6a9-a0ff0659d3e5" providerId="ADAL" clId="{70C7CDFA-D2DE-49CD-9999-662C31343524}" dt="2026-06-15T19:39:38.352" v="1202" actId="20577"/>
          <ac:spMkLst>
            <pc:docMk/>
            <pc:sldMk cId="0" sldId="257"/>
            <ac:spMk id="8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5:29:26.235" v="799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5T19:42:03.978" v="1217" actId="1076"/>
          <ac:spMkLst>
            <pc:docMk/>
            <pc:sldMk cId="0" sldId="257"/>
            <ac:spMk id="14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5T19:42:21.969" v="1224" actId="1035"/>
          <ac:spMkLst>
            <pc:docMk/>
            <pc:sldMk cId="0" sldId="257"/>
            <ac:spMk id="23" creationId="{00000000-0000-0000-0000-000000000000}"/>
          </ac:spMkLst>
        </pc:spChg>
        <pc:spChg chg="add del mod">
          <ac:chgData name="LUIS DE LA TORRE CUBILLO" userId="ef22d941-8fd9-4195-a6a9-a0ff0659d3e5" providerId="ADAL" clId="{70C7CDFA-D2DE-49CD-9999-662C31343524}" dt="2026-06-15T19:43:02.401" v="1280" actId="1035"/>
          <ac:spMkLst>
            <pc:docMk/>
            <pc:sldMk cId="0" sldId="257"/>
            <ac:spMk id="33" creationId="{00000000-0000-0000-0000-000000000000}"/>
          </ac:spMkLst>
        </pc:spChg>
        <pc:spChg chg="add mod">
          <ac:chgData name="LUIS DE LA TORRE CUBILLO" userId="ef22d941-8fd9-4195-a6a9-a0ff0659d3e5" providerId="ADAL" clId="{70C7CDFA-D2DE-49CD-9999-662C31343524}" dt="2026-06-15T19:42:15.425" v="1219" actId="1076"/>
          <ac:spMkLst>
            <pc:docMk/>
            <pc:sldMk cId="0" sldId="257"/>
            <ac:spMk id="39" creationId="{DAA2D517-DD9C-F03B-3E0D-DB41A2A65427}"/>
          </ac:spMkLst>
        </pc:spChg>
        <pc:picChg chg="mod ord">
          <ac:chgData name="LUIS DE LA TORRE CUBILLO" userId="ef22d941-8fd9-4195-a6a9-a0ff0659d3e5" providerId="ADAL" clId="{70C7CDFA-D2DE-49CD-9999-662C31343524}" dt="2026-06-13T15:28:18.855" v="786" actId="207"/>
          <ac:picMkLst>
            <pc:docMk/>
            <pc:sldMk cId="0" sldId="257"/>
            <ac:picMk id="7" creationId="{00000000-0000-0000-0000-000000000000}"/>
          </ac:picMkLst>
        </pc:picChg>
        <pc:picChg chg="mod">
          <ac:chgData name="LUIS DE LA TORRE CUBILLO" userId="ef22d941-8fd9-4195-a6a9-a0ff0659d3e5" providerId="ADAL" clId="{70C7CDFA-D2DE-49CD-9999-662C31343524}" dt="2026-06-13T15:28:54.126" v="787" actId="207"/>
          <ac:picMkLst>
            <pc:docMk/>
            <pc:sldMk cId="0" sldId="257"/>
            <ac:picMk id="12" creationId="{00000000-0000-0000-0000-000000000000}"/>
          </ac:picMkLst>
        </pc:picChg>
        <pc:picChg chg="mod">
          <ac:chgData name="LUIS DE LA TORRE CUBILLO" userId="ef22d941-8fd9-4195-a6a9-a0ff0659d3e5" providerId="ADAL" clId="{70C7CDFA-D2DE-49CD-9999-662C31343524}" dt="2026-06-15T19:42:21.969" v="1224" actId="1035"/>
          <ac:picMkLst>
            <pc:docMk/>
            <pc:sldMk cId="0" sldId="257"/>
            <ac:picMk id="22" creationId="{00000000-0000-0000-0000-000000000000}"/>
          </ac:picMkLst>
        </pc:picChg>
        <pc:picChg chg="add del mod modCrop">
          <ac:chgData name="LUIS DE LA TORRE CUBILLO" userId="ef22d941-8fd9-4195-a6a9-a0ff0659d3e5" providerId="ADAL" clId="{70C7CDFA-D2DE-49CD-9999-662C31343524}" dt="2026-06-15T19:43:02.401" v="1280" actId="1035"/>
          <ac:picMkLst>
            <pc:docMk/>
            <pc:sldMk cId="0" sldId="257"/>
            <ac:picMk id="32" creationId="{00000000-0000-0000-0000-000000000000}"/>
          </ac:picMkLst>
        </pc:picChg>
        <pc:picChg chg="add mod">
          <ac:chgData name="LUIS DE LA TORRE CUBILLO" userId="ef22d941-8fd9-4195-a6a9-a0ff0659d3e5" providerId="ADAL" clId="{70C7CDFA-D2DE-49CD-9999-662C31343524}" dt="2026-06-15T19:42:15.425" v="1219" actId="1076"/>
          <ac:picMkLst>
            <pc:docMk/>
            <pc:sldMk cId="0" sldId="257"/>
            <ac:picMk id="38" creationId="{36844744-44D1-B083-4DB0-F7E9E97170F9}"/>
          </ac:picMkLst>
        </pc:picChg>
      </pc:sldChg>
      <pc:sldChg chg="modSp mod">
        <pc:chgData name="LUIS DE LA TORRE CUBILLO" userId="ef22d941-8fd9-4195-a6a9-a0ff0659d3e5" providerId="ADAL" clId="{70C7CDFA-D2DE-49CD-9999-662C31343524}" dt="2026-06-20T19:36:48.707" v="2673" actId="20577"/>
        <pc:sldMkLst>
          <pc:docMk/>
          <pc:sldMk cId="0" sldId="258"/>
        </pc:sldMkLst>
        <pc:spChg chg="mod">
          <ac:chgData name="LUIS DE LA TORRE CUBILLO" userId="ef22d941-8fd9-4195-a6a9-a0ff0659d3e5" providerId="ADAL" clId="{70C7CDFA-D2DE-49CD-9999-662C31343524}" dt="2026-06-13T14:52:28.515" v="109" actId="20577"/>
          <ac:spMkLst>
            <pc:docMk/>
            <pc:sldMk cId="0" sldId="258"/>
            <ac:spMk id="9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20T19:35:49.922" v="2670" actId="20577"/>
          <ac:spMkLst>
            <pc:docMk/>
            <pc:sldMk cId="0" sldId="258"/>
            <ac:spMk id="12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5T22:11:13.515" v="2286" actId="6549"/>
          <ac:spMkLst>
            <pc:docMk/>
            <pc:sldMk cId="0" sldId="258"/>
            <ac:spMk id="14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20T19:36:48.707" v="2673" actId="20577"/>
          <ac:spMkLst>
            <pc:docMk/>
            <pc:sldMk cId="0" sldId="258"/>
            <ac:spMk id="18" creationId="{00000000-0000-0000-0000-000000000000}"/>
          </ac:spMkLst>
        </pc:spChg>
      </pc:sldChg>
      <pc:sldChg chg="modSp mod">
        <pc:chgData name="LUIS DE LA TORRE CUBILLO" userId="ef22d941-8fd9-4195-a6a9-a0ff0659d3e5" providerId="ADAL" clId="{70C7CDFA-D2DE-49CD-9999-662C31343524}" dt="2026-06-13T15:29:47.810" v="803" actId="20577"/>
        <pc:sldMkLst>
          <pc:docMk/>
          <pc:sldMk cId="0" sldId="259"/>
        </pc:sldMkLst>
        <pc:spChg chg="mod">
          <ac:chgData name="LUIS DE LA TORRE CUBILLO" userId="ef22d941-8fd9-4195-a6a9-a0ff0659d3e5" providerId="ADAL" clId="{70C7CDFA-D2DE-49CD-9999-662C31343524}" dt="2026-06-13T14:54:20.954" v="132" actId="20577"/>
          <ac:spMkLst>
            <pc:docMk/>
            <pc:sldMk cId="0" sldId="259"/>
            <ac:spMk id="2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4:54:12.851" v="128" actId="20577"/>
          <ac:spMkLst>
            <pc:docMk/>
            <pc:sldMk cId="0" sldId="259"/>
            <ac:spMk id="3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5:29:44.800" v="801" actId="20577"/>
          <ac:spMkLst>
            <pc:docMk/>
            <pc:sldMk cId="0" sldId="259"/>
            <ac:spMk id="7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4:55:17.138" v="139" actId="20577"/>
          <ac:spMkLst>
            <pc:docMk/>
            <pc:sldMk cId="0" sldId="259"/>
            <ac:spMk id="8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5:29:47.810" v="803" actId="20577"/>
          <ac:spMkLst>
            <pc:docMk/>
            <pc:sldMk cId="0" sldId="259"/>
            <ac:spMk id="12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4:55:23.962" v="141" actId="20577"/>
          <ac:spMkLst>
            <pc:docMk/>
            <pc:sldMk cId="0" sldId="259"/>
            <ac:spMk id="13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4:55:40.762" v="144" actId="6549"/>
          <ac:spMkLst>
            <pc:docMk/>
            <pc:sldMk cId="0" sldId="259"/>
            <ac:spMk id="18" creationId="{00000000-0000-0000-0000-000000000000}"/>
          </ac:spMkLst>
        </pc:spChg>
      </pc:sldChg>
      <pc:sldChg chg="addSp delSp modSp mod ord modShow">
        <pc:chgData name="LUIS DE LA TORRE CUBILLO" userId="ef22d941-8fd9-4195-a6a9-a0ff0659d3e5" providerId="ADAL" clId="{70C7CDFA-D2DE-49CD-9999-662C31343524}" dt="2026-06-23T08:11:52.992" v="2709" actId="729"/>
        <pc:sldMkLst>
          <pc:docMk/>
          <pc:sldMk cId="0" sldId="260"/>
        </pc:sldMkLst>
        <pc:spChg chg="mod">
          <ac:chgData name="LUIS DE LA TORRE CUBILLO" userId="ef22d941-8fd9-4195-a6a9-a0ff0659d3e5" providerId="ADAL" clId="{70C7CDFA-D2DE-49CD-9999-662C31343524}" dt="2026-06-15T22:04:36.176" v="1924" actId="20577"/>
          <ac:spMkLst>
            <pc:docMk/>
            <pc:sldMk cId="0" sldId="260"/>
            <ac:spMk id="3" creationId="{00000000-0000-0000-0000-000000000000}"/>
          </ac:spMkLst>
        </pc:spChg>
        <pc:spChg chg="add del mod">
          <ac:chgData name="LUIS DE LA TORRE CUBILLO" userId="ef22d941-8fd9-4195-a6a9-a0ff0659d3e5" providerId="ADAL" clId="{70C7CDFA-D2DE-49CD-9999-662C31343524}" dt="2026-06-15T22:05:11.162" v="1928" actId="1076"/>
          <ac:spMkLst>
            <pc:docMk/>
            <pc:sldMk cId="0" sldId="260"/>
            <ac:spMk id="40" creationId="{7F41CFC8-83FF-70A3-2B1B-B862B9D67E06}"/>
          </ac:spMkLst>
        </pc:spChg>
        <pc:spChg chg="add del mod">
          <ac:chgData name="LUIS DE LA TORRE CUBILLO" userId="ef22d941-8fd9-4195-a6a9-a0ff0659d3e5" providerId="ADAL" clId="{70C7CDFA-D2DE-49CD-9999-662C31343524}" dt="2026-06-15T22:05:11.162" v="1928" actId="1076"/>
          <ac:spMkLst>
            <pc:docMk/>
            <pc:sldMk cId="0" sldId="260"/>
            <ac:spMk id="41" creationId="{E0D8DE16-4492-8211-8684-5FDF75446A3A}"/>
          </ac:spMkLst>
        </pc:spChg>
        <pc:spChg chg="add del mod">
          <ac:chgData name="LUIS DE LA TORRE CUBILLO" userId="ef22d941-8fd9-4195-a6a9-a0ff0659d3e5" providerId="ADAL" clId="{70C7CDFA-D2DE-49CD-9999-662C31343524}" dt="2026-06-15T22:07:00.740" v="2225"/>
          <ac:spMkLst>
            <pc:docMk/>
            <pc:sldMk cId="0" sldId="260"/>
            <ac:spMk id="43" creationId="{0EF62E0D-166C-EA48-EFDA-0EA57ABEA851}"/>
          </ac:spMkLst>
        </pc:spChg>
        <pc:spChg chg="add del mod">
          <ac:chgData name="LUIS DE LA TORRE CUBILLO" userId="ef22d941-8fd9-4195-a6a9-a0ff0659d3e5" providerId="ADAL" clId="{70C7CDFA-D2DE-49CD-9999-662C31343524}" dt="2026-06-15T22:07:22.654" v="2233"/>
          <ac:spMkLst>
            <pc:docMk/>
            <pc:sldMk cId="0" sldId="260"/>
            <ac:spMk id="44" creationId="{A8EBBF04-7201-49CE-E9D1-3EA3FDD110D3}"/>
          </ac:spMkLst>
        </pc:spChg>
        <pc:spChg chg="add del">
          <ac:chgData name="LUIS DE LA TORRE CUBILLO" userId="ef22d941-8fd9-4195-a6a9-a0ff0659d3e5" providerId="ADAL" clId="{70C7CDFA-D2DE-49CD-9999-662C31343524}" dt="2026-06-15T22:04:24.336" v="1921" actId="478"/>
          <ac:spMkLst>
            <pc:docMk/>
            <pc:sldMk cId="0" sldId="260"/>
            <ac:spMk id="45" creationId="{440B96A4-2D88-8544-DEDD-95B1B8864638}"/>
          </ac:spMkLst>
        </pc:spChg>
        <pc:spChg chg="add del">
          <ac:chgData name="LUIS DE LA TORRE CUBILLO" userId="ef22d941-8fd9-4195-a6a9-a0ff0659d3e5" providerId="ADAL" clId="{70C7CDFA-D2DE-49CD-9999-662C31343524}" dt="2026-06-15T22:04:24.336" v="1921" actId="478"/>
          <ac:spMkLst>
            <pc:docMk/>
            <pc:sldMk cId="0" sldId="260"/>
            <ac:spMk id="46" creationId="{1F2ECE82-4ED5-A324-46A4-E47C7F404748}"/>
          </ac:spMkLst>
        </pc:spChg>
        <pc:spChg chg="add del mod">
          <ac:chgData name="LUIS DE LA TORRE CUBILLO" userId="ef22d941-8fd9-4195-a6a9-a0ff0659d3e5" providerId="ADAL" clId="{70C7CDFA-D2DE-49CD-9999-662C31343524}" dt="2026-06-15T22:06:58.171" v="2224" actId="21"/>
          <ac:spMkLst>
            <pc:docMk/>
            <pc:sldMk cId="0" sldId="260"/>
            <ac:spMk id="48" creationId="{300F0133-68A1-9083-5AAC-2C78A7E02BC5}"/>
          </ac:spMkLst>
        </pc:spChg>
        <pc:spChg chg="add del mod">
          <ac:chgData name="LUIS DE LA TORRE CUBILLO" userId="ef22d941-8fd9-4195-a6a9-a0ff0659d3e5" providerId="ADAL" clId="{70C7CDFA-D2DE-49CD-9999-662C31343524}" dt="2026-06-15T22:07:21.221" v="2232" actId="21"/>
          <ac:spMkLst>
            <pc:docMk/>
            <pc:sldMk cId="0" sldId="260"/>
            <ac:spMk id="49" creationId="{0431C33C-0BFE-1B94-ACEB-50408F2F41DF}"/>
          </ac:spMkLst>
        </pc:spChg>
        <pc:spChg chg="add del mod ord">
          <ac:chgData name="LUIS DE LA TORRE CUBILLO" userId="ef22d941-8fd9-4195-a6a9-a0ff0659d3e5" providerId="ADAL" clId="{70C7CDFA-D2DE-49CD-9999-662C31343524}" dt="2026-06-15T22:06:24.168" v="2202" actId="1037"/>
          <ac:spMkLst>
            <pc:docMk/>
            <pc:sldMk cId="0" sldId="260"/>
            <ac:spMk id="53" creationId="{B2F3B132-3D42-C781-D873-2B7F4AD57381}"/>
          </ac:spMkLst>
        </pc:spChg>
        <pc:spChg chg="mod">
          <ac:chgData name="LUIS DE LA TORRE CUBILLO" userId="ef22d941-8fd9-4195-a6a9-a0ff0659d3e5" providerId="ADAL" clId="{70C7CDFA-D2DE-49CD-9999-662C31343524}" dt="2026-06-15T22:04:55.888" v="1927" actId="1076"/>
          <ac:spMkLst>
            <pc:docMk/>
            <pc:sldMk cId="0" sldId="260"/>
            <ac:spMk id="55" creationId="{CCB60345-DECA-2A49-F97C-E0F83A6FB469}"/>
          </ac:spMkLst>
        </pc:spChg>
        <pc:spChg chg="add mod">
          <ac:chgData name="LUIS DE LA TORRE CUBILLO" userId="ef22d941-8fd9-4195-a6a9-a0ff0659d3e5" providerId="ADAL" clId="{70C7CDFA-D2DE-49CD-9999-662C31343524}" dt="2026-06-15T22:01:51.895" v="1916"/>
          <ac:spMkLst>
            <pc:docMk/>
            <pc:sldMk cId="0" sldId="260"/>
            <ac:spMk id="58" creationId="{0C894BB6-EB28-705D-3CA8-2DB0785F1A04}"/>
          </ac:spMkLst>
        </pc:spChg>
        <pc:spChg chg="add mod">
          <ac:chgData name="LUIS DE LA TORRE CUBILLO" userId="ef22d941-8fd9-4195-a6a9-a0ff0659d3e5" providerId="ADAL" clId="{70C7CDFA-D2DE-49CD-9999-662C31343524}" dt="2026-06-15T22:01:51.895" v="1916"/>
          <ac:spMkLst>
            <pc:docMk/>
            <pc:sldMk cId="0" sldId="260"/>
            <ac:spMk id="60" creationId="{B4774463-7858-5D85-80AC-9EFC57A32B97}"/>
          </ac:spMkLst>
        </pc:spChg>
        <pc:spChg chg="add mod">
          <ac:chgData name="LUIS DE LA TORRE CUBILLO" userId="ef22d941-8fd9-4195-a6a9-a0ff0659d3e5" providerId="ADAL" clId="{70C7CDFA-D2DE-49CD-9999-662C31343524}" dt="2026-06-15T22:01:51.895" v="1916"/>
          <ac:spMkLst>
            <pc:docMk/>
            <pc:sldMk cId="0" sldId="260"/>
            <ac:spMk id="63" creationId="{F0D4E9BE-E77B-7934-388F-4EB2096B1720}"/>
          </ac:spMkLst>
        </pc:spChg>
        <pc:spChg chg="mod">
          <ac:chgData name="LUIS DE LA TORRE CUBILLO" userId="ef22d941-8fd9-4195-a6a9-a0ff0659d3e5" providerId="ADAL" clId="{70C7CDFA-D2DE-49CD-9999-662C31343524}" dt="2026-06-15T22:09:11.455" v="2282" actId="20577"/>
          <ac:spMkLst>
            <pc:docMk/>
            <pc:sldMk cId="0" sldId="260"/>
            <ac:spMk id="64" creationId="{E04CAEE7-0DDB-B14A-20C1-79DEC9392A56}"/>
          </ac:spMkLst>
        </pc:spChg>
        <pc:spChg chg="add mod">
          <ac:chgData name="LUIS DE LA TORRE CUBILLO" userId="ef22d941-8fd9-4195-a6a9-a0ff0659d3e5" providerId="ADAL" clId="{70C7CDFA-D2DE-49CD-9999-662C31343524}" dt="2026-06-15T22:01:51.895" v="1916"/>
          <ac:spMkLst>
            <pc:docMk/>
            <pc:sldMk cId="0" sldId="260"/>
            <ac:spMk id="65" creationId="{FDA0B42E-88F7-AF01-D145-001CCC0F1508}"/>
          </ac:spMkLst>
        </pc:spChg>
        <pc:spChg chg="add mod">
          <ac:chgData name="LUIS DE LA TORRE CUBILLO" userId="ef22d941-8fd9-4195-a6a9-a0ff0659d3e5" providerId="ADAL" clId="{70C7CDFA-D2DE-49CD-9999-662C31343524}" dt="2026-06-15T22:01:51.895" v="1916"/>
          <ac:spMkLst>
            <pc:docMk/>
            <pc:sldMk cId="0" sldId="260"/>
            <ac:spMk id="66" creationId="{5DA42797-5BC9-96E8-D78A-19F5E1422CDC}"/>
          </ac:spMkLst>
        </pc:spChg>
        <pc:spChg chg="add mod">
          <ac:chgData name="LUIS DE LA TORRE CUBILLO" userId="ef22d941-8fd9-4195-a6a9-a0ff0659d3e5" providerId="ADAL" clId="{70C7CDFA-D2DE-49CD-9999-662C31343524}" dt="2026-06-15T22:01:51.895" v="1916"/>
          <ac:spMkLst>
            <pc:docMk/>
            <pc:sldMk cId="0" sldId="260"/>
            <ac:spMk id="68" creationId="{A5F85BB0-FEFD-35F6-CB85-25788404F4AE}"/>
          </ac:spMkLst>
        </pc:spChg>
        <pc:spChg chg="add mod">
          <ac:chgData name="LUIS DE LA TORRE CUBILLO" userId="ef22d941-8fd9-4195-a6a9-a0ff0659d3e5" providerId="ADAL" clId="{70C7CDFA-D2DE-49CD-9999-662C31343524}" dt="2026-06-15T22:08:05.294" v="2238" actId="20577"/>
          <ac:spMkLst>
            <pc:docMk/>
            <pc:sldMk cId="0" sldId="260"/>
            <ac:spMk id="69" creationId="{B38424B2-594A-7EA3-D8F2-E998F3498AE6}"/>
          </ac:spMkLst>
        </pc:spChg>
        <pc:spChg chg="add mod">
          <ac:chgData name="LUIS DE LA TORRE CUBILLO" userId="ef22d941-8fd9-4195-a6a9-a0ff0659d3e5" providerId="ADAL" clId="{70C7CDFA-D2DE-49CD-9999-662C31343524}" dt="2026-06-15T22:05:18.726" v="1930" actId="1076"/>
          <ac:spMkLst>
            <pc:docMk/>
            <pc:sldMk cId="0" sldId="260"/>
            <ac:spMk id="70" creationId="{9970C4DD-0C05-0B42-AAC7-90A78C765E93}"/>
          </ac:spMkLst>
        </pc:spChg>
        <pc:spChg chg="add mod">
          <ac:chgData name="LUIS DE LA TORRE CUBILLO" userId="ef22d941-8fd9-4195-a6a9-a0ff0659d3e5" providerId="ADAL" clId="{70C7CDFA-D2DE-49CD-9999-662C31343524}" dt="2026-06-15T22:05:18.726" v="1930" actId="1076"/>
          <ac:spMkLst>
            <pc:docMk/>
            <pc:sldMk cId="0" sldId="260"/>
            <ac:spMk id="71" creationId="{B5D9C1ED-F7C6-9AFA-9409-7E53011D0901}"/>
          </ac:spMkLst>
        </pc:spChg>
        <pc:spChg chg="add mod">
          <ac:chgData name="LUIS DE LA TORRE CUBILLO" userId="ef22d941-8fd9-4195-a6a9-a0ff0659d3e5" providerId="ADAL" clId="{70C7CDFA-D2DE-49CD-9999-662C31343524}" dt="2026-06-15T22:05:18.726" v="1930" actId="1076"/>
          <ac:spMkLst>
            <pc:docMk/>
            <pc:sldMk cId="0" sldId="260"/>
            <ac:spMk id="73" creationId="{926DC3EB-A2F8-AA19-0549-6BD612EDD5F4}"/>
          </ac:spMkLst>
        </pc:spChg>
        <pc:picChg chg="mod">
          <ac:chgData name="LUIS DE LA TORRE CUBILLO" userId="ef22d941-8fd9-4195-a6a9-a0ff0659d3e5" providerId="ADAL" clId="{70C7CDFA-D2DE-49CD-9999-662C31343524}" dt="2026-06-15T22:05:11.162" v="1928" actId="1076"/>
          <ac:picMkLst>
            <pc:docMk/>
            <pc:sldMk cId="0" sldId="260"/>
            <ac:picMk id="42" creationId="{AA78943C-1DEA-9476-8D8A-D7BC2DB3D2E2}"/>
          </ac:picMkLst>
        </pc:picChg>
        <pc:picChg chg="add del">
          <ac:chgData name="LUIS DE LA TORRE CUBILLO" userId="ef22d941-8fd9-4195-a6a9-a0ff0659d3e5" providerId="ADAL" clId="{70C7CDFA-D2DE-49CD-9999-662C31343524}" dt="2026-06-15T22:04:24.336" v="1921" actId="478"/>
          <ac:picMkLst>
            <pc:docMk/>
            <pc:sldMk cId="0" sldId="260"/>
            <ac:picMk id="47" creationId="{6EAB963D-381B-6349-4CFF-0919A988EDF6}"/>
          </ac:picMkLst>
        </pc:picChg>
        <pc:picChg chg="add mod">
          <ac:chgData name="LUIS DE LA TORRE CUBILLO" userId="ef22d941-8fd9-4195-a6a9-a0ff0659d3e5" providerId="ADAL" clId="{70C7CDFA-D2DE-49CD-9999-662C31343524}" dt="2026-06-15T22:05:18.726" v="1930" actId="1076"/>
          <ac:picMkLst>
            <pc:docMk/>
            <pc:sldMk cId="0" sldId="260"/>
            <ac:picMk id="72" creationId="{5E258BED-FEAF-083F-1F9C-6BC171F6BFA4}"/>
          </ac:picMkLst>
        </pc:picChg>
      </pc:sldChg>
      <pc:sldChg chg="modSp mod ord">
        <pc:chgData name="LUIS DE LA TORRE CUBILLO" userId="ef22d941-8fd9-4195-a6a9-a0ff0659d3e5" providerId="ADAL" clId="{70C7CDFA-D2DE-49CD-9999-662C31343524}" dt="2026-06-15T22:13:37.672" v="2447" actId="20577"/>
        <pc:sldMkLst>
          <pc:docMk/>
          <pc:sldMk cId="0" sldId="261"/>
        </pc:sldMkLst>
        <pc:spChg chg="mod">
          <ac:chgData name="LUIS DE LA TORRE CUBILLO" userId="ef22d941-8fd9-4195-a6a9-a0ff0659d3e5" providerId="ADAL" clId="{70C7CDFA-D2DE-49CD-9999-662C31343524}" dt="2026-06-15T22:12:31.658" v="2357" actId="122"/>
          <ac:spMkLst>
            <pc:docMk/>
            <pc:sldMk cId="0" sldId="261"/>
            <ac:spMk id="5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4:58:04.449" v="167" actId="255"/>
          <ac:spMkLst>
            <pc:docMk/>
            <pc:sldMk cId="0" sldId="261"/>
            <ac:spMk id="6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5T22:13:37.672" v="2447" actId="20577"/>
          <ac:spMkLst>
            <pc:docMk/>
            <pc:sldMk cId="0" sldId="261"/>
            <ac:spMk id="7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5T19:46:02.777" v="1355" actId="20577"/>
          <ac:spMkLst>
            <pc:docMk/>
            <pc:sldMk cId="0" sldId="261"/>
            <ac:spMk id="10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5:00:20.642" v="238" actId="255"/>
          <ac:spMkLst>
            <pc:docMk/>
            <pc:sldMk cId="0" sldId="261"/>
            <ac:spMk id="13" creationId="{00000000-0000-0000-0000-000000000000}"/>
          </ac:spMkLst>
        </pc:spChg>
      </pc:sldChg>
      <pc:sldChg chg="modSp mod">
        <pc:chgData name="LUIS DE LA TORRE CUBILLO" userId="ef22d941-8fd9-4195-a6a9-a0ff0659d3e5" providerId="ADAL" clId="{70C7CDFA-D2DE-49CD-9999-662C31343524}" dt="2026-06-22T11:32:53.414" v="2707" actId="1038"/>
        <pc:sldMkLst>
          <pc:docMk/>
          <pc:sldMk cId="0" sldId="262"/>
        </pc:sldMkLst>
        <pc:spChg chg="mod">
          <ac:chgData name="LUIS DE LA TORRE CUBILLO" userId="ef22d941-8fd9-4195-a6a9-a0ff0659d3e5" providerId="ADAL" clId="{70C7CDFA-D2DE-49CD-9999-662C31343524}" dt="2026-06-13T15:17:01.281" v="527" actId="20577"/>
          <ac:spMkLst>
            <pc:docMk/>
            <pc:sldMk cId="0" sldId="262"/>
            <ac:spMk id="2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5:05:36.253" v="369" actId="255"/>
          <ac:spMkLst>
            <pc:docMk/>
            <pc:sldMk cId="0" sldId="262"/>
            <ac:spMk id="6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22T11:32:53.414" v="2707" actId="1038"/>
          <ac:spMkLst>
            <pc:docMk/>
            <pc:sldMk cId="0" sldId="262"/>
            <ac:spMk id="9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5T21:58:11.783" v="1831" actId="20577"/>
          <ac:spMkLst>
            <pc:docMk/>
            <pc:sldMk cId="0" sldId="262"/>
            <ac:spMk id="10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5:05:52.187" v="371" actId="255"/>
          <ac:spMkLst>
            <pc:docMk/>
            <pc:sldMk cId="0" sldId="262"/>
            <ac:spMk id="14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5T21:56:11.214" v="1722" actId="20577"/>
          <ac:spMkLst>
            <pc:docMk/>
            <pc:sldMk cId="0" sldId="262"/>
            <ac:spMk id="17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5T21:57:23.695" v="1815" actId="20577"/>
          <ac:spMkLst>
            <pc:docMk/>
            <pc:sldMk cId="0" sldId="262"/>
            <ac:spMk id="18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5:06:01.723" v="373" actId="255"/>
          <ac:spMkLst>
            <pc:docMk/>
            <pc:sldMk cId="0" sldId="262"/>
            <ac:spMk id="22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5:06:06.501" v="374" actId="255"/>
          <ac:spMkLst>
            <pc:docMk/>
            <pc:sldMk cId="0" sldId="262"/>
            <ac:spMk id="26" creationId="{00000000-0000-0000-0000-000000000000}"/>
          </ac:spMkLst>
        </pc:spChg>
      </pc:sldChg>
      <pc:sldChg chg="modSp mod">
        <pc:chgData name="LUIS DE LA TORRE CUBILLO" userId="ef22d941-8fd9-4195-a6a9-a0ff0659d3e5" providerId="ADAL" clId="{70C7CDFA-D2DE-49CD-9999-662C31343524}" dt="2026-06-22T11:24:21.721" v="2699" actId="20577"/>
        <pc:sldMkLst>
          <pc:docMk/>
          <pc:sldMk cId="0" sldId="263"/>
        </pc:sldMkLst>
        <pc:spChg chg="mod">
          <ac:chgData name="LUIS DE LA TORRE CUBILLO" userId="ef22d941-8fd9-4195-a6a9-a0ff0659d3e5" providerId="ADAL" clId="{70C7CDFA-D2DE-49CD-9999-662C31343524}" dt="2026-06-13T15:17:07.698" v="529" actId="20577"/>
          <ac:spMkLst>
            <pc:docMk/>
            <pc:sldMk cId="0" sldId="263"/>
            <ac:spMk id="3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5:09:12.354" v="474" actId="20577"/>
          <ac:spMkLst>
            <pc:docMk/>
            <pc:sldMk cId="0" sldId="263"/>
            <ac:spMk id="7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22T11:24:21.721" v="2699" actId="20577"/>
          <ac:spMkLst>
            <pc:docMk/>
            <pc:sldMk cId="0" sldId="263"/>
            <ac:spMk id="8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5:07:39.787" v="442" actId="20577"/>
          <ac:spMkLst>
            <pc:docMk/>
            <pc:sldMk cId="0" sldId="263"/>
            <ac:spMk id="12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5T19:51:04.490" v="1599" actId="20577"/>
          <ac:spMkLst>
            <pc:docMk/>
            <pc:sldMk cId="0" sldId="263"/>
            <ac:spMk id="13" creationId="{00000000-0000-0000-0000-000000000000}"/>
          </ac:spMkLst>
        </pc:spChg>
      </pc:sldChg>
      <pc:sldChg chg="delSp modSp mod ord">
        <pc:chgData name="LUIS DE LA TORRE CUBILLO" userId="ef22d941-8fd9-4195-a6a9-a0ff0659d3e5" providerId="ADAL" clId="{70C7CDFA-D2DE-49CD-9999-662C31343524}" dt="2026-06-15T19:45:24.696" v="1296" actId="478"/>
        <pc:sldMkLst>
          <pc:docMk/>
          <pc:sldMk cId="0" sldId="264"/>
        </pc:sldMkLst>
        <pc:spChg chg="mod">
          <ac:chgData name="LUIS DE LA TORRE CUBILLO" userId="ef22d941-8fd9-4195-a6a9-a0ff0659d3e5" providerId="ADAL" clId="{70C7CDFA-D2DE-49CD-9999-662C31343524}" dt="2026-06-13T15:42:39.122" v="966" actId="20577"/>
          <ac:spMkLst>
            <pc:docMk/>
            <pc:sldMk cId="0" sldId="264"/>
            <ac:spMk id="6" creationId="{00000000-0000-0000-0000-000000000000}"/>
          </ac:spMkLst>
        </pc:spChg>
      </pc:sldChg>
      <pc:sldChg chg="modSp mod ord">
        <pc:chgData name="LUIS DE LA TORRE CUBILLO" userId="ef22d941-8fd9-4195-a6a9-a0ff0659d3e5" providerId="ADAL" clId="{70C7CDFA-D2DE-49CD-9999-662C31343524}" dt="2026-06-23T08:32:17.704" v="2710" actId="20577"/>
        <pc:sldMkLst>
          <pc:docMk/>
          <pc:sldMk cId="0" sldId="265"/>
        </pc:sldMkLst>
        <pc:spChg chg="mod">
          <ac:chgData name="LUIS DE LA TORRE CUBILLO" userId="ef22d941-8fd9-4195-a6a9-a0ff0659d3e5" providerId="ADAL" clId="{70C7CDFA-D2DE-49CD-9999-662C31343524}" dt="2026-06-13T15:18:31.034" v="539" actId="20577"/>
          <ac:spMkLst>
            <pc:docMk/>
            <pc:sldMk cId="0" sldId="265"/>
            <ac:spMk id="15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23T08:32:17.704" v="2710" actId="20577"/>
          <ac:spMkLst>
            <pc:docMk/>
            <pc:sldMk cId="0" sldId="265"/>
            <ac:spMk id="18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3T15:43:12.665" v="968" actId="255"/>
          <ac:spMkLst>
            <pc:docMk/>
            <pc:sldMk cId="0" sldId="265"/>
            <ac:spMk id="21" creationId="{00000000-0000-0000-0000-000000000000}"/>
          </ac:spMkLst>
        </pc:spChg>
      </pc:sldChg>
      <pc:sldChg chg="modSp mod">
        <pc:chgData name="LUIS DE LA TORRE CUBILLO" userId="ef22d941-8fd9-4195-a6a9-a0ff0659d3e5" providerId="ADAL" clId="{70C7CDFA-D2DE-49CD-9999-662C31343524}" dt="2026-06-15T22:18:11.760" v="2662" actId="20577"/>
        <pc:sldMkLst>
          <pc:docMk/>
          <pc:sldMk cId="0" sldId="270"/>
        </pc:sldMkLst>
        <pc:spChg chg="mod">
          <ac:chgData name="LUIS DE LA TORRE CUBILLO" userId="ef22d941-8fd9-4195-a6a9-a0ff0659d3e5" providerId="ADAL" clId="{70C7CDFA-D2DE-49CD-9999-662C31343524}" dt="2026-06-15T19:47:44.825" v="1414" actId="20577"/>
          <ac:spMkLst>
            <pc:docMk/>
            <pc:sldMk cId="0" sldId="270"/>
            <ac:spMk id="7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5T22:16:18.414" v="2476" actId="20577"/>
          <ac:spMkLst>
            <pc:docMk/>
            <pc:sldMk cId="0" sldId="270"/>
            <ac:spMk id="11" creationId="{00000000-0000-0000-0000-000000000000}"/>
          </ac:spMkLst>
        </pc:spChg>
        <pc:spChg chg="mod">
          <ac:chgData name="LUIS DE LA TORRE CUBILLO" userId="ef22d941-8fd9-4195-a6a9-a0ff0659d3e5" providerId="ADAL" clId="{70C7CDFA-D2DE-49CD-9999-662C31343524}" dt="2026-06-15T22:18:11.760" v="2662" actId="20577"/>
          <ac:spMkLst>
            <pc:docMk/>
            <pc:sldMk cId="0" sldId="270"/>
            <ac:spMk id="19" creationId="{00000000-0000-0000-0000-000000000000}"/>
          </ac:spMkLst>
        </pc:spChg>
      </pc:sldChg>
      <pc:sldChg chg="addSp delSp modSp add mod ord">
        <pc:chgData name="LUIS DE LA TORRE CUBILLO" userId="ef22d941-8fd9-4195-a6a9-a0ff0659d3e5" providerId="ADAL" clId="{70C7CDFA-D2DE-49CD-9999-662C31343524}" dt="2026-06-13T15:36:05.297" v="917" actId="478"/>
        <pc:sldMkLst>
          <pc:docMk/>
          <pc:sldMk cId="66744778" sldId="271"/>
        </pc:sldMkLst>
        <pc:spChg chg="mod">
          <ac:chgData name="LUIS DE LA TORRE CUBILLO" userId="ef22d941-8fd9-4195-a6a9-a0ff0659d3e5" providerId="ADAL" clId="{70C7CDFA-D2DE-49CD-9999-662C31343524}" dt="2026-06-13T15:35:03.120" v="907" actId="20577"/>
          <ac:spMkLst>
            <pc:docMk/>
            <pc:sldMk cId="66744778" sldId="271"/>
            <ac:spMk id="3" creationId="{3B74044F-7876-DC62-C1B2-3C0E752A7418}"/>
          </ac:spMkLst>
        </pc:spChg>
        <pc:picChg chg="add mod">
          <ac:chgData name="LUIS DE LA TORRE CUBILLO" userId="ef22d941-8fd9-4195-a6a9-a0ff0659d3e5" providerId="ADAL" clId="{70C7CDFA-D2DE-49CD-9999-662C31343524}" dt="2026-06-13T15:35:18.751" v="909" actId="1076"/>
          <ac:picMkLst>
            <pc:docMk/>
            <pc:sldMk cId="66744778" sldId="271"/>
            <ac:picMk id="41" creationId="{5D1909C1-9F63-B6AC-0D51-3E09A77EAB9C}"/>
          </ac:picMkLst>
        </pc:picChg>
      </pc:sldChg>
      <pc:sldChg chg="delSp modSp add mod">
        <pc:chgData name="LUIS DE LA TORRE CUBILLO" userId="ef22d941-8fd9-4195-a6a9-a0ff0659d3e5" providerId="ADAL" clId="{70C7CDFA-D2DE-49CD-9999-662C31343524}" dt="2026-06-13T15:36:17.295" v="918" actId="732"/>
        <pc:sldMkLst>
          <pc:docMk/>
          <pc:sldMk cId="625335214" sldId="272"/>
        </pc:sldMkLst>
        <pc:picChg chg="mod modCrop">
          <ac:chgData name="LUIS DE LA TORRE CUBILLO" userId="ef22d941-8fd9-4195-a6a9-a0ff0659d3e5" providerId="ADAL" clId="{70C7CDFA-D2DE-49CD-9999-662C31343524}" dt="2026-06-13T15:36:17.295" v="918" actId="732"/>
          <ac:picMkLst>
            <pc:docMk/>
            <pc:sldMk cId="625335214" sldId="272"/>
            <ac:picMk id="40" creationId="{8E271E68-1063-22F3-98E4-29728B6A7266}"/>
          </ac:picMkLst>
        </pc:picChg>
      </pc:sldChg>
      <pc:sldChg chg="addSp delSp modSp add mod ord">
        <pc:chgData name="LUIS DE LA TORRE CUBILLO" userId="ef22d941-8fd9-4195-a6a9-a0ff0659d3e5" providerId="ADAL" clId="{70C7CDFA-D2DE-49CD-9999-662C31343524}" dt="2026-06-20T19:43:05.576" v="2682"/>
        <pc:sldMkLst>
          <pc:docMk/>
          <pc:sldMk cId="779914944" sldId="273"/>
        </pc:sldMkLst>
        <pc:spChg chg="mod">
          <ac:chgData name="LUIS DE LA TORRE CUBILLO" userId="ef22d941-8fd9-4195-a6a9-a0ff0659d3e5" providerId="ADAL" clId="{70C7CDFA-D2DE-49CD-9999-662C31343524}" dt="2026-06-13T15:38:39.584" v="925" actId="20577"/>
          <ac:spMkLst>
            <pc:docMk/>
            <pc:sldMk cId="779914944" sldId="273"/>
            <ac:spMk id="2" creationId="{AE1A9AB9-AB37-233F-2D97-59BE6DBB846A}"/>
          </ac:spMkLst>
        </pc:spChg>
        <pc:picChg chg="add mod modCrop">
          <ac:chgData name="LUIS DE LA TORRE CUBILLO" userId="ef22d941-8fd9-4195-a6a9-a0ff0659d3e5" providerId="ADAL" clId="{70C7CDFA-D2DE-49CD-9999-662C31343524}" dt="2026-06-20T19:43:05.576" v="2682"/>
          <ac:picMkLst>
            <pc:docMk/>
            <pc:sldMk cId="779914944" sldId="273"/>
            <ac:picMk id="4" creationId="{F81B78CD-C735-3DF4-BBAA-4F898CAF5626}"/>
          </ac:picMkLst>
        </pc:picChg>
      </pc:sldChg>
      <pc:sldChg chg="addSp delSp modSp add mod">
        <pc:chgData name="LUIS DE LA TORRE CUBILLO" userId="ef22d941-8fd9-4195-a6a9-a0ff0659d3e5" providerId="ADAL" clId="{70C7CDFA-D2DE-49CD-9999-662C31343524}" dt="2026-06-13T15:57:03.999" v="1017" actId="1036"/>
        <pc:sldMkLst>
          <pc:docMk/>
          <pc:sldMk cId="1768914260" sldId="274"/>
        </pc:sldMkLst>
        <pc:spChg chg="mod">
          <ac:chgData name="LUIS DE LA TORRE CUBILLO" userId="ef22d941-8fd9-4195-a6a9-a0ff0659d3e5" providerId="ADAL" clId="{70C7CDFA-D2DE-49CD-9999-662C31343524}" dt="2026-06-13T15:56:47.826" v="1012" actId="20577"/>
          <ac:spMkLst>
            <pc:docMk/>
            <pc:sldMk cId="1768914260" sldId="274"/>
            <ac:spMk id="2" creationId="{91B24FFD-67AE-A8AA-6009-9362B7A53E36}"/>
          </ac:spMkLst>
        </pc:spChg>
        <pc:picChg chg="add mod">
          <ac:chgData name="LUIS DE LA TORRE CUBILLO" userId="ef22d941-8fd9-4195-a6a9-a0ff0659d3e5" providerId="ADAL" clId="{70C7CDFA-D2DE-49CD-9999-662C31343524}" dt="2026-06-13T15:57:03.999" v="1017" actId="1036"/>
          <ac:picMkLst>
            <pc:docMk/>
            <pc:sldMk cId="1768914260" sldId="274"/>
            <ac:picMk id="19" creationId="{05C3FB0E-5976-C9C5-DE9D-C5EF9FE1BAD7}"/>
          </ac:picMkLst>
        </pc:picChg>
      </pc:sldChg>
      <pc:sldChg chg="delSp modSp add mod setBg">
        <pc:chgData name="LUIS DE LA TORRE CUBILLO" userId="ef22d941-8fd9-4195-a6a9-a0ff0659d3e5" providerId="ADAL" clId="{70C7CDFA-D2DE-49CD-9999-662C31343524}" dt="2026-06-15T19:45:37.504" v="1329" actId="20577"/>
        <pc:sldMkLst>
          <pc:docMk/>
          <pc:sldMk cId="3602241787" sldId="275"/>
        </pc:sldMkLst>
        <pc:spChg chg="mod">
          <ac:chgData name="LUIS DE LA TORRE CUBILLO" userId="ef22d941-8fd9-4195-a6a9-a0ff0659d3e5" providerId="ADAL" clId="{70C7CDFA-D2DE-49CD-9999-662C31343524}" dt="2026-06-15T19:45:32.409" v="1308" actId="20577"/>
          <ac:spMkLst>
            <pc:docMk/>
            <pc:sldMk cId="3602241787" sldId="275"/>
            <ac:spMk id="5" creationId="{B17A6FE8-67A1-6041-37CA-DA681E3A9675}"/>
          </ac:spMkLst>
        </pc:spChg>
        <pc:spChg chg="mod">
          <ac:chgData name="LUIS DE LA TORRE CUBILLO" userId="ef22d941-8fd9-4195-a6a9-a0ff0659d3e5" providerId="ADAL" clId="{70C7CDFA-D2DE-49CD-9999-662C31343524}" dt="2026-06-15T19:45:37.504" v="1329" actId="20577"/>
          <ac:spMkLst>
            <pc:docMk/>
            <pc:sldMk cId="3602241787" sldId="275"/>
            <ac:spMk id="6" creationId="{5D6EABDE-BAF4-C9DA-C4D5-DE6149C980A4}"/>
          </ac:spMkLst>
        </pc:spChg>
      </pc:sldChg>
      <pc:sldChg chg="addSp delSp modSp new mod delAnim modAnim">
        <pc:chgData name="LUIS DE LA TORRE CUBILLO" userId="ef22d941-8fd9-4195-a6a9-a0ff0659d3e5" providerId="ADAL" clId="{70C7CDFA-D2DE-49CD-9999-662C31343524}" dt="2026-06-15T21:59:32.798" v="1835" actId="1076"/>
        <pc:sldMkLst>
          <pc:docMk/>
          <pc:sldMk cId="3913471656" sldId="276"/>
        </pc:sldMkLst>
        <pc:spChg chg="add mod">
          <ac:chgData name="LUIS DE LA TORRE CUBILLO" userId="ef22d941-8fd9-4195-a6a9-a0ff0659d3e5" providerId="ADAL" clId="{70C7CDFA-D2DE-49CD-9999-662C31343524}" dt="2026-06-15T20:16:52.563" v="1607"/>
          <ac:spMkLst>
            <pc:docMk/>
            <pc:sldMk cId="3913471656" sldId="276"/>
            <ac:spMk id="149" creationId="{0DA15A2F-B999-A0B3-0213-2D9ED334F06B}"/>
          </ac:spMkLst>
        </pc:spChg>
        <pc:spChg chg="add mod">
          <ac:chgData name="LUIS DE LA TORRE CUBILLO" userId="ef22d941-8fd9-4195-a6a9-a0ff0659d3e5" providerId="ADAL" clId="{70C7CDFA-D2DE-49CD-9999-662C31343524}" dt="2026-06-15T21:55:12.910" v="1704" actId="20577"/>
          <ac:spMkLst>
            <pc:docMk/>
            <pc:sldMk cId="3913471656" sldId="276"/>
            <ac:spMk id="150" creationId="{A839D7BC-B3A4-7CDC-0288-95A6E55BD0A2}"/>
          </ac:spMkLst>
        </pc:spChg>
        <pc:picChg chg="add mod modCrop">
          <ac:chgData name="LUIS DE LA TORRE CUBILLO" userId="ef22d941-8fd9-4195-a6a9-a0ff0659d3e5" providerId="ADAL" clId="{70C7CDFA-D2DE-49CD-9999-662C31343524}" dt="2026-06-15T21:59:32.798" v="1835" actId="1076"/>
          <ac:picMkLst>
            <pc:docMk/>
            <pc:sldMk cId="3913471656" sldId="276"/>
            <ac:picMk id="156" creationId="{E8C9EB76-CAB0-6688-219A-C0357A530E1E}"/>
          </ac:picMkLst>
        </pc:picChg>
      </pc:sldChg>
      <pc:sldChg chg="modSp add del mod">
        <pc:chgData name="LUIS DE LA TORRE CUBILLO" userId="ef22d941-8fd9-4195-a6a9-a0ff0659d3e5" providerId="ADAL" clId="{70C7CDFA-D2DE-49CD-9999-662C31343524}" dt="2026-06-23T08:06:37.506" v="2708" actId="2696"/>
        <pc:sldMkLst>
          <pc:docMk/>
          <pc:sldMk cId="629063182" sldId="2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6477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A1DFB-9B97-5441-ADDD-AE5F7367B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2AC316-1C83-F5A6-D23A-1211415B84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F96BFB-13AD-CC7B-4DA6-2D829A3252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977B04-8826-A9D2-398C-0355FAD168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40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57DBB-C592-345D-868D-05409E1DE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BFAB24-97F2-6500-6648-78A4EB1309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C9EB49-2745-8148-55A7-D34DA24360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75ED02-CE1D-7576-2376-0711444632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8862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5E5EF-690F-414C-4100-D04F5355C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8FAC01-A6EE-179B-829E-0C14947B25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4ECFE7-4500-D47D-D6F4-3C0E4DFDD2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D9CA8-1E64-3D4D-F614-A916B8EFAC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653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B0C3E-6364-D8D0-4093-9946881EA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0206C9-2B32-53A5-FBDD-CD8952A604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D4FE0C-BEDF-5576-61D3-0741B13E99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E0D503-CDA6-FFE2-325E-A0DD0AB398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19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232DB-430E-9C44-708B-13CCBBDDD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0BEB98-8A9B-E73A-E375-78E7A94137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26EECB-8340-6CDC-551C-5465D0A07D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826ECD-F4F9-88C6-2FC0-22C46AB73E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494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arketplace-decentralabs.vercel.app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028090">
              <a:alpha val="25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7772400" y="0"/>
            <a:ext cx="1371600" cy="5143500"/>
          </a:xfrm>
          <a:prstGeom prst="rect">
            <a:avLst/>
          </a:prstGeom>
          <a:solidFill>
            <a:srgbClr val="02C39A">
              <a:alpha val="15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Shape 2"/>
          <p:cNvSpPr/>
          <p:nvPr/>
        </p:nvSpPr>
        <p:spPr>
          <a:xfrm>
            <a:off x="6949440" y="274320"/>
            <a:ext cx="182880" cy="182880"/>
          </a:xfrm>
          <a:prstGeom prst="ellipse">
            <a:avLst/>
          </a:prstGeom>
          <a:solidFill>
            <a:srgbClr val="02C39A">
              <a:alpha val="6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Shape 3"/>
          <p:cNvSpPr/>
          <p:nvPr/>
        </p:nvSpPr>
        <p:spPr>
          <a:xfrm>
            <a:off x="7360920" y="274320"/>
            <a:ext cx="182880" cy="182880"/>
          </a:xfrm>
          <a:prstGeom prst="ellipse">
            <a:avLst/>
          </a:prstGeom>
          <a:solidFill>
            <a:srgbClr val="02C39A">
              <a:alpha val="6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4"/>
          <p:cNvSpPr/>
          <p:nvPr/>
        </p:nvSpPr>
        <p:spPr>
          <a:xfrm>
            <a:off x="7772400" y="274320"/>
            <a:ext cx="182880" cy="182880"/>
          </a:xfrm>
          <a:prstGeom prst="ellipse">
            <a:avLst/>
          </a:prstGeom>
          <a:solidFill>
            <a:srgbClr val="02C39A">
              <a:alpha val="6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Shape 5"/>
          <p:cNvSpPr/>
          <p:nvPr/>
        </p:nvSpPr>
        <p:spPr>
          <a:xfrm>
            <a:off x="8183880" y="274320"/>
            <a:ext cx="182880" cy="182880"/>
          </a:xfrm>
          <a:prstGeom prst="ellipse">
            <a:avLst/>
          </a:prstGeom>
          <a:solidFill>
            <a:srgbClr val="02C39A">
              <a:alpha val="6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Shape 6"/>
          <p:cNvSpPr/>
          <p:nvPr/>
        </p:nvSpPr>
        <p:spPr>
          <a:xfrm>
            <a:off x="8595360" y="274320"/>
            <a:ext cx="182880" cy="182880"/>
          </a:xfrm>
          <a:prstGeom prst="ellipse">
            <a:avLst/>
          </a:prstGeom>
          <a:solidFill>
            <a:srgbClr val="02C39A">
              <a:alpha val="6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Shape 7"/>
          <p:cNvSpPr/>
          <p:nvPr/>
        </p:nvSpPr>
        <p:spPr>
          <a:xfrm>
            <a:off x="457200" y="365760"/>
            <a:ext cx="2926080" cy="347472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457200" y="365760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Jornadas Técnicas RedIRIS 2026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" y="914400"/>
            <a:ext cx="6400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20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DecentraLabs</a:t>
            </a:r>
            <a:endParaRPr lang="en-US" sz="5200" dirty="0"/>
          </a:p>
        </p:txBody>
      </p:sp>
      <p:sp>
        <p:nvSpPr>
          <p:cNvPr id="12" name="Text 10"/>
          <p:cNvSpPr/>
          <p:nvPr/>
        </p:nvSpPr>
        <p:spPr>
          <a:xfrm>
            <a:off x="457200" y="1903098"/>
            <a:ext cx="6400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s-ES" sz="2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 federado descentralizado para laboratorios y recursos de experimentación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457200" y="2651760"/>
            <a:ext cx="4114800" cy="36576"/>
          </a:xfrm>
          <a:prstGeom prst="rect">
            <a:avLst/>
          </a:prstGeom>
          <a:solidFill>
            <a:srgbClr val="CBD5E1">
              <a:alpha val="5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457200" y="274320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 err="1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</a:t>
            </a: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remoto</a:t>
            </a: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400" dirty="0" err="1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laboratorios</a:t>
            </a: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reales, </a:t>
            </a:r>
            <a:r>
              <a:rPr lang="en-US" sz="1400" dirty="0" err="1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simulaciones</a:t>
            </a: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400" dirty="0" err="1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gemelos</a:t>
            </a: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digitales</a:t>
            </a:r>
            <a:endParaRPr lang="en-US" sz="1400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194560"/>
            <a:ext cx="640080" cy="640080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457200" y="4286250"/>
            <a:ext cx="2833688" cy="5524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Luis de la Torre – UNED, Nebulous Systems</a:t>
            </a:r>
          </a:p>
          <a:p>
            <a:pPr marL="0" indent="0">
              <a:buNone/>
            </a:pPr>
            <a:endParaRPr lang="en-US" sz="1200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Junio 2026, A Coruña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problema resuelve la arquitectura?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274320" y="868680"/>
            <a:ext cx="4206240" cy="1828800"/>
          </a:xfrm>
          <a:prstGeom prst="rect">
            <a:avLst/>
          </a:prstGeom>
          <a:solidFill>
            <a:srgbClr val="F0F4F8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051560"/>
            <a:ext cx="411480" cy="411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100584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Autorización de grano grueso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11480" y="1554480"/>
            <a:ext cx="39776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sistemas federados (SAML, OIDC) autorizan por sesión o rol, no por acción concreta. No hay trazabilidad criptográfica por operación individual.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4709160" y="868680"/>
            <a:ext cx="4206240" cy="1828800"/>
          </a:xfrm>
          <a:prstGeom prst="rect">
            <a:avLst/>
          </a:prstGeom>
          <a:solidFill>
            <a:srgbClr val="F0F4F8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1051560"/>
            <a:ext cx="411480" cy="411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49240" y="100584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Confianza en el proveedor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4846320" y="1554480"/>
            <a:ext cx="39776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organización debe confiar en logs internos del proveedor. No hay mecanismo nativo para verificar que lo autorizado coincide con lo ejecutado.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274320" y="2880360"/>
            <a:ext cx="4206240" cy="1828800"/>
          </a:xfrm>
          <a:prstGeom prst="rect">
            <a:avLst/>
          </a:prstGeom>
          <a:solidFill>
            <a:srgbClr val="F0F4F8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" y="3063240"/>
            <a:ext cx="411480" cy="4114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14400" y="301752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Custodios de claves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411480" y="3566160"/>
            <a:ext cx="39776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Usar blockchain requiere que el usuario gestione claves privadas, o bien un custodio central controla las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transacciones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Ambas opciones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inaceptables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organizaciones.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4709160" y="2880360"/>
            <a:ext cx="4206240" cy="1828800"/>
          </a:xfrm>
          <a:prstGeom prst="rect">
            <a:avLst/>
          </a:prstGeom>
          <a:solidFill>
            <a:srgbClr val="F0F4F8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320" y="3063240"/>
            <a:ext cx="411480" cy="41148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349240" y="301752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Agregadores</a:t>
            </a: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terceros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4846320" y="3566160"/>
            <a:ext cx="39776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Cuando el proveedor agrega servicios externos, no hay mecanismo nativo para anclar criptográficamente el servicio final y sus parámetros por operación.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274320" y="4663440"/>
            <a:ext cx="8595360" cy="32004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1" name="Text 15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mínima confianza con autorización por acción, verificable criptográficamente, sin custodios de claves.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Ventajas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relevantes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sistemas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federados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2200" dirty="0"/>
          </a:p>
        </p:txBody>
      </p:sp>
      <p:sp>
        <p:nvSpPr>
          <p:cNvPr id="40" name="Shape 2">
            <a:extLst>
              <a:ext uri="{FF2B5EF4-FFF2-40B4-BE49-F238E27FC236}">
                <a16:creationId xmlns:a16="http://schemas.microsoft.com/office/drawing/2014/main" id="{7F41CFC8-83FF-70A3-2B1B-B862B9D67E06}"/>
              </a:ext>
            </a:extLst>
          </p:cNvPr>
          <p:cNvSpPr/>
          <p:nvPr/>
        </p:nvSpPr>
        <p:spPr>
          <a:xfrm>
            <a:off x="6035040" y="868680"/>
            <a:ext cx="2743200" cy="19202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 dirty="0"/>
          </a:p>
        </p:txBody>
      </p:sp>
      <p:sp>
        <p:nvSpPr>
          <p:cNvPr id="41" name="Shape 3">
            <a:extLst>
              <a:ext uri="{FF2B5EF4-FFF2-40B4-BE49-F238E27FC236}">
                <a16:creationId xmlns:a16="http://schemas.microsoft.com/office/drawing/2014/main" id="{E0D8DE16-4492-8211-8684-5FDF75446A3A}"/>
              </a:ext>
            </a:extLst>
          </p:cNvPr>
          <p:cNvSpPr/>
          <p:nvPr/>
        </p:nvSpPr>
        <p:spPr>
          <a:xfrm>
            <a:off x="6035040" y="868680"/>
            <a:ext cx="2743200" cy="45720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42" name="Image 0" descr="preencoded.png">
            <a:extLst>
              <a:ext uri="{FF2B5EF4-FFF2-40B4-BE49-F238E27FC236}">
                <a16:creationId xmlns:a16="http://schemas.microsoft.com/office/drawing/2014/main" id="{AA78943C-1DEA-9476-8D8A-D7BC2DB3D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0" y="941832"/>
            <a:ext cx="320040" cy="320040"/>
          </a:xfrm>
          <a:prstGeom prst="rect">
            <a:avLst/>
          </a:prstGeom>
        </p:spPr>
      </p:pic>
      <p:sp>
        <p:nvSpPr>
          <p:cNvPr id="43" name="Text 4">
            <a:extLst>
              <a:ext uri="{FF2B5EF4-FFF2-40B4-BE49-F238E27FC236}">
                <a16:creationId xmlns:a16="http://schemas.microsoft.com/office/drawing/2014/main" id="{0EF62E0D-166C-EA48-EFDA-0EA57ABEA851}"/>
              </a:ext>
            </a:extLst>
          </p:cNvPr>
          <p:cNvSpPr/>
          <p:nvPr/>
        </p:nvSpPr>
        <p:spPr>
          <a:xfrm>
            <a:off x="6537960" y="8686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custodia de claves</a:t>
            </a:r>
            <a:endParaRPr lang="en-US" sz="1200" dirty="0"/>
          </a:p>
        </p:txBody>
      </p:sp>
      <p:sp>
        <p:nvSpPr>
          <p:cNvPr id="44" name="Text 5">
            <a:extLst>
              <a:ext uri="{FF2B5EF4-FFF2-40B4-BE49-F238E27FC236}">
                <a16:creationId xmlns:a16="http://schemas.microsoft.com/office/drawing/2014/main" id="{A8EBBF04-7201-49CE-E9D1-3EA3FDD110D3}"/>
              </a:ext>
            </a:extLst>
          </p:cNvPr>
          <p:cNvSpPr/>
          <p:nvPr/>
        </p:nvSpPr>
        <p:spPr>
          <a:xfrm>
            <a:off x="6126480" y="1399032"/>
            <a:ext cx="2560320" cy="1307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organización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controla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las claves de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ejecución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El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usuario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gestiona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claves blockchain. No hay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custodio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central.</a:t>
            </a:r>
            <a:endParaRPr lang="en-US" sz="1200" dirty="0"/>
          </a:p>
        </p:txBody>
      </p:sp>
      <p:sp>
        <p:nvSpPr>
          <p:cNvPr id="45" name="Shape 6">
            <a:extLst>
              <a:ext uri="{FF2B5EF4-FFF2-40B4-BE49-F238E27FC236}">
                <a16:creationId xmlns:a16="http://schemas.microsoft.com/office/drawing/2014/main" id="{440B96A4-2D88-8544-DEDD-95B1B8864638}"/>
              </a:ext>
            </a:extLst>
          </p:cNvPr>
          <p:cNvSpPr/>
          <p:nvPr/>
        </p:nvSpPr>
        <p:spPr>
          <a:xfrm>
            <a:off x="3154680" y="868680"/>
            <a:ext cx="2743200" cy="19202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46" name="Shape 7">
            <a:extLst>
              <a:ext uri="{FF2B5EF4-FFF2-40B4-BE49-F238E27FC236}">
                <a16:creationId xmlns:a16="http://schemas.microsoft.com/office/drawing/2014/main" id="{1F2ECE82-4ED5-A324-46A4-E47C7F404748}"/>
              </a:ext>
            </a:extLst>
          </p:cNvPr>
          <p:cNvSpPr/>
          <p:nvPr/>
        </p:nvSpPr>
        <p:spPr>
          <a:xfrm>
            <a:off x="3154680" y="868680"/>
            <a:ext cx="2743200" cy="45720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47" name="Image 1" descr="preencoded.png">
            <a:extLst>
              <a:ext uri="{FF2B5EF4-FFF2-40B4-BE49-F238E27FC236}">
                <a16:creationId xmlns:a16="http://schemas.microsoft.com/office/drawing/2014/main" id="{6EAB963D-381B-6349-4CFF-0919A988ED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6120" y="941832"/>
            <a:ext cx="320040" cy="320040"/>
          </a:xfrm>
          <a:prstGeom prst="rect">
            <a:avLst/>
          </a:prstGeom>
        </p:spPr>
      </p:pic>
      <p:sp>
        <p:nvSpPr>
          <p:cNvPr id="48" name="Text 8">
            <a:extLst>
              <a:ext uri="{FF2B5EF4-FFF2-40B4-BE49-F238E27FC236}">
                <a16:creationId xmlns:a16="http://schemas.microsoft.com/office/drawing/2014/main" id="{300F0133-68A1-9083-5AAC-2C78A7E02BC5}"/>
              </a:ext>
            </a:extLst>
          </p:cNvPr>
          <p:cNvSpPr/>
          <p:nvPr/>
        </p:nvSpPr>
        <p:spPr>
          <a:xfrm>
            <a:off x="3657600" y="8686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Mínima</a:t>
            </a: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confianza</a:t>
            </a:r>
            <a:endParaRPr lang="en-US" sz="1200" dirty="0"/>
          </a:p>
        </p:txBody>
      </p:sp>
      <p:sp>
        <p:nvSpPr>
          <p:cNvPr id="49" name="Text 9">
            <a:extLst>
              <a:ext uri="{FF2B5EF4-FFF2-40B4-BE49-F238E27FC236}">
                <a16:creationId xmlns:a16="http://schemas.microsoft.com/office/drawing/2014/main" id="{0431C33C-0BFE-1B94-ACEB-50408F2F41DF}"/>
              </a:ext>
            </a:extLst>
          </p:cNvPr>
          <p:cNvSpPr/>
          <p:nvPr/>
        </p:nvSpPr>
        <p:spPr>
          <a:xfrm>
            <a:off x="3246120" y="1399032"/>
            <a:ext cx="2560320" cy="1307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autorización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es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verificable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construcción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eventos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blockchain. No se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logs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internos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del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proveedor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55" name="Shape 14">
            <a:extLst>
              <a:ext uri="{FF2B5EF4-FFF2-40B4-BE49-F238E27FC236}">
                <a16:creationId xmlns:a16="http://schemas.microsoft.com/office/drawing/2014/main" id="{CCB60345-DECA-2A49-F97C-E0F83A6FB469}"/>
              </a:ext>
            </a:extLst>
          </p:cNvPr>
          <p:cNvSpPr/>
          <p:nvPr/>
        </p:nvSpPr>
        <p:spPr>
          <a:xfrm>
            <a:off x="274320" y="2926080"/>
            <a:ext cx="2743200" cy="19202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56" name="Shape 15">
            <a:extLst>
              <a:ext uri="{FF2B5EF4-FFF2-40B4-BE49-F238E27FC236}">
                <a16:creationId xmlns:a16="http://schemas.microsoft.com/office/drawing/2014/main" id="{2B125B76-10F8-FDF4-03FD-8905EC222168}"/>
              </a:ext>
            </a:extLst>
          </p:cNvPr>
          <p:cNvSpPr/>
          <p:nvPr/>
        </p:nvSpPr>
        <p:spPr>
          <a:xfrm>
            <a:off x="274320" y="2926080"/>
            <a:ext cx="2743200" cy="45720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57" name="Image 3" descr="preencoded.png">
            <a:extLst>
              <a:ext uri="{FF2B5EF4-FFF2-40B4-BE49-F238E27FC236}">
                <a16:creationId xmlns:a16="http://schemas.microsoft.com/office/drawing/2014/main" id="{5AD4C2FD-39FA-B36A-EAFF-C634823C4A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" y="2999232"/>
            <a:ext cx="320040" cy="320040"/>
          </a:xfrm>
          <a:prstGeom prst="rect">
            <a:avLst/>
          </a:prstGeom>
        </p:spPr>
      </p:pic>
      <p:sp>
        <p:nvSpPr>
          <p:cNvPr id="58" name="Text 16">
            <a:extLst>
              <a:ext uri="{FF2B5EF4-FFF2-40B4-BE49-F238E27FC236}">
                <a16:creationId xmlns:a16="http://schemas.microsoft.com/office/drawing/2014/main" id="{0C894BB6-EB28-705D-3CA8-2DB0785F1A04}"/>
              </a:ext>
            </a:extLst>
          </p:cNvPr>
          <p:cNvSpPr/>
          <p:nvPr/>
        </p:nvSpPr>
        <p:spPr>
          <a:xfrm>
            <a:off x="777240" y="29260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Proveedores</a:t>
            </a: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externos</a:t>
            </a:r>
            <a:endParaRPr lang="en-US" sz="1200" dirty="0"/>
          </a:p>
        </p:txBody>
      </p:sp>
      <p:sp>
        <p:nvSpPr>
          <p:cNvPr id="59" name="Text 17">
            <a:extLst>
              <a:ext uri="{FF2B5EF4-FFF2-40B4-BE49-F238E27FC236}">
                <a16:creationId xmlns:a16="http://schemas.microsoft.com/office/drawing/2014/main" id="{BA9907F7-3254-AB0F-13A7-5FD98EE456D4}"/>
              </a:ext>
            </a:extLst>
          </p:cNvPr>
          <p:cNvSpPr/>
          <p:nvPr/>
        </p:nvSpPr>
        <p:spPr>
          <a:xfrm>
            <a:off x="365760" y="3456432"/>
            <a:ext cx="2560320" cy="1307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Integración sin fricción: el proveedor externo valida via estado blockchain, sin incorporarse al marco de identidad.</a:t>
            </a:r>
            <a:endParaRPr lang="en-US" sz="1200" dirty="0"/>
          </a:p>
        </p:txBody>
      </p:sp>
      <p:sp>
        <p:nvSpPr>
          <p:cNvPr id="60" name="Shape 18">
            <a:extLst>
              <a:ext uri="{FF2B5EF4-FFF2-40B4-BE49-F238E27FC236}">
                <a16:creationId xmlns:a16="http://schemas.microsoft.com/office/drawing/2014/main" id="{B4774463-7858-5D85-80AC-9EFC57A32B97}"/>
              </a:ext>
            </a:extLst>
          </p:cNvPr>
          <p:cNvSpPr/>
          <p:nvPr/>
        </p:nvSpPr>
        <p:spPr>
          <a:xfrm>
            <a:off x="3154680" y="2926080"/>
            <a:ext cx="2743200" cy="19202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61" name="Shape 19">
            <a:extLst>
              <a:ext uri="{FF2B5EF4-FFF2-40B4-BE49-F238E27FC236}">
                <a16:creationId xmlns:a16="http://schemas.microsoft.com/office/drawing/2014/main" id="{ED6C12F2-C1E5-129E-A6F5-8E1A7F1E242D}"/>
              </a:ext>
            </a:extLst>
          </p:cNvPr>
          <p:cNvSpPr/>
          <p:nvPr/>
        </p:nvSpPr>
        <p:spPr>
          <a:xfrm>
            <a:off x="3154680" y="2926080"/>
            <a:ext cx="2743200" cy="45720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62" name="Image 4" descr="preencoded.png">
            <a:extLst>
              <a:ext uri="{FF2B5EF4-FFF2-40B4-BE49-F238E27FC236}">
                <a16:creationId xmlns:a16="http://schemas.microsoft.com/office/drawing/2014/main" id="{FE4DCCBC-4DEB-FE14-0D1B-97C1971F98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6120" y="2999232"/>
            <a:ext cx="320040" cy="320040"/>
          </a:xfrm>
          <a:prstGeom prst="rect">
            <a:avLst/>
          </a:prstGeom>
        </p:spPr>
      </p:pic>
      <p:sp>
        <p:nvSpPr>
          <p:cNvPr id="63" name="Text 20">
            <a:extLst>
              <a:ext uri="{FF2B5EF4-FFF2-40B4-BE49-F238E27FC236}">
                <a16:creationId xmlns:a16="http://schemas.microsoft.com/office/drawing/2014/main" id="{F0D4E9BE-E77B-7934-388F-4EB2096B1720}"/>
              </a:ext>
            </a:extLst>
          </p:cNvPr>
          <p:cNvSpPr/>
          <p:nvPr/>
        </p:nvSpPr>
        <p:spPr>
          <a:xfrm>
            <a:off x="3657600" y="29260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Privacidad</a:t>
            </a: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selectiva</a:t>
            </a:r>
            <a:endParaRPr lang="en-US" sz="1200" dirty="0"/>
          </a:p>
        </p:txBody>
      </p:sp>
      <p:sp>
        <p:nvSpPr>
          <p:cNvPr id="64" name="Text 21">
            <a:extLst>
              <a:ext uri="{FF2B5EF4-FFF2-40B4-BE49-F238E27FC236}">
                <a16:creationId xmlns:a16="http://schemas.microsoft.com/office/drawing/2014/main" id="{E04CAEE7-0DDB-B14A-20C1-79DEC9392A56}"/>
              </a:ext>
            </a:extLst>
          </p:cNvPr>
          <p:cNvSpPr/>
          <p:nvPr/>
        </p:nvSpPr>
        <p:spPr>
          <a:xfrm>
            <a:off x="3246120" y="3456432"/>
            <a:ext cx="2560320" cy="1307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Variante con pruebas de conocimiento cero: verificabilidad en cadena sin revelar identidad del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usuario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proveedores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65" name="Shape 22">
            <a:extLst>
              <a:ext uri="{FF2B5EF4-FFF2-40B4-BE49-F238E27FC236}">
                <a16:creationId xmlns:a16="http://schemas.microsoft.com/office/drawing/2014/main" id="{FDA0B42E-88F7-AF01-D145-001CCC0F1508}"/>
              </a:ext>
            </a:extLst>
          </p:cNvPr>
          <p:cNvSpPr/>
          <p:nvPr/>
        </p:nvSpPr>
        <p:spPr>
          <a:xfrm>
            <a:off x="6035040" y="2926080"/>
            <a:ext cx="2743200" cy="19202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66" name="Shape 23">
            <a:extLst>
              <a:ext uri="{FF2B5EF4-FFF2-40B4-BE49-F238E27FC236}">
                <a16:creationId xmlns:a16="http://schemas.microsoft.com/office/drawing/2014/main" id="{5DA42797-5BC9-96E8-D78A-19F5E1422CDC}"/>
              </a:ext>
            </a:extLst>
          </p:cNvPr>
          <p:cNvSpPr/>
          <p:nvPr/>
        </p:nvSpPr>
        <p:spPr>
          <a:xfrm>
            <a:off x="6035040" y="2926080"/>
            <a:ext cx="2743200" cy="45720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67" name="Image 5" descr="preencoded.png">
            <a:extLst>
              <a:ext uri="{FF2B5EF4-FFF2-40B4-BE49-F238E27FC236}">
                <a16:creationId xmlns:a16="http://schemas.microsoft.com/office/drawing/2014/main" id="{DE942F33-CA4F-EB3E-CCCD-1350CF26B4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6480" y="2999232"/>
            <a:ext cx="320040" cy="320040"/>
          </a:xfrm>
          <a:prstGeom prst="rect">
            <a:avLst/>
          </a:prstGeom>
        </p:spPr>
      </p:pic>
      <p:sp>
        <p:nvSpPr>
          <p:cNvPr id="68" name="Text 24">
            <a:extLst>
              <a:ext uri="{FF2B5EF4-FFF2-40B4-BE49-F238E27FC236}">
                <a16:creationId xmlns:a16="http://schemas.microsoft.com/office/drawing/2014/main" id="{A5F85BB0-FEFD-35F6-CB85-25788404F4AE}"/>
              </a:ext>
            </a:extLst>
          </p:cNvPr>
          <p:cNvSpPr/>
          <p:nvPr/>
        </p:nvSpPr>
        <p:spPr>
          <a:xfrm>
            <a:off x="6537960" y="29260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Políticas</a:t>
            </a: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auditables</a:t>
            </a:r>
            <a:endParaRPr lang="en-US" sz="1200" dirty="0"/>
          </a:p>
        </p:txBody>
      </p:sp>
      <p:sp>
        <p:nvSpPr>
          <p:cNvPr id="69" name="Text 25">
            <a:extLst>
              <a:ext uri="{FF2B5EF4-FFF2-40B4-BE49-F238E27FC236}">
                <a16:creationId xmlns:a16="http://schemas.microsoft.com/office/drawing/2014/main" id="{B38424B2-594A-7EA3-D8F2-E998F3498AE6}"/>
              </a:ext>
            </a:extLst>
          </p:cNvPr>
          <p:cNvSpPr/>
          <p:nvPr/>
        </p:nvSpPr>
        <p:spPr>
          <a:xfrm>
            <a:off x="6126480" y="3456432"/>
            <a:ext cx="2560320" cy="1307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Políticas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codificadas y auditables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propia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blockchain.</a:t>
            </a:r>
            <a:endParaRPr lang="en-US" sz="1200" dirty="0"/>
          </a:p>
        </p:txBody>
      </p:sp>
      <p:sp>
        <p:nvSpPr>
          <p:cNvPr id="70" name="Shape 10">
            <a:extLst>
              <a:ext uri="{FF2B5EF4-FFF2-40B4-BE49-F238E27FC236}">
                <a16:creationId xmlns:a16="http://schemas.microsoft.com/office/drawing/2014/main" id="{9970C4DD-0C05-0B42-AAC7-90A78C765E93}"/>
              </a:ext>
            </a:extLst>
          </p:cNvPr>
          <p:cNvSpPr/>
          <p:nvPr/>
        </p:nvSpPr>
        <p:spPr>
          <a:xfrm>
            <a:off x="268224" y="868680"/>
            <a:ext cx="2743200" cy="19202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71" name="Shape 11">
            <a:extLst>
              <a:ext uri="{FF2B5EF4-FFF2-40B4-BE49-F238E27FC236}">
                <a16:creationId xmlns:a16="http://schemas.microsoft.com/office/drawing/2014/main" id="{B5D9C1ED-F7C6-9AFA-9409-7E53011D0901}"/>
              </a:ext>
            </a:extLst>
          </p:cNvPr>
          <p:cNvSpPr/>
          <p:nvPr/>
        </p:nvSpPr>
        <p:spPr>
          <a:xfrm>
            <a:off x="268224" y="868680"/>
            <a:ext cx="2743200" cy="45720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72" name="Image 2" descr="preencoded.png">
            <a:extLst>
              <a:ext uri="{FF2B5EF4-FFF2-40B4-BE49-F238E27FC236}">
                <a16:creationId xmlns:a16="http://schemas.microsoft.com/office/drawing/2014/main" id="{5E258BED-FEAF-083F-1F9C-6BC171F6BF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664" y="941832"/>
            <a:ext cx="320040" cy="320040"/>
          </a:xfrm>
          <a:prstGeom prst="rect">
            <a:avLst/>
          </a:prstGeom>
        </p:spPr>
      </p:pic>
      <p:sp>
        <p:nvSpPr>
          <p:cNvPr id="73" name="Text 13">
            <a:extLst>
              <a:ext uri="{FF2B5EF4-FFF2-40B4-BE49-F238E27FC236}">
                <a16:creationId xmlns:a16="http://schemas.microsoft.com/office/drawing/2014/main" id="{926DC3EB-A2F8-AA19-0549-6BD612EDD5F4}"/>
              </a:ext>
            </a:extLst>
          </p:cNvPr>
          <p:cNvSpPr/>
          <p:nvPr/>
        </p:nvSpPr>
        <p:spPr>
          <a:xfrm>
            <a:off x="359664" y="1399032"/>
            <a:ext cx="2560320" cy="1307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Evidencia criptográfica explícita por cada operación. No reutilizable. Ligada a parámetros concretos y ventana temporal.</a:t>
            </a:r>
            <a:endParaRPr lang="en-US" sz="1200" dirty="0"/>
          </a:p>
        </p:txBody>
      </p:sp>
      <p:sp>
        <p:nvSpPr>
          <p:cNvPr id="53" name="Text 12">
            <a:extLst>
              <a:ext uri="{FF2B5EF4-FFF2-40B4-BE49-F238E27FC236}">
                <a16:creationId xmlns:a16="http://schemas.microsoft.com/office/drawing/2014/main" id="{B2F3B132-3D42-C781-D873-2B7F4AD57381}"/>
              </a:ext>
            </a:extLst>
          </p:cNvPr>
          <p:cNvSpPr/>
          <p:nvPr/>
        </p:nvSpPr>
        <p:spPr>
          <a:xfrm>
            <a:off x="758952" y="8686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Consentimiento </a:t>
            </a:r>
            <a:r>
              <a:rPr lang="en-US" sz="1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7AED6-2A13-6F92-AC1D-235FFD9D8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A812E53-B94E-550F-0783-AB89C9753E56}"/>
              </a:ext>
            </a:extLst>
          </p:cNvPr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FBF49A9-A93B-3A83-0ACA-72380B5C5885}"/>
              </a:ext>
            </a:extLst>
          </p:cNvPr>
          <p:cNvSpPr/>
          <p:nvPr/>
        </p:nvSpPr>
        <p:spPr>
          <a:xfrm>
            <a:off x="457200" y="0"/>
            <a:ext cx="8686800" cy="514350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B17A6FE8-67A1-6041-37CA-DA681E3A9675}"/>
              </a:ext>
            </a:extLst>
          </p:cNvPr>
          <p:cNvSpPr/>
          <p:nvPr/>
        </p:nvSpPr>
        <p:spPr>
          <a:xfrm>
            <a:off x="731520" y="1417320"/>
            <a:ext cx="7772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DecentraLabs</a:t>
            </a:r>
            <a:endParaRPr lang="en-US" sz="40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5D6EABDE-BAF4-C9DA-C4D5-DE6149C980A4}"/>
              </a:ext>
            </a:extLst>
          </p:cNvPr>
          <p:cNvSpPr/>
          <p:nvPr/>
        </p:nvSpPr>
        <p:spPr>
          <a:xfrm>
            <a:off x="731520" y="3154680"/>
            <a:ext cx="6858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 err="1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Ecosistema</a:t>
            </a:r>
            <a:r>
              <a:rPr lang="en-US" sz="1600" i="1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600" i="1" dirty="0" err="1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</a:t>
            </a:r>
            <a:endParaRPr lang="en-US" sz="1600" dirty="0"/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88AEA7E6-612E-4544-F59D-4E572A2C3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1828800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41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DecentraLabs: ¿Qué es?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5303520" cy="40233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primer ecosistema descentralizado para laboratorios online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1463040"/>
            <a:ext cx="4937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DecentraLabs es una plataforma open source (GPL 3.0) basada en blockchain que resuelve el problema histórico de sostenibilidad de los laboratorios remotos.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493776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Modelo tokenizado con </a:t>
            </a: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pagos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registrados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on chain para incentivos económicos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NFTs de </a:t>
            </a: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laboratorios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(ERC-721) y </a:t>
            </a: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reservas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verificables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(EIP-809)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Soporte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autenticación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institucional (SSO/eduGAIN)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Marketplace dApp descentralizado para descubrimiento y reserva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Contenedor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Docker para </a:t>
            </a: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conectar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publicar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labs </a:t>
            </a: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segundos</a:t>
            </a:r>
            <a:endParaRPr lang="en-US" sz="13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buSzPct val="100000"/>
              <a:buChar char="•"/>
            </a:pP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Contenedor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Docker para </a:t>
            </a: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autorizaciones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instituciones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consumidoras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proveedoras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Transparencia</a:t>
            </a: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total en blockchain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852160" y="822960"/>
            <a:ext cx="2926080" cy="182880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7"/>
          <p:cNvSpPr/>
          <p:nvPr/>
        </p:nvSpPr>
        <p:spPr>
          <a:xfrm>
            <a:off x="5852160" y="82296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Financiación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943600" y="1280160"/>
            <a:ext cx="2743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Unión Europea · NGI Sargasso (2025)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 Agreement No 101092887</a:t>
            </a:r>
          </a:p>
          <a:p>
            <a:pPr marL="0" indent="0" algn="ctr">
              <a:buNone/>
            </a:pPr>
            <a:endParaRPr lang="en-US" sz="13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Vietsch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Foundation (2026)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852160" y="2834640"/>
            <a:ext cx="2926080" cy="20116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5852160" y="283464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943600" y="3337560"/>
            <a:ext cx="2743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Nebulous Systems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UNED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University of British Columbia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Componentes del </a:t>
            </a:r>
            <a:r>
              <a:rPr lang="en-US" sz="28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ecosistema</a:t>
            </a: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DecentraLabs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274320" y="960120"/>
            <a:ext cx="2743200" cy="182880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097280"/>
            <a:ext cx="411480" cy="411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68680" y="106984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Contracts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365760" y="1600200"/>
            <a:ext cx="25603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ERC-2535 Diamond Proxy, ERC-721 NFTs, EIP-809.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3200400" y="960120"/>
            <a:ext cx="2743200" cy="1828800"/>
          </a:xfrm>
          <a:prstGeom prst="rect">
            <a:avLst/>
          </a:prstGeom>
          <a:solidFill>
            <a:srgbClr val="1A6B7A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0128" y="1097280"/>
            <a:ext cx="411480" cy="4114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21136" y="1069848"/>
            <a:ext cx="20811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Credits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3291840" y="1600200"/>
            <a:ext cx="25603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Proveedores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cobran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reserva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0" indent="0">
              <a:buNone/>
            </a:pPr>
            <a:endParaRPr lang="en-US" sz="12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Instituciones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gestionan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presupuestos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</a:p>
          <a:p>
            <a:pPr marL="0" indent="0">
              <a:buNone/>
            </a:pPr>
            <a:endParaRPr lang="en-US" sz="12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Marketplace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recibe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comisión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6126480" y="960120"/>
            <a:ext cx="2743200" cy="1828800"/>
          </a:xfrm>
          <a:prstGeom prst="rect">
            <a:avLst/>
          </a:prstGeom>
          <a:solidFill>
            <a:srgbClr val="1E4060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6208" y="1097280"/>
            <a:ext cx="411480" cy="41148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720840" y="106984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Marketplace dApp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6217920" y="1600200"/>
            <a:ext cx="25603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Web3 dApp descentralizada: descubrimiento, reserva, registro y gestión de labs con UI intuitiva.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274320" y="2926080"/>
            <a:ext cx="2743200" cy="182880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048" y="3063240"/>
            <a:ext cx="411480" cy="41148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68680" y="303580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 </a:t>
            </a:r>
            <a:r>
              <a:rPr lang="en-US" sz="1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Federada</a:t>
            </a: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Descentralizada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365760" y="3566160"/>
            <a:ext cx="25603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SSO institucional (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eduGAIN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marketplace.</a:t>
            </a:r>
          </a:p>
          <a:p>
            <a:pPr marL="0" indent="0">
              <a:buNone/>
            </a:pPr>
            <a:endParaRPr lang="en-US" sz="12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Wallets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institucionales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reserva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pago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comprobación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etc.</a:t>
            </a:r>
            <a:endParaRPr lang="en-US" sz="1200" dirty="0"/>
          </a:p>
        </p:txBody>
      </p:sp>
      <p:sp>
        <p:nvSpPr>
          <p:cNvPr id="19" name="Shape 13"/>
          <p:cNvSpPr/>
          <p:nvPr/>
        </p:nvSpPr>
        <p:spPr>
          <a:xfrm>
            <a:off x="3200400" y="2926080"/>
            <a:ext cx="2743200" cy="1828800"/>
          </a:xfrm>
          <a:prstGeom prst="rect">
            <a:avLst/>
          </a:prstGeom>
          <a:solidFill>
            <a:srgbClr val="1A6B7A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0128" y="3063240"/>
            <a:ext cx="411480" cy="41148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3794760" y="303580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Gateway</a:t>
            </a:r>
            <a:endParaRPr lang="en-US" sz="1400" dirty="0"/>
          </a:p>
        </p:txBody>
      </p:sp>
      <p:sp>
        <p:nvSpPr>
          <p:cNvPr id="22" name="Text 15"/>
          <p:cNvSpPr/>
          <p:nvPr/>
        </p:nvSpPr>
        <p:spPr>
          <a:xfrm>
            <a:off x="3291840" y="3566160"/>
            <a:ext cx="25603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Contenedor Docker auto-desplegable. Conecta el recurso físico al protocolo descentralizado en segundos.</a:t>
            </a:r>
            <a:endParaRPr lang="en-US" sz="1200" dirty="0"/>
          </a:p>
        </p:txBody>
      </p:sp>
      <p:sp>
        <p:nvSpPr>
          <p:cNvPr id="23" name="Shape 16"/>
          <p:cNvSpPr/>
          <p:nvPr/>
        </p:nvSpPr>
        <p:spPr>
          <a:xfrm>
            <a:off x="6126480" y="2926080"/>
            <a:ext cx="2743200" cy="1828800"/>
          </a:xfrm>
          <a:prstGeom prst="rect">
            <a:avLst/>
          </a:prstGeom>
          <a:solidFill>
            <a:srgbClr val="1E4060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6208" y="3063240"/>
            <a:ext cx="411480" cy="41148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6720840" y="303580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Source</a:t>
            </a:r>
            <a:endParaRPr lang="en-US" sz="1400" dirty="0"/>
          </a:p>
        </p:txBody>
      </p:sp>
      <p:sp>
        <p:nvSpPr>
          <p:cNvPr id="26" name="Text 18"/>
          <p:cNvSpPr/>
          <p:nvPr/>
        </p:nvSpPr>
        <p:spPr>
          <a:xfrm>
            <a:off x="6217920" y="3566160"/>
            <a:ext cx="25603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GPL 3.0. Todo el código en GitHub: Smart Contracts, Marketplace, Gateway y especificaciones.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Flujo de </a:t>
            </a:r>
            <a:r>
              <a:rPr lang="en-US" sz="2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</a:t>
            </a: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Consumidores y Proveedores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4114800" cy="4023360"/>
          </a:xfrm>
          <a:prstGeom prst="rect">
            <a:avLst/>
          </a:prstGeom>
          <a:solidFill>
            <a:srgbClr val="F0F4F8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5" name="Shape 3"/>
          <p:cNvSpPr/>
          <p:nvPr/>
        </p:nvSpPr>
        <p:spPr>
          <a:xfrm>
            <a:off x="274320" y="822960"/>
            <a:ext cx="4114800" cy="45720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886968"/>
            <a:ext cx="320040" cy="3200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49808" y="82296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Consumidores (Estudiantes &amp; PDI)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57200" y="1389888"/>
            <a:ext cx="374904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Acceden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vía SSO institucional (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eduGAIN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</a:p>
          <a:p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Exploran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Marketplace: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filtran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por área, disponibilidad,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precio</a:t>
            </a:r>
            <a:endParaRPr lang="en-US" sz="14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Reservan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créditos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LAB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proporcionados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gestionados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institución</a:t>
            </a:r>
            <a:endParaRPr lang="en-US" sz="14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Acceden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remotamente al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laboratorio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24/7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Precio transparente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blockchain (sin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sorpresas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y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financiado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sus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instituciones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754880" y="822960"/>
            <a:ext cx="4114800" cy="4023360"/>
          </a:xfrm>
          <a:prstGeom prst="rect">
            <a:avLst/>
          </a:prstGeom>
          <a:solidFill>
            <a:srgbClr val="F0F4F8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0" name="Shape 7"/>
          <p:cNvSpPr/>
          <p:nvPr/>
        </p:nvSpPr>
        <p:spPr>
          <a:xfrm>
            <a:off x="4754880" y="822960"/>
            <a:ext cx="4114800" cy="45720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886968"/>
            <a:ext cx="320040" cy="3200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230368" y="82296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Proveedores (</a:t>
            </a:r>
            <a:r>
              <a:rPr lang="en-US" sz="13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Universidades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&amp; </a:t>
            </a:r>
            <a:r>
              <a:rPr lang="en-US" sz="13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Fabricantes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4937760" y="1389888"/>
            <a:ext cx="374904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Despliegan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Lab Gateway (Docker)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infraestructura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institucional</a:t>
            </a:r>
            <a:endParaRPr lang="en-US" sz="14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Registran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el laboratorio como NFT en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Marketplace o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desde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propio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Lab Gateway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Definen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disponibilidad, precios y condiciones de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</a:t>
            </a:r>
            <a:endParaRPr lang="en-US" sz="14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Facturan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cobran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cada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reserva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recibida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con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registro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onchain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para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evitar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necesidad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confianza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Visibilidad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global con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mínimas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barreras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geográficas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 institucionales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3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6B19F2-4F2D-E5CC-E8B7-62255201F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E1A9AB9-AB37-233F-2D97-59BE6DBB846A}"/>
              </a:ext>
            </a:extLst>
          </p:cNvPr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</a:t>
            </a:r>
            <a:endParaRPr lang="en-US" sz="2800" dirty="0"/>
          </a:p>
        </p:txBody>
      </p:sp>
      <p:pic>
        <p:nvPicPr>
          <p:cNvPr id="4" name="Imagen 3">
            <a:hlinkClick r:id="rId3"/>
            <a:extLst>
              <a:ext uri="{FF2B5EF4-FFF2-40B4-BE49-F238E27FC236}">
                <a16:creationId xmlns:a16="http://schemas.microsoft.com/office/drawing/2014/main" id="{F81B78CD-C735-3DF4-BBAA-4F898CAF56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23" t="7339" r="445" b="4600"/>
          <a:stretch>
            <a:fillRect/>
          </a:stretch>
        </p:blipFill>
        <p:spPr>
          <a:xfrm>
            <a:off x="486439" y="777240"/>
            <a:ext cx="8171121" cy="416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914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731520" y="1005840"/>
            <a:ext cx="8046720" cy="77724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Shape 3"/>
          <p:cNvSpPr/>
          <p:nvPr/>
        </p:nvSpPr>
        <p:spPr>
          <a:xfrm>
            <a:off x="731520" y="1005840"/>
            <a:ext cx="502920" cy="777240"/>
          </a:xfrm>
          <a:prstGeom prst="rect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731520" y="1005840"/>
            <a:ext cx="502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325880" y="1005840"/>
            <a:ext cx="7360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DecentraLabs resuelve un problema real de 25 años alineando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incentivos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económicos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descubribilidad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interoperabilidad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tecnología blockchain open source.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31520" y="1901952"/>
            <a:ext cx="8046720" cy="777240"/>
          </a:xfrm>
          <a:prstGeom prst="rect">
            <a:avLst/>
          </a:prstGeom>
          <a:solidFill>
            <a:srgbClr val="028090">
              <a:alpha val="8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Shape 7"/>
          <p:cNvSpPr/>
          <p:nvPr/>
        </p:nvSpPr>
        <p:spPr>
          <a:xfrm>
            <a:off x="731520" y="1901952"/>
            <a:ext cx="502920" cy="777240"/>
          </a:xfrm>
          <a:prstGeom prst="rect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731520" y="1901952"/>
            <a:ext cx="502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325880" y="1901952"/>
            <a:ext cx="7360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autenticación federada (eduGAIN/SSO) integrada con blockchain elimina la fricción de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adopción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uso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y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resuelve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la confianza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proveedor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1520" y="2798064"/>
            <a:ext cx="8046720" cy="77724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Shape 11"/>
          <p:cNvSpPr/>
          <p:nvPr/>
        </p:nvSpPr>
        <p:spPr>
          <a:xfrm>
            <a:off x="731520" y="2798064"/>
            <a:ext cx="502920" cy="777240"/>
          </a:xfrm>
          <a:prstGeom prst="rect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731520" y="2798064"/>
            <a:ext cx="502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325880" y="2798064"/>
            <a:ext cx="7360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arquitectura híbrida de autorización granular proporciona trazabilidad criptográfica por operación compatible con frameworks existentes (SAML, OIDC, VC).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3694176"/>
            <a:ext cx="8046720" cy="777240"/>
          </a:xfrm>
          <a:prstGeom prst="rect">
            <a:avLst/>
          </a:prstGeom>
          <a:solidFill>
            <a:srgbClr val="028090">
              <a:alpha val="8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Shape 15"/>
          <p:cNvSpPr/>
          <p:nvPr/>
        </p:nvSpPr>
        <p:spPr>
          <a:xfrm>
            <a:off x="731520" y="3694176"/>
            <a:ext cx="502920" cy="777240"/>
          </a:xfrm>
          <a:prstGeom prst="rect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Text 16"/>
          <p:cNvSpPr/>
          <p:nvPr/>
        </p:nvSpPr>
        <p:spPr>
          <a:xfrm>
            <a:off x="731520" y="3694176"/>
            <a:ext cx="502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325880" y="3694176"/>
            <a:ext cx="7360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Aplicable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otros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servicios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recursos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(no solo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laboratorios</a:t>
            </a:r>
            <a:r>
              <a:rPr lang="en-US" sz="120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aunque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requieran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realización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reserva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31520" y="4617720"/>
            <a:ext cx="8046720" cy="347472"/>
          </a:xfrm>
          <a:prstGeom prst="rect">
            <a:avLst/>
          </a:prstGeom>
          <a:solidFill>
            <a:srgbClr val="0A1528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1" name="Text 19"/>
          <p:cNvSpPr/>
          <p:nvPr/>
        </p:nvSpPr>
        <p:spPr>
          <a:xfrm>
            <a:off x="777240" y="4617720"/>
            <a:ext cx="7955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decentralabs.nebsyst.com   ·   📖 decentralabs-2.gitbook.io/decentralabs-docs   ·   💻 github.com/DecentraLabsCom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41148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5" name="Shape 3"/>
          <p:cNvSpPr/>
          <p:nvPr/>
        </p:nvSpPr>
        <p:spPr>
          <a:xfrm>
            <a:off x="365760" y="914400"/>
            <a:ext cx="457200" cy="100584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365760" y="914400"/>
            <a:ext cx="457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01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508760" y="914400"/>
            <a:ext cx="2880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Contexto: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problema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laboratorios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online (y un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laboratorio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365760" y="2148840"/>
            <a:ext cx="41148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0" name="Shape 7"/>
          <p:cNvSpPr/>
          <p:nvPr/>
        </p:nvSpPr>
        <p:spPr>
          <a:xfrm>
            <a:off x="365760" y="2148840"/>
            <a:ext cx="457200" cy="100584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8"/>
          <p:cNvSpPr/>
          <p:nvPr/>
        </p:nvSpPr>
        <p:spPr>
          <a:xfrm>
            <a:off x="365760" y="2148840"/>
            <a:ext cx="457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02</a:t>
            </a:r>
            <a:endParaRPr lang="en-US" sz="14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40487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sp>
        <p:nvSpPr>
          <p:cNvPr id="13" name="Text 9"/>
          <p:cNvSpPr/>
          <p:nvPr/>
        </p:nvSpPr>
        <p:spPr>
          <a:xfrm>
            <a:off x="1508760" y="2148840"/>
            <a:ext cx="2880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Fundamentos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blockchain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365760" y="3383280"/>
            <a:ext cx="41148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5" name="Shape 11"/>
          <p:cNvSpPr/>
          <p:nvPr/>
        </p:nvSpPr>
        <p:spPr>
          <a:xfrm>
            <a:off x="365760" y="3383280"/>
            <a:ext cx="457200" cy="100584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6" name="Text 12"/>
          <p:cNvSpPr/>
          <p:nvPr/>
        </p:nvSpPr>
        <p:spPr>
          <a:xfrm>
            <a:off x="365760" y="3383280"/>
            <a:ext cx="457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03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4754880" y="914400"/>
            <a:ext cx="41148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20" name="Shape 15"/>
          <p:cNvSpPr/>
          <p:nvPr/>
        </p:nvSpPr>
        <p:spPr>
          <a:xfrm>
            <a:off x="4754880" y="914400"/>
            <a:ext cx="457200" cy="100584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1" name="Text 16"/>
          <p:cNvSpPr/>
          <p:nvPr/>
        </p:nvSpPr>
        <p:spPr>
          <a:xfrm>
            <a:off x="4754880" y="914400"/>
            <a:ext cx="457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04</a:t>
            </a:r>
            <a:endParaRPr lang="en-US" sz="1400" dirty="0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3642929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sp>
        <p:nvSpPr>
          <p:cNvPr id="23" name="Text 17"/>
          <p:cNvSpPr/>
          <p:nvPr/>
        </p:nvSpPr>
        <p:spPr>
          <a:xfrm>
            <a:off x="1508760" y="3386897"/>
            <a:ext cx="2880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híbrida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federada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descentralizada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4754880" y="2148840"/>
            <a:ext cx="41148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25" name="Shape 19"/>
          <p:cNvSpPr/>
          <p:nvPr/>
        </p:nvSpPr>
        <p:spPr>
          <a:xfrm>
            <a:off x="4754880" y="2148840"/>
            <a:ext cx="457200" cy="100584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6" name="Text 20"/>
          <p:cNvSpPr/>
          <p:nvPr/>
        </p:nvSpPr>
        <p:spPr>
          <a:xfrm>
            <a:off x="4754880" y="2148840"/>
            <a:ext cx="457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05</a:t>
            </a:r>
            <a:endParaRPr lang="en-US" sz="1400" dirty="0"/>
          </a:p>
        </p:txBody>
      </p:sp>
      <p:pic>
        <p:nvPicPr>
          <p:cNvPr id="32" name="Image 5" descr="Casilla marcada con relleno sólido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2292" t="20666" r="21458" b="18917"/>
          <a:stretch>
            <a:fillRect/>
          </a:stretch>
        </p:blipFill>
        <p:spPr>
          <a:xfrm>
            <a:off x="5303520" y="2428861"/>
            <a:ext cx="457200" cy="45720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5897880" y="2154541"/>
            <a:ext cx="2880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Conclusiones</a:t>
            </a:r>
            <a:endParaRPr lang="en-US" sz="12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117043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pic>
        <p:nvPicPr>
          <p:cNvPr id="38" name="Image 2" descr="preencoded.png">
            <a:extLst>
              <a:ext uri="{FF2B5EF4-FFF2-40B4-BE49-F238E27FC236}">
                <a16:creationId xmlns:a16="http://schemas.microsoft.com/office/drawing/2014/main" id="{36844744-44D1-B083-4DB0-F7E9E97170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520" y="1170432"/>
            <a:ext cx="457200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sp>
        <p:nvSpPr>
          <p:cNvPr id="39" name="Text 13">
            <a:extLst>
              <a:ext uri="{FF2B5EF4-FFF2-40B4-BE49-F238E27FC236}">
                <a16:creationId xmlns:a16="http://schemas.microsoft.com/office/drawing/2014/main" id="{DAA2D517-DD9C-F03B-3E0D-DB41A2A65427}"/>
              </a:ext>
            </a:extLst>
          </p:cNvPr>
          <p:cNvSpPr/>
          <p:nvPr/>
        </p:nvSpPr>
        <p:spPr>
          <a:xfrm>
            <a:off x="5897880" y="914400"/>
            <a:ext cx="2880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DecentraLabs: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ecosistema</a:t>
            </a: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2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servicio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Problema: 25 años y aún no escalamos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365760" y="868680"/>
            <a:ext cx="2651760" cy="128016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365760" y="86868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25+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365760" y="1508760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años de historia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0" y="868680"/>
            <a:ext cx="2651760" cy="128016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3200400" y="86868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Millones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3200400" y="1508760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invertidos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proyectos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equipos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035040" y="868680"/>
            <a:ext cx="2651760" cy="1280160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6035040" y="868680"/>
            <a:ext cx="2651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Pocos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6035040" y="1508760"/>
            <a:ext cx="2651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3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labotarorios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sobreviven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65760" y="233172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Causas del estancamiento: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65760" y="2651760"/>
            <a:ext cx="50292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Falta de incentivos </a:t>
            </a:r>
            <a:r>
              <a:rPr lang="en-US" sz="15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económicos</a:t>
            </a: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342900" indent="-342900">
              <a:buSzPct val="100000"/>
              <a:buChar char="•"/>
            </a:pPr>
            <a:r>
              <a:rPr lang="en-US" sz="15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Dependencia</a:t>
            </a: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proyectos y </a:t>
            </a:r>
            <a:r>
              <a:rPr lang="en-US" sz="15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financiación</a:t>
            </a:r>
            <a:endParaRPr lang="en-US" sz="15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buSzPct val="100000"/>
              <a:buFontTx/>
              <a:buChar char="•"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Baja </a:t>
            </a:r>
            <a:r>
              <a:rPr lang="en-US" sz="15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visibilidad</a:t>
            </a: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15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poca</a:t>
            </a: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5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descubribilidad</a:t>
            </a:r>
            <a:endParaRPr lang="en-US" sz="1500" dirty="0">
              <a:solidFill>
                <a:srgbClr val="1E293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buSzPct val="100000"/>
              <a:buChar char="•"/>
            </a:pPr>
            <a:r>
              <a:rPr lang="en-US" sz="15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</a:t>
            </a: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fragmentado e institucionalizado sin interoperabilidad</a:t>
            </a:r>
            <a:endParaRPr lang="en-US" sz="1500" dirty="0"/>
          </a:p>
          <a:p>
            <a:pPr marL="342900" indent="-342900">
              <a:buSzPct val="100000"/>
              <a:buChar char="•"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</a:t>
            </a:r>
            <a:r>
              <a:rPr lang="en-US" sz="15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mecanismos</a:t>
            </a: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trazabilidad o contabilidad por uso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669280" y="2240280"/>
            <a:ext cx="3108960" cy="2606040"/>
          </a:xfrm>
          <a:prstGeom prst="rect">
            <a:avLst/>
          </a:prstGeom>
          <a:solidFill>
            <a:srgbClr val="F0F4F8"/>
          </a:solidFill>
          <a:ln/>
          <a:effectLst>
            <a:outerShdw blurRad="101600" dist="38100" dir="162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6" name="Shape 14"/>
          <p:cNvSpPr/>
          <p:nvPr/>
        </p:nvSpPr>
        <p:spPr>
          <a:xfrm>
            <a:off x="5669280" y="2240280"/>
            <a:ext cx="3108960" cy="411480"/>
          </a:xfrm>
          <a:prstGeom prst="rect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5"/>
          <p:cNvSpPr/>
          <p:nvPr/>
        </p:nvSpPr>
        <p:spPr>
          <a:xfrm>
            <a:off x="5669280" y="2240280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solución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760720" y="2743200"/>
            <a:ext cx="292608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ecosistema tokenizado, federado y descentralizado que alinea incentivos para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proveedores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garantiza trazabilidad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operación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con </a:t>
            </a:r>
            <a:r>
              <a:rPr lang="en-US" sz="1400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requerimientos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minima confianza entre las partes.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90D829-6641-F78D-46A3-1D7A54577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9EDFFB3E-F027-067B-1D05-9FEEE0326E66}"/>
              </a:ext>
            </a:extLst>
          </p:cNvPr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B74044F-7876-DC62-C1B2-3C0E752A7418}"/>
              </a:ext>
            </a:extLst>
          </p:cNvPr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laboratorio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remoto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iTrust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Singapur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2200" dirty="0"/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5D1909C1-9F63-B6AC-0D51-3E09A77EAB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2" t="26706" r="47069" b="17182"/>
          <a:stretch>
            <a:fillRect/>
          </a:stretch>
        </p:blipFill>
        <p:spPr>
          <a:xfrm>
            <a:off x="812015" y="741019"/>
            <a:ext cx="7519970" cy="432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4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EA0163-5AAB-C1FE-9376-6AF2C1DEE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B26A66A6-FC0A-C0D5-6397-D3FD8FE74981}"/>
              </a:ext>
            </a:extLst>
          </p:cNvPr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2BB2677-3267-9279-91CE-8224D0785971}"/>
              </a:ext>
            </a:extLst>
          </p:cNvPr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laboratorio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remoto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iTrust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Singapur</a:t>
            </a: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2200" dirty="0"/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8E271E68-1063-22F3-98E4-29728B6A72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11" t="55394" r="48587" b="6437"/>
          <a:stretch>
            <a:fillRect/>
          </a:stretch>
        </p:blipFill>
        <p:spPr>
          <a:xfrm>
            <a:off x="991795" y="741802"/>
            <a:ext cx="7160410" cy="428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335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Blockchain: </a:t>
            </a:r>
            <a:r>
              <a:rPr lang="en-US" sz="3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conceptos</a:t>
            </a: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clave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Introducción para audiencias no </a:t>
            </a:r>
            <a:r>
              <a:rPr lang="en-US" sz="1400" i="1" dirty="0" err="1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especializadas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274320" y="1280160"/>
            <a:ext cx="2834640" cy="356616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Shape 3"/>
          <p:cNvSpPr/>
          <p:nvPr/>
        </p:nvSpPr>
        <p:spPr>
          <a:xfrm>
            <a:off x="274320" y="1280160"/>
            <a:ext cx="2834640" cy="640080"/>
          </a:xfrm>
          <a:prstGeom prst="rect">
            <a:avLst/>
          </a:prstGeom>
          <a:solidFill>
            <a:srgbClr val="02C39A">
              <a:alpha val="70000"/>
            </a:srgbClr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1353312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128016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 </a:t>
            </a:r>
            <a:r>
              <a:rPr lang="en-US" sz="13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blockchain?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365760" y="2011680"/>
            <a:ext cx="26517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base de datos distribuida e inmutable, mantenida por múltiples nodos sin autoridad central. </a:t>
            </a:r>
          </a:p>
          <a:p>
            <a:pPr marL="0" indent="0">
              <a:buNone/>
            </a:pPr>
            <a:endParaRPr lang="en-US" sz="14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bloque contiene transacciones y un enlace criptográfico al bloque anterior.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3200400" y="1280160"/>
            <a:ext cx="2834640" cy="3566160"/>
          </a:xfrm>
          <a:prstGeom prst="rect">
            <a:avLst/>
          </a:prstGeom>
          <a:solidFill>
            <a:srgbClr val="1A6B7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0" name="Shape 7"/>
          <p:cNvSpPr/>
          <p:nvPr/>
        </p:nvSpPr>
        <p:spPr>
          <a:xfrm>
            <a:off x="3200400" y="1280160"/>
            <a:ext cx="2834640" cy="640080"/>
          </a:xfrm>
          <a:prstGeom prst="rect">
            <a:avLst/>
          </a:prstGeom>
          <a:solidFill>
            <a:srgbClr val="02C39A">
              <a:alpha val="70000"/>
            </a:srgbClr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7560" y="1353312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886200" y="128016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contracts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3291840" y="2011680"/>
            <a:ext cx="26517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Programas que se ejecutan automáticamente en la blockchain cuando se cumplen condiciones predefinidas. </a:t>
            </a:r>
          </a:p>
          <a:p>
            <a:pPr marL="0" indent="0">
              <a:buNone/>
            </a:pPr>
            <a:endParaRPr lang="en-US" sz="14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Eliminan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intermediarios y garantizan ejecución transparente y auditable.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6126480" y="1280160"/>
            <a:ext cx="2834640" cy="3566160"/>
          </a:xfrm>
          <a:prstGeom prst="rect">
            <a:avLst/>
          </a:prstGeom>
          <a:solidFill>
            <a:srgbClr val="124E5C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5" name="Shape 11"/>
          <p:cNvSpPr/>
          <p:nvPr/>
        </p:nvSpPr>
        <p:spPr>
          <a:xfrm>
            <a:off x="6126480" y="1280160"/>
            <a:ext cx="2834640" cy="640080"/>
          </a:xfrm>
          <a:prstGeom prst="rect">
            <a:avLst/>
          </a:prstGeom>
          <a:solidFill>
            <a:srgbClr val="02C39A">
              <a:alpha val="70000"/>
            </a:srgbClr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3640" y="1353312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812280" y="1280160"/>
            <a:ext cx="2103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Tokens y NFTs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6217920" y="2011680"/>
            <a:ext cx="26517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tokens son activos digitales fungibles (como monedas). Los NFTs son únicos e identifican recursos específicos. </a:t>
            </a:r>
          </a:p>
          <a:p>
            <a:pPr marL="0" indent="0">
              <a:buNone/>
            </a:pPr>
            <a:endParaRPr lang="en-US" sz="1400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DecentraLabs: NFTs de laboratorio (ERC-721).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3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0802F8-19C2-9711-963C-8640913DC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1B24FFD-67AE-A8AA-6009-9362B7A53E36}"/>
              </a:ext>
            </a:extLst>
          </p:cNvPr>
          <p:cNvSpPr/>
          <p:nvPr/>
        </p:nvSpPr>
        <p:spPr>
          <a:xfrm>
            <a:off x="457200" y="18288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Blockchain: </a:t>
            </a:r>
            <a:r>
              <a:rPr lang="en-US" sz="3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</a:t>
            </a: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funciona</a:t>
            </a:r>
            <a:endParaRPr lang="en-US" sz="3200" dirty="0"/>
          </a:p>
        </p:txBody>
      </p:sp>
      <p:pic>
        <p:nvPicPr>
          <p:cNvPr id="19" name="Picture 2" descr="La Mejor Guia sobre la Tecnología Blockchain: Una Revolución para Cambiar  el Mundo">
            <a:extLst>
              <a:ext uri="{FF2B5EF4-FFF2-40B4-BE49-F238E27FC236}">
                <a16:creationId xmlns:a16="http://schemas.microsoft.com/office/drawing/2014/main" id="{05C3FB0E-5976-C9C5-DE9D-C5EF9FE1BA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31" b="11096"/>
          <a:stretch>
            <a:fillRect/>
          </a:stretch>
        </p:blipFill>
        <p:spPr bwMode="auto">
          <a:xfrm>
            <a:off x="763986" y="951613"/>
            <a:ext cx="7616027" cy="393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914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Shape 1"/>
          <p:cNvSpPr/>
          <p:nvPr/>
        </p:nvSpPr>
        <p:spPr>
          <a:xfrm>
            <a:off x="457200" y="0"/>
            <a:ext cx="8686800" cy="514350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731520" y="1417320"/>
            <a:ext cx="7772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Arquitectura Híbrida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Federada Descentralizada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31520" y="3154680"/>
            <a:ext cx="6858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 err="1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Autorización</a:t>
            </a:r>
            <a:r>
              <a:rPr lang="en-US" sz="1600" i="1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i="1" dirty="0" err="1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federada</a:t>
            </a:r>
            <a:r>
              <a:rPr lang="en-US" sz="1600" i="1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granular de servicios </a:t>
            </a:r>
            <a:r>
              <a:rPr lang="en-US" sz="1600" i="1" dirty="0" err="1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sobre</a:t>
            </a:r>
            <a:r>
              <a:rPr lang="en-US" sz="1600" i="1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blockchain</a:t>
            </a:r>
            <a:endParaRPr lang="en-US" sz="16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1828800"/>
            <a:ext cx="137160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0">
            <a:extLst>
              <a:ext uri="{FF2B5EF4-FFF2-40B4-BE49-F238E27FC236}">
                <a16:creationId xmlns:a16="http://schemas.microsoft.com/office/drawing/2014/main" id="{0DA15A2F-B999-A0B3-0213-2D9ED334F06B}"/>
              </a:ext>
            </a:extLst>
          </p:cNvPr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50" name="Text 1">
            <a:extLst>
              <a:ext uri="{FF2B5EF4-FFF2-40B4-BE49-F238E27FC236}">
                <a16:creationId xmlns:a16="http://schemas.microsoft.com/office/drawing/2014/main" id="{A839D7BC-B3A4-7CDC-0288-95A6E55BD0A2}"/>
              </a:ext>
            </a:extLst>
          </p:cNvPr>
          <p:cNvSpPr/>
          <p:nvPr/>
        </p:nvSpPr>
        <p:spPr>
          <a:xfrm>
            <a:off x="365760" y="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Realización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reserva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</a:t>
            </a: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un </a:t>
            </a:r>
            <a:r>
              <a:rPr lang="en-US" sz="24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laboratorio</a:t>
            </a:r>
            <a:endParaRPr lang="en-US" sz="2400" dirty="0"/>
          </a:p>
        </p:txBody>
      </p:sp>
      <p:pic>
        <p:nvPicPr>
          <p:cNvPr id="156" name="Imagen 155">
            <a:extLst>
              <a:ext uri="{FF2B5EF4-FFF2-40B4-BE49-F238E27FC236}">
                <a16:creationId xmlns:a16="http://schemas.microsoft.com/office/drawing/2014/main" id="{E8C9EB76-CAB0-6688-219A-C0357A530E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200" t="17490" r="6933" b="7812"/>
          <a:stretch>
            <a:fillRect/>
          </a:stretch>
        </p:blipFill>
        <p:spPr>
          <a:xfrm>
            <a:off x="641548" y="685800"/>
            <a:ext cx="7860903" cy="446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71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1077</Words>
  <Application>Microsoft Office PowerPoint</Application>
  <PresentationFormat>Presentación en pantalla (16:9)</PresentationFormat>
  <Paragraphs>165</Paragraphs>
  <Slides>17</Slides>
  <Notes>16</Notes>
  <HiddenSlides>1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DecentraLabs: Ciencia Descentralizada con Blockchain</dc:title>
  <dc:subject>PptxGenJS Presentation</dc:subject>
  <dc:creator>DecentraLabs / RedIRIS 2026</dc:creator>
  <cp:lastModifiedBy>LUIS DE LA TORRE CUBILLO</cp:lastModifiedBy>
  <cp:revision>1</cp:revision>
  <dcterms:created xsi:type="dcterms:W3CDTF">2026-06-01T21:57:24Z</dcterms:created>
  <dcterms:modified xsi:type="dcterms:W3CDTF">2026-06-23T08:32:23Z</dcterms:modified>
</cp:coreProperties>
</file>