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9" r:id="rId3"/>
    <p:sldId id="285" r:id="rId4"/>
    <p:sldId id="260" r:id="rId5"/>
    <p:sldId id="261" r:id="rId6"/>
    <p:sldId id="262" r:id="rId7"/>
    <p:sldId id="263" r:id="rId8"/>
    <p:sldId id="267" r:id="rId9"/>
    <p:sldId id="264" r:id="rId10"/>
    <p:sldId id="266" r:id="rId11"/>
    <p:sldId id="272" r:id="rId12"/>
    <p:sldId id="277" r:id="rId13"/>
    <p:sldId id="275" r:id="rId14"/>
    <p:sldId id="276" r:id="rId15"/>
    <p:sldId id="280" r:id="rId16"/>
    <p:sldId id="278" r:id="rId17"/>
    <p:sldId id="274" r:id="rId18"/>
    <p:sldId id="282" r:id="rId19"/>
    <p:sldId id="279" r:id="rId20"/>
    <p:sldId id="281" r:id="rId21"/>
    <p:sldId id="283" r:id="rId22"/>
    <p:sldId id="284" r:id="rId23"/>
    <p:sldId id="288" r:id="rId24"/>
    <p:sldId id="273" r:id="rId25"/>
    <p:sldId id="289" r:id="rId26"/>
    <p:sldId id="287" r:id="rId27"/>
    <p:sldId id="268" r:id="rId28"/>
    <p:sldId id="269" r:id="rId29"/>
    <p:sldId id="270" r:id="rId30"/>
    <p:sldId id="271" r:id="rId31"/>
    <p:sldId id="286" r:id="rId32"/>
    <p:sldId id="257" r:id="rId3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7D4B31-44E4-4C5E-900D-24EF55EC3A41}" v="86" dt="2026-06-15T15:26:21.9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C53BA8-374B-B41A-0DFB-10DE812F22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82489FE-2859-D415-07DA-1DBED2FC8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1C4840-54A2-7419-02F6-2EA01D37A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17/06/2026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F83EEB7-A82E-6B7B-4500-3C9E86BF2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03F5C23-B809-48B7-1137-0D9DDEA45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7509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1FAC85-F217-51FF-247B-BA0B91548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879406F-6466-D6CC-6EE7-E18F0CBDB6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7ABA64B-6B74-7376-486C-5D6E7354D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17/06/2026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E3AAC8-115C-6484-427B-DC533EEBC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808A6D-6F9E-0153-1643-9C2D5DF00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6992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D0F1EDA-ACB1-E804-BCCC-B9CFBFE370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9B68C53-BD85-5785-6A89-D89D77A957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635A539-DA2C-F76F-E9B6-A967F08A2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17/06/2026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7BA8CB4-6C27-510E-64CC-1A34E4818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89D37C-B1CA-906A-B6E0-DAE6CBADB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7467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530134-03CF-B844-5FE9-CF8D98613C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2" y="365126"/>
            <a:ext cx="5187600" cy="315911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s-ES" dirty="0"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s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A3E5D99-2FA6-118F-552A-8DEFB9BFCA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867747"/>
            <a:ext cx="9144000" cy="465675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S" dirty="0"/>
          </a:p>
        </p:txBody>
      </p:sp>
      <p:sp>
        <p:nvSpPr>
          <p:cNvPr id="9" name="Marcador de pie de página 8">
            <a:extLst>
              <a:ext uri="{FF2B5EF4-FFF2-40B4-BE49-F238E27FC236}">
                <a16:creationId xmlns:a16="http://schemas.microsoft.com/office/drawing/2014/main" id="{83EEE225-C217-1C99-1C7E-CBF0867951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/>
            <a:r>
              <a:rPr lang="es-ES" dirty="0"/>
              <a:t>Haga clic para modificar el título de la presentación</a:t>
            </a:r>
          </a:p>
        </p:txBody>
      </p:sp>
      <p:sp>
        <p:nvSpPr>
          <p:cNvPr id="10" name="Marcador de fecha 9">
            <a:extLst>
              <a:ext uri="{FF2B5EF4-FFF2-40B4-BE49-F238E27FC236}">
                <a16:creationId xmlns:a16="http://schemas.microsoft.com/office/drawing/2014/main" id="{AEFA2ED0-E7EC-A30F-6300-F3D7529FA142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s-ES" dirty="0"/>
              <a:t>Nombre Unidad</a:t>
            </a:r>
          </a:p>
        </p:txBody>
      </p:sp>
    </p:spTree>
    <p:extLst>
      <p:ext uri="{BB962C8B-B14F-4D97-AF65-F5344CB8AC3E}">
        <p14:creationId xmlns:p14="http://schemas.microsoft.com/office/powerpoint/2010/main" val="4006983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535629-BE3D-F1DE-9ADB-5BD0477FD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B1B778B-C65B-6717-9635-1C6D8B0A57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" dirty="0"/>
          </a:p>
        </p:txBody>
      </p:sp>
      <p:sp>
        <p:nvSpPr>
          <p:cNvPr id="7" name="Marcador de pie de página 6">
            <a:extLst>
              <a:ext uri="{FF2B5EF4-FFF2-40B4-BE49-F238E27FC236}">
                <a16:creationId xmlns:a16="http://schemas.microsoft.com/office/drawing/2014/main" id="{D331AF2F-C6FC-7331-31E3-0E313DB24DA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/>
            <a:r>
              <a:rPr lang="es-ES" dirty="0"/>
              <a:t>Haga clic para modificar el título de la presentación</a:t>
            </a:r>
          </a:p>
        </p:txBody>
      </p:sp>
      <p:sp>
        <p:nvSpPr>
          <p:cNvPr id="8" name="Marcador de fecha 7">
            <a:extLst>
              <a:ext uri="{FF2B5EF4-FFF2-40B4-BE49-F238E27FC236}">
                <a16:creationId xmlns:a16="http://schemas.microsoft.com/office/drawing/2014/main" id="{2244BFD9-1AA9-7014-183E-0BDFCC8182C8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s-ES"/>
              <a:t>Nombre Unidad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639025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EB84AD-5D38-27F0-2A96-7B7E6AF28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8715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CF4CD48-36DF-ADBB-466D-70C2378EA2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751263"/>
            <a:ext cx="10515600" cy="17351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7" name="Marcador de pie de página 6">
            <a:extLst>
              <a:ext uri="{FF2B5EF4-FFF2-40B4-BE49-F238E27FC236}">
                <a16:creationId xmlns:a16="http://schemas.microsoft.com/office/drawing/2014/main" id="{659715E7-79BC-CB55-5398-83D150768D0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/>
            <a:r>
              <a:rPr lang="es-ES"/>
              <a:t>Haga clic para modificar el título de la presentación</a:t>
            </a:r>
            <a:endParaRPr lang="es-ES" dirty="0"/>
          </a:p>
        </p:txBody>
      </p:sp>
      <p:sp>
        <p:nvSpPr>
          <p:cNvPr id="8" name="Marcador de fecha 7">
            <a:extLst>
              <a:ext uri="{FF2B5EF4-FFF2-40B4-BE49-F238E27FC236}">
                <a16:creationId xmlns:a16="http://schemas.microsoft.com/office/drawing/2014/main" id="{D696B9DE-6579-D3CE-83FA-40F695B387D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s-ES"/>
              <a:t>Nombre Unidad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571497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AB7EAF-AA53-B0E7-36F8-BE36A7D4F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1BA128E-7454-986D-3D81-73036B2545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873125"/>
            <a:ext cx="5181600" cy="463232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5CF0C9D-133E-655C-95C4-D980D9885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873125"/>
            <a:ext cx="5181600" cy="463232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EA0299F-A92E-5A14-FA99-29D625D41C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/>
            <a:r>
              <a:rPr lang="es-ES"/>
              <a:t>Haga clic para modificar el título de la presentación</a:t>
            </a:r>
            <a:endParaRPr lang="es-ES" dirty="0"/>
          </a:p>
        </p:txBody>
      </p:sp>
      <p:sp>
        <p:nvSpPr>
          <p:cNvPr id="9" name="Marcador de fecha 8">
            <a:extLst>
              <a:ext uri="{FF2B5EF4-FFF2-40B4-BE49-F238E27FC236}">
                <a16:creationId xmlns:a16="http://schemas.microsoft.com/office/drawing/2014/main" id="{F01B5BFF-96A1-4721-C871-E829BEF07119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s-ES"/>
              <a:t>Nombre Unidad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338539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902622-0A02-2239-E45F-F88F1693C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5157787" cy="31591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43E9A4C-7843-4930-1F6A-8A6EAC775C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928688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2C5E003-C45B-E844-FBC0-42094D3267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752600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BEB0212-7E76-8601-742C-D3BE8719D8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928688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F044D1B-8BE3-EC9D-E50E-28FA964B2E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752600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" dirty="0"/>
          </a:p>
        </p:txBody>
      </p:sp>
      <p:sp>
        <p:nvSpPr>
          <p:cNvPr id="10" name="Marcador de pie de página 9">
            <a:extLst>
              <a:ext uri="{FF2B5EF4-FFF2-40B4-BE49-F238E27FC236}">
                <a16:creationId xmlns:a16="http://schemas.microsoft.com/office/drawing/2014/main" id="{CD1B1445-8FF5-17C4-6D98-D6488576BCC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/>
            <a:r>
              <a:rPr lang="es-ES"/>
              <a:t>Haga clic para modificar el título de la presentación</a:t>
            </a:r>
            <a:endParaRPr lang="es-ES" dirty="0"/>
          </a:p>
        </p:txBody>
      </p:sp>
      <p:sp>
        <p:nvSpPr>
          <p:cNvPr id="11" name="Marcador de fecha 10">
            <a:extLst>
              <a:ext uri="{FF2B5EF4-FFF2-40B4-BE49-F238E27FC236}">
                <a16:creationId xmlns:a16="http://schemas.microsoft.com/office/drawing/2014/main" id="{7A06D4B6-2F80-6030-4EFE-843A0BD8DA1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s-ES"/>
              <a:t>Nombre Unidad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886295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BD4A59-08EC-8657-C6F6-41A8C2F35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87AF110-417D-D60F-C38D-6900F4DA9E2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/>
            <a:r>
              <a:rPr lang="es-ES"/>
              <a:t>Haga clic para modificar el título de la presentación</a:t>
            </a:r>
            <a:endParaRPr lang="es-ES" dirty="0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AA50192-175F-1585-1926-B864761E584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s-ES"/>
              <a:t>Nombre Unidad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580495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7BA4D09-9960-A79B-27E9-59800BB0524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/>
            <a:r>
              <a:rPr lang="es-ES"/>
              <a:t>Haga clic para modificar el título de la presentación</a:t>
            </a:r>
            <a:endParaRPr lang="es-ES" dirty="0"/>
          </a:p>
        </p:txBody>
      </p:sp>
      <p:sp>
        <p:nvSpPr>
          <p:cNvPr id="6" name="Marcador de fecha 5">
            <a:extLst>
              <a:ext uri="{FF2B5EF4-FFF2-40B4-BE49-F238E27FC236}">
                <a16:creationId xmlns:a16="http://schemas.microsoft.com/office/drawing/2014/main" id="{2ACB0EF7-3DEA-FF0D-D5AB-E210B6A3289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s-ES"/>
              <a:t>Nombre Unidad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736798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3AD63A-CCF7-50B3-7141-24378E2EF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C99A0E7-FE36-ADF4-345D-8954F06863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6037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44BBD5B-FDBC-A348-1A00-7BC1123E34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53377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901CFB5-5012-CEA4-7EB0-3ECFAA925A5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/>
            <a:r>
              <a:rPr lang="es-ES"/>
              <a:t>Haga clic para modificar el título de la presentación</a:t>
            </a:r>
            <a:endParaRPr lang="es-ES" dirty="0"/>
          </a:p>
        </p:txBody>
      </p:sp>
      <p:sp>
        <p:nvSpPr>
          <p:cNvPr id="9" name="Marcador de fecha 8">
            <a:extLst>
              <a:ext uri="{FF2B5EF4-FFF2-40B4-BE49-F238E27FC236}">
                <a16:creationId xmlns:a16="http://schemas.microsoft.com/office/drawing/2014/main" id="{45F80777-0822-16A3-E9A0-970AEA5A3516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s-ES"/>
              <a:t>Nombre Unidad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5222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B6E83E-0B64-ED93-F6A5-97CD79EAE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F0899C2-76B7-3523-590C-8718080FFB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8C2CDCF-70E1-2883-CAD2-0D766C510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17/06/2026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80F8F0D-0F9D-CC25-9C50-BD56D683F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65FBBFD-5BFE-244D-6AE8-FA8D43EC5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3219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AB2C74-536E-9FCE-68AE-D2C8C4320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0E08CBC-4C77-A911-9167-9975951D59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6323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s-E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49EBF62-32B3-0BDF-77EA-0271FE6108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56235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479C548-2306-DA10-3E9B-8A73C52E8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/>
            <a:r>
              <a:rPr lang="es-ES"/>
              <a:t>Haga clic para modificar el título de la presentación</a:t>
            </a:r>
            <a:endParaRPr lang="es-ES" dirty="0"/>
          </a:p>
        </p:txBody>
      </p:sp>
      <p:sp>
        <p:nvSpPr>
          <p:cNvPr id="9" name="Marcador de fecha 8">
            <a:extLst>
              <a:ext uri="{FF2B5EF4-FFF2-40B4-BE49-F238E27FC236}">
                <a16:creationId xmlns:a16="http://schemas.microsoft.com/office/drawing/2014/main" id="{A516B9CC-B7A0-1422-D941-4E3CE420E22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s-ES"/>
              <a:t>Nombre Unidad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820114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782953-896C-72F2-4D88-3F3807982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78D2EE4-BE01-C004-DC44-ECC856962C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" dirty="0"/>
          </a:p>
        </p:txBody>
      </p:sp>
      <p:sp>
        <p:nvSpPr>
          <p:cNvPr id="7" name="Marcador de pie de página 6">
            <a:extLst>
              <a:ext uri="{FF2B5EF4-FFF2-40B4-BE49-F238E27FC236}">
                <a16:creationId xmlns:a16="http://schemas.microsoft.com/office/drawing/2014/main" id="{5EF7CC4E-0EC4-319F-ED78-96E4075A2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/>
            <a:r>
              <a:rPr lang="es-ES"/>
              <a:t>Haga clic para modificar el título de la presentación</a:t>
            </a:r>
            <a:endParaRPr lang="es-ES" dirty="0"/>
          </a:p>
        </p:txBody>
      </p:sp>
      <p:sp>
        <p:nvSpPr>
          <p:cNvPr id="8" name="Marcador de fecha 7">
            <a:extLst>
              <a:ext uri="{FF2B5EF4-FFF2-40B4-BE49-F238E27FC236}">
                <a16:creationId xmlns:a16="http://schemas.microsoft.com/office/drawing/2014/main" id="{863944EB-7AAF-4448-4A5E-70CC6E6EE838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s-ES"/>
              <a:t>Nombre Unidad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605299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A23C432-1CB3-C8E5-2988-94E0262E43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781049"/>
            <a:ext cx="2628900" cy="482917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S" dirty="0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405BC5C-8E09-120E-7819-CA46D7C1E0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781049"/>
            <a:ext cx="7734300" cy="482917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" dirty="0"/>
          </a:p>
        </p:txBody>
      </p:sp>
      <p:sp>
        <p:nvSpPr>
          <p:cNvPr id="7" name="Marcador de pie de página 6">
            <a:extLst>
              <a:ext uri="{FF2B5EF4-FFF2-40B4-BE49-F238E27FC236}">
                <a16:creationId xmlns:a16="http://schemas.microsoft.com/office/drawing/2014/main" id="{0E58F960-959A-1B58-D1B5-8F340040A8A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/>
            <a:r>
              <a:rPr lang="es-ES" dirty="0"/>
              <a:t>Haga clic para modificar el título de la presentación</a:t>
            </a:r>
          </a:p>
        </p:txBody>
      </p:sp>
      <p:sp>
        <p:nvSpPr>
          <p:cNvPr id="8" name="Marcador de fecha 7">
            <a:extLst>
              <a:ext uri="{FF2B5EF4-FFF2-40B4-BE49-F238E27FC236}">
                <a16:creationId xmlns:a16="http://schemas.microsoft.com/office/drawing/2014/main" id="{5F4D9FEF-A254-1AA9-5B4A-DEF8E1E752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s-ES"/>
              <a:t>Nombre Unidad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548163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ada">
    <p:bg>
      <p:bgPr>
        <a:solidFill>
          <a:srgbClr val="0021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redondeado 16">
            <a:extLst>
              <a:ext uri="{FF2B5EF4-FFF2-40B4-BE49-F238E27FC236}">
                <a16:creationId xmlns:a16="http://schemas.microsoft.com/office/drawing/2014/main" id="{71FE5AC9-2F36-C5C1-243B-3B039E767334}"/>
              </a:ext>
            </a:extLst>
          </p:cNvPr>
          <p:cNvSpPr/>
          <p:nvPr userDrawn="1"/>
        </p:nvSpPr>
        <p:spPr>
          <a:xfrm>
            <a:off x="793" y="5738254"/>
            <a:ext cx="12191208" cy="1119746"/>
          </a:xfrm>
          <a:custGeom>
            <a:avLst/>
            <a:gdLst>
              <a:gd name="connsiteX0" fmla="*/ 0 w 12191208"/>
              <a:gd name="connsiteY0" fmla="*/ 296738 h 1780390"/>
              <a:gd name="connsiteX1" fmla="*/ 296738 w 12191208"/>
              <a:gd name="connsiteY1" fmla="*/ 0 h 1780390"/>
              <a:gd name="connsiteX2" fmla="*/ 11894470 w 12191208"/>
              <a:gd name="connsiteY2" fmla="*/ 0 h 1780390"/>
              <a:gd name="connsiteX3" fmla="*/ 12191208 w 12191208"/>
              <a:gd name="connsiteY3" fmla="*/ 296738 h 1780390"/>
              <a:gd name="connsiteX4" fmla="*/ 12191208 w 12191208"/>
              <a:gd name="connsiteY4" fmla="*/ 1483652 h 1780390"/>
              <a:gd name="connsiteX5" fmla="*/ 11894470 w 12191208"/>
              <a:gd name="connsiteY5" fmla="*/ 1780390 h 1780390"/>
              <a:gd name="connsiteX6" fmla="*/ 296738 w 12191208"/>
              <a:gd name="connsiteY6" fmla="*/ 1780390 h 1780390"/>
              <a:gd name="connsiteX7" fmla="*/ 0 w 12191208"/>
              <a:gd name="connsiteY7" fmla="*/ 1483652 h 1780390"/>
              <a:gd name="connsiteX8" fmla="*/ 0 w 12191208"/>
              <a:gd name="connsiteY8" fmla="*/ 296738 h 1780390"/>
              <a:gd name="connsiteX0" fmla="*/ 11894470 w 12191208"/>
              <a:gd name="connsiteY0" fmla="*/ 1780390 h 1871830"/>
              <a:gd name="connsiteX1" fmla="*/ 296738 w 12191208"/>
              <a:gd name="connsiteY1" fmla="*/ 1780390 h 1871830"/>
              <a:gd name="connsiteX2" fmla="*/ 0 w 12191208"/>
              <a:gd name="connsiteY2" fmla="*/ 1483652 h 1871830"/>
              <a:gd name="connsiteX3" fmla="*/ 0 w 12191208"/>
              <a:gd name="connsiteY3" fmla="*/ 296738 h 1871830"/>
              <a:gd name="connsiteX4" fmla="*/ 296738 w 12191208"/>
              <a:gd name="connsiteY4" fmla="*/ 0 h 1871830"/>
              <a:gd name="connsiteX5" fmla="*/ 11894470 w 12191208"/>
              <a:gd name="connsiteY5" fmla="*/ 0 h 1871830"/>
              <a:gd name="connsiteX6" fmla="*/ 12191208 w 12191208"/>
              <a:gd name="connsiteY6" fmla="*/ 296738 h 1871830"/>
              <a:gd name="connsiteX7" fmla="*/ 12191208 w 12191208"/>
              <a:gd name="connsiteY7" fmla="*/ 1483652 h 1871830"/>
              <a:gd name="connsiteX8" fmla="*/ 11985910 w 12191208"/>
              <a:gd name="connsiteY8" fmla="*/ 1871830 h 1871830"/>
              <a:gd name="connsiteX0" fmla="*/ 11894470 w 12191208"/>
              <a:gd name="connsiteY0" fmla="*/ 1780390 h 1780390"/>
              <a:gd name="connsiteX1" fmla="*/ 296738 w 12191208"/>
              <a:gd name="connsiteY1" fmla="*/ 1780390 h 1780390"/>
              <a:gd name="connsiteX2" fmla="*/ 0 w 12191208"/>
              <a:gd name="connsiteY2" fmla="*/ 1483652 h 1780390"/>
              <a:gd name="connsiteX3" fmla="*/ 0 w 12191208"/>
              <a:gd name="connsiteY3" fmla="*/ 296738 h 1780390"/>
              <a:gd name="connsiteX4" fmla="*/ 296738 w 12191208"/>
              <a:gd name="connsiteY4" fmla="*/ 0 h 1780390"/>
              <a:gd name="connsiteX5" fmla="*/ 11894470 w 12191208"/>
              <a:gd name="connsiteY5" fmla="*/ 0 h 1780390"/>
              <a:gd name="connsiteX6" fmla="*/ 12191208 w 12191208"/>
              <a:gd name="connsiteY6" fmla="*/ 296738 h 1780390"/>
              <a:gd name="connsiteX7" fmla="*/ 12191208 w 12191208"/>
              <a:gd name="connsiteY7" fmla="*/ 1483652 h 1780390"/>
              <a:gd name="connsiteX0" fmla="*/ 11894470 w 12191208"/>
              <a:gd name="connsiteY0" fmla="*/ 1780390 h 1780390"/>
              <a:gd name="connsiteX1" fmla="*/ 0 w 12191208"/>
              <a:gd name="connsiteY1" fmla="*/ 1483652 h 1780390"/>
              <a:gd name="connsiteX2" fmla="*/ 0 w 12191208"/>
              <a:gd name="connsiteY2" fmla="*/ 296738 h 1780390"/>
              <a:gd name="connsiteX3" fmla="*/ 296738 w 12191208"/>
              <a:gd name="connsiteY3" fmla="*/ 0 h 1780390"/>
              <a:gd name="connsiteX4" fmla="*/ 11894470 w 12191208"/>
              <a:gd name="connsiteY4" fmla="*/ 0 h 1780390"/>
              <a:gd name="connsiteX5" fmla="*/ 12191208 w 12191208"/>
              <a:gd name="connsiteY5" fmla="*/ 296738 h 1780390"/>
              <a:gd name="connsiteX6" fmla="*/ 12191208 w 12191208"/>
              <a:gd name="connsiteY6" fmla="*/ 1483652 h 1780390"/>
              <a:gd name="connsiteX0" fmla="*/ 0 w 12191208"/>
              <a:gd name="connsiteY0" fmla="*/ 1483652 h 1483652"/>
              <a:gd name="connsiteX1" fmla="*/ 0 w 12191208"/>
              <a:gd name="connsiteY1" fmla="*/ 296738 h 1483652"/>
              <a:gd name="connsiteX2" fmla="*/ 296738 w 12191208"/>
              <a:gd name="connsiteY2" fmla="*/ 0 h 1483652"/>
              <a:gd name="connsiteX3" fmla="*/ 11894470 w 12191208"/>
              <a:gd name="connsiteY3" fmla="*/ 0 h 1483652"/>
              <a:gd name="connsiteX4" fmla="*/ 12191208 w 12191208"/>
              <a:gd name="connsiteY4" fmla="*/ 296738 h 1483652"/>
              <a:gd name="connsiteX5" fmla="*/ 12191208 w 12191208"/>
              <a:gd name="connsiteY5" fmla="*/ 1483652 h 1483652"/>
              <a:gd name="connsiteX0" fmla="*/ 0 w 12191208"/>
              <a:gd name="connsiteY0" fmla="*/ 1483652 h 1483652"/>
              <a:gd name="connsiteX1" fmla="*/ 0 w 12191208"/>
              <a:gd name="connsiteY1" fmla="*/ 296738 h 1483652"/>
              <a:gd name="connsiteX2" fmla="*/ 296738 w 12191208"/>
              <a:gd name="connsiteY2" fmla="*/ 0 h 1483652"/>
              <a:gd name="connsiteX3" fmla="*/ 11894470 w 12191208"/>
              <a:gd name="connsiteY3" fmla="*/ 0 h 1483652"/>
              <a:gd name="connsiteX4" fmla="*/ 12191208 w 12191208"/>
              <a:gd name="connsiteY4" fmla="*/ 296738 h 1483652"/>
              <a:gd name="connsiteX5" fmla="*/ 12191208 w 12191208"/>
              <a:gd name="connsiteY5" fmla="*/ 1483652 h 1483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208" h="1483652">
                <a:moveTo>
                  <a:pt x="0" y="1483652"/>
                </a:moveTo>
                <a:lnTo>
                  <a:pt x="0" y="296738"/>
                </a:lnTo>
                <a:cubicBezTo>
                  <a:pt x="0" y="132854"/>
                  <a:pt x="132854" y="0"/>
                  <a:pt x="296738" y="0"/>
                </a:cubicBezTo>
                <a:lnTo>
                  <a:pt x="11894470" y="0"/>
                </a:lnTo>
                <a:cubicBezTo>
                  <a:pt x="12058354" y="0"/>
                  <a:pt x="12191208" y="132854"/>
                  <a:pt x="12191208" y="296738"/>
                </a:cubicBezTo>
                <a:lnTo>
                  <a:pt x="12191208" y="1483652"/>
                </a:lnTo>
              </a:path>
            </a:pathLst>
          </a:custGeom>
          <a:noFill/>
          <a:ln>
            <a:solidFill>
              <a:srgbClr val="F421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701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9A2589B-554D-FC37-3410-065B8D7FE12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rgbClr val="EEE9E0"/>
                </a:solidFill>
              </a:defRPr>
            </a:lvl1pPr>
          </a:lstStyle>
          <a:p>
            <a:r>
              <a:rPr lang="es-ES" dirty="0"/>
              <a:t>Nombre Unidad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DA8BFF3-73AB-9E6F-9AC1-73D2BAE947E4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5952527"/>
            <a:ext cx="4777200" cy="691200"/>
          </a:xfrm>
          <a:prstGeom prst="rect">
            <a:avLst/>
          </a:prstGeom>
        </p:spPr>
      </p:pic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2D8AFB1-406A-1993-4AD1-B076E5F1A86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anchor="t"/>
          <a:lstStyle>
            <a:lvl1pPr>
              <a:defRPr/>
            </a:lvl1pPr>
          </a:lstStyle>
          <a:p>
            <a:pPr algn="r"/>
            <a:r>
              <a:rPr lang="es-ES" dirty="0"/>
              <a:t>Nombre y apellidos ponente/s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3B00AEB7-8005-5FDB-B8D1-DA0A1E8334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5186263" cy="5206999"/>
          </a:xfrm>
        </p:spPr>
        <p:txBody>
          <a:bodyPr anchor="t"/>
          <a:lstStyle>
            <a:lvl1pPr algn="l">
              <a:defRPr sz="6000">
                <a:solidFill>
                  <a:srgbClr val="DED5CB"/>
                </a:solidFill>
              </a:defRPr>
            </a:lvl1pPr>
          </a:lstStyle>
          <a:p>
            <a:r>
              <a:rPr lang="es-ES" dirty="0"/>
              <a:t>Haga clic para modificar el de título de la presentación</a:t>
            </a:r>
          </a:p>
        </p:txBody>
      </p:sp>
    </p:spTree>
    <p:extLst>
      <p:ext uri="{BB962C8B-B14F-4D97-AF65-F5344CB8AC3E}">
        <p14:creationId xmlns:p14="http://schemas.microsoft.com/office/powerpoint/2010/main" val="31266529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lto Capítulo">
    <p:bg>
      <p:bgPr>
        <a:solidFill>
          <a:srgbClr val="0021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redondeado 16">
            <a:extLst>
              <a:ext uri="{FF2B5EF4-FFF2-40B4-BE49-F238E27FC236}">
                <a16:creationId xmlns:a16="http://schemas.microsoft.com/office/drawing/2014/main" id="{A4EFE4AF-9D8C-AD9A-E16C-39301D85FE95}"/>
              </a:ext>
            </a:extLst>
          </p:cNvPr>
          <p:cNvSpPr/>
          <p:nvPr userDrawn="1"/>
        </p:nvSpPr>
        <p:spPr>
          <a:xfrm>
            <a:off x="793" y="5738254"/>
            <a:ext cx="12191208" cy="1119746"/>
          </a:xfrm>
          <a:custGeom>
            <a:avLst/>
            <a:gdLst>
              <a:gd name="connsiteX0" fmla="*/ 0 w 12191208"/>
              <a:gd name="connsiteY0" fmla="*/ 296738 h 1780390"/>
              <a:gd name="connsiteX1" fmla="*/ 296738 w 12191208"/>
              <a:gd name="connsiteY1" fmla="*/ 0 h 1780390"/>
              <a:gd name="connsiteX2" fmla="*/ 11894470 w 12191208"/>
              <a:gd name="connsiteY2" fmla="*/ 0 h 1780390"/>
              <a:gd name="connsiteX3" fmla="*/ 12191208 w 12191208"/>
              <a:gd name="connsiteY3" fmla="*/ 296738 h 1780390"/>
              <a:gd name="connsiteX4" fmla="*/ 12191208 w 12191208"/>
              <a:gd name="connsiteY4" fmla="*/ 1483652 h 1780390"/>
              <a:gd name="connsiteX5" fmla="*/ 11894470 w 12191208"/>
              <a:gd name="connsiteY5" fmla="*/ 1780390 h 1780390"/>
              <a:gd name="connsiteX6" fmla="*/ 296738 w 12191208"/>
              <a:gd name="connsiteY6" fmla="*/ 1780390 h 1780390"/>
              <a:gd name="connsiteX7" fmla="*/ 0 w 12191208"/>
              <a:gd name="connsiteY7" fmla="*/ 1483652 h 1780390"/>
              <a:gd name="connsiteX8" fmla="*/ 0 w 12191208"/>
              <a:gd name="connsiteY8" fmla="*/ 296738 h 1780390"/>
              <a:gd name="connsiteX0" fmla="*/ 11894470 w 12191208"/>
              <a:gd name="connsiteY0" fmla="*/ 1780390 h 1871830"/>
              <a:gd name="connsiteX1" fmla="*/ 296738 w 12191208"/>
              <a:gd name="connsiteY1" fmla="*/ 1780390 h 1871830"/>
              <a:gd name="connsiteX2" fmla="*/ 0 w 12191208"/>
              <a:gd name="connsiteY2" fmla="*/ 1483652 h 1871830"/>
              <a:gd name="connsiteX3" fmla="*/ 0 w 12191208"/>
              <a:gd name="connsiteY3" fmla="*/ 296738 h 1871830"/>
              <a:gd name="connsiteX4" fmla="*/ 296738 w 12191208"/>
              <a:gd name="connsiteY4" fmla="*/ 0 h 1871830"/>
              <a:gd name="connsiteX5" fmla="*/ 11894470 w 12191208"/>
              <a:gd name="connsiteY5" fmla="*/ 0 h 1871830"/>
              <a:gd name="connsiteX6" fmla="*/ 12191208 w 12191208"/>
              <a:gd name="connsiteY6" fmla="*/ 296738 h 1871830"/>
              <a:gd name="connsiteX7" fmla="*/ 12191208 w 12191208"/>
              <a:gd name="connsiteY7" fmla="*/ 1483652 h 1871830"/>
              <a:gd name="connsiteX8" fmla="*/ 11985910 w 12191208"/>
              <a:gd name="connsiteY8" fmla="*/ 1871830 h 1871830"/>
              <a:gd name="connsiteX0" fmla="*/ 11894470 w 12191208"/>
              <a:gd name="connsiteY0" fmla="*/ 1780390 h 1780390"/>
              <a:gd name="connsiteX1" fmla="*/ 296738 w 12191208"/>
              <a:gd name="connsiteY1" fmla="*/ 1780390 h 1780390"/>
              <a:gd name="connsiteX2" fmla="*/ 0 w 12191208"/>
              <a:gd name="connsiteY2" fmla="*/ 1483652 h 1780390"/>
              <a:gd name="connsiteX3" fmla="*/ 0 w 12191208"/>
              <a:gd name="connsiteY3" fmla="*/ 296738 h 1780390"/>
              <a:gd name="connsiteX4" fmla="*/ 296738 w 12191208"/>
              <a:gd name="connsiteY4" fmla="*/ 0 h 1780390"/>
              <a:gd name="connsiteX5" fmla="*/ 11894470 w 12191208"/>
              <a:gd name="connsiteY5" fmla="*/ 0 h 1780390"/>
              <a:gd name="connsiteX6" fmla="*/ 12191208 w 12191208"/>
              <a:gd name="connsiteY6" fmla="*/ 296738 h 1780390"/>
              <a:gd name="connsiteX7" fmla="*/ 12191208 w 12191208"/>
              <a:gd name="connsiteY7" fmla="*/ 1483652 h 1780390"/>
              <a:gd name="connsiteX0" fmla="*/ 11894470 w 12191208"/>
              <a:gd name="connsiteY0" fmla="*/ 1780390 h 1780390"/>
              <a:gd name="connsiteX1" fmla="*/ 0 w 12191208"/>
              <a:gd name="connsiteY1" fmla="*/ 1483652 h 1780390"/>
              <a:gd name="connsiteX2" fmla="*/ 0 w 12191208"/>
              <a:gd name="connsiteY2" fmla="*/ 296738 h 1780390"/>
              <a:gd name="connsiteX3" fmla="*/ 296738 w 12191208"/>
              <a:gd name="connsiteY3" fmla="*/ 0 h 1780390"/>
              <a:gd name="connsiteX4" fmla="*/ 11894470 w 12191208"/>
              <a:gd name="connsiteY4" fmla="*/ 0 h 1780390"/>
              <a:gd name="connsiteX5" fmla="*/ 12191208 w 12191208"/>
              <a:gd name="connsiteY5" fmla="*/ 296738 h 1780390"/>
              <a:gd name="connsiteX6" fmla="*/ 12191208 w 12191208"/>
              <a:gd name="connsiteY6" fmla="*/ 1483652 h 1780390"/>
              <a:gd name="connsiteX0" fmla="*/ 0 w 12191208"/>
              <a:gd name="connsiteY0" fmla="*/ 1483652 h 1483652"/>
              <a:gd name="connsiteX1" fmla="*/ 0 w 12191208"/>
              <a:gd name="connsiteY1" fmla="*/ 296738 h 1483652"/>
              <a:gd name="connsiteX2" fmla="*/ 296738 w 12191208"/>
              <a:gd name="connsiteY2" fmla="*/ 0 h 1483652"/>
              <a:gd name="connsiteX3" fmla="*/ 11894470 w 12191208"/>
              <a:gd name="connsiteY3" fmla="*/ 0 h 1483652"/>
              <a:gd name="connsiteX4" fmla="*/ 12191208 w 12191208"/>
              <a:gd name="connsiteY4" fmla="*/ 296738 h 1483652"/>
              <a:gd name="connsiteX5" fmla="*/ 12191208 w 12191208"/>
              <a:gd name="connsiteY5" fmla="*/ 1483652 h 1483652"/>
              <a:gd name="connsiteX0" fmla="*/ 0 w 12191208"/>
              <a:gd name="connsiteY0" fmla="*/ 1483652 h 1483652"/>
              <a:gd name="connsiteX1" fmla="*/ 0 w 12191208"/>
              <a:gd name="connsiteY1" fmla="*/ 296738 h 1483652"/>
              <a:gd name="connsiteX2" fmla="*/ 296738 w 12191208"/>
              <a:gd name="connsiteY2" fmla="*/ 0 h 1483652"/>
              <a:gd name="connsiteX3" fmla="*/ 11894470 w 12191208"/>
              <a:gd name="connsiteY3" fmla="*/ 0 h 1483652"/>
              <a:gd name="connsiteX4" fmla="*/ 12191208 w 12191208"/>
              <a:gd name="connsiteY4" fmla="*/ 296738 h 1483652"/>
              <a:gd name="connsiteX5" fmla="*/ 12191208 w 12191208"/>
              <a:gd name="connsiteY5" fmla="*/ 1483652 h 1483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208" h="1483652">
                <a:moveTo>
                  <a:pt x="0" y="1483652"/>
                </a:moveTo>
                <a:lnTo>
                  <a:pt x="0" y="296738"/>
                </a:lnTo>
                <a:cubicBezTo>
                  <a:pt x="0" y="132854"/>
                  <a:pt x="132854" y="0"/>
                  <a:pt x="296738" y="0"/>
                </a:cubicBezTo>
                <a:lnTo>
                  <a:pt x="11894470" y="0"/>
                </a:lnTo>
                <a:cubicBezTo>
                  <a:pt x="12058354" y="0"/>
                  <a:pt x="12191208" y="132854"/>
                  <a:pt x="12191208" y="296738"/>
                </a:cubicBezTo>
                <a:lnTo>
                  <a:pt x="12191208" y="1483652"/>
                </a:lnTo>
              </a:path>
            </a:pathLst>
          </a:custGeom>
          <a:noFill/>
          <a:ln>
            <a:solidFill>
              <a:srgbClr val="F421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701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5A7FA0D-C946-40D6-8C2E-A1DF5DD37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86263" cy="5206999"/>
          </a:xfrm>
        </p:spPr>
        <p:txBody>
          <a:bodyPr anchor="t"/>
          <a:lstStyle>
            <a:lvl1pPr algn="l">
              <a:defRPr sz="6000">
                <a:solidFill>
                  <a:srgbClr val="DED5CB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5BE7D12-5774-84AD-7A4E-EF43DE832D1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167535" y="365126"/>
            <a:ext cx="5186263" cy="5206998"/>
          </a:xfrm>
        </p:spPr>
        <p:txBody>
          <a:bodyPr anchor="t"/>
          <a:lstStyle>
            <a:lvl1pPr>
              <a:defRPr/>
            </a:lvl1pPr>
          </a:lstStyle>
          <a:p>
            <a:pPr algn="r"/>
            <a:r>
              <a:rPr lang="es-ES" sz="6000" dirty="0">
                <a:solidFill>
                  <a:srgbClr val="DED5CB"/>
                </a:solidFill>
                <a:ea typeface="+mj-ea"/>
                <a:cs typeface="+mj-cs"/>
              </a:rPr>
              <a:t>Núm. Capítulo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9A2589B-554D-FC37-3410-065B8D7FE12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rgbClr val="EEE9E0"/>
                </a:solidFill>
              </a:defRPr>
            </a:lvl1pPr>
          </a:lstStyle>
          <a:p>
            <a:r>
              <a:rPr lang="es-ES" dirty="0"/>
              <a:t>Nombre Unidad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DA8BFF3-73AB-9E6F-9AC1-73D2BAE947E4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5959617"/>
            <a:ext cx="4777200" cy="6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5011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">
    <p:bg>
      <p:bgPr>
        <a:solidFill>
          <a:srgbClr val="0021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6489A3C-9EAE-4E1A-5D5A-1A2A3951107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825" y="1139825"/>
            <a:ext cx="4578350" cy="457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9009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D0043E-AFFC-C0ED-FC94-E5126C7B0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9703CB9-8B6F-BEC0-9618-03CA95B0466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/>
            <a:r>
              <a:rPr lang="es-ES"/>
              <a:t>Haga clic para modificar el título de la presentación</a:t>
            </a:r>
            <a:endParaRPr lang="es-ES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DEA6B0E-33F2-55BE-4C6A-D5A35F36FE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s-ES"/>
              <a:t>Nombre Unidad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49468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E86007-5CB8-646B-61B0-E69094F36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9197458-146A-6911-DD86-6777993D3F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48D68AA-6E86-3E3B-139C-1D3354101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17/06/2026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12B3E1-BB42-815C-A319-C6B1046F6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E913ED5-3A1A-2725-17F0-F5CF2C562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71918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4AFD32-3DCD-E3BD-5A98-5C319CD59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88B20C3-2521-B749-5903-34D497A23D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8C0B5F1-A9F1-F8D8-3739-C8264FE9F1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292B35A-D1B8-A0F0-164D-7DF71DF33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17/06/2026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404ED77-23C7-3AA4-C820-0A0308D24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966A4CF-D992-8C69-E8D7-7772164A9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3120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63D83C-E1C6-BC74-9E2D-9560CEBAE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C095BC3-8020-DC98-CDC6-2259B48414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4E60F5A-F150-83AA-948F-1041D2D231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25C6393-4F35-2398-EA89-E57A69BB78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7A35E3C-0989-FB4F-DF74-F5783D1949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B2E3EDB-6E27-66D6-7E1B-6CD49079B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17/06/2026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22CB1C1-5684-CE07-496B-4096C2C94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30AB667-F497-6BA4-DF0E-E9A9D9806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4100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28E67C-9A8D-02BD-EF58-7385FB106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E529049-7E8E-A74E-C8E3-A4E4FC785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17/06/2026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A3F7582-60F6-6D29-2635-4BB134DD2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01FF35E-D526-E75F-0ED1-E96D39029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5384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157E622-6E2E-8BEB-030B-DE2BBBA49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17/06/2026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2FB3B72-2BA4-9AC3-B5EE-7DFE47305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C302DC0-4FAC-4A4C-B99B-6F25CF8BE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982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2AC8DB-C5F4-7D3A-A1A8-BCFA2F958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60579D8-B436-9614-CB1B-D8D8A4EBF3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DD96824-D265-69FF-A408-8D3232379E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2817D1D-83C7-1BE9-074E-170C9BFE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17/06/2026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056B19D-0EF8-5171-F455-13E69FABA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0E68E11-92C0-60DF-F3E5-11CBBE0E7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0418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CACEFD-3BA6-AE8C-C58D-C2182A412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42EDDB-680E-2921-8357-C1C617DBAA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8BBB862-67FC-D9C7-041F-88F80C1F6A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4082E1D-C6CE-207B-A289-21786C273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17/06/2026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0274AD-6A28-8FF4-B5F5-892828F12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65EA470-8B25-BDD7-F584-B56FFEB2E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48954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E91DC03-344C-9D93-B3AA-3CD42E26E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9725BF7-6178-D39A-80AC-4F48E69457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0DBE16-D2A2-33FB-7B86-687D38CCC0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892784-90E7-4F08-8C58-D762C73F422E}" type="datetimeFigureOut">
              <a:rPr lang="es-ES" smtClean="0"/>
              <a:t>17/06/2026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0B8F046-5C5D-3151-AB2A-45987DDC82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E8002C2-A1AD-BD8B-6387-DB6013DDF4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D94D600-E6B0-46BE-8610-B532C7BA788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7254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9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F6434D3-F78E-A0B4-56B6-DF951000D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5186263" cy="3159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655E512-936D-C48D-3C76-7E31390894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886408"/>
            <a:ext cx="10515600" cy="47333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9" name="Marcador de pie de página 8">
            <a:extLst>
              <a:ext uri="{FF2B5EF4-FFF2-40B4-BE49-F238E27FC236}">
                <a16:creationId xmlns:a16="http://schemas.microsoft.com/office/drawing/2014/main" id="{F41017BF-444F-5CBB-50E9-A7B775D17F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67535" y="365126"/>
            <a:ext cx="5186263" cy="3159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rgbClr val="F42100"/>
                </a:solidFill>
                <a:latin typeface="IBM Plex Sans" panose="020B0503050203000203" pitchFamily="34" charset="0"/>
              </a:defRPr>
            </a:lvl1pPr>
          </a:lstStyle>
          <a:p>
            <a:pPr algn="l"/>
            <a:r>
              <a:rPr lang="es-ES" dirty="0"/>
              <a:t>Haga clic para modificar el título de la presentación</a:t>
            </a:r>
          </a:p>
        </p:txBody>
      </p:sp>
      <p:sp>
        <p:nvSpPr>
          <p:cNvPr id="10" name="Rectángulo redondeado 16">
            <a:extLst>
              <a:ext uri="{FF2B5EF4-FFF2-40B4-BE49-F238E27FC236}">
                <a16:creationId xmlns:a16="http://schemas.microsoft.com/office/drawing/2014/main" id="{AEDF752A-2C38-F099-B9CE-D8502CD9AD7F}"/>
              </a:ext>
            </a:extLst>
          </p:cNvPr>
          <p:cNvSpPr/>
          <p:nvPr userDrawn="1"/>
        </p:nvSpPr>
        <p:spPr>
          <a:xfrm>
            <a:off x="793" y="5738254"/>
            <a:ext cx="12191208" cy="1119746"/>
          </a:xfrm>
          <a:custGeom>
            <a:avLst/>
            <a:gdLst>
              <a:gd name="connsiteX0" fmla="*/ 0 w 12191208"/>
              <a:gd name="connsiteY0" fmla="*/ 296738 h 1780390"/>
              <a:gd name="connsiteX1" fmla="*/ 296738 w 12191208"/>
              <a:gd name="connsiteY1" fmla="*/ 0 h 1780390"/>
              <a:gd name="connsiteX2" fmla="*/ 11894470 w 12191208"/>
              <a:gd name="connsiteY2" fmla="*/ 0 h 1780390"/>
              <a:gd name="connsiteX3" fmla="*/ 12191208 w 12191208"/>
              <a:gd name="connsiteY3" fmla="*/ 296738 h 1780390"/>
              <a:gd name="connsiteX4" fmla="*/ 12191208 w 12191208"/>
              <a:gd name="connsiteY4" fmla="*/ 1483652 h 1780390"/>
              <a:gd name="connsiteX5" fmla="*/ 11894470 w 12191208"/>
              <a:gd name="connsiteY5" fmla="*/ 1780390 h 1780390"/>
              <a:gd name="connsiteX6" fmla="*/ 296738 w 12191208"/>
              <a:gd name="connsiteY6" fmla="*/ 1780390 h 1780390"/>
              <a:gd name="connsiteX7" fmla="*/ 0 w 12191208"/>
              <a:gd name="connsiteY7" fmla="*/ 1483652 h 1780390"/>
              <a:gd name="connsiteX8" fmla="*/ 0 w 12191208"/>
              <a:gd name="connsiteY8" fmla="*/ 296738 h 1780390"/>
              <a:gd name="connsiteX0" fmla="*/ 11894470 w 12191208"/>
              <a:gd name="connsiteY0" fmla="*/ 1780390 h 1871830"/>
              <a:gd name="connsiteX1" fmla="*/ 296738 w 12191208"/>
              <a:gd name="connsiteY1" fmla="*/ 1780390 h 1871830"/>
              <a:gd name="connsiteX2" fmla="*/ 0 w 12191208"/>
              <a:gd name="connsiteY2" fmla="*/ 1483652 h 1871830"/>
              <a:gd name="connsiteX3" fmla="*/ 0 w 12191208"/>
              <a:gd name="connsiteY3" fmla="*/ 296738 h 1871830"/>
              <a:gd name="connsiteX4" fmla="*/ 296738 w 12191208"/>
              <a:gd name="connsiteY4" fmla="*/ 0 h 1871830"/>
              <a:gd name="connsiteX5" fmla="*/ 11894470 w 12191208"/>
              <a:gd name="connsiteY5" fmla="*/ 0 h 1871830"/>
              <a:gd name="connsiteX6" fmla="*/ 12191208 w 12191208"/>
              <a:gd name="connsiteY6" fmla="*/ 296738 h 1871830"/>
              <a:gd name="connsiteX7" fmla="*/ 12191208 w 12191208"/>
              <a:gd name="connsiteY7" fmla="*/ 1483652 h 1871830"/>
              <a:gd name="connsiteX8" fmla="*/ 11985910 w 12191208"/>
              <a:gd name="connsiteY8" fmla="*/ 1871830 h 1871830"/>
              <a:gd name="connsiteX0" fmla="*/ 11894470 w 12191208"/>
              <a:gd name="connsiteY0" fmla="*/ 1780390 h 1780390"/>
              <a:gd name="connsiteX1" fmla="*/ 296738 w 12191208"/>
              <a:gd name="connsiteY1" fmla="*/ 1780390 h 1780390"/>
              <a:gd name="connsiteX2" fmla="*/ 0 w 12191208"/>
              <a:gd name="connsiteY2" fmla="*/ 1483652 h 1780390"/>
              <a:gd name="connsiteX3" fmla="*/ 0 w 12191208"/>
              <a:gd name="connsiteY3" fmla="*/ 296738 h 1780390"/>
              <a:gd name="connsiteX4" fmla="*/ 296738 w 12191208"/>
              <a:gd name="connsiteY4" fmla="*/ 0 h 1780390"/>
              <a:gd name="connsiteX5" fmla="*/ 11894470 w 12191208"/>
              <a:gd name="connsiteY5" fmla="*/ 0 h 1780390"/>
              <a:gd name="connsiteX6" fmla="*/ 12191208 w 12191208"/>
              <a:gd name="connsiteY6" fmla="*/ 296738 h 1780390"/>
              <a:gd name="connsiteX7" fmla="*/ 12191208 w 12191208"/>
              <a:gd name="connsiteY7" fmla="*/ 1483652 h 1780390"/>
              <a:gd name="connsiteX0" fmla="*/ 11894470 w 12191208"/>
              <a:gd name="connsiteY0" fmla="*/ 1780390 h 1780390"/>
              <a:gd name="connsiteX1" fmla="*/ 0 w 12191208"/>
              <a:gd name="connsiteY1" fmla="*/ 1483652 h 1780390"/>
              <a:gd name="connsiteX2" fmla="*/ 0 w 12191208"/>
              <a:gd name="connsiteY2" fmla="*/ 296738 h 1780390"/>
              <a:gd name="connsiteX3" fmla="*/ 296738 w 12191208"/>
              <a:gd name="connsiteY3" fmla="*/ 0 h 1780390"/>
              <a:gd name="connsiteX4" fmla="*/ 11894470 w 12191208"/>
              <a:gd name="connsiteY4" fmla="*/ 0 h 1780390"/>
              <a:gd name="connsiteX5" fmla="*/ 12191208 w 12191208"/>
              <a:gd name="connsiteY5" fmla="*/ 296738 h 1780390"/>
              <a:gd name="connsiteX6" fmla="*/ 12191208 w 12191208"/>
              <a:gd name="connsiteY6" fmla="*/ 1483652 h 1780390"/>
              <a:gd name="connsiteX0" fmla="*/ 0 w 12191208"/>
              <a:gd name="connsiteY0" fmla="*/ 1483652 h 1483652"/>
              <a:gd name="connsiteX1" fmla="*/ 0 w 12191208"/>
              <a:gd name="connsiteY1" fmla="*/ 296738 h 1483652"/>
              <a:gd name="connsiteX2" fmla="*/ 296738 w 12191208"/>
              <a:gd name="connsiteY2" fmla="*/ 0 h 1483652"/>
              <a:gd name="connsiteX3" fmla="*/ 11894470 w 12191208"/>
              <a:gd name="connsiteY3" fmla="*/ 0 h 1483652"/>
              <a:gd name="connsiteX4" fmla="*/ 12191208 w 12191208"/>
              <a:gd name="connsiteY4" fmla="*/ 296738 h 1483652"/>
              <a:gd name="connsiteX5" fmla="*/ 12191208 w 12191208"/>
              <a:gd name="connsiteY5" fmla="*/ 1483652 h 1483652"/>
              <a:gd name="connsiteX0" fmla="*/ 0 w 12191208"/>
              <a:gd name="connsiteY0" fmla="*/ 1483652 h 1483652"/>
              <a:gd name="connsiteX1" fmla="*/ 0 w 12191208"/>
              <a:gd name="connsiteY1" fmla="*/ 296738 h 1483652"/>
              <a:gd name="connsiteX2" fmla="*/ 296738 w 12191208"/>
              <a:gd name="connsiteY2" fmla="*/ 0 h 1483652"/>
              <a:gd name="connsiteX3" fmla="*/ 11894470 w 12191208"/>
              <a:gd name="connsiteY3" fmla="*/ 0 h 1483652"/>
              <a:gd name="connsiteX4" fmla="*/ 12191208 w 12191208"/>
              <a:gd name="connsiteY4" fmla="*/ 296738 h 1483652"/>
              <a:gd name="connsiteX5" fmla="*/ 12191208 w 12191208"/>
              <a:gd name="connsiteY5" fmla="*/ 1483652 h 1483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208" h="1483652">
                <a:moveTo>
                  <a:pt x="0" y="1483652"/>
                </a:moveTo>
                <a:lnTo>
                  <a:pt x="0" y="296738"/>
                </a:lnTo>
                <a:cubicBezTo>
                  <a:pt x="0" y="132854"/>
                  <a:pt x="132854" y="0"/>
                  <a:pt x="296738" y="0"/>
                </a:cubicBezTo>
                <a:lnTo>
                  <a:pt x="11894470" y="0"/>
                </a:lnTo>
                <a:cubicBezTo>
                  <a:pt x="12058354" y="0"/>
                  <a:pt x="12191208" y="132854"/>
                  <a:pt x="12191208" y="296738"/>
                </a:cubicBezTo>
                <a:lnTo>
                  <a:pt x="12191208" y="1483652"/>
                </a:lnTo>
              </a:path>
            </a:pathLst>
          </a:custGeom>
          <a:noFill/>
          <a:ln>
            <a:solidFill>
              <a:srgbClr val="F421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701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A6E544AF-DACA-D201-9AD0-2F040507A5D8}"/>
              </a:ext>
            </a:extLst>
          </p:cNvPr>
          <p:cNvPicPr>
            <a:picLocks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838200" y="5958667"/>
            <a:ext cx="4778296" cy="691200"/>
          </a:xfrm>
          <a:prstGeom prst="rect">
            <a:avLst/>
          </a:prstGeom>
        </p:spPr>
      </p:pic>
      <p:sp>
        <p:nvSpPr>
          <p:cNvPr id="13" name="Marcador de fecha 12">
            <a:extLst>
              <a:ext uri="{FF2B5EF4-FFF2-40B4-BE49-F238E27FC236}">
                <a16:creationId xmlns:a16="http://schemas.microsoft.com/office/drawing/2014/main" id="{838B2287-86A7-4C0B-D681-5CE7A68955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443245" y="5958667"/>
            <a:ext cx="2910553" cy="692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rgbClr val="002129"/>
                </a:solidFill>
                <a:latin typeface="IBM Plex Sans" panose="020B0503050203000203" pitchFamily="34" charset="0"/>
              </a:defRPr>
            </a:lvl1pPr>
          </a:lstStyle>
          <a:p>
            <a:r>
              <a:rPr lang="es-ES" dirty="0"/>
              <a:t>Nombre Unidad</a:t>
            </a:r>
          </a:p>
        </p:txBody>
      </p:sp>
    </p:spTree>
    <p:extLst>
      <p:ext uri="{BB962C8B-B14F-4D97-AF65-F5344CB8AC3E}">
        <p14:creationId xmlns:p14="http://schemas.microsoft.com/office/powerpoint/2010/main" val="22734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1600" kern="1200">
          <a:solidFill>
            <a:srgbClr val="F42100"/>
          </a:solidFill>
          <a:latin typeface="IBM Plex Sans" panose="020B0503050203000203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IBM Plex Sans" panose="020B05030502030002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IBM Plex Sans" panose="020B05030502030002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IBM Plex Sans" panose="020B05030502030002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IBM Plex Sans" panose="020B05030502030002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IBM Plex Sans" panose="020B050305020300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9C04D1-5519-46F9-AE68-3D71060C2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8DD432F9-3792-95DF-89B1-ACEB27AC9549}"/>
              </a:ext>
            </a:extLst>
          </p:cNvPr>
          <p:cNvSpPr/>
          <p:nvPr/>
        </p:nvSpPr>
        <p:spPr>
          <a:xfrm>
            <a:off x="0" y="0"/>
            <a:ext cx="12192000" cy="555779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0BE0704-45EB-E904-D925-9BDE9266DA3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7ECD120-5350-F3FA-6C44-87822F7FE8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84" y="5806648"/>
            <a:ext cx="1916006" cy="621583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351E6B11-ECA3-A010-D18B-DE1ADA33E2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338" y="333578"/>
            <a:ext cx="9759638" cy="3095422"/>
          </a:xfrm>
        </p:spPr>
        <p:txBody>
          <a:bodyPr anchor="t" anchorCtr="0">
            <a:noAutofit/>
          </a:bodyPr>
          <a:lstStyle/>
          <a:p>
            <a:pPr algn="l">
              <a:lnSpc>
                <a:spcPts val="4600"/>
              </a:lnSpc>
            </a:pPr>
            <a:r>
              <a:rPr lang="es-ES" sz="4000" spc="-150" dirty="0">
                <a:solidFill>
                  <a:schemeClr val="bg1">
                    <a:lumMod val="85000"/>
                  </a:schemeClr>
                </a:solidFill>
                <a:latin typeface="IBM Plex Sans"/>
              </a:rPr>
              <a:t>GAIA (Gestión Avanzada e Integrada de Atención) -  GESTIÓN TIC 360º Y CUMPLIMIENTO DE ISO 20000 EN LA UMU</a:t>
            </a:r>
            <a:endParaRPr lang="es-ES" sz="4000" spc="-150" dirty="0">
              <a:solidFill>
                <a:schemeClr val="bg1">
                  <a:lumMod val="85000"/>
                </a:schemeClr>
              </a:solidFill>
              <a:latin typeface="IBM Plex Sans" panose="020B0503050203000203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71CD28D-788D-0DF7-90DD-7A53516079E2}"/>
              </a:ext>
            </a:extLst>
          </p:cNvPr>
          <p:cNvSpPr txBox="1">
            <a:spLocks/>
          </p:cNvSpPr>
          <p:nvPr/>
        </p:nvSpPr>
        <p:spPr>
          <a:xfrm>
            <a:off x="3072384" y="3550454"/>
            <a:ext cx="8591874" cy="168761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35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ts val="4600"/>
              </a:lnSpc>
            </a:pPr>
            <a:r>
              <a:rPr lang="es-ES" sz="2000" spc="-150" dirty="0">
                <a:solidFill>
                  <a:schemeClr val="bg1">
                    <a:lumMod val="85000"/>
                  </a:schemeClr>
                </a:solidFill>
                <a:latin typeface="IBM Plex Sans"/>
              </a:rPr>
              <a:t>Jesús Valverde Ortega</a:t>
            </a:r>
          </a:p>
          <a:p>
            <a:pPr algn="r">
              <a:lnSpc>
                <a:spcPts val="4600"/>
              </a:lnSpc>
            </a:pPr>
            <a:r>
              <a:rPr lang="es-ES" sz="2000" spc="-150" dirty="0">
                <a:solidFill>
                  <a:schemeClr val="bg1">
                    <a:lumMod val="85000"/>
                  </a:schemeClr>
                </a:solidFill>
                <a:latin typeface="IBM Plex Sans"/>
              </a:rPr>
              <a:t>jesus@um.es</a:t>
            </a:r>
            <a:br>
              <a:rPr lang="es-ES" sz="2000" spc="-150" dirty="0">
                <a:solidFill>
                  <a:schemeClr val="bg1">
                    <a:lumMod val="85000"/>
                  </a:schemeClr>
                </a:solidFill>
                <a:latin typeface="IBM Plex Sans" panose="020B0503050203000203" pitchFamily="34" charset="0"/>
              </a:rPr>
            </a:br>
            <a:endParaRPr lang="es-ES" sz="2000" spc="-150" dirty="0">
              <a:solidFill>
                <a:schemeClr val="bg1">
                  <a:lumMod val="85000"/>
                </a:schemeClr>
              </a:solidFill>
              <a:latin typeface="IBM Plex Sans" panose="020B0503050203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5203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63BC2-A205-B360-46EE-D2F50CDCD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8B84475D-9540-C7F2-16FC-3E7A0072ED1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9B59631-C97B-06A4-04CA-ED933D56FA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84" y="5806648"/>
            <a:ext cx="1916006" cy="62158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91A5289-3CAC-7E4B-CBE9-738F25F07E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" y="250716"/>
            <a:ext cx="1298328" cy="551817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A101882F-85E6-CEF5-B85A-803D7599FCC0}"/>
              </a:ext>
            </a:extLst>
          </p:cNvPr>
          <p:cNvSpPr txBox="1">
            <a:spLocks/>
          </p:cNvSpPr>
          <p:nvPr/>
        </p:nvSpPr>
        <p:spPr>
          <a:xfrm rot="16200000">
            <a:off x="-2052397" y="2519322"/>
            <a:ext cx="5471388" cy="6973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1600" kern="1200" dirty="0">
                <a:solidFill>
                  <a:srgbClr val="F42100"/>
                </a:solidFill>
                <a:latin typeface="IBM Plex Sans" panose="020B0503050203000203" pitchFamily="34" charset="0"/>
                <a:ea typeface="+mj-ea"/>
                <a:cs typeface="+mj-cs"/>
              </a:defRPr>
            </a:lvl1pPr>
          </a:lstStyle>
          <a:p>
            <a:pPr>
              <a:lnSpc>
                <a:spcPts val="2400"/>
              </a:lnSpc>
            </a:pPr>
            <a:r>
              <a:rPr lang="es-ES" sz="1500" dirty="0">
                <a:solidFill>
                  <a:srgbClr val="002129"/>
                </a:solidFill>
              </a:rPr>
              <a:t>Servicio de Soporte Tecnológico (SST)</a:t>
            </a:r>
          </a:p>
          <a:p>
            <a:pPr>
              <a:lnSpc>
                <a:spcPts val="2400"/>
              </a:lnSpc>
            </a:pPr>
            <a:r>
              <a:rPr lang="es-ES" sz="1500" dirty="0"/>
              <a:t>GAIA</a:t>
            </a:r>
            <a:endParaRPr lang="es-ES" sz="1500" b="1" dirty="0"/>
          </a:p>
          <a:p>
            <a:pPr>
              <a:lnSpc>
                <a:spcPts val="2400"/>
              </a:lnSpc>
            </a:pPr>
            <a:r>
              <a:rPr lang="es-ES" sz="1500" b="1" dirty="0"/>
              <a:t>Arquitectura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1B7307F-699B-A1B1-BEEF-12C1BE2D8B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095" y="26874"/>
            <a:ext cx="10025613" cy="5642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2407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54BF0-7868-BA39-3A96-4CF93102C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E490FCF5-7CF3-482A-950D-86C0AA79AE2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374BD43-4A17-F141-355F-FAFD1B6F2D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84" y="5806648"/>
            <a:ext cx="1916006" cy="62158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3CF85FC-185A-DFDA-6A55-A0F75DCF60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" y="250716"/>
            <a:ext cx="1298328" cy="551817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83DEF65A-76C2-A760-82A3-138C38D0899B}"/>
              </a:ext>
            </a:extLst>
          </p:cNvPr>
          <p:cNvSpPr txBox="1">
            <a:spLocks/>
          </p:cNvSpPr>
          <p:nvPr/>
        </p:nvSpPr>
        <p:spPr>
          <a:xfrm rot="16200000">
            <a:off x="-2052397" y="2519322"/>
            <a:ext cx="5471388" cy="6973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1600" kern="1200" dirty="0">
                <a:solidFill>
                  <a:srgbClr val="F42100"/>
                </a:solidFill>
                <a:latin typeface="IBM Plex Sans" panose="020B0503050203000203" pitchFamily="34" charset="0"/>
                <a:ea typeface="+mj-ea"/>
                <a:cs typeface="+mj-cs"/>
              </a:defRPr>
            </a:lvl1pPr>
          </a:lstStyle>
          <a:p>
            <a:pPr>
              <a:lnSpc>
                <a:spcPts val="2400"/>
              </a:lnSpc>
            </a:pPr>
            <a:r>
              <a:rPr lang="es-ES" sz="1500" dirty="0">
                <a:solidFill>
                  <a:srgbClr val="002129"/>
                </a:solidFill>
              </a:rPr>
              <a:t>Servicio de Soporte Tecnológico (SST)</a:t>
            </a:r>
          </a:p>
          <a:p>
            <a:pPr>
              <a:lnSpc>
                <a:spcPts val="2400"/>
              </a:lnSpc>
            </a:pPr>
            <a:r>
              <a:rPr lang="es-ES" sz="1500" dirty="0"/>
              <a:t>GAIA</a:t>
            </a:r>
            <a:endParaRPr lang="es-ES" sz="1500" b="1" dirty="0"/>
          </a:p>
          <a:p>
            <a:pPr>
              <a:lnSpc>
                <a:spcPts val="2400"/>
              </a:lnSpc>
            </a:pPr>
            <a:r>
              <a:rPr lang="es-ES" sz="1500" b="1" dirty="0"/>
              <a:t>Módulo: Gestión Usuarios, Relaciones y Servicios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83BC825-8EC4-1AB9-BDC3-16B7D51E42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885" y="-2321"/>
            <a:ext cx="9974867" cy="5613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3968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32FCD6-B74D-F2F8-653E-340499A1A3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20C86207-2343-39C8-A7D1-27A91F38787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B7C3F4A-B1A9-BA8E-E901-F9ED5DB26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84" y="5806648"/>
            <a:ext cx="1916006" cy="62158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22AC895-F035-482F-275D-C33FE6C569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" y="250716"/>
            <a:ext cx="1298328" cy="551817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A0CFADBD-F4C4-EA15-EF76-98E603C63F57}"/>
              </a:ext>
            </a:extLst>
          </p:cNvPr>
          <p:cNvSpPr txBox="1">
            <a:spLocks/>
          </p:cNvSpPr>
          <p:nvPr/>
        </p:nvSpPr>
        <p:spPr>
          <a:xfrm rot="16200000">
            <a:off x="-2052397" y="2519322"/>
            <a:ext cx="5471388" cy="6973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1600" kern="1200" dirty="0">
                <a:solidFill>
                  <a:srgbClr val="F42100"/>
                </a:solidFill>
                <a:latin typeface="IBM Plex Sans" panose="020B0503050203000203" pitchFamily="34" charset="0"/>
                <a:ea typeface="+mj-ea"/>
                <a:cs typeface="+mj-cs"/>
              </a:defRPr>
            </a:lvl1pPr>
          </a:lstStyle>
          <a:p>
            <a:pPr>
              <a:lnSpc>
                <a:spcPts val="2400"/>
              </a:lnSpc>
            </a:pPr>
            <a:r>
              <a:rPr lang="es-ES" sz="1500" dirty="0">
                <a:solidFill>
                  <a:srgbClr val="002129"/>
                </a:solidFill>
              </a:rPr>
              <a:t>Servicio de Soporte Tecnológico (SST)</a:t>
            </a:r>
          </a:p>
          <a:p>
            <a:pPr>
              <a:lnSpc>
                <a:spcPts val="2400"/>
              </a:lnSpc>
            </a:pPr>
            <a:r>
              <a:rPr lang="es-ES" sz="1500" dirty="0"/>
              <a:t>GAIA</a:t>
            </a:r>
            <a:endParaRPr lang="es-ES" sz="1500" b="1" dirty="0"/>
          </a:p>
          <a:p>
            <a:pPr>
              <a:lnSpc>
                <a:spcPts val="2400"/>
              </a:lnSpc>
            </a:pPr>
            <a:r>
              <a:rPr lang="es-ES" sz="1500" b="1" dirty="0"/>
              <a:t>Módulo: GESTIÓN M365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F8C670D-6871-7D40-066F-293AE9982C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743" y="0"/>
            <a:ext cx="10116482" cy="569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896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5D973B-A219-056A-E156-4A24E208C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15530087-5904-2620-FC34-8D7CBB6637B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3A3C3D8-236C-68D6-8CA0-5209C182C3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84" y="5806648"/>
            <a:ext cx="1916006" cy="62158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FA7D396-A361-1E52-78C7-BD844442DD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" y="250716"/>
            <a:ext cx="1298328" cy="551817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3AA3E3F0-8133-C87B-8C0F-48E6328AE1BF}"/>
              </a:ext>
            </a:extLst>
          </p:cNvPr>
          <p:cNvSpPr txBox="1">
            <a:spLocks/>
          </p:cNvSpPr>
          <p:nvPr/>
        </p:nvSpPr>
        <p:spPr>
          <a:xfrm rot="16200000">
            <a:off x="-2052397" y="2519322"/>
            <a:ext cx="5471388" cy="6973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1600" kern="1200" dirty="0">
                <a:solidFill>
                  <a:srgbClr val="F42100"/>
                </a:solidFill>
                <a:latin typeface="IBM Plex Sans" panose="020B0503050203000203" pitchFamily="34" charset="0"/>
                <a:ea typeface="+mj-ea"/>
                <a:cs typeface="+mj-cs"/>
              </a:defRPr>
            </a:lvl1pPr>
          </a:lstStyle>
          <a:p>
            <a:pPr>
              <a:lnSpc>
                <a:spcPts val="2400"/>
              </a:lnSpc>
            </a:pPr>
            <a:r>
              <a:rPr lang="es-ES" sz="1500" dirty="0">
                <a:solidFill>
                  <a:srgbClr val="002129"/>
                </a:solidFill>
              </a:rPr>
              <a:t>Servicio de Soporte Tecnológico (SST)</a:t>
            </a:r>
          </a:p>
          <a:p>
            <a:pPr>
              <a:lnSpc>
                <a:spcPts val="2400"/>
              </a:lnSpc>
            </a:pPr>
            <a:r>
              <a:rPr lang="es-ES" sz="1500" dirty="0"/>
              <a:t>GAIA</a:t>
            </a:r>
            <a:endParaRPr lang="es-ES" sz="1500" b="1" dirty="0"/>
          </a:p>
          <a:p>
            <a:pPr>
              <a:lnSpc>
                <a:spcPts val="2400"/>
              </a:lnSpc>
            </a:pPr>
            <a:r>
              <a:rPr lang="es-ES" sz="1500" b="1" dirty="0"/>
              <a:t>Módulo: GESTIÓN Jira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D5A8A83-68E3-9E29-AFB0-D394EE4BA4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135" y="0"/>
            <a:ext cx="10096357" cy="568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7906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E52ADD-73DB-F71B-31FF-3FC6145BC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94977A9E-957B-B726-84A2-9E3AEBE43AC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66165BD-5C11-0C3E-794C-447069563B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84" y="5806648"/>
            <a:ext cx="1916006" cy="62158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DE2032D5-E0B3-497C-9CB1-1087EE995A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" y="250716"/>
            <a:ext cx="1298328" cy="551817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F964A959-A549-DFF9-AD90-CE3A3A6A61B9}"/>
              </a:ext>
            </a:extLst>
          </p:cNvPr>
          <p:cNvSpPr txBox="1">
            <a:spLocks/>
          </p:cNvSpPr>
          <p:nvPr/>
        </p:nvSpPr>
        <p:spPr>
          <a:xfrm rot="16200000">
            <a:off x="-2052397" y="2519322"/>
            <a:ext cx="5471388" cy="6973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1600" kern="1200" dirty="0">
                <a:solidFill>
                  <a:srgbClr val="F42100"/>
                </a:solidFill>
                <a:latin typeface="IBM Plex Sans" panose="020B0503050203000203" pitchFamily="34" charset="0"/>
                <a:ea typeface="+mj-ea"/>
                <a:cs typeface="+mj-cs"/>
              </a:defRPr>
            </a:lvl1pPr>
          </a:lstStyle>
          <a:p>
            <a:pPr>
              <a:lnSpc>
                <a:spcPts val="2400"/>
              </a:lnSpc>
            </a:pPr>
            <a:r>
              <a:rPr lang="es-ES" sz="1500" dirty="0">
                <a:solidFill>
                  <a:srgbClr val="002129"/>
                </a:solidFill>
              </a:rPr>
              <a:t>Servicio de Soporte Tecnológico (SST)</a:t>
            </a:r>
          </a:p>
          <a:p>
            <a:pPr>
              <a:lnSpc>
                <a:spcPts val="2400"/>
              </a:lnSpc>
            </a:pPr>
            <a:r>
              <a:rPr lang="es-ES" sz="1500" dirty="0"/>
              <a:t>GAIA</a:t>
            </a:r>
            <a:endParaRPr lang="es-ES" sz="1500" b="1" dirty="0"/>
          </a:p>
          <a:p>
            <a:pPr>
              <a:lnSpc>
                <a:spcPts val="2400"/>
              </a:lnSpc>
            </a:pPr>
            <a:r>
              <a:rPr lang="es-ES" sz="1500" b="1" dirty="0"/>
              <a:t>Módulo: Gestión de dispositivos Intune/Azure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AAC30DD-789E-9D0E-AE8F-3B8687CD70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999" y="0"/>
            <a:ext cx="10043442" cy="5652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2764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DDBA16-764A-1BE0-75D6-12F15F301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71204212-F3EF-F3A4-9C4A-9E499F9EC23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40479FD-E1D1-24BA-0C6C-1A809D176E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84" y="5806648"/>
            <a:ext cx="1916006" cy="62158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6AA4309-86EC-397E-6B00-6B232C6CB6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" y="250716"/>
            <a:ext cx="1298328" cy="551817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4EE93676-4659-331C-5CEA-1F79CFF40923}"/>
              </a:ext>
            </a:extLst>
          </p:cNvPr>
          <p:cNvSpPr txBox="1">
            <a:spLocks/>
          </p:cNvSpPr>
          <p:nvPr/>
        </p:nvSpPr>
        <p:spPr>
          <a:xfrm rot="16200000">
            <a:off x="-2052397" y="2519322"/>
            <a:ext cx="5471388" cy="6973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1600" kern="1200" dirty="0">
                <a:solidFill>
                  <a:srgbClr val="F42100"/>
                </a:solidFill>
                <a:latin typeface="IBM Plex Sans" panose="020B0503050203000203" pitchFamily="34" charset="0"/>
                <a:ea typeface="+mj-ea"/>
                <a:cs typeface="+mj-cs"/>
              </a:defRPr>
            </a:lvl1pPr>
          </a:lstStyle>
          <a:p>
            <a:pPr>
              <a:lnSpc>
                <a:spcPts val="2400"/>
              </a:lnSpc>
            </a:pPr>
            <a:r>
              <a:rPr lang="es-ES" sz="1500" dirty="0">
                <a:solidFill>
                  <a:srgbClr val="002129"/>
                </a:solidFill>
              </a:rPr>
              <a:t>Servicio de Soporte Tecnológico (SST)</a:t>
            </a:r>
          </a:p>
          <a:p>
            <a:pPr>
              <a:lnSpc>
                <a:spcPts val="2400"/>
              </a:lnSpc>
            </a:pPr>
            <a:r>
              <a:rPr lang="es-ES" sz="1500" dirty="0"/>
              <a:t>GAIA</a:t>
            </a:r>
            <a:endParaRPr lang="es-ES" sz="1500" b="1" dirty="0"/>
          </a:p>
          <a:p>
            <a:pPr>
              <a:lnSpc>
                <a:spcPts val="2400"/>
              </a:lnSpc>
            </a:pPr>
            <a:r>
              <a:rPr lang="es-ES" sz="1400" b="1" dirty="0"/>
              <a:t>Módulo: Gestión de accesos a edificios y dependencias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920A779-9F1A-AF53-76E0-46F469CC5E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455" y="7778"/>
            <a:ext cx="9982009" cy="5617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3698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7B1C0-BBF3-0BBB-9CA2-0FB575A4C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4D6CB38E-239A-5518-3860-A1BA7314E83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EA83ED3-206A-5F3B-55B9-254215E1CF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84" y="5806648"/>
            <a:ext cx="1916006" cy="62158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F2319DC-F48A-E3D0-4D90-C5EA280F84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" y="250716"/>
            <a:ext cx="1298328" cy="551817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6A1389AB-D6FD-380E-8758-CD0F9CCE7A53}"/>
              </a:ext>
            </a:extLst>
          </p:cNvPr>
          <p:cNvSpPr txBox="1">
            <a:spLocks/>
          </p:cNvSpPr>
          <p:nvPr/>
        </p:nvSpPr>
        <p:spPr>
          <a:xfrm rot="16200000">
            <a:off x="-2052397" y="2519322"/>
            <a:ext cx="5471388" cy="6973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1600" kern="1200" dirty="0">
                <a:solidFill>
                  <a:srgbClr val="F42100"/>
                </a:solidFill>
                <a:latin typeface="IBM Plex Sans" panose="020B0503050203000203" pitchFamily="34" charset="0"/>
                <a:ea typeface="+mj-ea"/>
                <a:cs typeface="+mj-cs"/>
              </a:defRPr>
            </a:lvl1pPr>
          </a:lstStyle>
          <a:p>
            <a:pPr>
              <a:lnSpc>
                <a:spcPts val="2400"/>
              </a:lnSpc>
            </a:pPr>
            <a:r>
              <a:rPr lang="es-ES" sz="1500" dirty="0">
                <a:solidFill>
                  <a:srgbClr val="002129"/>
                </a:solidFill>
              </a:rPr>
              <a:t>Servicio de Soporte Tecnológico (SST)</a:t>
            </a:r>
          </a:p>
          <a:p>
            <a:pPr>
              <a:lnSpc>
                <a:spcPts val="2400"/>
              </a:lnSpc>
            </a:pPr>
            <a:r>
              <a:rPr lang="es-ES" sz="1500" dirty="0"/>
              <a:t>GAIA</a:t>
            </a:r>
            <a:endParaRPr lang="es-ES" sz="1500" b="1" dirty="0"/>
          </a:p>
          <a:p>
            <a:pPr>
              <a:lnSpc>
                <a:spcPts val="2400"/>
              </a:lnSpc>
            </a:pPr>
            <a:r>
              <a:rPr lang="es-ES" sz="1500" b="1" dirty="0"/>
              <a:t>Módulo: </a:t>
            </a:r>
            <a:r>
              <a:rPr lang="es-ES" sz="1500" b="1"/>
              <a:t>GESTIÓN REMOTA</a:t>
            </a:r>
            <a:endParaRPr lang="es-ES" sz="15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4B55261-E214-8721-BA32-C80C58743E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455" y="1"/>
            <a:ext cx="10096358" cy="568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6668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A2ECFB-2BE9-A29C-7C5E-AF3282410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60C805E6-71B9-569F-497F-0A429FE6A66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F105C71-2040-685B-9F24-AC387B6596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84" y="5806648"/>
            <a:ext cx="1916006" cy="62158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F462804-1776-702E-4D80-1303288803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" y="250716"/>
            <a:ext cx="1298328" cy="551817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0BFC281E-6279-105D-D338-786FC9EDBF4A}"/>
              </a:ext>
            </a:extLst>
          </p:cNvPr>
          <p:cNvSpPr txBox="1">
            <a:spLocks/>
          </p:cNvSpPr>
          <p:nvPr/>
        </p:nvSpPr>
        <p:spPr>
          <a:xfrm rot="16200000">
            <a:off x="-2052397" y="2519322"/>
            <a:ext cx="5471388" cy="6973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1600" kern="1200" dirty="0">
                <a:solidFill>
                  <a:srgbClr val="F42100"/>
                </a:solidFill>
                <a:latin typeface="IBM Plex Sans" panose="020B0503050203000203" pitchFamily="34" charset="0"/>
                <a:ea typeface="+mj-ea"/>
                <a:cs typeface="+mj-cs"/>
              </a:defRPr>
            </a:lvl1pPr>
          </a:lstStyle>
          <a:p>
            <a:pPr>
              <a:lnSpc>
                <a:spcPts val="2400"/>
              </a:lnSpc>
            </a:pPr>
            <a:r>
              <a:rPr lang="es-ES" sz="1500" dirty="0">
                <a:solidFill>
                  <a:srgbClr val="002129"/>
                </a:solidFill>
              </a:rPr>
              <a:t>Servicio de Soporte Tecnológico (SST)</a:t>
            </a:r>
          </a:p>
          <a:p>
            <a:pPr>
              <a:lnSpc>
                <a:spcPts val="2400"/>
              </a:lnSpc>
            </a:pPr>
            <a:r>
              <a:rPr lang="es-ES" sz="1500" dirty="0"/>
              <a:t>GAIA</a:t>
            </a:r>
            <a:endParaRPr lang="es-ES" sz="1500" b="1" dirty="0"/>
          </a:p>
          <a:p>
            <a:pPr>
              <a:lnSpc>
                <a:spcPts val="2400"/>
              </a:lnSpc>
            </a:pPr>
            <a:r>
              <a:rPr lang="es-ES" sz="1500" b="1" dirty="0"/>
              <a:t>Módulo: Gestión ciclo de vida hardware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05B9C7A-E60F-99AE-C14D-695839202C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939" y="53749"/>
            <a:ext cx="9861300" cy="5549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3343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4CF48F-3B14-4CB1-6EF1-81327BDB9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75E87A9F-4E73-6D96-57EB-20652417F6E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A6DBC1F-93F4-5A3D-9BA1-3D47CE0011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84" y="5806648"/>
            <a:ext cx="1916006" cy="62158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C321E90-38F0-D357-FD78-0A404BEE6A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" y="250716"/>
            <a:ext cx="1298328" cy="551817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D94957AE-0F44-9AE8-EF78-BDC109B26561}"/>
              </a:ext>
            </a:extLst>
          </p:cNvPr>
          <p:cNvSpPr txBox="1">
            <a:spLocks/>
          </p:cNvSpPr>
          <p:nvPr/>
        </p:nvSpPr>
        <p:spPr>
          <a:xfrm rot="16200000">
            <a:off x="-2052397" y="2519322"/>
            <a:ext cx="5471388" cy="6973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1600" kern="1200" dirty="0">
                <a:solidFill>
                  <a:srgbClr val="F42100"/>
                </a:solidFill>
                <a:latin typeface="IBM Plex Sans" panose="020B0503050203000203" pitchFamily="34" charset="0"/>
                <a:ea typeface="+mj-ea"/>
                <a:cs typeface="+mj-cs"/>
              </a:defRPr>
            </a:lvl1pPr>
          </a:lstStyle>
          <a:p>
            <a:pPr>
              <a:lnSpc>
                <a:spcPts val="2400"/>
              </a:lnSpc>
            </a:pPr>
            <a:r>
              <a:rPr lang="es-ES" sz="1500" dirty="0">
                <a:solidFill>
                  <a:srgbClr val="002129"/>
                </a:solidFill>
              </a:rPr>
              <a:t>Servicio de Soporte Tecnológico (SST)</a:t>
            </a:r>
          </a:p>
          <a:p>
            <a:pPr>
              <a:lnSpc>
                <a:spcPts val="2400"/>
              </a:lnSpc>
            </a:pPr>
            <a:r>
              <a:rPr lang="es-ES" sz="1500" dirty="0"/>
              <a:t>GAIA</a:t>
            </a:r>
            <a:endParaRPr lang="es-ES" sz="1500" b="1" dirty="0"/>
          </a:p>
          <a:p>
            <a:pPr>
              <a:lnSpc>
                <a:spcPts val="2400"/>
              </a:lnSpc>
            </a:pPr>
            <a:r>
              <a:rPr lang="es-ES" sz="1500" b="1" dirty="0"/>
              <a:t>Módulo: Gestión de WIFI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AAE1CE4-54A5-5766-8303-45C9B41DB1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197" y="0"/>
            <a:ext cx="10002699" cy="5629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5690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5725D0-DFFF-EA39-2C5B-E246F1242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6F5EDE70-F2EB-E8BF-FF5C-3112C6030E0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A799907-F532-9D09-AF76-226912BF04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84" y="5806648"/>
            <a:ext cx="1916006" cy="62158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DA2A20F-4F2E-81EA-9E9B-C41472EC01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" y="250716"/>
            <a:ext cx="1298328" cy="551817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A5782FC0-8B98-2D7A-84A4-ADA0E7563CE5}"/>
              </a:ext>
            </a:extLst>
          </p:cNvPr>
          <p:cNvSpPr txBox="1">
            <a:spLocks/>
          </p:cNvSpPr>
          <p:nvPr/>
        </p:nvSpPr>
        <p:spPr>
          <a:xfrm rot="16200000">
            <a:off x="-2052397" y="2519322"/>
            <a:ext cx="5471388" cy="6973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1600" kern="1200" dirty="0">
                <a:solidFill>
                  <a:srgbClr val="F42100"/>
                </a:solidFill>
                <a:latin typeface="IBM Plex Sans" panose="020B0503050203000203" pitchFamily="34" charset="0"/>
                <a:ea typeface="+mj-ea"/>
                <a:cs typeface="+mj-cs"/>
              </a:defRPr>
            </a:lvl1pPr>
          </a:lstStyle>
          <a:p>
            <a:pPr>
              <a:lnSpc>
                <a:spcPts val="2400"/>
              </a:lnSpc>
            </a:pPr>
            <a:r>
              <a:rPr lang="es-ES" sz="1500" dirty="0">
                <a:solidFill>
                  <a:srgbClr val="002129"/>
                </a:solidFill>
              </a:rPr>
              <a:t>Servicio de Soporte Tecnológico (SST)</a:t>
            </a:r>
          </a:p>
          <a:p>
            <a:pPr>
              <a:lnSpc>
                <a:spcPts val="2400"/>
              </a:lnSpc>
            </a:pPr>
            <a:r>
              <a:rPr lang="es-ES" sz="1500" dirty="0"/>
              <a:t>GAIA</a:t>
            </a:r>
            <a:endParaRPr lang="es-ES" sz="1500" b="1" dirty="0"/>
          </a:p>
          <a:p>
            <a:pPr>
              <a:lnSpc>
                <a:spcPts val="2400"/>
              </a:lnSpc>
            </a:pPr>
            <a:r>
              <a:rPr lang="es-ES" sz="1500" b="1" dirty="0"/>
              <a:t>Módulo: Gestión de servicio de impresión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7267176-D2CA-DB27-1A27-F52DC217D3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563" y="0"/>
            <a:ext cx="9956803" cy="5603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435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2ED96-F057-3623-E5A9-0AAA8C7FE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78440845-7CF3-6251-2D06-E9151F93DA98}"/>
              </a:ext>
            </a:extLst>
          </p:cNvPr>
          <p:cNvSpPr/>
          <p:nvPr/>
        </p:nvSpPr>
        <p:spPr>
          <a:xfrm>
            <a:off x="0" y="0"/>
            <a:ext cx="12192000" cy="555779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D44F3923-7888-7D6A-BFAF-11CE8072D04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125D6F9-476D-C1A0-A9BB-F7AF365996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84" y="5806648"/>
            <a:ext cx="1916006" cy="621583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2D65D848-3923-7170-FCDA-55925477A3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338" y="333578"/>
            <a:ext cx="5760662" cy="4750392"/>
          </a:xfrm>
        </p:spPr>
        <p:txBody>
          <a:bodyPr anchor="t" anchorCtr="0">
            <a:noAutofit/>
          </a:bodyPr>
          <a:lstStyle/>
          <a:p>
            <a:pPr algn="l">
              <a:lnSpc>
                <a:spcPts val="4600"/>
              </a:lnSpc>
            </a:pPr>
            <a:r>
              <a:rPr lang="es-ES" sz="4600" spc="-150" dirty="0">
                <a:solidFill>
                  <a:schemeClr val="bg1">
                    <a:lumMod val="85000"/>
                  </a:schemeClr>
                </a:solidFill>
                <a:latin typeface="IBM Plex Sans"/>
              </a:rPr>
              <a:t>CAU (Centro de Atención a Usuarios)</a:t>
            </a:r>
            <a:br>
              <a:rPr lang="es-ES" sz="4600" spc="-150" dirty="0">
                <a:solidFill>
                  <a:schemeClr val="bg1">
                    <a:lumMod val="85000"/>
                  </a:schemeClr>
                </a:solidFill>
                <a:latin typeface="IBM Plex Sans" panose="020B0503050203000203" pitchFamily="34" charset="0"/>
              </a:rPr>
            </a:br>
            <a:endParaRPr lang="es-ES" sz="4600" spc="-150" dirty="0">
              <a:solidFill>
                <a:schemeClr val="bg1">
                  <a:lumMod val="85000"/>
                </a:schemeClr>
              </a:solidFill>
              <a:latin typeface="IBM Plex Sans" panose="020B0503050203000203" pitchFamily="34" charset="0"/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035F4ABF-107B-9D61-E62C-917825254EB7}"/>
              </a:ext>
            </a:extLst>
          </p:cNvPr>
          <p:cNvSpPr txBox="1">
            <a:spLocks/>
          </p:cNvSpPr>
          <p:nvPr/>
        </p:nvSpPr>
        <p:spPr>
          <a:xfrm>
            <a:off x="2613891" y="2434886"/>
            <a:ext cx="8591874" cy="168761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35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4600"/>
              </a:lnSpc>
            </a:pPr>
            <a:r>
              <a:rPr lang="es-ES" sz="2000" spc="-150" dirty="0">
                <a:solidFill>
                  <a:schemeClr val="bg1">
                    <a:lumMod val="85000"/>
                  </a:schemeClr>
                </a:solidFill>
                <a:latin typeface="IBM Plex Sans"/>
              </a:rPr>
              <a:t>“La digitalización de la Universidad no reduce la necesidad de soporte; al contrario, hace imprescindible disponer de un servicio profesional, cercano  y multicanal capaz de acompañar a más de 40.000 usuarios y usuarias en el uso cotidiano de la tecnología”</a:t>
            </a:r>
            <a:br>
              <a:rPr lang="es-ES" sz="2000" spc="-150" dirty="0">
                <a:solidFill>
                  <a:schemeClr val="bg1">
                    <a:lumMod val="85000"/>
                  </a:schemeClr>
                </a:solidFill>
                <a:latin typeface="IBM Plex Sans" panose="020B0503050203000203" pitchFamily="34" charset="0"/>
              </a:rPr>
            </a:br>
            <a:endParaRPr lang="es-ES" sz="2000" spc="-150" dirty="0">
              <a:solidFill>
                <a:schemeClr val="bg1">
                  <a:lumMod val="85000"/>
                </a:schemeClr>
              </a:solidFill>
              <a:latin typeface="IBM Plex Sans" panose="020B0503050203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1295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23AC81-FB12-AA98-E1A2-E236E9E649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6342AEBA-77B4-5131-B528-0A30726146C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6C940D6-5166-7C86-D461-33009AB995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84" y="5806648"/>
            <a:ext cx="1916006" cy="62158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6B41AE8-DD18-8379-B2A1-0C9AB58F17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" y="250716"/>
            <a:ext cx="1298328" cy="551817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32F2A2C6-1EE9-EC5A-91CF-EAFCF179AE0D}"/>
              </a:ext>
            </a:extLst>
          </p:cNvPr>
          <p:cNvSpPr txBox="1">
            <a:spLocks/>
          </p:cNvSpPr>
          <p:nvPr/>
        </p:nvSpPr>
        <p:spPr>
          <a:xfrm rot="16200000">
            <a:off x="-2052397" y="2519322"/>
            <a:ext cx="5471388" cy="6973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1600" kern="1200" dirty="0">
                <a:solidFill>
                  <a:srgbClr val="F42100"/>
                </a:solidFill>
                <a:latin typeface="IBM Plex Sans" panose="020B0503050203000203" pitchFamily="34" charset="0"/>
                <a:ea typeface="+mj-ea"/>
                <a:cs typeface="+mj-cs"/>
              </a:defRPr>
            </a:lvl1pPr>
          </a:lstStyle>
          <a:p>
            <a:pPr>
              <a:lnSpc>
                <a:spcPts val="2400"/>
              </a:lnSpc>
            </a:pPr>
            <a:r>
              <a:rPr lang="es-ES" sz="1500" dirty="0">
                <a:solidFill>
                  <a:srgbClr val="002129"/>
                </a:solidFill>
              </a:rPr>
              <a:t>Servicio de Soporte Tecnológico (SST)</a:t>
            </a:r>
          </a:p>
          <a:p>
            <a:pPr>
              <a:lnSpc>
                <a:spcPts val="2400"/>
              </a:lnSpc>
            </a:pPr>
            <a:r>
              <a:rPr lang="es-ES" sz="1500" dirty="0"/>
              <a:t>GAIA</a:t>
            </a:r>
            <a:endParaRPr lang="es-ES" sz="1500" b="1" dirty="0"/>
          </a:p>
          <a:p>
            <a:pPr>
              <a:lnSpc>
                <a:spcPts val="2400"/>
              </a:lnSpc>
            </a:pPr>
            <a:r>
              <a:rPr lang="es-ES" sz="1500" b="1" dirty="0"/>
              <a:t>Módulo: Gestión de AULAS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6307132-E4AD-9E83-A231-9670FFF02B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506" y="-5348"/>
            <a:ext cx="10105860" cy="5687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124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DC42A7-965A-821B-CA33-3A2411719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D045CC78-0E05-1847-8063-F2908C9D24B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D3B8963-D4C0-7520-7B93-0E0F85B6FC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84" y="5806648"/>
            <a:ext cx="1916006" cy="62158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218AB83-A03A-50EF-A2E4-2D8D63F0A1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" y="250716"/>
            <a:ext cx="1298328" cy="551817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A8980A7A-42E6-BAE6-A0FA-F8BFF8EFE486}"/>
              </a:ext>
            </a:extLst>
          </p:cNvPr>
          <p:cNvSpPr txBox="1">
            <a:spLocks/>
          </p:cNvSpPr>
          <p:nvPr/>
        </p:nvSpPr>
        <p:spPr>
          <a:xfrm rot="16200000">
            <a:off x="-2052397" y="2519322"/>
            <a:ext cx="5471388" cy="6973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1600" kern="1200" dirty="0">
                <a:solidFill>
                  <a:srgbClr val="F42100"/>
                </a:solidFill>
                <a:latin typeface="IBM Plex Sans" panose="020B0503050203000203" pitchFamily="34" charset="0"/>
                <a:ea typeface="+mj-ea"/>
                <a:cs typeface="+mj-cs"/>
              </a:defRPr>
            </a:lvl1pPr>
          </a:lstStyle>
          <a:p>
            <a:pPr>
              <a:lnSpc>
                <a:spcPts val="2400"/>
              </a:lnSpc>
            </a:pPr>
            <a:r>
              <a:rPr lang="es-ES" sz="1500" dirty="0">
                <a:solidFill>
                  <a:srgbClr val="002129"/>
                </a:solidFill>
              </a:rPr>
              <a:t>Servicio de Soporte Tecnológico (SST)</a:t>
            </a:r>
          </a:p>
          <a:p>
            <a:pPr>
              <a:lnSpc>
                <a:spcPts val="2400"/>
              </a:lnSpc>
            </a:pPr>
            <a:r>
              <a:rPr lang="es-ES" sz="1500" dirty="0"/>
              <a:t>GAIA</a:t>
            </a:r>
            <a:endParaRPr lang="es-ES" sz="1500" b="1" dirty="0"/>
          </a:p>
          <a:p>
            <a:pPr>
              <a:lnSpc>
                <a:spcPts val="2400"/>
              </a:lnSpc>
            </a:pPr>
            <a:r>
              <a:rPr lang="es-ES" sz="1500" b="1" dirty="0"/>
              <a:t>Módulo: Gestión de AULAS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4AE7216-A933-DC3E-31AA-8F08F15363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599" y="0"/>
            <a:ext cx="10096357" cy="568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8291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5C0D5-E71D-AFBE-9AB0-A1E7925A75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B60BF3A1-7959-65DE-4959-61227BEF2AA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C963A07-5634-694D-6B15-EF00F0EBC4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84" y="5806648"/>
            <a:ext cx="1916006" cy="62158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528799E-3879-E455-74EB-BF373C7DC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" y="250716"/>
            <a:ext cx="1298328" cy="551817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6508875B-7DB7-DAA0-78DD-76FAF5D783A4}"/>
              </a:ext>
            </a:extLst>
          </p:cNvPr>
          <p:cNvSpPr txBox="1">
            <a:spLocks/>
          </p:cNvSpPr>
          <p:nvPr/>
        </p:nvSpPr>
        <p:spPr>
          <a:xfrm rot="16200000">
            <a:off x="-2052397" y="2519322"/>
            <a:ext cx="5471388" cy="6973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1600" kern="1200" dirty="0">
                <a:solidFill>
                  <a:srgbClr val="F42100"/>
                </a:solidFill>
                <a:latin typeface="IBM Plex Sans" panose="020B0503050203000203" pitchFamily="34" charset="0"/>
                <a:ea typeface="+mj-ea"/>
                <a:cs typeface="+mj-cs"/>
              </a:defRPr>
            </a:lvl1pPr>
          </a:lstStyle>
          <a:p>
            <a:pPr>
              <a:lnSpc>
                <a:spcPts val="2400"/>
              </a:lnSpc>
            </a:pPr>
            <a:r>
              <a:rPr lang="es-ES" sz="1500" dirty="0">
                <a:solidFill>
                  <a:srgbClr val="002129"/>
                </a:solidFill>
              </a:rPr>
              <a:t>Servicio de Soporte Tecnológico (SST)</a:t>
            </a:r>
          </a:p>
          <a:p>
            <a:pPr>
              <a:lnSpc>
                <a:spcPts val="2400"/>
              </a:lnSpc>
            </a:pPr>
            <a:r>
              <a:rPr lang="es-ES" sz="1500" dirty="0"/>
              <a:t>GAIA</a:t>
            </a:r>
            <a:endParaRPr lang="es-ES" sz="1500" b="1" dirty="0"/>
          </a:p>
          <a:p>
            <a:pPr>
              <a:lnSpc>
                <a:spcPts val="2400"/>
              </a:lnSpc>
            </a:pPr>
            <a:r>
              <a:rPr lang="es-ES" sz="1500" b="1" dirty="0"/>
              <a:t>Módulo: Gestión de AULAS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6EAB7662-1574-8173-EE93-7870FC984B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197" y="132290"/>
            <a:ext cx="9902115" cy="5572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7289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DAF913-94AE-8670-3B2A-B16CE86788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3939A154-B47C-C423-6BE7-27E3F46257F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C126E56-3721-E57B-1D8A-27E49F76C5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84" y="5806648"/>
            <a:ext cx="1916006" cy="62158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3D2A90C-39F2-8F2B-A01A-9C7D9D6E74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" y="250716"/>
            <a:ext cx="1298328" cy="551817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BAC482AC-8AF5-6321-EE50-57742BF2D700}"/>
              </a:ext>
            </a:extLst>
          </p:cNvPr>
          <p:cNvSpPr txBox="1">
            <a:spLocks/>
          </p:cNvSpPr>
          <p:nvPr/>
        </p:nvSpPr>
        <p:spPr>
          <a:xfrm rot="16200000">
            <a:off x="-2052397" y="2519322"/>
            <a:ext cx="5471388" cy="6973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1600" kern="1200" dirty="0">
                <a:solidFill>
                  <a:srgbClr val="F42100"/>
                </a:solidFill>
                <a:latin typeface="IBM Plex Sans" panose="020B0503050203000203" pitchFamily="34" charset="0"/>
                <a:ea typeface="+mj-ea"/>
                <a:cs typeface="+mj-cs"/>
              </a:defRPr>
            </a:lvl1pPr>
          </a:lstStyle>
          <a:p>
            <a:pPr>
              <a:lnSpc>
                <a:spcPts val="2400"/>
              </a:lnSpc>
            </a:pPr>
            <a:r>
              <a:rPr lang="es-ES" sz="1500" dirty="0">
                <a:solidFill>
                  <a:srgbClr val="002129"/>
                </a:solidFill>
              </a:rPr>
              <a:t>Servicio de Soporte Tecnológico (SST)</a:t>
            </a:r>
          </a:p>
          <a:p>
            <a:pPr>
              <a:lnSpc>
                <a:spcPts val="2400"/>
              </a:lnSpc>
            </a:pPr>
            <a:r>
              <a:rPr lang="es-ES" sz="1500" dirty="0"/>
              <a:t>GAIA</a:t>
            </a:r>
            <a:endParaRPr lang="es-ES" sz="1500" b="1" dirty="0"/>
          </a:p>
          <a:p>
            <a:pPr>
              <a:lnSpc>
                <a:spcPts val="2400"/>
              </a:lnSpc>
            </a:pPr>
            <a:r>
              <a:rPr lang="es-ES" sz="1500" b="1" dirty="0"/>
              <a:t>Módulo: GREEN AULAS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C4DC918-932D-59F4-39F0-30861A4D62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599" y="0"/>
            <a:ext cx="10107338" cy="568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4671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6B48AD-290D-6B86-567E-EA0B2B9A6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1D1FE2B1-C3CB-A4B3-A723-E551947E9B4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E3EAB14-5511-96FA-662B-8B9445EAE2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84" y="5806648"/>
            <a:ext cx="1916006" cy="62158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EA1E954-9C0B-B63C-D3BA-C9030E2AA2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" y="250716"/>
            <a:ext cx="1298328" cy="551817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C7A56F7A-71BE-7EBD-41A7-B49C0CA9AD48}"/>
              </a:ext>
            </a:extLst>
          </p:cNvPr>
          <p:cNvSpPr txBox="1">
            <a:spLocks/>
          </p:cNvSpPr>
          <p:nvPr/>
        </p:nvSpPr>
        <p:spPr>
          <a:xfrm rot="16200000">
            <a:off x="-2052397" y="2519322"/>
            <a:ext cx="5471388" cy="6973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1600" kern="1200" dirty="0">
                <a:solidFill>
                  <a:srgbClr val="F42100"/>
                </a:solidFill>
                <a:latin typeface="IBM Plex Sans" panose="020B0503050203000203" pitchFamily="34" charset="0"/>
                <a:ea typeface="+mj-ea"/>
                <a:cs typeface="+mj-cs"/>
              </a:defRPr>
            </a:lvl1pPr>
          </a:lstStyle>
          <a:p>
            <a:pPr>
              <a:lnSpc>
                <a:spcPts val="2400"/>
              </a:lnSpc>
            </a:pPr>
            <a:r>
              <a:rPr lang="es-ES" sz="1500" dirty="0">
                <a:solidFill>
                  <a:srgbClr val="002129"/>
                </a:solidFill>
              </a:rPr>
              <a:t>Servicio de Soporte Tecnológico (SST)</a:t>
            </a:r>
          </a:p>
          <a:p>
            <a:pPr>
              <a:lnSpc>
                <a:spcPts val="2400"/>
              </a:lnSpc>
            </a:pPr>
            <a:r>
              <a:rPr lang="es-ES" sz="1500" dirty="0"/>
              <a:t>GAIA</a:t>
            </a:r>
            <a:endParaRPr lang="es-ES" sz="1500" b="1" dirty="0"/>
          </a:p>
          <a:p>
            <a:pPr>
              <a:lnSpc>
                <a:spcPts val="2400"/>
              </a:lnSpc>
            </a:pPr>
            <a:r>
              <a:rPr lang="es-ES" sz="1500" b="1" dirty="0"/>
              <a:t>Nuevos módulos en desarrollo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655A059-6899-55E0-0A57-BF09752F2A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174" y="0"/>
            <a:ext cx="10096357" cy="568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8746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4850B0-F243-5087-9560-5150D11AD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7292BD5C-BC17-1341-9DF4-BB19CD80F757}"/>
              </a:ext>
            </a:extLst>
          </p:cNvPr>
          <p:cNvSpPr/>
          <p:nvPr/>
        </p:nvSpPr>
        <p:spPr>
          <a:xfrm>
            <a:off x="0" y="0"/>
            <a:ext cx="12192000" cy="555779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BCEC3F0-CB97-167A-EB8E-AB4B5910C2F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276288D9-F957-28A8-0C93-7EC382EEAC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84" y="5806648"/>
            <a:ext cx="1916006" cy="621583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6494CFF7-5857-0740-BF13-001F62D66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338" y="333578"/>
            <a:ext cx="10024814" cy="4750392"/>
          </a:xfrm>
        </p:spPr>
        <p:txBody>
          <a:bodyPr anchor="t" anchorCtr="0">
            <a:noAutofit/>
          </a:bodyPr>
          <a:lstStyle/>
          <a:p>
            <a:pPr algn="l">
              <a:lnSpc>
                <a:spcPts val="4600"/>
              </a:lnSpc>
            </a:pPr>
            <a:r>
              <a:rPr lang="es-ES" sz="4800" dirty="0">
                <a:solidFill>
                  <a:schemeClr val="bg1">
                    <a:lumMod val="85000"/>
                  </a:schemeClr>
                </a:solidFill>
                <a:latin typeface="IBM Plex Sans" panose="020B0503050203000203" pitchFamily="34" charset="0"/>
              </a:rPr>
              <a:t>El siguiente paso: ISO 20000 para todo el Servicio de Soporte Tecnológico</a:t>
            </a:r>
            <a:r>
              <a:rPr lang="es-ES" sz="4600" spc="-150" dirty="0">
                <a:solidFill>
                  <a:schemeClr val="bg1">
                    <a:lumMod val="85000"/>
                  </a:schemeClr>
                </a:solidFill>
                <a:latin typeface="IBM Plex Sans" panose="020B0503050203000203" pitchFamily="34" charset="0"/>
              </a:rPr>
              <a:t>.</a:t>
            </a:r>
            <a:br>
              <a:rPr lang="es-ES" sz="4600" spc="-150" dirty="0">
                <a:solidFill>
                  <a:schemeClr val="bg1">
                    <a:lumMod val="85000"/>
                  </a:schemeClr>
                </a:solidFill>
                <a:latin typeface="IBM Plex Sans" panose="020B0503050203000203" pitchFamily="34" charset="0"/>
              </a:rPr>
            </a:br>
            <a:endParaRPr lang="es-ES" sz="4600" spc="-150" dirty="0">
              <a:solidFill>
                <a:schemeClr val="bg1">
                  <a:lumMod val="85000"/>
                </a:schemeClr>
              </a:solidFill>
              <a:latin typeface="IBM Plex Sans" panose="020B0503050203000203" pitchFamily="34" charset="0"/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7D091238-9356-A323-3243-0B4080BBB68A}"/>
              </a:ext>
            </a:extLst>
          </p:cNvPr>
          <p:cNvSpPr txBox="1">
            <a:spLocks/>
          </p:cNvSpPr>
          <p:nvPr/>
        </p:nvSpPr>
        <p:spPr>
          <a:xfrm>
            <a:off x="1646843" y="3020102"/>
            <a:ext cx="9568989" cy="168761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35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4600"/>
              </a:lnSpc>
            </a:pPr>
            <a:r>
              <a:rPr lang="es-ES" sz="2400" spc="-150" dirty="0">
                <a:solidFill>
                  <a:schemeClr val="bg1">
                    <a:lumMod val="85000"/>
                  </a:schemeClr>
                </a:solidFill>
                <a:latin typeface="IBM Plex Sans"/>
              </a:rPr>
              <a:t>“Una visión unificada de servicios, recursos, procesos e indicadores que facilita la extensión del sistema de gestión ISO 20000 más allá del CAU, incorporando todas las áreas operativas del Servicio de Soporte Tecnológico.”</a:t>
            </a:r>
            <a:br>
              <a:rPr lang="es-ES" sz="2400" spc="-150" dirty="0">
                <a:solidFill>
                  <a:schemeClr val="bg1">
                    <a:lumMod val="85000"/>
                  </a:schemeClr>
                </a:solidFill>
                <a:latin typeface="IBM Plex Sans" panose="020B0503050203000203" pitchFamily="34" charset="0"/>
              </a:rPr>
            </a:br>
            <a:endParaRPr lang="es-ES" sz="2400" spc="-150" dirty="0">
              <a:solidFill>
                <a:schemeClr val="bg1">
                  <a:lumMod val="85000"/>
                </a:schemeClr>
              </a:solidFill>
              <a:latin typeface="IBM Plex Sans" panose="020B0503050203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3664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A2EE4-484A-2734-7029-194DBB20A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952112B6-36D1-A51A-5BEB-8B8A0367176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A13F9FB-0B2B-404F-FA22-99330FB551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84" y="5806648"/>
            <a:ext cx="1916006" cy="62158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2AF3F06-6F96-8692-0027-4F24865B79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" y="250716"/>
            <a:ext cx="1298328" cy="551817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35BF735A-A71A-FD0D-0F68-3C84063A05DB}"/>
              </a:ext>
            </a:extLst>
          </p:cNvPr>
          <p:cNvSpPr txBox="1">
            <a:spLocks/>
          </p:cNvSpPr>
          <p:nvPr/>
        </p:nvSpPr>
        <p:spPr>
          <a:xfrm rot="16200000">
            <a:off x="-2052397" y="2519322"/>
            <a:ext cx="5471388" cy="6973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1600" kern="1200" dirty="0">
                <a:solidFill>
                  <a:srgbClr val="F42100"/>
                </a:solidFill>
                <a:latin typeface="IBM Plex Sans" panose="020B0503050203000203" pitchFamily="34" charset="0"/>
                <a:ea typeface="+mj-ea"/>
                <a:cs typeface="+mj-cs"/>
              </a:defRPr>
            </a:lvl1pPr>
          </a:lstStyle>
          <a:p>
            <a:pPr>
              <a:lnSpc>
                <a:spcPts val="2400"/>
              </a:lnSpc>
            </a:pPr>
            <a:r>
              <a:rPr lang="es-ES" sz="1500" dirty="0">
                <a:solidFill>
                  <a:srgbClr val="002129"/>
                </a:solidFill>
              </a:rPr>
              <a:t>Servicio de Soporte Tecnológico (SST)</a:t>
            </a:r>
          </a:p>
          <a:p>
            <a:pPr>
              <a:lnSpc>
                <a:spcPts val="2400"/>
              </a:lnSpc>
            </a:pPr>
            <a:r>
              <a:rPr lang="es-ES" sz="1500" dirty="0"/>
              <a:t>Cuadros de Mandos</a:t>
            </a:r>
            <a:endParaRPr lang="es-ES" sz="1500" b="1" dirty="0"/>
          </a:p>
          <a:p>
            <a:pPr>
              <a:lnSpc>
                <a:spcPts val="2400"/>
              </a:lnSpc>
            </a:pPr>
            <a:r>
              <a:rPr lang="es-ES" sz="1500" b="1" dirty="0"/>
              <a:t>Visión Global del Servicio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9E31AF1-79BE-76E5-56C6-4653E115DA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9471" y="42423"/>
            <a:ext cx="9881425" cy="5561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0074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37A73A-B5EF-48AA-3AC4-3CF8E082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4F36F71-74BF-8FE3-6682-07625F2ED3D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2647248-5509-7F4E-8A0E-351DCC5420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84" y="5806648"/>
            <a:ext cx="1916006" cy="62158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D29530A-DDBE-3DAA-9D2C-9952F387A3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" y="250716"/>
            <a:ext cx="1298328" cy="551817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5C30488E-A80E-B8D4-1BFD-922DE5A40D20}"/>
              </a:ext>
            </a:extLst>
          </p:cNvPr>
          <p:cNvSpPr txBox="1">
            <a:spLocks/>
          </p:cNvSpPr>
          <p:nvPr/>
        </p:nvSpPr>
        <p:spPr>
          <a:xfrm rot="16200000">
            <a:off x="-2052397" y="2519322"/>
            <a:ext cx="5471388" cy="6973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1600" kern="1200" dirty="0">
                <a:solidFill>
                  <a:srgbClr val="F42100"/>
                </a:solidFill>
                <a:latin typeface="IBM Plex Sans" panose="020B0503050203000203" pitchFamily="34" charset="0"/>
                <a:ea typeface="+mj-ea"/>
                <a:cs typeface="+mj-cs"/>
              </a:defRPr>
            </a:lvl1pPr>
          </a:lstStyle>
          <a:p>
            <a:pPr>
              <a:lnSpc>
                <a:spcPts val="2400"/>
              </a:lnSpc>
            </a:pPr>
            <a:r>
              <a:rPr lang="es-ES" sz="1500" dirty="0">
                <a:solidFill>
                  <a:srgbClr val="002129"/>
                </a:solidFill>
              </a:rPr>
              <a:t>Servicio de Soporte Tecnológico (SST)</a:t>
            </a:r>
          </a:p>
          <a:p>
            <a:pPr>
              <a:lnSpc>
                <a:spcPts val="2400"/>
              </a:lnSpc>
            </a:pPr>
            <a:r>
              <a:rPr lang="es-ES" sz="1500" dirty="0"/>
              <a:t>Cuadros de Mandos</a:t>
            </a:r>
            <a:endParaRPr lang="es-ES" sz="1500" b="1" dirty="0"/>
          </a:p>
          <a:p>
            <a:pPr>
              <a:lnSpc>
                <a:spcPts val="2400"/>
              </a:lnSpc>
            </a:pPr>
            <a:r>
              <a:rPr lang="es-ES" sz="1500" b="1" dirty="0"/>
              <a:t>Indicadores de calidad por zonas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720A41B-BBBA-039C-55E5-449E3EC43A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123" y="54864"/>
            <a:ext cx="9899713" cy="5571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5938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7F9A1B-AFE7-3848-1D6C-AB7D97A5F1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CD8BBF99-8D7F-2193-8A68-C04200D924F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3C8C2C7-8EDF-F2E1-A6FD-42347B83CB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84" y="5806648"/>
            <a:ext cx="1916006" cy="62158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8307A37-C0CA-10EC-694F-11D049C817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" y="250716"/>
            <a:ext cx="1298328" cy="551817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238A7A3B-36DD-3B79-F34F-95501EB4E39C}"/>
              </a:ext>
            </a:extLst>
          </p:cNvPr>
          <p:cNvSpPr txBox="1">
            <a:spLocks/>
          </p:cNvSpPr>
          <p:nvPr/>
        </p:nvSpPr>
        <p:spPr>
          <a:xfrm rot="16200000">
            <a:off x="-2052397" y="2519322"/>
            <a:ext cx="5471388" cy="6973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1600" kern="1200" dirty="0">
                <a:solidFill>
                  <a:srgbClr val="F42100"/>
                </a:solidFill>
                <a:latin typeface="IBM Plex Sans" panose="020B0503050203000203" pitchFamily="34" charset="0"/>
                <a:ea typeface="+mj-ea"/>
                <a:cs typeface="+mj-cs"/>
              </a:defRPr>
            </a:lvl1pPr>
          </a:lstStyle>
          <a:p>
            <a:pPr>
              <a:lnSpc>
                <a:spcPts val="2400"/>
              </a:lnSpc>
            </a:pPr>
            <a:r>
              <a:rPr lang="es-ES" sz="1500" dirty="0">
                <a:solidFill>
                  <a:srgbClr val="002129"/>
                </a:solidFill>
              </a:rPr>
              <a:t>Servicio de Soporte Tecnológico (SST)</a:t>
            </a:r>
          </a:p>
          <a:p>
            <a:pPr>
              <a:lnSpc>
                <a:spcPts val="2400"/>
              </a:lnSpc>
            </a:pPr>
            <a:r>
              <a:rPr lang="es-ES" sz="1500" dirty="0"/>
              <a:t>Cuadros de Mandos</a:t>
            </a:r>
            <a:endParaRPr lang="es-ES" sz="1500" b="1" dirty="0"/>
          </a:p>
          <a:p>
            <a:pPr>
              <a:lnSpc>
                <a:spcPts val="2400"/>
              </a:lnSpc>
            </a:pPr>
            <a:r>
              <a:rPr lang="es-ES" sz="1500" b="1" dirty="0"/>
              <a:t>Análisis de componentes por técnico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20F2DCC-AEFD-1F03-BCA4-09110D3058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963" y="51348"/>
            <a:ext cx="9888478" cy="5565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4755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87DC32-8CCB-0F83-6D41-B328BF108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E936A31A-9E23-B8D6-95D2-8A1D4609ADB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99C7BC8-4610-FE1B-12EC-A5D666BE08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84" y="5806648"/>
            <a:ext cx="1916006" cy="62158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ED77414-6ED7-8059-0D2B-0918A86AB8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" y="250716"/>
            <a:ext cx="1298328" cy="551817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34ED9AA9-3CF7-A9DE-7F4F-0D2DA8B91CD0}"/>
              </a:ext>
            </a:extLst>
          </p:cNvPr>
          <p:cNvSpPr txBox="1">
            <a:spLocks/>
          </p:cNvSpPr>
          <p:nvPr/>
        </p:nvSpPr>
        <p:spPr>
          <a:xfrm rot="16200000">
            <a:off x="-2052397" y="2519322"/>
            <a:ext cx="5471388" cy="6973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1600" kern="1200" dirty="0">
                <a:solidFill>
                  <a:srgbClr val="F42100"/>
                </a:solidFill>
                <a:latin typeface="IBM Plex Sans" panose="020B0503050203000203" pitchFamily="34" charset="0"/>
                <a:ea typeface="+mj-ea"/>
                <a:cs typeface="+mj-cs"/>
              </a:defRPr>
            </a:lvl1pPr>
          </a:lstStyle>
          <a:p>
            <a:pPr>
              <a:lnSpc>
                <a:spcPts val="2400"/>
              </a:lnSpc>
            </a:pPr>
            <a:r>
              <a:rPr lang="es-ES" sz="1500" dirty="0">
                <a:solidFill>
                  <a:srgbClr val="002129"/>
                </a:solidFill>
              </a:rPr>
              <a:t>Servicio de Soporte Tecnológico (SST)</a:t>
            </a:r>
          </a:p>
          <a:p>
            <a:pPr>
              <a:lnSpc>
                <a:spcPts val="2400"/>
              </a:lnSpc>
            </a:pPr>
            <a:r>
              <a:rPr lang="es-ES" sz="1500" dirty="0"/>
              <a:t>Cuadros de Mandos</a:t>
            </a:r>
            <a:endParaRPr lang="es-ES" sz="1500" b="1" dirty="0"/>
          </a:p>
          <a:p>
            <a:pPr>
              <a:lnSpc>
                <a:spcPts val="2400"/>
              </a:lnSpc>
            </a:pPr>
            <a:r>
              <a:rPr lang="es-ES" sz="1500" b="1" dirty="0"/>
              <a:t>Análisis de componentes por zona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4CAB0571-4ECD-536D-DE7D-8024FBFEA9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463" y="132290"/>
            <a:ext cx="9788204" cy="550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55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E41FE7-0829-C74A-85DD-A8337ACE7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789D059B-CB3B-16B9-0BE1-3759E96D3AE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5D56D27-47E4-17CD-0455-595DCE1389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813" y="26470"/>
            <a:ext cx="9917103" cy="5581336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BC83C3FE-901C-3BBB-9069-695469F8E20B}"/>
              </a:ext>
            </a:extLst>
          </p:cNvPr>
          <p:cNvSpPr txBox="1">
            <a:spLocks/>
          </p:cNvSpPr>
          <p:nvPr/>
        </p:nvSpPr>
        <p:spPr>
          <a:xfrm rot="16200000">
            <a:off x="-2058518" y="2523450"/>
            <a:ext cx="5471388" cy="6973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1600" kern="1200" dirty="0">
                <a:solidFill>
                  <a:srgbClr val="F42100"/>
                </a:solidFill>
                <a:latin typeface="IBM Plex Sans" panose="020B0503050203000203" pitchFamily="34" charset="0"/>
                <a:ea typeface="+mj-ea"/>
                <a:cs typeface="+mj-cs"/>
              </a:defRPr>
            </a:lvl1pPr>
          </a:lstStyle>
          <a:p>
            <a:pPr>
              <a:lnSpc>
                <a:spcPts val="2400"/>
              </a:lnSpc>
            </a:pPr>
            <a:r>
              <a:rPr lang="es-ES" dirty="0">
                <a:solidFill>
                  <a:srgbClr val="002129"/>
                </a:solidFill>
              </a:rPr>
              <a:t>Servicio de Soporte Tecnológico (SST)</a:t>
            </a:r>
            <a:br>
              <a:rPr lang="es-ES" dirty="0"/>
            </a:br>
            <a:r>
              <a:rPr lang="es-ES" dirty="0"/>
              <a:t>Centro de Atención a Usuarios (CAU)</a:t>
            </a:r>
            <a:endParaRPr lang="es-ES" b="1" dirty="0"/>
          </a:p>
          <a:p>
            <a:pPr>
              <a:lnSpc>
                <a:spcPts val="2400"/>
              </a:lnSpc>
            </a:pPr>
            <a:r>
              <a:rPr lang="es-ES" b="1" dirty="0"/>
              <a:t>Resumen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DECEEB2-E9A5-687B-0571-F415E27088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33" y="1037807"/>
            <a:ext cx="697327" cy="77964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56E9922-E6A9-FB87-0A86-E2FA1D654F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84" y="5806648"/>
            <a:ext cx="1916006" cy="62158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8AF3AD2A-BB1D-F173-E250-106063285A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" y="250716"/>
            <a:ext cx="1298328" cy="551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4369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C4AB0E-87D1-07DB-C82D-535D8BA798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9B7E84E9-4739-B0A6-ABF1-A579DA0A0F9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22FBBED5-7675-184A-FA12-77BA7A4308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84" y="5806648"/>
            <a:ext cx="1916006" cy="62158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AC83390-4DA8-450B-310D-5ECB94873C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" y="250716"/>
            <a:ext cx="1298328" cy="551817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40692CE8-165B-077C-DE9E-F76E35153F33}"/>
              </a:ext>
            </a:extLst>
          </p:cNvPr>
          <p:cNvSpPr txBox="1">
            <a:spLocks/>
          </p:cNvSpPr>
          <p:nvPr/>
        </p:nvSpPr>
        <p:spPr>
          <a:xfrm rot="16200000">
            <a:off x="-2052397" y="2519322"/>
            <a:ext cx="5471388" cy="6973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1600" kern="1200" dirty="0">
                <a:solidFill>
                  <a:srgbClr val="F42100"/>
                </a:solidFill>
                <a:latin typeface="IBM Plex Sans" panose="020B0503050203000203" pitchFamily="34" charset="0"/>
                <a:ea typeface="+mj-ea"/>
                <a:cs typeface="+mj-cs"/>
              </a:defRPr>
            </a:lvl1pPr>
          </a:lstStyle>
          <a:p>
            <a:pPr>
              <a:lnSpc>
                <a:spcPts val="2400"/>
              </a:lnSpc>
            </a:pPr>
            <a:r>
              <a:rPr lang="es-ES" sz="1500" dirty="0">
                <a:solidFill>
                  <a:srgbClr val="002129"/>
                </a:solidFill>
              </a:rPr>
              <a:t>Servicio de Soporte Tecnológico (SST)</a:t>
            </a:r>
          </a:p>
          <a:p>
            <a:pPr>
              <a:lnSpc>
                <a:spcPts val="2400"/>
              </a:lnSpc>
            </a:pPr>
            <a:r>
              <a:rPr lang="es-ES" sz="1500" dirty="0"/>
              <a:t>RESUMEN</a:t>
            </a:r>
            <a:endParaRPr lang="es-ES" sz="15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9E6CF75-C829-E37A-2538-A633302D97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935" y="1"/>
            <a:ext cx="10361335" cy="568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4010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6197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66AE3-82DA-851F-32D8-028B9756F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242852B9-F14B-F156-4ABB-A806D7C47EF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8ABE88FD-540E-1517-7C3F-80F82FADEEA8}"/>
              </a:ext>
            </a:extLst>
          </p:cNvPr>
          <p:cNvSpPr txBox="1">
            <a:spLocks/>
          </p:cNvSpPr>
          <p:nvPr/>
        </p:nvSpPr>
        <p:spPr>
          <a:xfrm rot="16200000">
            <a:off x="-2129679" y="2523449"/>
            <a:ext cx="5471388" cy="6973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1600" kern="1200" dirty="0">
                <a:solidFill>
                  <a:srgbClr val="F42100"/>
                </a:solidFill>
                <a:latin typeface="IBM Plex Sans" panose="020B0503050203000203" pitchFamily="34" charset="0"/>
                <a:ea typeface="+mj-ea"/>
                <a:cs typeface="+mj-cs"/>
              </a:defRPr>
            </a:lvl1pPr>
          </a:lstStyle>
          <a:p>
            <a:pPr>
              <a:lnSpc>
                <a:spcPts val="2400"/>
              </a:lnSpc>
            </a:pPr>
            <a:r>
              <a:rPr lang="es-ES" dirty="0">
                <a:solidFill>
                  <a:srgbClr val="002129"/>
                </a:solidFill>
              </a:rPr>
              <a:t>Servicio de Soporte Tecnológico (SST)</a:t>
            </a:r>
            <a:br>
              <a:rPr lang="es-ES" dirty="0"/>
            </a:br>
            <a:r>
              <a:rPr lang="es-ES" dirty="0"/>
              <a:t>Centro de Atención a Usuarios (CAU)</a:t>
            </a:r>
            <a:endParaRPr lang="es-ES" b="1" dirty="0"/>
          </a:p>
          <a:p>
            <a:pPr>
              <a:lnSpc>
                <a:spcPts val="2400"/>
              </a:lnSpc>
            </a:pPr>
            <a:r>
              <a:rPr lang="es-ES" b="1" dirty="0"/>
              <a:t>Evolución de la actividad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2EA2EE0-A07E-2EC4-1E04-52E6E7FE3E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33" y="1037807"/>
            <a:ext cx="697327" cy="77964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34E2AE2-FFD5-A252-F3F8-34FCB9C92E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84" y="5806648"/>
            <a:ext cx="1916006" cy="62158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FE0DA34-900D-AD40-DEB2-7927EA019F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" y="250716"/>
            <a:ext cx="1298328" cy="55181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24D1FA1-77BC-963E-F3B9-884DEFF9D1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93" y="64655"/>
            <a:ext cx="9833489" cy="553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527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E3B9E4-0263-BE83-418A-834D4DC98D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5BC7BB15-E5B6-26F1-327D-17CA8EF08BC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20E54FF-6A40-989C-D91F-145F2D9069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33" y="1037807"/>
            <a:ext cx="697327" cy="77964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66EB477-60B7-5889-7D9F-515727D094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84" y="5806648"/>
            <a:ext cx="1916006" cy="62158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8CB2692D-C86A-D1E0-C4FF-F17DEF7CFF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" y="250716"/>
            <a:ext cx="1298328" cy="551817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C123A33D-676B-0640-94B8-491E877F9A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813" y="47537"/>
            <a:ext cx="9879671" cy="5560269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52EF1BCC-CD06-96E7-FE16-DE8C31B9322C}"/>
              </a:ext>
            </a:extLst>
          </p:cNvPr>
          <p:cNvSpPr txBox="1">
            <a:spLocks/>
          </p:cNvSpPr>
          <p:nvPr/>
        </p:nvSpPr>
        <p:spPr>
          <a:xfrm rot="16200000">
            <a:off x="-2052398" y="2473436"/>
            <a:ext cx="5471388" cy="6973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1600" kern="1200" dirty="0">
                <a:solidFill>
                  <a:srgbClr val="F42100"/>
                </a:solidFill>
                <a:latin typeface="IBM Plex Sans" panose="020B0503050203000203" pitchFamily="34" charset="0"/>
                <a:ea typeface="+mj-ea"/>
                <a:cs typeface="+mj-cs"/>
              </a:defRPr>
            </a:lvl1pPr>
          </a:lstStyle>
          <a:p>
            <a:pPr>
              <a:lnSpc>
                <a:spcPts val="2400"/>
              </a:lnSpc>
            </a:pPr>
            <a:r>
              <a:rPr lang="es-ES" sz="1400" dirty="0">
                <a:solidFill>
                  <a:srgbClr val="002129"/>
                </a:solidFill>
              </a:rPr>
              <a:t>Servicio de Soporte Tecnológico (SST)</a:t>
            </a:r>
            <a:br>
              <a:rPr lang="es-ES" sz="1400" dirty="0"/>
            </a:br>
            <a:r>
              <a:rPr lang="es-ES" sz="1400" dirty="0"/>
              <a:t>Centro de Atención a Usuarios (CAU)</a:t>
            </a:r>
            <a:endParaRPr lang="es-ES" sz="1400" b="1" dirty="0"/>
          </a:p>
          <a:p>
            <a:pPr>
              <a:lnSpc>
                <a:spcPts val="2400"/>
              </a:lnSpc>
            </a:pPr>
            <a:r>
              <a:rPr lang="es-ES" sz="1400" b="1" dirty="0"/>
              <a:t>Calidad: Nuestro compromiso, tu confianza</a:t>
            </a:r>
          </a:p>
        </p:txBody>
      </p:sp>
    </p:spTree>
    <p:extLst>
      <p:ext uri="{BB962C8B-B14F-4D97-AF65-F5344CB8AC3E}">
        <p14:creationId xmlns:p14="http://schemas.microsoft.com/office/powerpoint/2010/main" val="3384716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731EA5-D9C3-E803-F31E-AE80D08E7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857A4CED-7CD4-5804-D7C4-F80AE847503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195DB75B-D853-BB09-6E08-64DE5F2630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33" y="1037807"/>
            <a:ext cx="697327" cy="77964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260C3F63-DE8C-70E4-83B6-40DDCB88E1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84" y="5806648"/>
            <a:ext cx="1916006" cy="62158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8A8774C-D93D-7C08-C2AC-4D70D6FF44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" y="250716"/>
            <a:ext cx="1298328" cy="551817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88B8EFD0-9F9A-24BD-6A87-21D95C2B2710}"/>
              </a:ext>
            </a:extLst>
          </p:cNvPr>
          <p:cNvSpPr txBox="1">
            <a:spLocks/>
          </p:cNvSpPr>
          <p:nvPr/>
        </p:nvSpPr>
        <p:spPr>
          <a:xfrm rot="16200000">
            <a:off x="-2129679" y="2523449"/>
            <a:ext cx="5471388" cy="6973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1600" kern="1200" dirty="0">
                <a:solidFill>
                  <a:srgbClr val="F42100"/>
                </a:solidFill>
                <a:latin typeface="IBM Plex Sans" panose="020B0503050203000203" pitchFamily="34" charset="0"/>
                <a:ea typeface="+mj-ea"/>
                <a:cs typeface="+mj-cs"/>
              </a:defRPr>
            </a:lvl1pPr>
          </a:lstStyle>
          <a:p>
            <a:pPr>
              <a:lnSpc>
                <a:spcPts val="2400"/>
              </a:lnSpc>
            </a:pPr>
            <a:r>
              <a:rPr lang="es-ES" sz="1500" dirty="0">
                <a:solidFill>
                  <a:srgbClr val="002129"/>
                </a:solidFill>
              </a:rPr>
              <a:t>Servicio de Soporte Tecnológico (SST)</a:t>
            </a:r>
            <a:br>
              <a:rPr lang="es-ES" sz="1500" dirty="0"/>
            </a:br>
            <a:r>
              <a:rPr lang="es-ES" sz="1500" dirty="0"/>
              <a:t>Centro de Atención a Usuarios (CAU)</a:t>
            </a:r>
            <a:endParaRPr lang="es-ES" sz="1500" b="1" dirty="0"/>
          </a:p>
          <a:p>
            <a:pPr>
              <a:lnSpc>
                <a:spcPts val="2400"/>
              </a:lnSpc>
            </a:pPr>
            <a:r>
              <a:rPr lang="es-ES" sz="1500" b="1" dirty="0"/>
              <a:t>Calidad: Evolución histórica indicadores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8BE2283-1874-B636-9DEB-BB6E5267D6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966" y="37141"/>
            <a:ext cx="9898143" cy="557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4956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D321BA-1B13-2CDF-1F21-C3B593EF06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E87B5C24-F937-18CF-A897-F752F1620C5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D4E62E2-EF87-AED7-033C-C276BB0CBE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84" y="5806648"/>
            <a:ext cx="1916006" cy="62158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6439872-2DAF-D1C0-2C8E-6C1828980B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" y="250716"/>
            <a:ext cx="1298328" cy="551817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D1AA2290-898F-58B8-0810-99BE442716F9}"/>
              </a:ext>
            </a:extLst>
          </p:cNvPr>
          <p:cNvSpPr txBox="1">
            <a:spLocks/>
          </p:cNvSpPr>
          <p:nvPr/>
        </p:nvSpPr>
        <p:spPr>
          <a:xfrm rot="16200000">
            <a:off x="-2052397" y="2519322"/>
            <a:ext cx="5471388" cy="6973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1600" kern="1200" dirty="0">
                <a:solidFill>
                  <a:srgbClr val="F42100"/>
                </a:solidFill>
                <a:latin typeface="IBM Plex Sans" panose="020B0503050203000203" pitchFamily="34" charset="0"/>
                <a:ea typeface="+mj-ea"/>
                <a:cs typeface="+mj-cs"/>
              </a:defRPr>
            </a:lvl1pPr>
          </a:lstStyle>
          <a:p>
            <a:pPr>
              <a:lnSpc>
                <a:spcPts val="2400"/>
              </a:lnSpc>
            </a:pPr>
            <a:r>
              <a:rPr lang="es-ES" sz="1500" dirty="0">
                <a:solidFill>
                  <a:srgbClr val="002129"/>
                </a:solidFill>
              </a:rPr>
              <a:t>Servicio de Soporte Tecnológico (SST)</a:t>
            </a:r>
          </a:p>
          <a:p>
            <a:pPr>
              <a:lnSpc>
                <a:spcPts val="2400"/>
              </a:lnSpc>
            </a:pPr>
            <a:r>
              <a:rPr lang="es-ES" sz="1500" dirty="0"/>
              <a:t>Centro de Atención a Usuarios (CAU)</a:t>
            </a:r>
            <a:endParaRPr lang="es-ES" sz="1500" b="1" dirty="0"/>
          </a:p>
          <a:p>
            <a:pPr>
              <a:lnSpc>
                <a:spcPts val="2400"/>
              </a:lnSpc>
            </a:pPr>
            <a:r>
              <a:rPr lang="es-ES" sz="1500" b="1" dirty="0"/>
              <a:t>Agentes IA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57DDE372-7413-5531-ECC5-BE61331E3E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095" y="68680"/>
            <a:ext cx="9753237" cy="5489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772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E0A1CD-7B50-176B-F815-82D206897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E1ADE859-6D49-842B-9CB4-5127482840B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0C045D09-17EA-67E0-8860-9BD99E97B1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84" y="5806648"/>
            <a:ext cx="1916006" cy="62158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F6A6516-DBAD-6448-AE82-05FFC4023F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" y="250716"/>
            <a:ext cx="1298328" cy="551817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A62D456B-5138-CA00-FB60-23A9A06EF3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236" y="0"/>
            <a:ext cx="9956800" cy="5603678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CF3FD506-5EDB-3203-EA87-70ED7F21C643}"/>
              </a:ext>
            </a:extLst>
          </p:cNvPr>
          <p:cNvSpPr txBox="1">
            <a:spLocks/>
          </p:cNvSpPr>
          <p:nvPr/>
        </p:nvSpPr>
        <p:spPr>
          <a:xfrm rot="16200000">
            <a:off x="-2052397" y="2519322"/>
            <a:ext cx="5471388" cy="6973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1600" kern="1200" dirty="0">
                <a:solidFill>
                  <a:srgbClr val="F42100"/>
                </a:solidFill>
                <a:latin typeface="IBM Plex Sans" panose="020B0503050203000203" pitchFamily="34" charset="0"/>
                <a:ea typeface="+mj-ea"/>
                <a:cs typeface="+mj-cs"/>
              </a:defRPr>
            </a:lvl1pPr>
          </a:lstStyle>
          <a:p>
            <a:pPr>
              <a:lnSpc>
                <a:spcPts val="2400"/>
              </a:lnSpc>
            </a:pPr>
            <a:r>
              <a:rPr lang="es-ES" sz="1500" dirty="0">
                <a:solidFill>
                  <a:srgbClr val="002129"/>
                </a:solidFill>
              </a:rPr>
              <a:t>Servicio de Soporte Tecnológico (SST)</a:t>
            </a:r>
          </a:p>
          <a:p>
            <a:pPr>
              <a:lnSpc>
                <a:spcPts val="2400"/>
              </a:lnSpc>
            </a:pPr>
            <a:r>
              <a:rPr lang="es-ES" sz="1500" dirty="0"/>
              <a:t>Centro de Atención a Usuarios (CAU)</a:t>
            </a:r>
            <a:endParaRPr lang="es-ES" sz="1500" b="1" dirty="0"/>
          </a:p>
          <a:p>
            <a:pPr>
              <a:lnSpc>
                <a:spcPts val="2400"/>
              </a:lnSpc>
            </a:pPr>
            <a:r>
              <a:rPr lang="es-ES" sz="1500" b="1" dirty="0"/>
              <a:t>GAIA (Gestión Avanzada e Integrada de Atención)</a:t>
            </a:r>
          </a:p>
        </p:txBody>
      </p:sp>
    </p:spTree>
    <p:extLst>
      <p:ext uri="{BB962C8B-B14F-4D97-AF65-F5344CB8AC3E}">
        <p14:creationId xmlns:p14="http://schemas.microsoft.com/office/powerpoint/2010/main" val="3897550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89D81-5D7B-C30E-A66D-BA787FB90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B140FBC3-FE4A-EBD0-6DCD-442FB93BB803}"/>
              </a:ext>
            </a:extLst>
          </p:cNvPr>
          <p:cNvSpPr/>
          <p:nvPr/>
        </p:nvSpPr>
        <p:spPr>
          <a:xfrm>
            <a:off x="0" y="0"/>
            <a:ext cx="12192000" cy="555779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FE9C0CE-23D1-4D41-AB93-BC747D332EF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C8E1906-CAEA-0940-A4C1-6319094A91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84" y="5806648"/>
            <a:ext cx="1916006" cy="621583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8DCE0942-F7F0-2518-62F3-41298B19DB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338" y="333578"/>
            <a:ext cx="10024814" cy="4750392"/>
          </a:xfrm>
        </p:spPr>
        <p:txBody>
          <a:bodyPr anchor="t" anchorCtr="0">
            <a:noAutofit/>
          </a:bodyPr>
          <a:lstStyle/>
          <a:p>
            <a:pPr algn="l">
              <a:lnSpc>
                <a:spcPts val="4600"/>
              </a:lnSpc>
            </a:pPr>
            <a:r>
              <a:rPr lang="es-ES" sz="4600" spc="-150" dirty="0">
                <a:solidFill>
                  <a:schemeClr val="bg1">
                    <a:lumMod val="85000"/>
                  </a:schemeClr>
                </a:solidFill>
                <a:latin typeface="IBM Plex Sans"/>
              </a:rPr>
              <a:t>GAIA (Gestión Avanzada e Integrada de Atención): Integración, automatización y atención inteligente.</a:t>
            </a:r>
            <a:br>
              <a:rPr lang="es-ES" sz="4600" spc="-150" dirty="0">
                <a:solidFill>
                  <a:schemeClr val="bg1">
                    <a:lumMod val="85000"/>
                  </a:schemeClr>
                </a:solidFill>
                <a:latin typeface="IBM Plex Sans" panose="020B0503050203000203" pitchFamily="34" charset="0"/>
              </a:rPr>
            </a:br>
            <a:endParaRPr lang="es-ES" sz="4600" spc="-150" dirty="0">
              <a:solidFill>
                <a:schemeClr val="bg1">
                  <a:lumMod val="85000"/>
                </a:schemeClr>
              </a:solidFill>
              <a:latin typeface="IBM Plex Sans" panose="020B0503050203000203" pitchFamily="34" charset="0"/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4AA899CF-F223-DE20-255C-77C1B8551A5F}"/>
              </a:ext>
            </a:extLst>
          </p:cNvPr>
          <p:cNvSpPr txBox="1">
            <a:spLocks/>
          </p:cNvSpPr>
          <p:nvPr/>
        </p:nvSpPr>
        <p:spPr>
          <a:xfrm>
            <a:off x="1646843" y="3020102"/>
            <a:ext cx="9568989" cy="168761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35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4600"/>
              </a:lnSpc>
            </a:pPr>
            <a:r>
              <a:rPr lang="es-ES" sz="2400" spc="-150" dirty="0">
                <a:solidFill>
                  <a:schemeClr val="bg1">
                    <a:lumMod val="85000"/>
                  </a:schemeClr>
                </a:solidFill>
                <a:latin typeface="IBM Plex Sans"/>
              </a:rPr>
              <a:t>“La plataforma que impulsa la mejora continua de los servicios de Soporte Tecnológico de la Universidad de Murcia”</a:t>
            </a:r>
            <a:br>
              <a:rPr lang="es-ES" sz="2400" spc="-150" dirty="0">
                <a:solidFill>
                  <a:schemeClr val="bg1">
                    <a:lumMod val="85000"/>
                  </a:schemeClr>
                </a:solidFill>
                <a:latin typeface="IBM Plex Sans" panose="020B0503050203000203" pitchFamily="34" charset="0"/>
              </a:rPr>
            </a:br>
            <a:endParaRPr lang="es-ES" sz="2400" spc="-150" dirty="0">
              <a:solidFill>
                <a:schemeClr val="bg1">
                  <a:lumMod val="85000"/>
                </a:schemeClr>
              </a:solidFill>
              <a:latin typeface="IBM Plex Sans" panose="020B0503050203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0567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UMU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IBM Plex Sans" panose="020B050305020300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ción1" id="{ABD9A9DC-AE45-4897-8165-08051E93C7FD}" vid="{75DAC26B-7340-45A7-8047-A34F0AF90EE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782</TotalTime>
  <Words>566</Words>
  <Application>Microsoft Office PowerPoint</Application>
  <PresentationFormat>Widescreen</PresentationFormat>
  <Paragraphs>82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3" baseType="lpstr">
      <vt:lpstr>Tema de Office</vt:lpstr>
      <vt:lpstr>Tema UMU</vt:lpstr>
      <vt:lpstr>GAIA (Gestión Avanzada e Integrada de Atención) -  GESTIÓN TIC 360º Y CUMPLIMIENTO DE ISO 20000 EN LA UMU</vt:lpstr>
      <vt:lpstr>CAU (Centro de Atención a Usuarios)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GAIA (Gestión Avanzada e Integrada de Atención): Integración, automatización y atención inteligente.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El siguiente paso: ISO 20000 para todo el Servicio de Soporte Tecnológico.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Aída Gómez González</dc:creator>
  <cp:lastModifiedBy>JESUS VALVERDE ORTEGA</cp:lastModifiedBy>
  <cp:revision>2</cp:revision>
  <dcterms:created xsi:type="dcterms:W3CDTF">2026-06-10T08:10:35Z</dcterms:created>
  <dcterms:modified xsi:type="dcterms:W3CDTF">2026-06-17T12:43:13Z</dcterms:modified>
</cp:coreProperties>
</file>