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3" r:id="rId4"/>
  </p:sldMasterIdLst>
  <p:notesMasterIdLst>
    <p:notesMasterId r:id="rId25"/>
  </p:notesMasterIdLst>
  <p:sldIdLst>
    <p:sldId id="256" r:id="rId5"/>
    <p:sldId id="330" r:id="rId6"/>
    <p:sldId id="262" r:id="rId7"/>
    <p:sldId id="287" r:id="rId8"/>
    <p:sldId id="312" r:id="rId9"/>
    <p:sldId id="313" r:id="rId10"/>
    <p:sldId id="315" r:id="rId11"/>
    <p:sldId id="316" r:id="rId12"/>
    <p:sldId id="317" r:id="rId13"/>
    <p:sldId id="267" r:id="rId14"/>
    <p:sldId id="319" r:id="rId15"/>
    <p:sldId id="277" r:id="rId16"/>
    <p:sldId id="322" r:id="rId17"/>
    <p:sldId id="323" r:id="rId18"/>
    <p:sldId id="324" r:id="rId19"/>
    <p:sldId id="325" r:id="rId20"/>
    <p:sldId id="326" r:id="rId21"/>
    <p:sldId id="329" r:id="rId22"/>
    <p:sldId id="327" r:id="rId23"/>
    <p:sldId id="331" r:id="rId24"/>
  </p:sldIdLst>
  <p:sldSz cx="6858000" cy="5143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16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7E83"/>
    <a:srgbClr val="002060"/>
    <a:srgbClr val="5C6066"/>
    <a:srgbClr val="686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BCCDB0-D7E2-4CC0-91BE-F018F7FD345E}" v="201" dt="2026-06-18T17:21:47.612"/>
  </p1510:revLst>
</p1510:revInfo>
</file>

<file path=ppt/tableStyles.xml><?xml version="1.0" encoding="utf-8"?>
<a:tblStyleLst xmlns:a="http://schemas.openxmlformats.org/drawingml/2006/main" def="{921D7136-D83A-4C12-90D2-9E23F074DD28}">
  <a:tblStyle styleId="{921D7136-D83A-4C12-90D2-9E23F074DD2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E36464B-846B-408F-B930-9207895D27F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18" autoAdjust="0"/>
  </p:normalViewPr>
  <p:slideViewPr>
    <p:cSldViewPr snapToGrid="0">
      <p:cViewPr>
        <p:scale>
          <a:sx n="75" d="100"/>
          <a:sy n="75" d="100"/>
        </p:scale>
        <p:origin x="2106" y="2274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bispo San Roman, Guillermo" userId="10a9f3ad-0032-4781-bc02-5c50724fab9b" providerId="ADAL" clId="{9ECF0B70-39BB-412C-BF45-2CE5E219F222}"/>
    <pc:docChg chg="undo custSel addSld delSld modSld sldOrd delMainMaster modMainMaster modNotesMaster">
      <pc:chgData name="Obispo San Roman, Guillermo" userId="10a9f3ad-0032-4781-bc02-5c50724fab9b" providerId="ADAL" clId="{9ECF0B70-39BB-412C-BF45-2CE5E219F222}" dt="2026-06-18T17:21:47.612" v="476"/>
      <pc:docMkLst>
        <pc:docMk/>
      </pc:docMkLst>
      <pc:sldChg chg="modSp mod modNotes">
        <pc:chgData name="Obispo San Roman, Guillermo" userId="10a9f3ad-0032-4781-bc02-5c50724fab9b" providerId="ADAL" clId="{9ECF0B70-39BB-412C-BF45-2CE5E219F222}" dt="2026-06-18T17:14:02.423" v="452" actId="1076"/>
        <pc:sldMkLst>
          <pc:docMk/>
          <pc:sldMk cId="0" sldId="256"/>
        </pc:sldMkLst>
        <pc:spChg chg="mod">
          <ac:chgData name="Obispo San Roman, Guillermo" userId="10a9f3ad-0032-4781-bc02-5c50724fab9b" providerId="ADAL" clId="{9ECF0B70-39BB-412C-BF45-2CE5E219F222}" dt="2026-06-18T17:09:28.652" v="374" actId="14100"/>
          <ac:spMkLst>
            <pc:docMk/>
            <pc:sldMk cId="0" sldId="256"/>
            <ac:spMk id="252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7:08:36.016" v="364" actId="1076"/>
          <ac:picMkLst>
            <pc:docMk/>
            <pc:sldMk cId="0" sldId="256"/>
            <ac:picMk id="4" creationId="{692A3985-4E02-790C-A916-216224B04928}"/>
          </ac:picMkLst>
        </pc:picChg>
        <pc:picChg chg="mod">
          <ac:chgData name="Obispo San Roman, Guillermo" userId="10a9f3ad-0032-4781-bc02-5c50724fab9b" providerId="ADAL" clId="{9ECF0B70-39BB-412C-BF45-2CE5E219F222}" dt="2026-06-18T17:08:59.608" v="369" actId="1076"/>
          <ac:picMkLst>
            <pc:docMk/>
            <pc:sldMk cId="0" sldId="256"/>
            <ac:picMk id="249" creationId="{00000000-0000-0000-0000-000000000000}"/>
          </ac:picMkLst>
        </pc:picChg>
        <pc:picChg chg="mod">
          <ac:chgData name="Obispo San Roman, Guillermo" userId="10a9f3ad-0032-4781-bc02-5c50724fab9b" providerId="ADAL" clId="{9ECF0B70-39BB-412C-BF45-2CE5E219F222}" dt="2026-06-18T17:09:11.106" v="372" actId="14100"/>
          <ac:picMkLst>
            <pc:docMk/>
            <pc:sldMk cId="0" sldId="256"/>
            <ac:picMk id="250" creationId="{00000000-0000-0000-0000-000000000000}"/>
          </ac:picMkLst>
        </pc:picChg>
        <pc:picChg chg="mod">
          <ac:chgData name="Obispo San Roman, Guillermo" userId="10a9f3ad-0032-4781-bc02-5c50724fab9b" providerId="ADAL" clId="{9ECF0B70-39BB-412C-BF45-2CE5E219F222}" dt="2026-06-18T17:14:02.423" v="452" actId="1076"/>
          <ac:picMkLst>
            <pc:docMk/>
            <pc:sldMk cId="0" sldId="256"/>
            <ac:picMk id="251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57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7"/>
            <ac:spMk id="25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7"/>
            <ac:spMk id="25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7"/>
            <ac:spMk id="26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7"/>
            <ac:spMk id="262" creationId="{00000000-0000-0000-0000-000000000000}"/>
          </ac:spMkLst>
        </pc:spChg>
        <pc:graphicFrameChg chg="mod">
          <ac:chgData name="Obispo San Roman, Guillermo" userId="10a9f3ad-0032-4781-bc02-5c50724fab9b" providerId="ADAL" clId="{9ECF0B70-39BB-412C-BF45-2CE5E219F222}" dt="2026-06-18T16:45:34.498" v="4"/>
          <ac:graphicFrameMkLst>
            <pc:docMk/>
            <pc:sldMk cId="0" sldId="257"/>
            <ac:graphicFrameMk id="260" creationId="{00000000-0000-0000-0000-000000000000}"/>
          </ac:graphicFrameMkLst>
        </pc:graphicFrame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58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8"/>
            <ac:spMk id="26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8"/>
            <ac:spMk id="26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8"/>
            <ac:spMk id="27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8"/>
            <ac:spMk id="27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8"/>
            <ac:spMk id="27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8"/>
            <ac:spMk id="27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8"/>
            <ac:spMk id="27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8"/>
            <ac:spMk id="27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8"/>
            <ac:spMk id="27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8"/>
            <ac:spMk id="278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59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9"/>
            <ac:spMk id="28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59"/>
            <ac:spMk id="285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59"/>
            <ac:picMk id="286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60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0"/>
            <ac:spMk id="29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0"/>
            <ac:spMk id="29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0"/>
            <ac:spMk id="293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60"/>
            <ac:picMk id="294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61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1"/>
            <ac:spMk id="29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1"/>
            <ac:spMk id="30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1"/>
            <ac:spMk id="301" creationId="{00000000-0000-0000-0000-000000000000}"/>
          </ac:spMkLst>
        </pc:spChg>
      </pc:sldChg>
      <pc:sldChg chg="addSp modSp mod modAnim modNotes">
        <pc:chgData name="Obispo San Roman, Guillermo" userId="10a9f3ad-0032-4781-bc02-5c50724fab9b" providerId="ADAL" clId="{9ECF0B70-39BB-412C-BF45-2CE5E219F222}" dt="2026-06-18T17:12:04.839" v="412"/>
        <pc:sldMkLst>
          <pc:docMk/>
          <pc:sldMk cId="0" sldId="262"/>
        </pc:sldMkLst>
        <pc:spChg chg="add mod">
          <ac:chgData name="Obispo San Roman, Guillermo" userId="10a9f3ad-0032-4781-bc02-5c50724fab9b" providerId="ADAL" clId="{9ECF0B70-39BB-412C-BF45-2CE5E219F222}" dt="2026-06-18T17:12:04.839" v="412"/>
          <ac:spMkLst>
            <pc:docMk/>
            <pc:sldMk cId="0" sldId="262"/>
            <ac:spMk id="2" creationId="{2D8EE8B0-E913-5AF4-29D5-CCE536BF6519}"/>
          </ac:spMkLst>
        </pc:spChg>
        <pc:spChg chg="mod">
          <ac:chgData name="Obispo San Roman, Guillermo" userId="10a9f3ad-0032-4781-bc02-5c50724fab9b" providerId="ADAL" clId="{9ECF0B70-39BB-412C-BF45-2CE5E219F222}" dt="2026-06-18T16:45:46.254" v="6" actId="404"/>
          <ac:spMkLst>
            <pc:docMk/>
            <pc:sldMk cId="0" sldId="262"/>
            <ac:spMk id="30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58.186" v="7" actId="14100"/>
          <ac:spMkLst>
            <pc:docMk/>
            <pc:sldMk cId="0" sldId="262"/>
            <ac:spMk id="308" creationId="{00000000-0000-0000-0000-000000000000}"/>
          </ac:spMkLst>
        </pc:spChg>
        <pc:picChg chg="add mod">
          <ac:chgData name="Obispo San Roman, Guillermo" userId="10a9f3ad-0032-4781-bc02-5c50724fab9b" providerId="ADAL" clId="{9ECF0B70-39BB-412C-BF45-2CE5E219F222}" dt="2026-06-18T17:12:04.839" v="412"/>
          <ac:picMkLst>
            <pc:docMk/>
            <pc:sldMk cId="0" sldId="262"/>
            <ac:picMk id="3" creationId="{FE3FAE47-1131-8888-E440-14DA0B4AD9EF}"/>
          </ac:picMkLst>
        </pc:picChg>
        <pc:picChg chg="mod">
          <ac:chgData name="Obispo San Roman, Guillermo" userId="10a9f3ad-0032-4781-bc02-5c50724fab9b" providerId="ADAL" clId="{9ECF0B70-39BB-412C-BF45-2CE5E219F222}" dt="2026-06-18T16:46:05.558" v="8" actId="1076"/>
          <ac:picMkLst>
            <pc:docMk/>
            <pc:sldMk cId="0" sldId="262"/>
            <ac:picMk id="306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63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3"/>
            <ac:spMk id="31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3"/>
            <ac:spMk id="31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3"/>
            <ac:spMk id="31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3"/>
            <ac:spMk id="31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3"/>
            <ac:spMk id="31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3"/>
            <ac:spMk id="31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3"/>
            <ac:spMk id="32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3"/>
            <ac:spMk id="32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3"/>
            <ac:spMk id="322" creationId="{00000000-0000-0000-0000-000000000000}"/>
          </ac:spMkLst>
        </pc:spChg>
        <pc:grpChg chg="mod">
          <ac:chgData name="Obispo San Roman, Guillermo" userId="10a9f3ad-0032-4781-bc02-5c50724fab9b" providerId="ADAL" clId="{9ECF0B70-39BB-412C-BF45-2CE5E219F222}" dt="2026-06-18T16:45:34.498" v="4"/>
          <ac:grpSpMkLst>
            <pc:docMk/>
            <pc:sldMk cId="0" sldId="263"/>
            <ac:grpSpMk id="319" creationId="{00000000-0000-0000-0000-000000000000}"/>
          </ac:grpSpMkLst>
        </pc:gr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64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4"/>
            <ac:spMk id="32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4"/>
            <ac:spMk id="33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4"/>
            <ac:spMk id="33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4"/>
            <ac:spMk id="33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4"/>
            <ac:spMk id="33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4"/>
            <ac:spMk id="33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4"/>
            <ac:spMk id="34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4"/>
            <ac:spMk id="34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4"/>
            <ac:spMk id="34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4"/>
            <ac:spMk id="345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65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5"/>
            <ac:spMk id="35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5"/>
            <ac:spMk id="35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5"/>
            <ac:spMk id="35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5"/>
            <ac:spMk id="35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5"/>
            <ac:spMk id="36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5"/>
            <ac:spMk id="36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5"/>
            <ac:spMk id="36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5"/>
            <ac:spMk id="37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5"/>
            <ac:spMk id="37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5"/>
            <ac:spMk id="376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66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6"/>
            <ac:spMk id="38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6"/>
            <ac:spMk id="38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6"/>
            <ac:spMk id="38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6"/>
            <ac:spMk id="38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6"/>
            <ac:spMk id="39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6"/>
            <ac:spMk id="39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6"/>
            <ac:spMk id="39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6"/>
            <ac:spMk id="39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6"/>
            <ac:spMk id="39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6"/>
            <ac:spMk id="396" creationId="{00000000-0000-0000-0000-000000000000}"/>
          </ac:spMkLst>
        </pc:spChg>
      </pc:sldChg>
      <pc:sldChg chg="modSp mod modNotes">
        <pc:chgData name="Obispo San Roman, Guillermo" userId="10a9f3ad-0032-4781-bc02-5c50724fab9b" providerId="ADAL" clId="{9ECF0B70-39BB-412C-BF45-2CE5E219F222}" dt="2026-06-18T16:57:02.172" v="189" actId="404"/>
        <pc:sldMkLst>
          <pc:docMk/>
          <pc:sldMk cId="0" sldId="267"/>
        </pc:sldMkLst>
        <pc:spChg chg="mod">
          <ac:chgData name="Obispo San Roman, Guillermo" userId="10a9f3ad-0032-4781-bc02-5c50724fab9b" providerId="ADAL" clId="{9ECF0B70-39BB-412C-BF45-2CE5E219F222}" dt="2026-06-18T16:57:02.172" v="189" actId="404"/>
          <ac:spMkLst>
            <pc:docMk/>
            <pc:sldMk cId="0" sldId="267"/>
            <ac:spMk id="402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6:56:58.413" v="187" actId="1076"/>
          <ac:picMkLst>
            <pc:docMk/>
            <pc:sldMk cId="0" sldId="267"/>
            <ac:picMk id="401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68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8"/>
            <ac:spMk id="40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8"/>
            <ac:spMk id="408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68"/>
            <ac:picMk id="409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69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9"/>
            <ac:spMk id="41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9"/>
            <ac:spMk id="41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9"/>
            <ac:spMk id="41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9"/>
            <ac:spMk id="41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9"/>
            <ac:spMk id="41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69"/>
            <ac:spMk id="419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69"/>
            <ac:picMk id="420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70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0"/>
            <ac:spMk id="426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70"/>
            <ac:picMk id="425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71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1"/>
            <ac:spMk id="43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1"/>
            <ac:spMk id="433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71"/>
            <ac:picMk id="431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72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2"/>
            <ac:spMk id="43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2"/>
            <ac:spMk id="440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72"/>
            <ac:picMk id="438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73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3"/>
            <ac:spMk id="44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3"/>
            <ac:spMk id="44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3"/>
            <ac:spMk id="44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3"/>
            <ac:spMk id="44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3"/>
            <ac:spMk id="45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3"/>
            <ac:spMk id="45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3"/>
            <ac:spMk id="45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3"/>
            <ac:spMk id="45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3"/>
            <ac:spMk id="45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3"/>
            <ac:spMk id="460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74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4"/>
            <ac:spMk id="46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4"/>
            <ac:spMk id="46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4"/>
            <ac:spMk id="46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4"/>
            <ac:spMk id="46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4"/>
            <ac:spMk id="47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4"/>
            <ac:spMk id="472" creationId="{00000000-0000-0000-0000-000000000000}"/>
          </ac:spMkLst>
        </pc:spChg>
        <pc:grpChg chg="mod">
          <ac:chgData name="Obispo San Roman, Guillermo" userId="10a9f3ad-0032-4781-bc02-5c50724fab9b" providerId="ADAL" clId="{9ECF0B70-39BB-412C-BF45-2CE5E219F222}" dt="2026-06-18T16:45:34.498" v="4"/>
          <ac:grpSpMkLst>
            <pc:docMk/>
            <pc:sldMk cId="0" sldId="274"/>
            <ac:grpSpMk id="465" creationId="{00000000-0000-0000-0000-000000000000}"/>
          </ac:grpSpMkLst>
        </pc:gr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74"/>
            <ac:picMk id="470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75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5"/>
            <ac:spMk id="47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5"/>
            <ac:spMk id="48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5"/>
            <ac:spMk id="48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5"/>
            <ac:spMk id="48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5"/>
            <ac:spMk id="484" creationId="{00000000-0000-0000-0000-000000000000}"/>
          </ac:spMkLst>
        </pc:spChg>
        <pc:grpChg chg="mod">
          <ac:chgData name="Obispo San Roman, Guillermo" userId="10a9f3ad-0032-4781-bc02-5c50724fab9b" providerId="ADAL" clId="{9ECF0B70-39BB-412C-BF45-2CE5E219F222}" dt="2026-06-18T16:45:34.498" v="4"/>
          <ac:grpSpMkLst>
            <pc:docMk/>
            <pc:sldMk cId="0" sldId="275"/>
            <ac:grpSpMk id="477" creationId="{00000000-0000-0000-0000-000000000000}"/>
          </ac:grpSpMkLst>
        </pc:grpChg>
        <pc:grpChg chg="mod">
          <ac:chgData name="Obispo San Roman, Guillermo" userId="10a9f3ad-0032-4781-bc02-5c50724fab9b" providerId="ADAL" clId="{9ECF0B70-39BB-412C-BF45-2CE5E219F222}" dt="2026-06-18T16:45:34.498" v="4"/>
          <ac:grpSpMkLst>
            <pc:docMk/>
            <pc:sldMk cId="0" sldId="275"/>
            <ac:grpSpMk id="478" creationId="{00000000-0000-0000-0000-000000000000}"/>
          </ac:grpSpMkLst>
        </pc:gr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75"/>
            <ac:picMk id="482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76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6"/>
            <ac:spMk id="48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6"/>
            <ac:spMk id="49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6"/>
            <ac:spMk id="49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6"/>
            <ac:spMk id="49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6"/>
            <ac:spMk id="494" creationId="{00000000-0000-0000-0000-000000000000}"/>
          </ac:spMkLst>
        </pc:spChg>
        <pc:grpChg chg="mod">
          <ac:chgData name="Obispo San Roman, Guillermo" userId="10a9f3ad-0032-4781-bc02-5c50724fab9b" providerId="ADAL" clId="{9ECF0B70-39BB-412C-BF45-2CE5E219F222}" dt="2026-06-18T16:45:34.498" v="4"/>
          <ac:grpSpMkLst>
            <pc:docMk/>
            <pc:sldMk cId="0" sldId="276"/>
            <ac:grpSpMk id="492" creationId="{00000000-0000-0000-0000-000000000000}"/>
          </ac:grpSpMkLst>
        </pc:gr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76"/>
            <ac:picMk id="495" creationId="{00000000-0000-0000-0000-000000000000}"/>
          </ac:picMkLst>
        </pc:picChg>
      </pc:sldChg>
      <pc:sldChg chg="modSp mod modAnim modNotes">
        <pc:chgData name="Obispo San Roman, Guillermo" userId="10a9f3ad-0032-4781-bc02-5c50724fab9b" providerId="ADAL" clId="{9ECF0B70-39BB-412C-BF45-2CE5E219F222}" dt="2026-06-18T17:18:36.266" v="457"/>
        <pc:sldMkLst>
          <pc:docMk/>
          <pc:sldMk cId="0" sldId="277"/>
        </pc:sldMkLst>
        <pc:spChg chg="mod">
          <ac:chgData name="Obispo San Roman, Guillermo" userId="10a9f3ad-0032-4781-bc02-5c50724fab9b" providerId="ADAL" clId="{9ECF0B70-39BB-412C-BF45-2CE5E219F222}" dt="2026-06-18T16:59:19.683" v="224" actId="1076"/>
          <ac:spMkLst>
            <pc:docMk/>
            <pc:sldMk cId="0" sldId="277"/>
            <ac:spMk id="4" creationId="{521780FD-C548-B628-60BC-1C47073145BE}"/>
          </ac:spMkLst>
        </pc:spChg>
        <pc:spChg chg="mod">
          <ac:chgData name="Obispo San Roman, Guillermo" userId="10a9f3ad-0032-4781-bc02-5c50724fab9b" providerId="ADAL" clId="{9ECF0B70-39BB-412C-BF45-2CE5E219F222}" dt="2026-06-18T16:58:52.635" v="214" actId="14100"/>
          <ac:spMkLst>
            <pc:docMk/>
            <pc:sldMk cId="0" sldId="277"/>
            <ac:spMk id="50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7"/>
            <ac:spMk id="50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7"/>
            <ac:spMk id="50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7"/>
            <ac:spMk id="51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7"/>
            <ac:spMk id="52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7"/>
            <ac:spMk id="52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7"/>
            <ac:spMk id="52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7"/>
            <ac:spMk id="53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7"/>
            <ac:spMk id="54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7"/>
            <ac:spMk id="54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7"/>
            <ac:spMk id="551" creationId="{00000000-0000-0000-0000-000000000000}"/>
          </ac:spMkLst>
        </pc:spChg>
        <pc:grpChg chg="mod">
          <ac:chgData name="Obispo San Roman, Guillermo" userId="10a9f3ad-0032-4781-bc02-5c50724fab9b" providerId="ADAL" clId="{9ECF0B70-39BB-412C-BF45-2CE5E219F222}" dt="2026-06-18T16:59:12.426" v="220" actId="1076"/>
          <ac:grpSpMkLst>
            <pc:docMk/>
            <pc:sldMk cId="0" sldId="277"/>
            <ac:grpSpMk id="501" creationId="{00000000-0000-0000-0000-000000000000}"/>
          </ac:grpSpMkLst>
        </pc:grpChg>
        <pc:picChg chg="mod">
          <ac:chgData name="Obispo San Roman, Guillermo" userId="10a9f3ad-0032-4781-bc02-5c50724fab9b" providerId="ADAL" clId="{9ECF0B70-39BB-412C-BF45-2CE5E219F222}" dt="2026-06-18T16:59:52.923" v="234" actId="1076"/>
          <ac:picMkLst>
            <pc:docMk/>
            <pc:sldMk cId="0" sldId="277"/>
            <ac:picMk id="2050" creationId="{7B4E06BC-B706-5EBD-0CFA-7111691611F7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78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8"/>
            <ac:spMk id="56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8"/>
            <ac:spMk id="56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8"/>
            <ac:spMk id="56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8"/>
            <ac:spMk id="56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8"/>
            <ac:spMk id="56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8"/>
            <ac:spMk id="56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8"/>
            <ac:spMk id="57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8"/>
            <ac:spMk id="57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8"/>
            <ac:spMk id="572" creationId="{00000000-0000-0000-0000-000000000000}"/>
          </ac:spMkLst>
        </pc:spChg>
        <pc:cxnChg chg="mod">
          <ac:chgData name="Obispo San Roman, Guillermo" userId="10a9f3ad-0032-4781-bc02-5c50724fab9b" providerId="ADAL" clId="{9ECF0B70-39BB-412C-BF45-2CE5E219F222}" dt="2026-06-18T16:45:34.498" v="4"/>
          <ac:cxnSpMkLst>
            <pc:docMk/>
            <pc:sldMk cId="0" sldId="278"/>
            <ac:cxnSpMk id="567" creationId="{00000000-0000-0000-0000-000000000000}"/>
          </ac:cxnSpMkLst>
        </pc:cxn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79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9"/>
            <ac:spMk id="58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9"/>
            <ac:spMk id="58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9"/>
            <ac:spMk id="58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9"/>
            <ac:spMk id="58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9"/>
            <ac:spMk id="59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9"/>
            <ac:spMk id="59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9"/>
            <ac:spMk id="59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9"/>
            <ac:spMk id="59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9"/>
            <ac:spMk id="59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79"/>
            <ac:spMk id="596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80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0"/>
            <ac:spMk id="601" creationId="{00000000-0000-0000-0000-000000000000}"/>
          </ac:spMkLst>
        </pc:spChg>
        <pc:graphicFrameChg chg="mod">
          <ac:chgData name="Obispo San Roman, Guillermo" userId="10a9f3ad-0032-4781-bc02-5c50724fab9b" providerId="ADAL" clId="{9ECF0B70-39BB-412C-BF45-2CE5E219F222}" dt="2026-06-18T16:45:34.498" v="4"/>
          <ac:graphicFrameMkLst>
            <pc:docMk/>
            <pc:sldMk cId="0" sldId="280"/>
            <ac:graphicFrameMk id="602" creationId="{00000000-0000-0000-0000-000000000000}"/>
          </ac:graphicFrameMkLst>
        </pc:graphicFrame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81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1"/>
            <ac:spMk id="60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1"/>
            <ac:spMk id="60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1"/>
            <ac:spMk id="61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1"/>
            <ac:spMk id="61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1"/>
            <ac:spMk id="61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1"/>
            <ac:spMk id="61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1"/>
            <ac:spMk id="61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1"/>
            <ac:spMk id="61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1"/>
            <ac:spMk id="61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1"/>
            <ac:spMk id="621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82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2"/>
            <ac:spMk id="62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2"/>
            <ac:spMk id="62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2"/>
            <ac:spMk id="62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2"/>
            <ac:spMk id="62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2"/>
            <ac:spMk id="63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2"/>
            <ac:spMk id="63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2"/>
            <ac:spMk id="63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2"/>
            <ac:spMk id="63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2"/>
            <ac:spMk id="63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2"/>
            <ac:spMk id="636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83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3"/>
            <ac:spMk id="64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3"/>
            <ac:spMk id="64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3"/>
            <ac:spMk id="64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3"/>
            <ac:spMk id="64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3"/>
            <ac:spMk id="64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3"/>
            <ac:spMk id="64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3"/>
            <ac:spMk id="65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3"/>
            <ac:spMk id="65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3"/>
            <ac:spMk id="65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3"/>
            <ac:spMk id="654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84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4"/>
            <ac:spMk id="660" creationId="{00000000-0000-0000-0000-000000000000}"/>
          </ac:spMkLst>
        </pc:spChg>
        <pc:graphicFrameChg chg="mod">
          <ac:chgData name="Obispo San Roman, Guillermo" userId="10a9f3ad-0032-4781-bc02-5c50724fab9b" providerId="ADAL" clId="{9ECF0B70-39BB-412C-BF45-2CE5E219F222}" dt="2026-06-18T16:45:34.498" v="4"/>
          <ac:graphicFrameMkLst>
            <pc:docMk/>
            <pc:sldMk cId="0" sldId="284"/>
            <ac:graphicFrameMk id="661" creationId="{00000000-0000-0000-0000-000000000000}"/>
          </ac:graphicFrameMkLst>
        </pc:graphicFrame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85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5"/>
            <ac:spMk id="66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5"/>
            <ac:spMk id="66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5"/>
            <ac:spMk id="66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5"/>
            <ac:spMk id="67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5"/>
            <ac:spMk id="67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5"/>
            <ac:spMk id="67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5"/>
            <ac:spMk id="67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5"/>
            <ac:spMk id="67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5"/>
            <ac:spMk id="68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5"/>
            <ac:spMk id="682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86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6"/>
            <ac:spMk id="68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6"/>
            <ac:spMk id="68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6"/>
            <ac:spMk id="68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6"/>
            <ac:spMk id="69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6"/>
            <ac:spMk id="69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6"/>
            <ac:spMk id="69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6"/>
            <ac:spMk id="69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6"/>
            <ac:spMk id="69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6"/>
            <ac:spMk id="69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6"/>
            <ac:spMk id="696" creationId="{00000000-0000-0000-0000-000000000000}"/>
          </ac:spMkLst>
        </pc:spChg>
      </pc:sldChg>
      <pc:sldChg chg="modSp mod modNotes">
        <pc:chgData name="Obispo San Roman, Guillermo" userId="10a9f3ad-0032-4781-bc02-5c50724fab9b" providerId="ADAL" clId="{9ECF0B70-39BB-412C-BF45-2CE5E219F222}" dt="2026-06-18T16:51:10.590" v="103" actId="1076"/>
        <pc:sldMkLst>
          <pc:docMk/>
          <pc:sldMk cId="0" sldId="287"/>
        </pc:sldMkLst>
        <pc:spChg chg="mod">
          <ac:chgData name="Obispo San Roman, Guillermo" userId="10a9f3ad-0032-4781-bc02-5c50724fab9b" providerId="ADAL" clId="{9ECF0B70-39BB-412C-BF45-2CE5E219F222}" dt="2026-06-18T16:51:10.590" v="103" actId="1076"/>
          <ac:spMkLst>
            <pc:docMk/>
            <pc:sldMk cId="0" sldId="287"/>
            <ac:spMk id="3" creationId="{138BB8B5-CD1D-7A6E-9BC3-E8802F5B8EAD}"/>
          </ac:spMkLst>
        </pc:spChg>
        <pc:spChg chg="mod">
          <ac:chgData name="Obispo San Roman, Guillermo" userId="10a9f3ad-0032-4781-bc02-5c50724fab9b" providerId="ADAL" clId="{9ECF0B70-39BB-412C-BF45-2CE5E219F222}" dt="2026-06-18T16:51:10.590" v="103" actId="1076"/>
          <ac:spMkLst>
            <pc:docMk/>
            <pc:sldMk cId="0" sldId="287"/>
            <ac:spMk id="5" creationId="{878BDF1A-879B-E84D-1AF1-6D926BDA6E58}"/>
          </ac:spMkLst>
        </pc:spChg>
        <pc:spChg chg="mod">
          <ac:chgData name="Obispo San Roman, Guillermo" userId="10a9f3ad-0032-4781-bc02-5c50724fab9b" providerId="ADAL" clId="{9ECF0B70-39BB-412C-BF45-2CE5E219F222}" dt="2026-06-18T16:51:10.590" v="103" actId="1076"/>
          <ac:spMkLst>
            <pc:docMk/>
            <pc:sldMk cId="0" sldId="287"/>
            <ac:spMk id="6" creationId="{F242207B-E2C1-BF45-1561-DDC2BB463D55}"/>
          </ac:spMkLst>
        </pc:spChg>
        <pc:spChg chg="mod">
          <ac:chgData name="Obispo San Roman, Guillermo" userId="10a9f3ad-0032-4781-bc02-5c50724fab9b" providerId="ADAL" clId="{9ECF0B70-39BB-412C-BF45-2CE5E219F222}" dt="2026-06-18T16:51:10.590" v="103" actId="1076"/>
          <ac:spMkLst>
            <pc:docMk/>
            <pc:sldMk cId="0" sldId="287"/>
            <ac:spMk id="7" creationId="{B273D169-8D9D-3C78-2FF7-757DB05DAF29}"/>
          </ac:spMkLst>
        </pc:spChg>
        <pc:spChg chg="mod">
          <ac:chgData name="Obispo San Roman, Guillermo" userId="10a9f3ad-0032-4781-bc02-5c50724fab9b" providerId="ADAL" clId="{9ECF0B70-39BB-412C-BF45-2CE5E219F222}" dt="2026-06-18T16:51:10.590" v="103" actId="1076"/>
          <ac:spMkLst>
            <pc:docMk/>
            <pc:sldMk cId="0" sldId="287"/>
            <ac:spMk id="8" creationId="{3A9DCFAC-FDB3-C9CC-7C84-C85EDF6160FC}"/>
          </ac:spMkLst>
        </pc:spChg>
        <pc:spChg chg="mod">
          <ac:chgData name="Obispo San Roman, Guillermo" userId="10a9f3ad-0032-4781-bc02-5c50724fab9b" providerId="ADAL" clId="{9ECF0B70-39BB-412C-BF45-2CE5E219F222}" dt="2026-06-18T16:50:59.022" v="102" actId="14100"/>
          <ac:spMkLst>
            <pc:docMk/>
            <pc:sldMk cId="0" sldId="287"/>
            <ac:spMk id="14" creationId="{2E74BE25-6FE1-9084-4665-446C923C8474}"/>
          </ac:spMkLst>
        </pc:spChg>
        <pc:spChg chg="mod">
          <ac:chgData name="Obispo San Roman, Guillermo" userId="10a9f3ad-0032-4781-bc02-5c50724fab9b" providerId="ADAL" clId="{9ECF0B70-39BB-412C-BF45-2CE5E219F222}" dt="2026-06-18T16:51:10.590" v="103" actId="1076"/>
          <ac:spMkLst>
            <pc:docMk/>
            <pc:sldMk cId="0" sldId="287"/>
            <ac:spMk id="70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51:10.590" v="103" actId="1076"/>
          <ac:spMkLst>
            <pc:docMk/>
            <pc:sldMk cId="0" sldId="287"/>
            <ac:spMk id="70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51:10.590" v="103" actId="1076"/>
          <ac:spMkLst>
            <pc:docMk/>
            <pc:sldMk cId="0" sldId="287"/>
            <ac:spMk id="70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51:10.590" v="103" actId="1076"/>
          <ac:spMkLst>
            <pc:docMk/>
            <pc:sldMk cId="0" sldId="287"/>
            <ac:spMk id="70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51:10.590" v="103" actId="1076"/>
          <ac:spMkLst>
            <pc:docMk/>
            <pc:sldMk cId="0" sldId="287"/>
            <ac:spMk id="713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88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8"/>
            <ac:spMk id="72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8"/>
            <ac:spMk id="729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88"/>
            <ac:picMk id="728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89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9"/>
            <ac:spMk id="73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9"/>
            <ac:spMk id="73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9"/>
            <ac:spMk id="73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9"/>
            <ac:spMk id="73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9"/>
            <ac:spMk id="74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9"/>
            <ac:spMk id="74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89"/>
            <ac:spMk id="742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89"/>
            <ac:picMk id="736" creationId="{00000000-0000-0000-0000-000000000000}"/>
          </ac:picMkLst>
        </pc:pic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89"/>
            <ac:picMk id="737" creationId="{00000000-0000-0000-0000-000000000000}"/>
          </ac:picMkLst>
        </pc:pic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89"/>
            <ac:picMk id="743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90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0"/>
            <ac:spMk id="74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0"/>
            <ac:spMk id="74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0"/>
            <ac:spMk id="75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0"/>
            <ac:spMk id="75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0"/>
            <ac:spMk id="75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0"/>
            <ac:spMk id="75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0"/>
            <ac:spMk id="75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0"/>
            <ac:spMk id="75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0"/>
            <ac:spMk id="76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0"/>
            <ac:spMk id="762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91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1"/>
            <ac:spMk id="77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1"/>
            <ac:spMk id="78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1"/>
            <ac:spMk id="80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1"/>
            <ac:spMk id="80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1"/>
            <ac:spMk id="81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1"/>
            <ac:spMk id="82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1"/>
            <ac:spMk id="86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1"/>
            <ac:spMk id="88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1"/>
            <ac:spMk id="89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1"/>
            <ac:spMk id="910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92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2"/>
            <ac:spMk id="91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2"/>
            <ac:spMk id="91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2"/>
            <ac:spMk id="917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93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3"/>
            <ac:spMk id="92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3"/>
            <ac:spMk id="92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3"/>
            <ac:spMk id="924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94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4"/>
            <ac:spMk id="92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4"/>
            <ac:spMk id="930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95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5"/>
            <ac:spMk id="93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5"/>
            <ac:spMk id="936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96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6"/>
            <ac:spMk id="94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6"/>
            <ac:spMk id="94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6"/>
            <ac:spMk id="94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6"/>
            <ac:spMk id="94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6"/>
            <ac:spMk id="94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6"/>
            <ac:spMk id="94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6"/>
            <ac:spMk id="95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6"/>
            <ac:spMk id="95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6"/>
            <ac:spMk id="95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6"/>
            <ac:spMk id="956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97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7"/>
            <ac:spMk id="96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7"/>
            <ac:spMk id="96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7"/>
            <ac:spMk id="96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7"/>
            <ac:spMk id="96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7"/>
            <ac:spMk id="96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7"/>
            <ac:spMk id="96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7"/>
            <ac:spMk id="972" creationId="{00000000-0000-0000-0000-000000000000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97"/>
            <ac:picMk id="969" creationId="{00000000-0000-0000-0000-000000000000}"/>
          </ac:picMkLst>
        </pc:pic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97"/>
            <ac:picMk id="970" creationId="{00000000-0000-0000-0000-000000000000}"/>
          </ac:picMkLst>
        </pc:pic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297"/>
            <ac:picMk id="971" creationId="{00000000-0000-0000-0000-000000000000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98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8"/>
            <ac:spMk id="100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8"/>
            <ac:spMk id="100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8"/>
            <ac:spMk id="101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8"/>
            <ac:spMk id="106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8"/>
            <ac:spMk id="111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8"/>
            <ac:spMk id="114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8"/>
            <ac:spMk id="121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8"/>
            <ac:spMk id="124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8"/>
            <ac:spMk id="125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8"/>
            <ac:spMk id="1303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299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9"/>
            <ac:spMk id="166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9"/>
            <ac:spMk id="322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9"/>
            <ac:spMk id="368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9"/>
            <ac:spMk id="387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9"/>
            <ac:spMk id="478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9"/>
            <ac:spMk id="498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9"/>
            <ac:spMk id="534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9"/>
            <ac:spMk id="586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9"/>
            <ac:spMk id="629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299"/>
            <ac:spMk id="6955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00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0"/>
            <ac:spMk id="726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0"/>
            <ac:spMk id="727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0"/>
            <ac:spMk id="730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0"/>
            <ac:spMk id="731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0"/>
            <ac:spMk id="733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0"/>
            <ac:spMk id="737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0"/>
            <ac:spMk id="739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0"/>
            <ac:spMk id="741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0"/>
            <ac:spMk id="741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0"/>
            <ac:spMk id="7427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01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1"/>
            <ac:spMk id="766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1"/>
            <ac:spMk id="767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1"/>
            <ac:spMk id="769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1"/>
            <ac:spMk id="770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1"/>
            <ac:spMk id="771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1"/>
            <ac:spMk id="771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1"/>
            <ac:spMk id="772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1"/>
            <ac:spMk id="776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1"/>
            <ac:spMk id="777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1"/>
            <ac:spMk id="7775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02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2"/>
            <ac:spMk id="788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2"/>
            <ac:spMk id="792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2"/>
            <ac:spMk id="794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2"/>
            <ac:spMk id="796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2"/>
            <ac:spMk id="799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2"/>
            <ac:spMk id="801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2"/>
            <ac:spMk id="806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2"/>
            <ac:spMk id="813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2"/>
            <ac:spMk id="816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2"/>
            <ac:spMk id="8203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03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3"/>
            <ac:spMk id="823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3"/>
            <ac:spMk id="828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3"/>
            <ac:spMk id="830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3"/>
            <ac:spMk id="850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3"/>
            <ac:spMk id="851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3"/>
            <ac:spMk id="852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3"/>
            <ac:spMk id="853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3"/>
            <ac:spMk id="855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3"/>
            <ac:spMk id="856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3"/>
            <ac:spMk id="8573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04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4"/>
            <ac:spMk id="860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4"/>
            <ac:spMk id="863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4"/>
            <ac:spMk id="866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4"/>
            <ac:spMk id="867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4"/>
            <ac:spMk id="867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4"/>
            <ac:spMk id="872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4"/>
            <ac:spMk id="878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4"/>
            <ac:spMk id="878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4"/>
            <ac:spMk id="880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4"/>
            <ac:spMk id="8843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05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5"/>
            <ac:spMk id="890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5"/>
            <ac:spMk id="891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5"/>
            <ac:spMk id="897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5"/>
            <ac:spMk id="899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5"/>
            <ac:spMk id="899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5"/>
            <ac:spMk id="902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5"/>
            <ac:spMk id="904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5"/>
            <ac:spMk id="907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5"/>
            <ac:spMk id="911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5"/>
            <ac:spMk id="9179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06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6"/>
            <ac:spMk id="921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6"/>
            <ac:spMk id="929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6"/>
            <ac:spMk id="932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6"/>
            <ac:spMk id="933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6"/>
            <ac:spMk id="933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6"/>
            <ac:spMk id="934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6"/>
            <ac:spMk id="934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6"/>
            <ac:spMk id="934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6"/>
            <ac:spMk id="937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6"/>
            <ac:spMk id="9406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07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7"/>
            <ac:spMk id="956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7"/>
            <ac:spMk id="963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7"/>
            <ac:spMk id="967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7"/>
            <ac:spMk id="9732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7"/>
            <ac:spMk id="973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7"/>
            <ac:spMk id="973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7"/>
            <ac:spMk id="985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7"/>
            <ac:spMk id="9854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7"/>
            <ac:spMk id="994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7"/>
            <ac:spMk id="9966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08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8"/>
            <ac:spMk id="1003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8"/>
            <ac:spMk id="1004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8"/>
            <ac:spMk id="1008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8"/>
            <ac:spMk id="1009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8"/>
            <ac:spMk id="1011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8"/>
            <ac:spMk id="1011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8"/>
            <ac:spMk id="1014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8"/>
            <ac:spMk id="1014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8"/>
            <ac:spMk id="1017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8"/>
            <ac:spMk id="10179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09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9"/>
            <ac:spMk id="1031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9"/>
            <ac:spMk id="1034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9"/>
            <ac:spMk id="1036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9"/>
            <ac:spMk id="10383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9"/>
            <ac:spMk id="1039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9"/>
            <ac:spMk id="1039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9"/>
            <ac:spMk id="10399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9"/>
            <ac:spMk id="1041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9"/>
            <ac:spMk id="1044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09"/>
            <ac:spMk id="10462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10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10"/>
            <ac:spMk id="1060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10"/>
            <ac:spMk id="10637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10"/>
            <ac:spMk id="10638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10"/>
            <ac:spMk id="1067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10"/>
            <ac:spMk id="1067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10"/>
            <ac:spMk id="10675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10"/>
            <ac:spMk id="1072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10"/>
            <ac:spMk id="1072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10"/>
            <ac:spMk id="10731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0" sldId="310"/>
            <ac:spMk id="10744" creationId="{00000000-0000-0000-0000-000000000000}"/>
          </ac:spMkLst>
        </pc:sp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0" sldId="311"/>
        </pc:sldMkLst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0" sldId="311"/>
            <ac:picMk id="10749" creationId="{00000000-0000-0000-0000-000000000000}"/>
          </ac:picMkLst>
        </pc:picChg>
      </pc:sldChg>
      <pc:sldChg chg="modSp mod modAnim modNotes">
        <pc:chgData name="Obispo San Roman, Guillermo" userId="10a9f3ad-0032-4781-bc02-5c50724fab9b" providerId="ADAL" clId="{9ECF0B70-39BB-412C-BF45-2CE5E219F222}" dt="2026-06-18T16:52:40.520" v="119" actId="14100"/>
        <pc:sldMkLst>
          <pc:docMk/>
          <pc:sldMk cId="3442577221" sldId="312"/>
        </pc:sldMkLst>
        <pc:spChg chg="mod">
          <ac:chgData name="Obispo San Roman, Guillermo" userId="10a9f3ad-0032-4781-bc02-5c50724fab9b" providerId="ADAL" clId="{9ECF0B70-39BB-412C-BF45-2CE5E219F222}" dt="2026-06-18T16:51:38.831" v="108" actId="1076"/>
          <ac:spMkLst>
            <pc:docMk/>
            <pc:sldMk cId="3442577221" sldId="312"/>
            <ac:spMk id="7" creationId="{FBA8EA81-FBF5-3D81-BDF6-D26959DDF294}"/>
          </ac:spMkLst>
        </pc:spChg>
        <pc:spChg chg="mod">
          <ac:chgData name="Obispo San Roman, Guillermo" userId="10a9f3ad-0032-4781-bc02-5c50724fab9b" providerId="ADAL" clId="{9ECF0B70-39BB-412C-BF45-2CE5E219F222}" dt="2026-06-18T16:52:22.170" v="117" actId="14100"/>
          <ac:spMkLst>
            <pc:docMk/>
            <pc:sldMk cId="3442577221" sldId="312"/>
            <ac:spMk id="9" creationId="{8C63C2C8-1D4F-07A5-4F89-AA25E214849E}"/>
          </ac:spMkLst>
        </pc:spChg>
        <pc:spChg chg="mod">
          <ac:chgData name="Obispo San Roman, Guillermo" userId="10a9f3ad-0032-4781-bc02-5c50724fab9b" providerId="ADAL" clId="{9ECF0B70-39BB-412C-BF45-2CE5E219F222}" dt="2026-06-18T16:52:40.520" v="119" actId="14100"/>
          <ac:spMkLst>
            <pc:docMk/>
            <pc:sldMk cId="3442577221" sldId="312"/>
            <ac:spMk id="10" creationId="{1E4168C4-6048-3F5B-9C87-1093245CD0D6}"/>
          </ac:spMkLst>
        </pc:spChg>
        <pc:spChg chg="mod">
          <ac:chgData name="Obispo San Roman, Guillermo" userId="10a9f3ad-0032-4781-bc02-5c50724fab9b" providerId="ADAL" clId="{9ECF0B70-39BB-412C-BF45-2CE5E219F222}" dt="2026-06-18T16:51:38.831" v="108" actId="1076"/>
          <ac:spMkLst>
            <pc:docMk/>
            <pc:sldMk cId="3442577221" sldId="312"/>
            <ac:spMk id="291" creationId="{E8CD9123-78FE-3B5F-1CE3-CED93B48B228}"/>
          </ac:spMkLst>
        </pc:spChg>
        <pc:spChg chg="mod">
          <ac:chgData name="Obispo San Roman, Guillermo" userId="10a9f3ad-0032-4781-bc02-5c50724fab9b" providerId="ADAL" clId="{9ECF0B70-39BB-412C-BF45-2CE5E219F222}" dt="2026-06-18T16:52:07.844" v="115" actId="1076"/>
          <ac:spMkLst>
            <pc:docMk/>
            <pc:sldMk cId="3442577221" sldId="312"/>
            <ac:spMk id="292" creationId="{8E097941-E6AF-0598-CDC9-AE0855895B0B}"/>
          </ac:spMkLst>
        </pc:spChg>
        <pc:picChg chg="mod">
          <ac:chgData name="Obispo San Roman, Guillermo" userId="10a9f3ad-0032-4781-bc02-5c50724fab9b" providerId="ADAL" clId="{9ECF0B70-39BB-412C-BF45-2CE5E219F222}" dt="2026-06-18T16:51:32.016" v="106" actId="1076"/>
          <ac:picMkLst>
            <pc:docMk/>
            <pc:sldMk cId="3442577221" sldId="312"/>
            <ac:picMk id="294" creationId="{340D9058-4D09-015E-C03E-FDFF193D8031}"/>
          </ac:picMkLst>
        </pc:picChg>
      </pc:sldChg>
      <pc:sldChg chg="modSp mod modAnim modNotes">
        <pc:chgData name="Obispo San Roman, Guillermo" userId="10a9f3ad-0032-4781-bc02-5c50724fab9b" providerId="ADAL" clId="{9ECF0B70-39BB-412C-BF45-2CE5E219F222}" dt="2026-06-18T17:15:09.976" v="454" actId="20577"/>
        <pc:sldMkLst>
          <pc:docMk/>
          <pc:sldMk cId="3194406767" sldId="313"/>
        </pc:sldMkLst>
        <pc:spChg chg="mod">
          <ac:chgData name="Obispo San Roman, Guillermo" userId="10a9f3ad-0032-4781-bc02-5c50724fab9b" providerId="ADAL" clId="{9ECF0B70-39BB-412C-BF45-2CE5E219F222}" dt="2026-06-18T16:52:52.515" v="121" actId="404"/>
          <ac:spMkLst>
            <pc:docMk/>
            <pc:sldMk cId="3194406767" sldId="313"/>
            <ac:spMk id="7" creationId="{DC58E6D9-C0CB-7BCA-2A0B-4EB645E811EE}"/>
          </ac:spMkLst>
        </pc:spChg>
        <pc:spChg chg="mod">
          <ac:chgData name="Obispo San Roman, Guillermo" userId="10a9f3ad-0032-4781-bc02-5c50724fab9b" providerId="ADAL" clId="{9ECF0B70-39BB-412C-BF45-2CE5E219F222}" dt="2026-06-18T17:14:57.651" v="453" actId="14100"/>
          <ac:spMkLst>
            <pc:docMk/>
            <pc:sldMk cId="3194406767" sldId="313"/>
            <ac:spMk id="9" creationId="{F3610AE8-5384-1E85-C5F2-D2E11C18B0CA}"/>
          </ac:spMkLst>
        </pc:spChg>
        <pc:spChg chg="mod">
          <ac:chgData name="Obispo San Roman, Guillermo" userId="10a9f3ad-0032-4781-bc02-5c50724fab9b" providerId="ADAL" clId="{9ECF0B70-39BB-412C-BF45-2CE5E219F222}" dt="2026-06-18T17:15:09.976" v="454" actId="20577"/>
          <ac:spMkLst>
            <pc:docMk/>
            <pc:sldMk cId="3194406767" sldId="313"/>
            <ac:spMk id="10" creationId="{90CA144B-B92C-9563-BDBB-995652CE0DD0}"/>
          </ac:spMkLst>
        </pc:spChg>
        <pc:spChg chg="mod">
          <ac:chgData name="Obispo San Roman, Guillermo" userId="10a9f3ad-0032-4781-bc02-5c50724fab9b" providerId="ADAL" clId="{9ECF0B70-39BB-412C-BF45-2CE5E219F222}" dt="2026-06-18T16:52:52.515" v="121" actId="404"/>
          <ac:spMkLst>
            <pc:docMk/>
            <pc:sldMk cId="3194406767" sldId="313"/>
            <ac:spMk id="291" creationId="{511AC328-A878-D53D-0FC5-46C7A3C4DA54}"/>
          </ac:spMkLst>
        </pc:spChg>
        <pc:spChg chg="mod">
          <ac:chgData name="Obispo San Roman, Guillermo" userId="10a9f3ad-0032-4781-bc02-5c50724fab9b" providerId="ADAL" clId="{9ECF0B70-39BB-412C-BF45-2CE5E219F222}" dt="2026-06-18T16:53:04.901" v="124" actId="1076"/>
          <ac:spMkLst>
            <pc:docMk/>
            <pc:sldMk cId="3194406767" sldId="313"/>
            <ac:spMk id="292" creationId="{0402C963-45C9-2387-068D-C9536F055150}"/>
          </ac:spMkLst>
        </pc:spChg>
        <pc:picChg chg="mod">
          <ac:chgData name="Obispo San Roman, Guillermo" userId="10a9f3ad-0032-4781-bc02-5c50724fab9b" providerId="ADAL" clId="{9ECF0B70-39BB-412C-BF45-2CE5E219F222}" dt="2026-06-18T16:53:43.781" v="132" actId="1076"/>
          <ac:picMkLst>
            <pc:docMk/>
            <pc:sldMk cId="3194406767" sldId="313"/>
            <ac:picMk id="294" creationId="{A0874A31-55C4-4D75-0071-20E8B6AE352F}"/>
          </ac:picMkLst>
        </pc:picChg>
        <pc:picChg chg="mod">
          <ac:chgData name="Obispo San Roman, Guillermo" userId="10a9f3ad-0032-4781-bc02-5c50724fab9b" providerId="ADAL" clId="{9ECF0B70-39BB-412C-BF45-2CE5E219F222}" dt="2026-06-18T16:53:40.672" v="131" actId="1076"/>
          <ac:picMkLst>
            <pc:docMk/>
            <pc:sldMk cId="3194406767" sldId="313"/>
            <ac:picMk id="1026" creationId="{8309E48B-A290-6DA4-0E8D-5D6B2C55AC52}"/>
          </ac:picMkLst>
        </pc:picChg>
      </pc:sldChg>
      <pc:sldChg chg="addSp delSp modSp mod modAnim modNotes">
        <pc:chgData name="Obispo San Roman, Guillermo" userId="10a9f3ad-0032-4781-bc02-5c50724fab9b" providerId="ADAL" clId="{9ECF0B70-39BB-412C-BF45-2CE5E219F222}" dt="2026-06-18T17:15:33.648" v="455" actId="14100"/>
        <pc:sldMkLst>
          <pc:docMk/>
          <pc:sldMk cId="1910429594" sldId="315"/>
        </pc:sldMkLst>
        <pc:spChg chg="add del mod">
          <ac:chgData name="Obispo San Roman, Guillermo" userId="10a9f3ad-0032-4781-bc02-5c50724fab9b" providerId="ADAL" clId="{9ECF0B70-39BB-412C-BF45-2CE5E219F222}" dt="2026-06-18T16:54:35.141" v="144" actId="478"/>
          <ac:spMkLst>
            <pc:docMk/>
            <pc:sldMk cId="1910429594" sldId="315"/>
            <ac:spMk id="4" creationId="{B377A7FD-CE22-A840-72BB-1BC6BE63F2B0}"/>
          </ac:spMkLst>
        </pc:spChg>
        <pc:spChg chg="add mod">
          <ac:chgData name="Obispo San Roman, Guillermo" userId="10a9f3ad-0032-4781-bc02-5c50724fab9b" providerId="ADAL" clId="{9ECF0B70-39BB-412C-BF45-2CE5E219F222}" dt="2026-06-18T16:54:40.993" v="146" actId="20577"/>
          <ac:spMkLst>
            <pc:docMk/>
            <pc:sldMk cId="1910429594" sldId="315"/>
            <ac:spMk id="5" creationId="{FC67FE68-DB7E-C6C6-0869-8F3F93E3ED47}"/>
          </ac:spMkLst>
        </pc:spChg>
        <pc:spChg chg="mod">
          <ac:chgData name="Obispo San Roman, Guillermo" userId="10a9f3ad-0032-4781-bc02-5c50724fab9b" providerId="ADAL" clId="{9ECF0B70-39BB-412C-BF45-2CE5E219F222}" dt="2026-06-18T16:55:16.886" v="153" actId="14100"/>
          <ac:spMkLst>
            <pc:docMk/>
            <pc:sldMk cId="1910429594" sldId="315"/>
            <ac:spMk id="7" creationId="{ECD5E47B-FBB8-8763-2A8E-A5628EAF548B}"/>
          </ac:spMkLst>
        </pc:spChg>
        <pc:spChg chg="mod">
          <ac:chgData name="Obispo San Roman, Guillermo" userId="10a9f3ad-0032-4781-bc02-5c50724fab9b" providerId="ADAL" clId="{9ECF0B70-39BB-412C-BF45-2CE5E219F222}" dt="2026-06-18T16:55:00.320" v="150" actId="14100"/>
          <ac:spMkLst>
            <pc:docMk/>
            <pc:sldMk cId="1910429594" sldId="315"/>
            <ac:spMk id="9" creationId="{B201B263-9EE7-7367-DC1E-A0853C9D6662}"/>
          </ac:spMkLst>
        </pc:spChg>
        <pc:spChg chg="mod">
          <ac:chgData name="Obispo San Roman, Guillermo" userId="10a9f3ad-0032-4781-bc02-5c50724fab9b" providerId="ADAL" clId="{9ECF0B70-39BB-412C-BF45-2CE5E219F222}" dt="2026-06-18T17:15:33.648" v="455" actId="14100"/>
          <ac:spMkLst>
            <pc:docMk/>
            <pc:sldMk cId="1910429594" sldId="315"/>
            <ac:spMk id="10" creationId="{59F3097D-8859-D314-86D3-F5833907ABF6}"/>
          </ac:spMkLst>
        </pc:spChg>
        <pc:spChg chg="mod">
          <ac:chgData name="Obispo San Roman, Guillermo" userId="10a9f3ad-0032-4781-bc02-5c50724fab9b" providerId="ADAL" clId="{9ECF0B70-39BB-412C-BF45-2CE5E219F222}" dt="2026-06-18T16:54:04.632" v="135" actId="404"/>
          <ac:spMkLst>
            <pc:docMk/>
            <pc:sldMk cId="1910429594" sldId="315"/>
            <ac:spMk id="291" creationId="{975CA3D5-CDF9-34D6-4760-DA90FB99B422}"/>
          </ac:spMkLst>
        </pc:spChg>
        <pc:spChg chg="del mod">
          <ac:chgData name="Obispo San Roman, Guillermo" userId="10a9f3ad-0032-4781-bc02-5c50724fab9b" providerId="ADAL" clId="{9ECF0B70-39BB-412C-BF45-2CE5E219F222}" dt="2026-06-18T16:54:31.930" v="143" actId="478"/>
          <ac:spMkLst>
            <pc:docMk/>
            <pc:sldMk cId="1910429594" sldId="315"/>
            <ac:spMk id="292" creationId="{931230E7-1F5C-42F8-FA25-37EEC5B1E49F}"/>
          </ac:spMkLst>
        </pc:spChg>
        <pc:picChg chg="mod">
          <ac:chgData name="Obispo San Roman, Guillermo" userId="10a9f3ad-0032-4781-bc02-5c50724fab9b" providerId="ADAL" clId="{9ECF0B70-39BB-412C-BF45-2CE5E219F222}" dt="2026-06-18T16:54:56.283" v="149" actId="1076"/>
          <ac:picMkLst>
            <pc:docMk/>
            <pc:sldMk cId="1910429594" sldId="315"/>
            <ac:picMk id="2" creationId="{2ECCF3C6-CA9A-5544-1A78-7B9E0DF7561C}"/>
          </ac:picMkLst>
        </pc:picChg>
        <pc:picChg chg="mod">
          <ac:chgData name="Obispo San Roman, Guillermo" userId="10a9f3ad-0032-4781-bc02-5c50724fab9b" providerId="ADAL" clId="{9ECF0B70-39BB-412C-BF45-2CE5E219F222}" dt="2026-06-18T16:54:56.283" v="149" actId="1076"/>
          <ac:picMkLst>
            <pc:docMk/>
            <pc:sldMk cId="1910429594" sldId="315"/>
            <ac:picMk id="294" creationId="{6DD70305-C42B-C83C-C3EC-063491A7989E}"/>
          </ac:picMkLst>
        </pc:picChg>
      </pc:sldChg>
      <pc:sldChg chg="addSp delSp modSp mod modAnim modNotes">
        <pc:chgData name="Obispo San Roman, Guillermo" userId="10a9f3ad-0032-4781-bc02-5c50724fab9b" providerId="ADAL" clId="{9ECF0B70-39BB-412C-BF45-2CE5E219F222}" dt="2026-06-18T16:56:05.264" v="171" actId="14100"/>
        <pc:sldMkLst>
          <pc:docMk/>
          <pc:sldMk cId="2791280963" sldId="316"/>
        </pc:sldMkLst>
        <pc:spChg chg="add del mod">
          <ac:chgData name="Obispo San Roman, Guillermo" userId="10a9f3ad-0032-4781-bc02-5c50724fab9b" providerId="ADAL" clId="{9ECF0B70-39BB-412C-BF45-2CE5E219F222}" dt="2026-06-18T16:55:47.805" v="166" actId="478"/>
          <ac:spMkLst>
            <pc:docMk/>
            <pc:sldMk cId="2791280963" sldId="316"/>
            <ac:spMk id="3" creationId="{7738E98B-24C2-8E88-69EA-82B4501F69EC}"/>
          </ac:spMkLst>
        </pc:spChg>
        <pc:spChg chg="add mod">
          <ac:chgData name="Obispo San Roman, Guillermo" userId="10a9f3ad-0032-4781-bc02-5c50724fab9b" providerId="ADAL" clId="{9ECF0B70-39BB-412C-BF45-2CE5E219F222}" dt="2026-06-18T16:55:45.622" v="165"/>
          <ac:spMkLst>
            <pc:docMk/>
            <pc:sldMk cId="2791280963" sldId="316"/>
            <ac:spMk id="4" creationId="{4E62C64E-1087-E434-677C-DAEF7589D860}"/>
          </ac:spMkLst>
        </pc:spChg>
        <pc:spChg chg="add mod">
          <ac:chgData name="Obispo San Roman, Guillermo" userId="10a9f3ad-0032-4781-bc02-5c50724fab9b" providerId="ADAL" clId="{9ECF0B70-39BB-412C-BF45-2CE5E219F222}" dt="2026-06-18T16:55:51.565" v="168" actId="20577"/>
          <ac:spMkLst>
            <pc:docMk/>
            <pc:sldMk cId="2791280963" sldId="316"/>
            <ac:spMk id="5" creationId="{9450D047-1951-C245-CA65-A00C39C6B104}"/>
          </ac:spMkLst>
        </pc:spChg>
        <pc:spChg chg="mod">
          <ac:chgData name="Obispo San Roman, Guillermo" userId="10a9f3ad-0032-4781-bc02-5c50724fab9b" providerId="ADAL" clId="{9ECF0B70-39BB-412C-BF45-2CE5E219F222}" dt="2026-06-18T16:55:30.291" v="156" actId="404"/>
          <ac:spMkLst>
            <pc:docMk/>
            <pc:sldMk cId="2791280963" sldId="316"/>
            <ac:spMk id="7" creationId="{AAE49B46-6D9E-9A10-142E-AF4FFAF3B3DD}"/>
          </ac:spMkLst>
        </pc:spChg>
        <pc:spChg chg="mod">
          <ac:chgData name="Obispo San Roman, Guillermo" userId="10a9f3ad-0032-4781-bc02-5c50724fab9b" providerId="ADAL" clId="{9ECF0B70-39BB-412C-BF45-2CE5E219F222}" dt="2026-06-18T16:55:56.105" v="169" actId="14100"/>
          <ac:spMkLst>
            <pc:docMk/>
            <pc:sldMk cId="2791280963" sldId="316"/>
            <ac:spMk id="9" creationId="{4225B97D-9198-3FB2-F0EA-C14CBB57FC5B}"/>
          </ac:spMkLst>
        </pc:spChg>
        <pc:spChg chg="mod">
          <ac:chgData name="Obispo San Roman, Guillermo" userId="10a9f3ad-0032-4781-bc02-5c50724fab9b" providerId="ADAL" clId="{9ECF0B70-39BB-412C-BF45-2CE5E219F222}" dt="2026-06-18T16:56:05.264" v="171" actId="14100"/>
          <ac:spMkLst>
            <pc:docMk/>
            <pc:sldMk cId="2791280963" sldId="316"/>
            <ac:spMk id="10" creationId="{6BEE1E9B-AE4A-DB74-EDE6-9BDD3727AD7F}"/>
          </ac:spMkLst>
        </pc:spChg>
        <pc:spChg chg="mod">
          <ac:chgData name="Obispo San Roman, Guillermo" userId="10a9f3ad-0032-4781-bc02-5c50724fab9b" providerId="ADAL" clId="{9ECF0B70-39BB-412C-BF45-2CE5E219F222}" dt="2026-06-18T16:55:30.291" v="156" actId="404"/>
          <ac:spMkLst>
            <pc:docMk/>
            <pc:sldMk cId="2791280963" sldId="316"/>
            <ac:spMk id="291" creationId="{EE49AAAD-B91D-28F7-89BB-98EC8008A8DD}"/>
          </ac:spMkLst>
        </pc:spChg>
        <pc:spChg chg="del mod">
          <ac:chgData name="Obispo San Roman, Guillermo" userId="10a9f3ad-0032-4781-bc02-5c50724fab9b" providerId="ADAL" clId="{9ECF0B70-39BB-412C-BF45-2CE5E219F222}" dt="2026-06-18T16:55:44.467" v="163" actId="478"/>
          <ac:spMkLst>
            <pc:docMk/>
            <pc:sldMk cId="2791280963" sldId="316"/>
            <ac:spMk id="292" creationId="{F86A4FE1-F637-073C-48D7-086EFFE84C6B}"/>
          </ac:spMkLst>
        </pc:spChg>
        <pc:picChg chg="mod">
          <ac:chgData name="Obispo San Roman, Guillermo" userId="10a9f3ad-0032-4781-bc02-5c50724fab9b" providerId="ADAL" clId="{9ECF0B70-39BB-412C-BF45-2CE5E219F222}" dt="2026-06-18T16:55:30.291" v="156" actId="404"/>
          <ac:picMkLst>
            <pc:docMk/>
            <pc:sldMk cId="2791280963" sldId="316"/>
            <ac:picMk id="294" creationId="{2E5031D2-71AB-1B98-8EBD-A9D10195924B}"/>
          </ac:picMkLst>
        </pc:picChg>
      </pc:sldChg>
      <pc:sldChg chg="addSp delSp modSp mod modAnim modNotes">
        <pc:chgData name="Obispo San Roman, Guillermo" userId="10a9f3ad-0032-4781-bc02-5c50724fab9b" providerId="ADAL" clId="{9ECF0B70-39BB-412C-BF45-2CE5E219F222}" dt="2026-06-18T16:56:39.396" v="183" actId="14100"/>
        <pc:sldMkLst>
          <pc:docMk/>
          <pc:sldMk cId="355697134" sldId="317"/>
        </pc:sldMkLst>
        <pc:spChg chg="add del mod">
          <ac:chgData name="Obispo San Roman, Guillermo" userId="10a9f3ad-0032-4781-bc02-5c50724fab9b" providerId="ADAL" clId="{9ECF0B70-39BB-412C-BF45-2CE5E219F222}" dt="2026-06-18T16:56:15.796" v="174" actId="478"/>
          <ac:spMkLst>
            <pc:docMk/>
            <pc:sldMk cId="355697134" sldId="317"/>
            <ac:spMk id="3" creationId="{47CB3F32-53AF-19B4-19AD-9F4376DC7921}"/>
          </ac:spMkLst>
        </pc:spChg>
        <pc:spChg chg="add mod">
          <ac:chgData name="Obispo San Roman, Guillermo" userId="10a9f3ad-0032-4781-bc02-5c50724fab9b" providerId="ADAL" clId="{9ECF0B70-39BB-412C-BF45-2CE5E219F222}" dt="2026-06-18T16:56:17.145" v="175"/>
          <ac:spMkLst>
            <pc:docMk/>
            <pc:sldMk cId="355697134" sldId="317"/>
            <ac:spMk id="4" creationId="{222B07AE-030E-18AA-0968-22B00BAFA14A}"/>
          </ac:spMkLst>
        </pc:spChg>
        <pc:spChg chg="add mod">
          <ac:chgData name="Obispo San Roman, Guillermo" userId="10a9f3ad-0032-4781-bc02-5c50724fab9b" providerId="ADAL" clId="{9ECF0B70-39BB-412C-BF45-2CE5E219F222}" dt="2026-06-18T16:56:26.113" v="179" actId="20577"/>
          <ac:spMkLst>
            <pc:docMk/>
            <pc:sldMk cId="355697134" sldId="317"/>
            <ac:spMk id="5" creationId="{C109CAC0-2318-89BC-D7C8-ED464DAD402D}"/>
          </ac:spMkLst>
        </pc:spChg>
        <pc:spChg chg="mod">
          <ac:chgData name="Obispo San Roman, Guillermo" userId="10a9f3ad-0032-4781-bc02-5c50724fab9b" providerId="ADAL" clId="{9ECF0B70-39BB-412C-BF45-2CE5E219F222}" dt="2026-06-18T16:56:22.325" v="177" actId="404"/>
          <ac:spMkLst>
            <pc:docMk/>
            <pc:sldMk cId="355697134" sldId="317"/>
            <ac:spMk id="7" creationId="{22D466C6-21E6-23C3-13B6-1CA2580BE779}"/>
          </ac:spMkLst>
        </pc:spChg>
        <pc:spChg chg="mod">
          <ac:chgData name="Obispo San Roman, Guillermo" userId="10a9f3ad-0032-4781-bc02-5c50724fab9b" providerId="ADAL" clId="{9ECF0B70-39BB-412C-BF45-2CE5E219F222}" dt="2026-06-18T16:56:30.332" v="180" actId="14100"/>
          <ac:spMkLst>
            <pc:docMk/>
            <pc:sldMk cId="355697134" sldId="317"/>
            <ac:spMk id="9" creationId="{6C4CA582-F59A-A4C8-EDC8-6641E9EA0E9F}"/>
          </ac:spMkLst>
        </pc:spChg>
        <pc:spChg chg="mod">
          <ac:chgData name="Obispo San Roman, Guillermo" userId="10a9f3ad-0032-4781-bc02-5c50724fab9b" providerId="ADAL" clId="{9ECF0B70-39BB-412C-BF45-2CE5E219F222}" dt="2026-06-18T16:56:39.396" v="183" actId="14100"/>
          <ac:spMkLst>
            <pc:docMk/>
            <pc:sldMk cId="355697134" sldId="317"/>
            <ac:spMk id="10" creationId="{F38BCC28-38B3-EA70-9748-69815F7A6BAB}"/>
          </ac:spMkLst>
        </pc:spChg>
        <pc:spChg chg="mod">
          <ac:chgData name="Obispo San Roman, Guillermo" userId="10a9f3ad-0032-4781-bc02-5c50724fab9b" providerId="ADAL" clId="{9ECF0B70-39BB-412C-BF45-2CE5E219F222}" dt="2026-06-18T16:56:22.325" v="177" actId="404"/>
          <ac:spMkLst>
            <pc:docMk/>
            <pc:sldMk cId="355697134" sldId="317"/>
            <ac:spMk id="291" creationId="{9F1C54D2-02F8-0D33-E291-6075BCA28103}"/>
          </ac:spMkLst>
        </pc:spChg>
        <pc:spChg chg="del mod">
          <ac:chgData name="Obispo San Roman, Guillermo" userId="10a9f3ad-0032-4781-bc02-5c50724fab9b" providerId="ADAL" clId="{9ECF0B70-39BB-412C-BF45-2CE5E219F222}" dt="2026-06-18T16:56:14.319" v="173" actId="478"/>
          <ac:spMkLst>
            <pc:docMk/>
            <pc:sldMk cId="355697134" sldId="317"/>
            <ac:spMk id="292" creationId="{43B9413D-7428-B137-4026-B3A6106AEA1C}"/>
          </ac:spMkLst>
        </pc:spChg>
        <pc:picChg chg="mod">
          <ac:chgData name="Obispo San Roman, Guillermo" userId="10a9f3ad-0032-4781-bc02-5c50724fab9b" providerId="ADAL" clId="{9ECF0B70-39BB-412C-BF45-2CE5E219F222}" dt="2026-06-18T16:56:22.325" v="177" actId="404"/>
          <ac:picMkLst>
            <pc:docMk/>
            <pc:sldMk cId="355697134" sldId="317"/>
            <ac:picMk id="294" creationId="{48031916-BADE-8E04-2942-92A890918ACA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3360824763" sldId="318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3360824763" sldId="318"/>
            <ac:spMk id="402" creationId="{D0B532AE-7185-DC41-44AD-5C38167951A2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3360824763" sldId="318"/>
            <ac:picMk id="401" creationId="{05B6D4CE-8B0A-D833-D23D-0590D3D42003}"/>
          </ac:picMkLst>
        </pc:picChg>
      </pc:sldChg>
      <pc:sldChg chg="modSp mod modAnim modNotes">
        <pc:chgData name="Obispo San Roman, Guillermo" userId="10a9f3ad-0032-4781-bc02-5c50724fab9b" providerId="ADAL" clId="{9ECF0B70-39BB-412C-BF45-2CE5E219F222}" dt="2026-06-18T16:58:22.697" v="206" actId="14100"/>
        <pc:sldMkLst>
          <pc:docMk/>
          <pc:sldMk cId="3667242034" sldId="319"/>
        </pc:sldMkLst>
        <pc:spChg chg="mod">
          <ac:chgData name="Obispo San Roman, Guillermo" userId="10a9f3ad-0032-4781-bc02-5c50724fab9b" providerId="ADAL" clId="{9ECF0B70-39BB-412C-BF45-2CE5E219F222}" dt="2026-06-18T16:58:22.697" v="206" actId="14100"/>
          <ac:spMkLst>
            <pc:docMk/>
            <pc:sldMk cId="3667242034" sldId="319"/>
            <ac:spMk id="15" creationId="{5C220BC5-6890-9396-B2D0-1C032EC37B39}"/>
          </ac:spMkLst>
        </pc:spChg>
        <pc:spChg chg="mod">
          <ac:chgData name="Obispo San Roman, Guillermo" userId="10a9f3ad-0032-4781-bc02-5c50724fab9b" providerId="ADAL" clId="{9ECF0B70-39BB-412C-BF45-2CE5E219F222}" dt="2026-06-18T16:57:13.047" v="192" actId="404"/>
          <ac:spMkLst>
            <pc:docMk/>
            <pc:sldMk cId="3667242034" sldId="319"/>
            <ac:spMk id="16" creationId="{E7EE6547-7C93-5537-F0DB-BCCD6CD3763B}"/>
          </ac:spMkLst>
        </pc:spChg>
        <pc:spChg chg="mod">
          <ac:chgData name="Obispo San Roman, Guillermo" userId="10a9f3ad-0032-4781-bc02-5c50724fab9b" providerId="ADAL" clId="{9ECF0B70-39BB-412C-BF45-2CE5E219F222}" dt="2026-06-18T16:57:18.346" v="193" actId="14100"/>
          <ac:spMkLst>
            <pc:docMk/>
            <pc:sldMk cId="3667242034" sldId="319"/>
            <ac:spMk id="17" creationId="{DEDE47C0-BE49-216B-BB88-8C63861068AD}"/>
          </ac:spMkLst>
        </pc:spChg>
        <pc:spChg chg="mod">
          <ac:chgData name="Obispo San Roman, Guillermo" userId="10a9f3ad-0032-4781-bc02-5c50724fab9b" providerId="ADAL" clId="{9ECF0B70-39BB-412C-BF45-2CE5E219F222}" dt="2026-06-18T16:57:13.047" v="192" actId="404"/>
          <ac:spMkLst>
            <pc:docMk/>
            <pc:sldMk cId="3667242034" sldId="319"/>
            <ac:spMk id="292" creationId="{1FDA32AA-C7E6-4293-F12B-C1627A46CD52}"/>
          </ac:spMkLst>
        </pc:spChg>
        <pc:picChg chg="mod">
          <ac:chgData name="Obispo San Roman, Guillermo" userId="10a9f3ad-0032-4781-bc02-5c50724fab9b" providerId="ADAL" clId="{9ECF0B70-39BB-412C-BF45-2CE5E219F222}" dt="2026-06-18T16:58:19.229" v="205" actId="1076"/>
          <ac:picMkLst>
            <pc:docMk/>
            <pc:sldMk cId="3667242034" sldId="319"/>
            <ac:picMk id="18" creationId="{0F108E64-A0C2-B23C-376D-4187AC62D4D6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254893048" sldId="320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4893048" sldId="320"/>
            <ac:spMk id="466" creationId="{C60F2B47-4981-1946-BB3A-F0DE62BC485C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4893048" sldId="320"/>
            <ac:spMk id="467" creationId="{ECAE2757-3AA9-3CB7-46DB-6844C2DFAC2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4893048" sldId="320"/>
            <ac:spMk id="468" creationId="{288D7AF8-5C79-2AC7-49D7-8923E79398B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4893048" sldId="320"/>
            <ac:spMk id="469" creationId="{3540692F-AF5A-86CC-C85A-4F7DC82A5FB3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4893048" sldId="320"/>
            <ac:spMk id="471" creationId="{262D0AD8-A2B4-5525-A347-842F0BE958D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4893048" sldId="320"/>
            <ac:spMk id="472" creationId="{46333114-4C13-EC68-A3D2-7ADFDC10CF08}"/>
          </ac:spMkLst>
        </pc:spChg>
        <pc:grpChg chg="mod">
          <ac:chgData name="Obispo San Roman, Guillermo" userId="10a9f3ad-0032-4781-bc02-5c50724fab9b" providerId="ADAL" clId="{9ECF0B70-39BB-412C-BF45-2CE5E219F222}" dt="2026-06-18T16:45:34.498" v="4"/>
          <ac:grpSpMkLst>
            <pc:docMk/>
            <pc:sldMk cId="254893048" sldId="320"/>
            <ac:grpSpMk id="465" creationId="{0870C934-A7E4-7936-EE57-59C4D9DFD075}"/>
          </ac:grpSpMkLst>
        </pc:gr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254893048" sldId="320"/>
            <ac:picMk id="470" creationId="{50A9F403-65BE-9AFC-E282-5C1D0BA56A82}"/>
          </ac:picMkLst>
        </pc:picChg>
      </pc:sldChg>
      <pc:sldChg chg="modSp del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495791418" sldId="321"/>
        </pc:sld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95791418" sldId="321"/>
            <ac:spMk id="500" creationId="{9E0C2A9F-6192-0A49-2996-C1A8AEC62177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95791418" sldId="321"/>
            <ac:spMk id="506" creationId="{0F0ACCFB-5A13-D5AB-54D4-BACA262AF00A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95791418" sldId="321"/>
            <ac:spMk id="507" creationId="{C8270B77-8383-D4C5-CFB1-7FC02371E87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95791418" sldId="321"/>
            <ac:spMk id="509" creationId="{A504A105-4A25-9AE0-DD0B-07E153DB709F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95791418" sldId="321"/>
            <ac:spMk id="510" creationId="{4A775C63-DAE9-EB41-6095-1EF60882DBC5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95791418" sldId="321"/>
            <ac:spMk id="513" creationId="{9C30CA9A-F228-EDC2-299D-03AADD624506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95791418" sldId="321"/>
            <ac:spMk id="533" creationId="{7DDE7585-40AC-9984-1FF8-4883664B6974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95791418" sldId="321"/>
            <ac:spMk id="535" creationId="{9928EFB0-EA38-A7B6-8D3C-C61DE9C0035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95791418" sldId="321"/>
            <ac:spMk id="538" creationId="{AC701626-C724-4D45-D80B-6AB9EDB6AE05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95791418" sldId="321"/>
            <ac:spMk id="550" creationId="{5265D82E-D65D-613E-890E-0CE87CC5E01B}"/>
          </ac:spMkLst>
        </pc:spChg>
      </pc:sldChg>
      <pc:sldChg chg="addSp delSp modSp mod modAnim modNotes">
        <pc:chgData name="Obispo San Roman, Guillermo" userId="10a9f3ad-0032-4781-bc02-5c50724fab9b" providerId="ADAL" clId="{9ECF0B70-39BB-412C-BF45-2CE5E219F222}" dt="2026-06-18T17:19:43.246" v="462"/>
        <pc:sldMkLst>
          <pc:docMk/>
          <pc:sldMk cId="1806629010" sldId="322"/>
        </pc:sldMkLst>
        <pc:spChg chg="mod">
          <ac:chgData name="Obispo San Roman, Guillermo" userId="10a9f3ad-0032-4781-bc02-5c50724fab9b" providerId="ADAL" clId="{9ECF0B70-39BB-412C-BF45-2CE5E219F222}" dt="2026-06-18T16:59:37.193" v="230" actId="14100"/>
          <ac:spMkLst>
            <pc:docMk/>
            <pc:sldMk cId="1806629010" sldId="322"/>
            <ac:spMk id="4" creationId="{2ED0B1A6-A770-56F8-D6A5-64679BB608C7}"/>
          </ac:spMkLst>
        </pc:spChg>
        <pc:spChg chg="mod">
          <ac:chgData name="Obispo San Roman, Guillermo" userId="10a9f3ad-0032-4781-bc02-5c50724fab9b" providerId="ADAL" clId="{9ECF0B70-39BB-412C-BF45-2CE5E219F222}" dt="2026-06-18T16:59:54.809" v="235"/>
          <ac:spMkLst>
            <pc:docMk/>
            <pc:sldMk cId="1806629010" sldId="322"/>
            <ac:spMk id="20" creationId="{BDF15EFB-C970-0207-64EF-666E7AC7DD08}"/>
          </ac:spMkLst>
        </pc:spChg>
        <pc:spChg chg="mod">
          <ac:chgData name="Obispo San Roman, Guillermo" userId="10a9f3ad-0032-4781-bc02-5c50724fab9b" providerId="ADAL" clId="{9ECF0B70-39BB-412C-BF45-2CE5E219F222}" dt="2026-06-18T16:59:54.809" v="235"/>
          <ac:spMkLst>
            <pc:docMk/>
            <pc:sldMk cId="1806629010" sldId="322"/>
            <ac:spMk id="21" creationId="{35EC7BBE-2A5B-07C8-86DA-F91D37E1393D}"/>
          </ac:spMkLst>
        </pc:spChg>
        <pc:spChg chg="mod">
          <ac:chgData name="Obispo San Roman, Guillermo" userId="10a9f3ad-0032-4781-bc02-5c50724fab9b" providerId="ADAL" clId="{9ECF0B70-39BB-412C-BF45-2CE5E219F222}" dt="2026-06-18T16:59:54.809" v="235"/>
          <ac:spMkLst>
            <pc:docMk/>
            <pc:sldMk cId="1806629010" sldId="322"/>
            <ac:spMk id="23" creationId="{5AB02C39-91C2-FBAB-9A09-D160CE75327B}"/>
          </ac:spMkLst>
        </pc:spChg>
        <pc:spChg chg="mod">
          <ac:chgData name="Obispo San Roman, Guillermo" userId="10a9f3ad-0032-4781-bc02-5c50724fab9b" providerId="ADAL" clId="{9ECF0B70-39BB-412C-BF45-2CE5E219F222}" dt="2026-06-18T16:59:54.809" v="235"/>
          <ac:spMkLst>
            <pc:docMk/>
            <pc:sldMk cId="1806629010" sldId="322"/>
            <ac:spMk id="25" creationId="{6C51E5EA-9DCB-17C2-BDB0-937695881393}"/>
          </ac:spMkLst>
        </pc:spChg>
        <pc:spChg chg="mod">
          <ac:chgData name="Obispo San Roman, Guillermo" userId="10a9f3ad-0032-4781-bc02-5c50724fab9b" providerId="ADAL" clId="{9ECF0B70-39BB-412C-BF45-2CE5E219F222}" dt="2026-06-18T16:59:54.809" v="235"/>
          <ac:spMkLst>
            <pc:docMk/>
            <pc:sldMk cId="1806629010" sldId="322"/>
            <ac:spMk id="33" creationId="{E823C339-A246-D299-DBB5-4AE077A1BF7A}"/>
          </ac:spMkLst>
        </pc:spChg>
        <pc:spChg chg="mod">
          <ac:chgData name="Obispo San Roman, Guillermo" userId="10a9f3ad-0032-4781-bc02-5c50724fab9b" providerId="ADAL" clId="{9ECF0B70-39BB-412C-BF45-2CE5E219F222}" dt="2026-06-18T16:59:54.809" v="235"/>
          <ac:spMkLst>
            <pc:docMk/>
            <pc:sldMk cId="1806629010" sldId="322"/>
            <ac:spMk id="38" creationId="{71F2DD86-F182-2453-D366-F72CFDE17A00}"/>
          </ac:spMkLst>
        </pc:spChg>
        <pc:spChg chg="mod">
          <ac:chgData name="Obispo San Roman, Guillermo" userId="10a9f3ad-0032-4781-bc02-5c50724fab9b" providerId="ADAL" clId="{9ECF0B70-39BB-412C-BF45-2CE5E219F222}" dt="2026-06-18T16:59:54.809" v="235"/>
          <ac:spMkLst>
            <pc:docMk/>
            <pc:sldMk cId="1806629010" sldId="322"/>
            <ac:spMk id="45" creationId="{46D37643-296E-CADD-6FFA-0B118C3C5404}"/>
          </ac:spMkLst>
        </pc:spChg>
        <pc:spChg chg="mod">
          <ac:chgData name="Obispo San Roman, Guillermo" userId="10a9f3ad-0032-4781-bc02-5c50724fab9b" providerId="ADAL" clId="{9ECF0B70-39BB-412C-BF45-2CE5E219F222}" dt="2026-06-18T16:59:54.809" v="235"/>
          <ac:spMkLst>
            <pc:docMk/>
            <pc:sldMk cId="1806629010" sldId="322"/>
            <ac:spMk id="47" creationId="{A3480781-AFAA-EC83-302B-A819891D68A0}"/>
          </ac:spMkLst>
        </pc:spChg>
        <pc:spChg chg="mod">
          <ac:chgData name="Obispo San Roman, Guillermo" userId="10a9f3ad-0032-4781-bc02-5c50724fab9b" providerId="ADAL" clId="{9ECF0B70-39BB-412C-BF45-2CE5E219F222}" dt="2026-06-18T16:59:54.809" v="235"/>
          <ac:spMkLst>
            <pc:docMk/>
            <pc:sldMk cId="1806629010" sldId="322"/>
            <ac:spMk id="50" creationId="{25A6FE23-3D5C-D743-A67D-08CF9FE73B9F}"/>
          </ac:spMkLst>
        </pc:spChg>
        <pc:spChg chg="mod">
          <ac:chgData name="Obispo San Roman, Guillermo" userId="10a9f3ad-0032-4781-bc02-5c50724fab9b" providerId="ADAL" clId="{9ECF0B70-39BB-412C-BF45-2CE5E219F222}" dt="2026-06-18T16:59:54.809" v="235"/>
          <ac:spMkLst>
            <pc:docMk/>
            <pc:sldMk cId="1806629010" sldId="322"/>
            <ac:spMk id="52" creationId="{8488C239-B8AA-B432-E5E1-CB537C849377}"/>
          </ac:spMkLst>
        </pc:spChg>
        <pc:spChg chg="mod">
          <ac:chgData name="Obispo San Roman, Guillermo" userId="10a9f3ad-0032-4781-bc02-5c50724fab9b" providerId="ADAL" clId="{9ECF0B70-39BB-412C-BF45-2CE5E219F222}" dt="2026-06-18T16:59:34.293" v="229" actId="14100"/>
          <ac:spMkLst>
            <pc:docMk/>
            <pc:sldMk cId="1806629010" sldId="322"/>
            <ac:spMk id="500" creationId="{78334B45-652E-E01D-D65F-0E912F0C321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806629010" sldId="322"/>
            <ac:spMk id="505" creationId="{4768684F-7CF1-6849-128F-1C84161C1FA7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806629010" sldId="322"/>
            <ac:spMk id="506" creationId="{37A91ECA-B242-19C8-1D12-7C2337E2D84F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806629010" sldId="322"/>
            <ac:spMk id="507" creationId="{B94CCAAF-EA4B-2033-AAFB-156E54CC154F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806629010" sldId="322"/>
            <ac:spMk id="513" creationId="{89F38B7D-75D5-C958-46DA-1410082A65EA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806629010" sldId="322"/>
            <ac:spMk id="530" creationId="{9FFA30CD-85C3-70C0-6913-532A89EFFAFC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806629010" sldId="322"/>
            <ac:spMk id="531" creationId="{1F08EC63-0C68-25DF-3AC4-F5CA98A50D2C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806629010" sldId="322"/>
            <ac:spMk id="543" creationId="{65549308-109C-DE75-096C-26947FFFF5EF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806629010" sldId="322"/>
            <ac:spMk id="544" creationId="{70CD0D14-819A-C752-EA7B-D95C07D91DA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806629010" sldId="322"/>
            <ac:spMk id="547" creationId="{9EB10292-0D04-F1ED-1860-00E4CA5A7816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806629010" sldId="322"/>
            <ac:spMk id="551" creationId="{00379188-698A-3C04-822F-A649E87F0B83}"/>
          </ac:spMkLst>
        </pc:spChg>
        <pc:grpChg chg="del mod">
          <ac:chgData name="Obispo San Roman, Guillermo" userId="10a9f3ad-0032-4781-bc02-5c50724fab9b" providerId="ADAL" clId="{9ECF0B70-39BB-412C-BF45-2CE5E219F222}" dt="2026-06-18T16:59:45.259" v="232" actId="478"/>
          <ac:grpSpMkLst>
            <pc:docMk/>
            <pc:sldMk cId="1806629010" sldId="322"/>
            <ac:grpSpMk id="501" creationId="{C9AED914-48C2-FE76-4268-EC7CCCE65640}"/>
          </ac:grpSpMkLst>
        </pc:grpChg>
        <pc:picChg chg="mod">
          <ac:chgData name="Obispo San Roman, Guillermo" userId="10a9f3ad-0032-4781-bc02-5c50724fab9b" providerId="ADAL" clId="{9ECF0B70-39BB-412C-BF45-2CE5E219F222}" dt="2026-06-18T17:00:11.941" v="239" actId="1076"/>
          <ac:picMkLst>
            <pc:docMk/>
            <pc:sldMk cId="1806629010" sldId="322"/>
            <ac:picMk id="2050" creationId="{502B51E4-04C9-0A6D-1CBC-3E0CCAF42D05}"/>
          </ac:picMkLst>
        </pc:picChg>
      </pc:sldChg>
      <pc:sldChg chg="addSp delSp modSp mod modAnim modNotes">
        <pc:chgData name="Obispo San Roman, Guillermo" userId="10a9f3ad-0032-4781-bc02-5c50724fab9b" providerId="ADAL" clId="{9ECF0B70-39BB-412C-BF45-2CE5E219F222}" dt="2026-06-18T17:20:02.759" v="463"/>
        <pc:sldMkLst>
          <pc:docMk/>
          <pc:sldMk cId="3365661186" sldId="323"/>
        </pc:sldMkLst>
        <pc:spChg chg="mod">
          <ac:chgData name="Obispo San Roman, Guillermo" userId="10a9f3ad-0032-4781-bc02-5c50724fab9b" providerId="ADAL" clId="{9ECF0B70-39BB-412C-BF45-2CE5E219F222}" dt="2026-06-18T17:00:30.947" v="247"/>
          <ac:spMkLst>
            <pc:docMk/>
            <pc:sldMk cId="3365661186" sldId="323"/>
            <ac:spMk id="3" creationId="{9BF7EEC0-F17C-5F19-E2AD-6A53A6BD9A57}"/>
          </ac:spMkLst>
        </pc:spChg>
        <pc:spChg chg="mod">
          <ac:chgData name="Obispo San Roman, Guillermo" userId="10a9f3ad-0032-4781-bc02-5c50724fab9b" providerId="ADAL" clId="{9ECF0B70-39BB-412C-BF45-2CE5E219F222}" dt="2026-06-18T17:00:27.428" v="244" actId="14100"/>
          <ac:spMkLst>
            <pc:docMk/>
            <pc:sldMk cId="3365661186" sldId="323"/>
            <ac:spMk id="4" creationId="{2EFF9AB3-7976-81D8-46C1-E07BDE5D6F62}"/>
          </ac:spMkLst>
        </pc:spChg>
        <pc:spChg chg="mod">
          <ac:chgData name="Obispo San Roman, Guillermo" userId="10a9f3ad-0032-4781-bc02-5c50724fab9b" providerId="ADAL" clId="{9ECF0B70-39BB-412C-BF45-2CE5E219F222}" dt="2026-06-18T17:00:30.947" v="247"/>
          <ac:spMkLst>
            <pc:docMk/>
            <pc:sldMk cId="3365661186" sldId="323"/>
            <ac:spMk id="7" creationId="{F4AF4E5D-9B20-AD22-51E3-21810C4C5A20}"/>
          </ac:spMkLst>
        </pc:spChg>
        <pc:spChg chg="mod">
          <ac:chgData name="Obispo San Roman, Guillermo" userId="10a9f3ad-0032-4781-bc02-5c50724fab9b" providerId="ADAL" clId="{9ECF0B70-39BB-412C-BF45-2CE5E219F222}" dt="2026-06-18T17:00:30.947" v="247"/>
          <ac:spMkLst>
            <pc:docMk/>
            <pc:sldMk cId="3365661186" sldId="323"/>
            <ac:spMk id="14" creationId="{13E53238-66DB-3E72-8611-CCDB6F945689}"/>
          </ac:spMkLst>
        </pc:spChg>
        <pc:spChg chg="mod">
          <ac:chgData name="Obispo San Roman, Guillermo" userId="10a9f3ad-0032-4781-bc02-5c50724fab9b" providerId="ADAL" clId="{9ECF0B70-39BB-412C-BF45-2CE5E219F222}" dt="2026-06-18T17:00:30.947" v="247"/>
          <ac:spMkLst>
            <pc:docMk/>
            <pc:sldMk cId="3365661186" sldId="323"/>
            <ac:spMk id="16" creationId="{3147C419-A836-B40C-BABB-A0FBA57AE502}"/>
          </ac:spMkLst>
        </pc:spChg>
        <pc:spChg chg="mod">
          <ac:chgData name="Obispo San Roman, Guillermo" userId="10a9f3ad-0032-4781-bc02-5c50724fab9b" providerId="ADAL" clId="{9ECF0B70-39BB-412C-BF45-2CE5E219F222}" dt="2026-06-18T17:00:30.947" v="247"/>
          <ac:spMkLst>
            <pc:docMk/>
            <pc:sldMk cId="3365661186" sldId="323"/>
            <ac:spMk id="20" creationId="{4706A3CB-353D-C558-72A1-03CDC91B345F}"/>
          </ac:spMkLst>
        </pc:spChg>
        <pc:spChg chg="mod">
          <ac:chgData name="Obispo San Roman, Guillermo" userId="10a9f3ad-0032-4781-bc02-5c50724fab9b" providerId="ADAL" clId="{9ECF0B70-39BB-412C-BF45-2CE5E219F222}" dt="2026-06-18T17:00:30.947" v="247"/>
          <ac:spMkLst>
            <pc:docMk/>
            <pc:sldMk cId="3365661186" sldId="323"/>
            <ac:spMk id="23" creationId="{CEAF57FF-77C1-F679-CC64-5540E5E7A389}"/>
          </ac:spMkLst>
        </pc:spChg>
        <pc:spChg chg="mod">
          <ac:chgData name="Obispo San Roman, Guillermo" userId="10a9f3ad-0032-4781-bc02-5c50724fab9b" providerId="ADAL" clId="{9ECF0B70-39BB-412C-BF45-2CE5E219F222}" dt="2026-06-18T17:00:30.947" v="247"/>
          <ac:spMkLst>
            <pc:docMk/>
            <pc:sldMk cId="3365661186" sldId="323"/>
            <ac:spMk id="37" creationId="{20126DAF-8D42-91F1-4FB6-5A86F043F8B1}"/>
          </ac:spMkLst>
        </pc:spChg>
        <pc:spChg chg="mod">
          <ac:chgData name="Obispo San Roman, Guillermo" userId="10a9f3ad-0032-4781-bc02-5c50724fab9b" providerId="ADAL" clId="{9ECF0B70-39BB-412C-BF45-2CE5E219F222}" dt="2026-06-18T17:00:30.947" v="247"/>
          <ac:spMkLst>
            <pc:docMk/>
            <pc:sldMk cId="3365661186" sldId="323"/>
            <ac:spMk id="51" creationId="{6B9B09A2-8D2B-3342-8B44-7BC8E775FE5C}"/>
          </ac:spMkLst>
        </pc:spChg>
        <pc:spChg chg="mod">
          <ac:chgData name="Obispo San Roman, Guillermo" userId="10a9f3ad-0032-4781-bc02-5c50724fab9b" providerId="ADAL" clId="{9ECF0B70-39BB-412C-BF45-2CE5E219F222}" dt="2026-06-18T17:00:30.947" v="247"/>
          <ac:spMkLst>
            <pc:docMk/>
            <pc:sldMk cId="3365661186" sldId="323"/>
            <ac:spMk id="53" creationId="{AD10253C-0BF1-852A-207D-B8373D0081BE}"/>
          </ac:spMkLst>
        </pc:spChg>
        <pc:spChg chg="mod">
          <ac:chgData name="Obispo San Roman, Guillermo" userId="10a9f3ad-0032-4781-bc02-5c50724fab9b" providerId="ADAL" clId="{9ECF0B70-39BB-412C-BF45-2CE5E219F222}" dt="2026-06-18T17:00:30.947" v="247"/>
          <ac:spMkLst>
            <pc:docMk/>
            <pc:sldMk cId="3365661186" sldId="323"/>
            <ac:spMk id="54" creationId="{6AECCDC3-A7A5-4B24-F1C6-ECD93D584221}"/>
          </ac:spMkLst>
        </pc:spChg>
        <pc:spChg chg="mod">
          <ac:chgData name="Obispo San Roman, Guillermo" userId="10a9f3ad-0032-4781-bc02-5c50724fab9b" providerId="ADAL" clId="{9ECF0B70-39BB-412C-BF45-2CE5E219F222}" dt="2026-06-18T17:00:22.852" v="243" actId="14100"/>
          <ac:spMkLst>
            <pc:docMk/>
            <pc:sldMk cId="3365661186" sldId="323"/>
            <ac:spMk id="500" creationId="{63F0827A-75DA-A01B-1A60-48CE2894DC19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3365661186" sldId="323"/>
            <ac:spMk id="505" creationId="{AFA7AFB8-C8E9-B90D-EF99-8620E61184A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3365661186" sldId="323"/>
            <ac:spMk id="509" creationId="{579E2DF4-2ABE-F349-2022-78E98D07F5E6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3365661186" sldId="323"/>
            <ac:spMk id="510" creationId="{39104FE9-E210-D219-68E7-5577B59C2C4D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3365661186" sldId="323"/>
            <ac:spMk id="511" creationId="{98F4D09B-D874-2E5B-A791-48BA8EBDC94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3365661186" sldId="323"/>
            <ac:spMk id="512" creationId="{B8CD949E-7CCA-425D-C831-5EFD48E6315C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3365661186" sldId="323"/>
            <ac:spMk id="519" creationId="{0D6D88AA-94E3-5D69-D04A-F086EBF16C81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3365661186" sldId="323"/>
            <ac:spMk id="528" creationId="{35BA9D1C-F773-1CE5-BA9C-CB570027980B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3365661186" sldId="323"/>
            <ac:spMk id="537" creationId="{8A4CF6FB-39F5-2292-3259-75CB135BAA0E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3365661186" sldId="323"/>
            <ac:spMk id="545" creationId="{36EA2A0D-62BA-62DD-0E46-D62FEAACD417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3365661186" sldId="323"/>
            <ac:spMk id="548" creationId="{2F3B0A8F-8F2B-DC37-58B8-063A9E561596}"/>
          </ac:spMkLst>
        </pc:spChg>
        <pc:grpChg chg="del mod">
          <ac:chgData name="Obispo San Roman, Guillermo" userId="10a9f3ad-0032-4781-bc02-5c50724fab9b" providerId="ADAL" clId="{9ECF0B70-39BB-412C-BF45-2CE5E219F222}" dt="2026-06-18T17:00:30.439" v="246" actId="478"/>
          <ac:grpSpMkLst>
            <pc:docMk/>
            <pc:sldMk cId="3365661186" sldId="323"/>
            <ac:grpSpMk id="501" creationId="{3BAFEA5F-3750-ADDA-347F-A6DA0D0B99F5}"/>
          </ac:grpSpMkLst>
        </pc:grpChg>
        <pc:picChg chg="mod">
          <ac:chgData name="Obispo San Roman, Guillermo" userId="10a9f3ad-0032-4781-bc02-5c50724fab9b" providerId="ADAL" clId="{9ECF0B70-39BB-412C-BF45-2CE5E219F222}" dt="2026-06-18T17:00:53.928" v="254" actId="1076"/>
          <ac:picMkLst>
            <pc:docMk/>
            <pc:sldMk cId="3365661186" sldId="323"/>
            <ac:picMk id="2050" creationId="{7EE6641C-FE49-FCD6-4962-138738CFA950}"/>
          </ac:picMkLst>
        </pc:picChg>
      </pc:sldChg>
      <pc:sldChg chg="addSp delSp modSp mod modAnim modNotes">
        <pc:chgData name="Obispo San Roman, Guillermo" userId="10a9f3ad-0032-4781-bc02-5c50724fab9b" providerId="ADAL" clId="{9ECF0B70-39BB-412C-BF45-2CE5E219F222}" dt="2026-06-18T17:20:27.337" v="468"/>
        <pc:sldMkLst>
          <pc:docMk/>
          <pc:sldMk cId="2514313923" sldId="324"/>
        </pc:sldMkLst>
        <pc:spChg chg="mod">
          <ac:chgData name="Obispo San Roman, Guillermo" userId="10a9f3ad-0032-4781-bc02-5c50724fab9b" providerId="ADAL" clId="{9ECF0B70-39BB-412C-BF45-2CE5E219F222}" dt="2026-06-18T17:01:13.077" v="259" actId="14100"/>
          <ac:spMkLst>
            <pc:docMk/>
            <pc:sldMk cId="2514313923" sldId="324"/>
            <ac:spMk id="4" creationId="{83482F35-043F-DCA1-F3F7-0E5D8A3D3D25}"/>
          </ac:spMkLst>
        </pc:spChg>
        <pc:spChg chg="mod">
          <ac:chgData name="Obispo San Roman, Guillermo" userId="10a9f3ad-0032-4781-bc02-5c50724fab9b" providerId="ADAL" clId="{9ECF0B70-39BB-412C-BF45-2CE5E219F222}" dt="2026-06-18T17:01:17.085" v="262"/>
          <ac:spMkLst>
            <pc:docMk/>
            <pc:sldMk cId="2514313923" sldId="324"/>
            <ac:spMk id="20" creationId="{EA050D9A-F31E-5E4C-44FA-035D1ED37396}"/>
          </ac:spMkLst>
        </pc:spChg>
        <pc:spChg chg="mod">
          <ac:chgData name="Obispo San Roman, Guillermo" userId="10a9f3ad-0032-4781-bc02-5c50724fab9b" providerId="ADAL" clId="{9ECF0B70-39BB-412C-BF45-2CE5E219F222}" dt="2026-06-18T17:01:17.085" v="262"/>
          <ac:spMkLst>
            <pc:docMk/>
            <pc:sldMk cId="2514313923" sldId="324"/>
            <ac:spMk id="23" creationId="{74EBBC66-EF79-3B81-CD72-5F59860CF746}"/>
          </ac:spMkLst>
        </pc:spChg>
        <pc:spChg chg="mod">
          <ac:chgData name="Obispo San Roman, Guillermo" userId="10a9f3ad-0032-4781-bc02-5c50724fab9b" providerId="ADAL" clId="{9ECF0B70-39BB-412C-BF45-2CE5E219F222}" dt="2026-06-18T17:01:17.085" v="262"/>
          <ac:spMkLst>
            <pc:docMk/>
            <pc:sldMk cId="2514313923" sldId="324"/>
            <ac:spMk id="27" creationId="{5245F78E-3367-E631-1E29-D9D02FBF7AB8}"/>
          </ac:spMkLst>
        </pc:spChg>
        <pc:spChg chg="mod">
          <ac:chgData name="Obispo San Roman, Guillermo" userId="10a9f3ad-0032-4781-bc02-5c50724fab9b" providerId="ADAL" clId="{9ECF0B70-39BB-412C-BF45-2CE5E219F222}" dt="2026-06-18T17:01:17.085" v="262"/>
          <ac:spMkLst>
            <pc:docMk/>
            <pc:sldMk cId="2514313923" sldId="324"/>
            <ac:spMk id="28" creationId="{E7904A9C-FCD5-EB7F-9F2E-1B122C82A2AB}"/>
          </ac:spMkLst>
        </pc:spChg>
        <pc:spChg chg="mod">
          <ac:chgData name="Obispo San Roman, Guillermo" userId="10a9f3ad-0032-4781-bc02-5c50724fab9b" providerId="ADAL" clId="{9ECF0B70-39BB-412C-BF45-2CE5E219F222}" dt="2026-06-18T17:01:17.085" v="262"/>
          <ac:spMkLst>
            <pc:docMk/>
            <pc:sldMk cId="2514313923" sldId="324"/>
            <ac:spMk id="35" creationId="{80BFD7D1-D52A-8E32-4195-0EFCB8C1B703}"/>
          </ac:spMkLst>
        </pc:spChg>
        <pc:spChg chg="mod">
          <ac:chgData name="Obispo San Roman, Guillermo" userId="10a9f3ad-0032-4781-bc02-5c50724fab9b" providerId="ADAL" clId="{9ECF0B70-39BB-412C-BF45-2CE5E219F222}" dt="2026-06-18T17:01:17.085" v="262"/>
          <ac:spMkLst>
            <pc:docMk/>
            <pc:sldMk cId="2514313923" sldId="324"/>
            <ac:spMk id="36" creationId="{8A431326-7944-75E5-CC4E-148553D5D730}"/>
          </ac:spMkLst>
        </pc:spChg>
        <pc:spChg chg="mod">
          <ac:chgData name="Obispo San Roman, Guillermo" userId="10a9f3ad-0032-4781-bc02-5c50724fab9b" providerId="ADAL" clId="{9ECF0B70-39BB-412C-BF45-2CE5E219F222}" dt="2026-06-18T17:01:17.085" v="262"/>
          <ac:spMkLst>
            <pc:docMk/>
            <pc:sldMk cId="2514313923" sldId="324"/>
            <ac:spMk id="38" creationId="{51A7C1FF-9850-3711-1EBE-7E587C4586FF}"/>
          </ac:spMkLst>
        </pc:spChg>
        <pc:spChg chg="mod">
          <ac:chgData name="Obispo San Roman, Guillermo" userId="10a9f3ad-0032-4781-bc02-5c50724fab9b" providerId="ADAL" clId="{9ECF0B70-39BB-412C-BF45-2CE5E219F222}" dt="2026-06-18T17:01:17.085" v="262"/>
          <ac:spMkLst>
            <pc:docMk/>
            <pc:sldMk cId="2514313923" sldId="324"/>
            <ac:spMk id="41" creationId="{47549B07-05DF-25B1-5952-F1DFD3F4B4C5}"/>
          </ac:spMkLst>
        </pc:spChg>
        <pc:spChg chg="mod">
          <ac:chgData name="Obispo San Roman, Guillermo" userId="10a9f3ad-0032-4781-bc02-5c50724fab9b" providerId="ADAL" clId="{9ECF0B70-39BB-412C-BF45-2CE5E219F222}" dt="2026-06-18T17:01:17.085" v="262"/>
          <ac:spMkLst>
            <pc:docMk/>
            <pc:sldMk cId="2514313923" sldId="324"/>
            <ac:spMk id="46" creationId="{2339564F-6DE9-FA1E-BFF7-E722C6C409DD}"/>
          </ac:spMkLst>
        </pc:spChg>
        <pc:spChg chg="mod">
          <ac:chgData name="Obispo San Roman, Guillermo" userId="10a9f3ad-0032-4781-bc02-5c50724fab9b" providerId="ADAL" clId="{9ECF0B70-39BB-412C-BF45-2CE5E219F222}" dt="2026-06-18T17:01:17.085" v="262"/>
          <ac:spMkLst>
            <pc:docMk/>
            <pc:sldMk cId="2514313923" sldId="324"/>
            <ac:spMk id="51" creationId="{8874767A-B4C5-3B57-D5D5-C7C377395D07}"/>
          </ac:spMkLst>
        </pc:spChg>
        <pc:spChg chg="mod">
          <ac:chgData name="Obispo San Roman, Guillermo" userId="10a9f3ad-0032-4781-bc02-5c50724fab9b" providerId="ADAL" clId="{9ECF0B70-39BB-412C-BF45-2CE5E219F222}" dt="2026-06-18T17:01:07.106" v="258" actId="14100"/>
          <ac:spMkLst>
            <pc:docMk/>
            <pc:sldMk cId="2514313923" sldId="324"/>
            <ac:spMk id="500" creationId="{9633AB1F-BA33-D353-304C-37CD22E1B3B4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14313923" sldId="324"/>
            <ac:spMk id="503" creationId="{3EDBBDD5-B6CA-332D-B6E6-4B1E697BC00C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14313923" sldId="324"/>
            <ac:spMk id="505" creationId="{26DB672F-E3F4-6D8A-E3F1-CBD12E10F1DA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14313923" sldId="324"/>
            <ac:spMk id="507" creationId="{6B6484E3-6ACE-9EA8-41FE-E496DBEEC043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14313923" sldId="324"/>
            <ac:spMk id="513" creationId="{0323E563-9FAB-6E63-E7A0-E31C8F225609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14313923" sldId="324"/>
            <ac:spMk id="516" creationId="{67AC7F94-89C6-6DB1-93B9-44E49721CCBD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14313923" sldId="324"/>
            <ac:spMk id="529" creationId="{52ACA44E-BC62-DD3D-108C-C6AFDB753CC8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14313923" sldId="324"/>
            <ac:spMk id="533" creationId="{5D357934-56BE-1CA0-D8E3-FC155AC867AB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14313923" sldId="324"/>
            <ac:spMk id="540" creationId="{E653293E-4D2D-4E7A-1E33-974328AE595A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14313923" sldId="324"/>
            <ac:spMk id="543" creationId="{44FA7398-041F-EB2F-BA38-F9C41E5ACF91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514313923" sldId="324"/>
            <ac:spMk id="548" creationId="{5657FCD8-0739-FF81-E7ED-F59F2014301F}"/>
          </ac:spMkLst>
        </pc:spChg>
        <pc:grpChg chg="del mod">
          <ac:chgData name="Obispo San Roman, Guillermo" userId="10a9f3ad-0032-4781-bc02-5c50724fab9b" providerId="ADAL" clId="{9ECF0B70-39BB-412C-BF45-2CE5E219F222}" dt="2026-06-18T17:01:16.689" v="261" actId="478"/>
          <ac:grpSpMkLst>
            <pc:docMk/>
            <pc:sldMk cId="2514313923" sldId="324"/>
            <ac:grpSpMk id="501" creationId="{E1AB50CB-6CAA-900B-51B1-BD9D131EF4C4}"/>
          </ac:grpSpMkLst>
        </pc:grpChg>
        <pc:picChg chg="mod">
          <ac:chgData name="Obispo San Roman, Guillermo" userId="10a9f3ad-0032-4781-bc02-5c50724fab9b" providerId="ADAL" clId="{9ECF0B70-39BB-412C-BF45-2CE5E219F222}" dt="2026-06-18T17:03:45.922" v="279" actId="1076"/>
          <ac:picMkLst>
            <pc:docMk/>
            <pc:sldMk cId="2514313923" sldId="324"/>
            <ac:picMk id="2050" creationId="{E8EC7519-9830-B120-7843-1AFEF23E993A}"/>
          </ac:picMkLst>
        </pc:picChg>
      </pc:sldChg>
      <pc:sldChg chg="addSp delSp modSp mod modAnim modNotes">
        <pc:chgData name="Obispo San Roman, Guillermo" userId="10a9f3ad-0032-4781-bc02-5c50724fab9b" providerId="ADAL" clId="{9ECF0B70-39BB-412C-BF45-2CE5E219F222}" dt="2026-06-18T17:20:36.166" v="469"/>
        <pc:sldMkLst>
          <pc:docMk/>
          <pc:sldMk cId="719466487" sldId="325"/>
        </pc:sldMkLst>
        <pc:spChg chg="mod">
          <ac:chgData name="Obispo San Roman, Guillermo" userId="10a9f3ad-0032-4781-bc02-5c50724fab9b" providerId="ADAL" clId="{9ECF0B70-39BB-412C-BF45-2CE5E219F222}" dt="2026-06-18T17:03:34.578" v="273" actId="14100"/>
          <ac:spMkLst>
            <pc:docMk/>
            <pc:sldMk cId="719466487" sldId="325"/>
            <ac:spMk id="4" creationId="{D865C82A-72F9-01B9-3954-481DA8968021}"/>
          </ac:spMkLst>
        </pc:spChg>
        <pc:spChg chg="mod">
          <ac:chgData name="Obispo San Roman, Guillermo" userId="10a9f3ad-0032-4781-bc02-5c50724fab9b" providerId="ADAL" clId="{9ECF0B70-39BB-412C-BF45-2CE5E219F222}" dt="2026-06-18T17:03:47.527" v="280"/>
          <ac:spMkLst>
            <pc:docMk/>
            <pc:sldMk cId="719466487" sldId="325"/>
            <ac:spMk id="8" creationId="{6D9B3025-7363-D265-1CA7-D3CD4CF960D0}"/>
          </ac:spMkLst>
        </pc:spChg>
        <pc:spChg chg="mod">
          <ac:chgData name="Obispo San Roman, Guillermo" userId="10a9f3ad-0032-4781-bc02-5c50724fab9b" providerId="ADAL" clId="{9ECF0B70-39BB-412C-BF45-2CE5E219F222}" dt="2026-06-18T17:03:47.527" v="280"/>
          <ac:spMkLst>
            <pc:docMk/>
            <pc:sldMk cId="719466487" sldId="325"/>
            <ac:spMk id="9" creationId="{854722B5-F68E-EBFE-121E-AAAD7C341C18}"/>
          </ac:spMkLst>
        </pc:spChg>
        <pc:spChg chg="mod">
          <ac:chgData name="Obispo San Roman, Guillermo" userId="10a9f3ad-0032-4781-bc02-5c50724fab9b" providerId="ADAL" clId="{9ECF0B70-39BB-412C-BF45-2CE5E219F222}" dt="2026-06-18T17:03:47.527" v="280"/>
          <ac:spMkLst>
            <pc:docMk/>
            <pc:sldMk cId="719466487" sldId="325"/>
            <ac:spMk id="16" creationId="{200A0B00-AA29-3EDF-0EEC-3EC3933393AF}"/>
          </ac:spMkLst>
        </pc:spChg>
        <pc:spChg chg="mod">
          <ac:chgData name="Obispo San Roman, Guillermo" userId="10a9f3ad-0032-4781-bc02-5c50724fab9b" providerId="ADAL" clId="{9ECF0B70-39BB-412C-BF45-2CE5E219F222}" dt="2026-06-18T17:03:47.527" v="280"/>
          <ac:spMkLst>
            <pc:docMk/>
            <pc:sldMk cId="719466487" sldId="325"/>
            <ac:spMk id="28" creationId="{362AADEF-0820-332F-9D21-B32F371CC7F4}"/>
          </ac:spMkLst>
        </pc:spChg>
        <pc:spChg chg="mod">
          <ac:chgData name="Obispo San Roman, Guillermo" userId="10a9f3ad-0032-4781-bc02-5c50724fab9b" providerId="ADAL" clId="{9ECF0B70-39BB-412C-BF45-2CE5E219F222}" dt="2026-06-18T17:03:47.527" v="280"/>
          <ac:spMkLst>
            <pc:docMk/>
            <pc:sldMk cId="719466487" sldId="325"/>
            <ac:spMk id="33" creationId="{358A41E8-A324-0F0A-4A69-4FD1FDE15C49}"/>
          </ac:spMkLst>
        </pc:spChg>
        <pc:spChg chg="mod">
          <ac:chgData name="Obispo San Roman, Guillermo" userId="10a9f3ad-0032-4781-bc02-5c50724fab9b" providerId="ADAL" clId="{9ECF0B70-39BB-412C-BF45-2CE5E219F222}" dt="2026-06-18T17:03:47.527" v="280"/>
          <ac:spMkLst>
            <pc:docMk/>
            <pc:sldMk cId="719466487" sldId="325"/>
            <ac:spMk id="37" creationId="{FC394389-3D94-DDDC-04C7-BA0F2435047E}"/>
          </ac:spMkLst>
        </pc:spChg>
        <pc:spChg chg="mod">
          <ac:chgData name="Obispo San Roman, Guillermo" userId="10a9f3ad-0032-4781-bc02-5c50724fab9b" providerId="ADAL" clId="{9ECF0B70-39BB-412C-BF45-2CE5E219F222}" dt="2026-06-18T17:03:47.527" v="280"/>
          <ac:spMkLst>
            <pc:docMk/>
            <pc:sldMk cId="719466487" sldId="325"/>
            <ac:spMk id="40" creationId="{446A8A26-B5E5-40BE-68EE-F48DA799069F}"/>
          </ac:spMkLst>
        </pc:spChg>
        <pc:spChg chg="mod">
          <ac:chgData name="Obispo San Roman, Guillermo" userId="10a9f3ad-0032-4781-bc02-5c50724fab9b" providerId="ADAL" clId="{9ECF0B70-39BB-412C-BF45-2CE5E219F222}" dt="2026-06-18T17:03:47.527" v="280"/>
          <ac:spMkLst>
            <pc:docMk/>
            <pc:sldMk cId="719466487" sldId="325"/>
            <ac:spMk id="46" creationId="{1CE9F09C-65E4-1724-1A1E-D9A001AC55D3}"/>
          </ac:spMkLst>
        </pc:spChg>
        <pc:spChg chg="mod">
          <ac:chgData name="Obispo San Roman, Guillermo" userId="10a9f3ad-0032-4781-bc02-5c50724fab9b" providerId="ADAL" clId="{9ECF0B70-39BB-412C-BF45-2CE5E219F222}" dt="2026-06-18T17:03:47.527" v="280"/>
          <ac:spMkLst>
            <pc:docMk/>
            <pc:sldMk cId="719466487" sldId="325"/>
            <ac:spMk id="47" creationId="{F115BE4D-EA7A-7665-9E0F-69589D66161C}"/>
          </ac:spMkLst>
        </pc:spChg>
        <pc:spChg chg="mod">
          <ac:chgData name="Obispo San Roman, Guillermo" userId="10a9f3ad-0032-4781-bc02-5c50724fab9b" providerId="ADAL" clId="{9ECF0B70-39BB-412C-BF45-2CE5E219F222}" dt="2026-06-18T17:03:47.527" v="280"/>
          <ac:spMkLst>
            <pc:docMk/>
            <pc:sldMk cId="719466487" sldId="325"/>
            <ac:spMk id="56" creationId="{8B29B158-E8BA-C5D0-2652-5A8A2663BD14}"/>
          </ac:spMkLst>
        </pc:spChg>
        <pc:spChg chg="mod">
          <ac:chgData name="Obispo San Roman, Guillermo" userId="10a9f3ad-0032-4781-bc02-5c50724fab9b" providerId="ADAL" clId="{9ECF0B70-39BB-412C-BF45-2CE5E219F222}" dt="2026-06-18T17:03:31.124" v="272" actId="14100"/>
          <ac:spMkLst>
            <pc:docMk/>
            <pc:sldMk cId="719466487" sldId="325"/>
            <ac:spMk id="500" creationId="{75169B38-5FFC-1871-6423-2418116137A6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719466487" sldId="325"/>
            <ac:spMk id="511" creationId="{2CA4FF3C-A17B-E372-3FC2-A4471E69CD19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719466487" sldId="325"/>
            <ac:spMk id="513" creationId="{298F67F0-AEBC-0C4C-7497-C2663511E61D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719466487" sldId="325"/>
            <ac:spMk id="517" creationId="{F1522875-EEB3-DE82-1730-52AF9ACE953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719466487" sldId="325"/>
            <ac:spMk id="526" creationId="{334E6093-0E5D-BEC9-CB1D-5E7E7E6ED88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719466487" sldId="325"/>
            <ac:spMk id="529" creationId="{52388524-1C1E-9D03-CBEA-3C7AA4087658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719466487" sldId="325"/>
            <ac:spMk id="533" creationId="{48F827B0-0B86-615E-08D9-C1CF028330A4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719466487" sldId="325"/>
            <ac:spMk id="539" creationId="{66B6521C-07D7-8063-A4E5-8E824D74FC14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719466487" sldId="325"/>
            <ac:spMk id="542" creationId="{9D04B3D3-DFA8-B812-D81A-5424BC8A7CC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719466487" sldId="325"/>
            <ac:spMk id="549" creationId="{F66EE345-DF27-4DD6-2E1B-1E14277D896B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719466487" sldId="325"/>
            <ac:spMk id="551" creationId="{1CE2A53E-EB86-45AB-3F67-E4313CEAE198}"/>
          </ac:spMkLst>
        </pc:spChg>
        <pc:grpChg chg="del mod">
          <ac:chgData name="Obispo San Roman, Guillermo" userId="10a9f3ad-0032-4781-bc02-5c50724fab9b" providerId="ADAL" clId="{9ECF0B70-39BB-412C-BF45-2CE5E219F222}" dt="2026-06-18T17:03:38.386" v="275" actId="478"/>
          <ac:grpSpMkLst>
            <pc:docMk/>
            <pc:sldMk cId="719466487" sldId="325"/>
            <ac:grpSpMk id="501" creationId="{9DE7AC88-FEB4-EE24-63A6-969E4DD8AEC7}"/>
          </ac:grpSpMkLst>
        </pc:grpChg>
        <pc:picChg chg="add del">
          <ac:chgData name="Obispo San Roman, Guillermo" userId="10a9f3ad-0032-4781-bc02-5c50724fab9b" providerId="ADAL" clId="{9ECF0B70-39BB-412C-BF45-2CE5E219F222}" dt="2026-06-18T17:03:40.236" v="277" actId="22"/>
          <ac:picMkLst>
            <pc:docMk/>
            <pc:sldMk cId="719466487" sldId="325"/>
            <ac:picMk id="3" creationId="{1D59C10F-F208-EC70-A3E3-D581FD26E784}"/>
          </ac:picMkLst>
        </pc:picChg>
        <pc:picChg chg="mod">
          <ac:chgData name="Obispo San Roman, Guillermo" userId="10a9f3ad-0032-4781-bc02-5c50724fab9b" providerId="ADAL" clId="{9ECF0B70-39BB-412C-BF45-2CE5E219F222}" dt="2026-06-18T17:03:59.835" v="284" actId="1076"/>
          <ac:picMkLst>
            <pc:docMk/>
            <pc:sldMk cId="719466487" sldId="325"/>
            <ac:picMk id="2050" creationId="{B64B031E-4511-C38E-EA40-9C2C4DA3E844}"/>
          </ac:picMkLst>
        </pc:picChg>
      </pc:sldChg>
      <pc:sldChg chg="addSp delSp modSp mod modAnim modNotes">
        <pc:chgData name="Obispo San Roman, Guillermo" userId="10a9f3ad-0032-4781-bc02-5c50724fab9b" providerId="ADAL" clId="{9ECF0B70-39BB-412C-BF45-2CE5E219F222}" dt="2026-06-18T17:20:51.023" v="472"/>
        <pc:sldMkLst>
          <pc:docMk/>
          <pc:sldMk cId="1664342320" sldId="326"/>
        </pc:sldMkLst>
        <pc:spChg chg="mod">
          <ac:chgData name="Obispo San Roman, Guillermo" userId="10a9f3ad-0032-4781-bc02-5c50724fab9b" providerId="ADAL" clId="{9ECF0B70-39BB-412C-BF45-2CE5E219F222}" dt="2026-06-18T17:04:49.613" v="304" actId="1076"/>
          <ac:spMkLst>
            <pc:docMk/>
            <pc:sldMk cId="1664342320" sldId="326"/>
            <ac:spMk id="4" creationId="{4A24D6DD-0518-5C14-D63C-B00EBDD51B25}"/>
          </ac:spMkLst>
        </pc:spChg>
        <pc:spChg chg="mod">
          <ac:chgData name="Obispo San Roman, Guillermo" userId="10a9f3ad-0032-4781-bc02-5c50724fab9b" providerId="ADAL" clId="{9ECF0B70-39BB-412C-BF45-2CE5E219F222}" dt="2026-06-18T17:04:29.384" v="298"/>
          <ac:spMkLst>
            <pc:docMk/>
            <pc:sldMk cId="1664342320" sldId="326"/>
            <ac:spMk id="6" creationId="{B3898FA1-5F83-5A56-453B-DEE0AFC33AD0}"/>
          </ac:spMkLst>
        </pc:spChg>
        <pc:spChg chg="mod">
          <ac:chgData name="Obispo San Roman, Guillermo" userId="10a9f3ad-0032-4781-bc02-5c50724fab9b" providerId="ADAL" clId="{9ECF0B70-39BB-412C-BF45-2CE5E219F222}" dt="2026-06-18T17:04:29.384" v="298"/>
          <ac:spMkLst>
            <pc:docMk/>
            <pc:sldMk cId="1664342320" sldId="326"/>
            <ac:spMk id="7" creationId="{FF9FD948-3447-AD79-C3AA-E70DBABB3629}"/>
          </ac:spMkLst>
        </pc:spChg>
        <pc:spChg chg="mod">
          <ac:chgData name="Obispo San Roman, Guillermo" userId="10a9f3ad-0032-4781-bc02-5c50724fab9b" providerId="ADAL" clId="{9ECF0B70-39BB-412C-BF45-2CE5E219F222}" dt="2026-06-18T17:04:29.384" v="298"/>
          <ac:spMkLst>
            <pc:docMk/>
            <pc:sldMk cId="1664342320" sldId="326"/>
            <ac:spMk id="11" creationId="{C62C8F02-421C-6C67-7F06-95835FC93974}"/>
          </ac:spMkLst>
        </pc:spChg>
        <pc:spChg chg="mod">
          <ac:chgData name="Obispo San Roman, Guillermo" userId="10a9f3ad-0032-4781-bc02-5c50724fab9b" providerId="ADAL" clId="{9ECF0B70-39BB-412C-BF45-2CE5E219F222}" dt="2026-06-18T17:04:29.384" v="298"/>
          <ac:spMkLst>
            <pc:docMk/>
            <pc:sldMk cId="1664342320" sldId="326"/>
            <ac:spMk id="12" creationId="{90EBEC9A-A3CA-69EE-122C-9718BFC772F0}"/>
          </ac:spMkLst>
        </pc:spChg>
        <pc:spChg chg="mod">
          <ac:chgData name="Obispo San Roman, Guillermo" userId="10a9f3ad-0032-4781-bc02-5c50724fab9b" providerId="ADAL" clId="{9ECF0B70-39BB-412C-BF45-2CE5E219F222}" dt="2026-06-18T17:04:29.384" v="298"/>
          <ac:spMkLst>
            <pc:docMk/>
            <pc:sldMk cId="1664342320" sldId="326"/>
            <ac:spMk id="13" creationId="{53720B75-998A-003F-EEF8-63719ECDFA21}"/>
          </ac:spMkLst>
        </pc:spChg>
        <pc:spChg chg="mod">
          <ac:chgData name="Obispo San Roman, Guillermo" userId="10a9f3ad-0032-4781-bc02-5c50724fab9b" providerId="ADAL" clId="{9ECF0B70-39BB-412C-BF45-2CE5E219F222}" dt="2026-06-18T17:04:29.384" v="298"/>
          <ac:spMkLst>
            <pc:docMk/>
            <pc:sldMk cId="1664342320" sldId="326"/>
            <ac:spMk id="23" creationId="{3499F461-9206-5358-514B-787D2F5A7420}"/>
          </ac:spMkLst>
        </pc:spChg>
        <pc:spChg chg="mod">
          <ac:chgData name="Obispo San Roman, Guillermo" userId="10a9f3ad-0032-4781-bc02-5c50724fab9b" providerId="ADAL" clId="{9ECF0B70-39BB-412C-BF45-2CE5E219F222}" dt="2026-06-18T17:04:29.384" v="298"/>
          <ac:spMkLst>
            <pc:docMk/>
            <pc:sldMk cId="1664342320" sldId="326"/>
            <ac:spMk id="29" creationId="{15F7ABE7-636C-3ED9-8648-3D61202E400D}"/>
          </ac:spMkLst>
        </pc:spChg>
        <pc:spChg chg="mod">
          <ac:chgData name="Obispo San Roman, Guillermo" userId="10a9f3ad-0032-4781-bc02-5c50724fab9b" providerId="ADAL" clId="{9ECF0B70-39BB-412C-BF45-2CE5E219F222}" dt="2026-06-18T17:04:29.384" v="298"/>
          <ac:spMkLst>
            <pc:docMk/>
            <pc:sldMk cId="1664342320" sldId="326"/>
            <ac:spMk id="32" creationId="{610C3759-1A17-CED4-5366-BC6F21AEF408}"/>
          </ac:spMkLst>
        </pc:spChg>
        <pc:spChg chg="mod">
          <ac:chgData name="Obispo San Roman, Guillermo" userId="10a9f3ad-0032-4781-bc02-5c50724fab9b" providerId="ADAL" clId="{9ECF0B70-39BB-412C-BF45-2CE5E219F222}" dt="2026-06-18T17:04:29.384" v="298"/>
          <ac:spMkLst>
            <pc:docMk/>
            <pc:sldMk cId="1664342320" sldId="326"/>
            <ac:spMk id="33" creationId="{06228CE8-DAF1-4B49-19F2-4301C6412099}"/>
          </ac:spMkLst>
        </pc:spChg>
        <pc:spChg chg="mod">
          <ac:chgData name="Obispo San Roman, Guillermo" userId="10a9f3ad-0032-4781-bc02-5c50724fab9b" providerId="ADAL" clId="{9ECF0B70-39BB-412C-BF45-2CE5E219F222}" dt="2026-06-18T17:04:29.384" v="298"/>
          <ac:spMkLst>
            <pc:docMk/>
            <pc:sldMk cId="1664342320" sldId="326"/>
            <ac:spMk id="49" creationId="{90F238FF-F00A-49FF-FED2-C4BC36692AA3}"/>
          </ac:spMkLst>
        </pc:spChg>
        <pc:spChg chg="mod">
          <ac:chgData name="Obispo San Roman, Guillermo" userId="10a9f3ad-0032-4781-bc02-5c50724fab9b" providerId="ADAL" clId="{9ECF0B70-39BB-412C-BF45-2CE5E219F222}" dt="2026-06-18T17:04:18.074" v="292" actId="14100"/>
          <ac:spMkLst>
            <pc:docMk/>
            <pc:sldMk cId="1664342320" sldId="326"/>
            <ac:spMk id="500" creationId="{5E521EBE-BF13-1CA0-136E-74B95109C851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664342320" sldId="326"/>
            <ac:spMk id="506" creationId="{97FA839F-B8E5-D36F-D9CC-542C506AD069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664342320" sldId="326"/>
            <ac:spMk id="511" creationId="{4D890D47-EDC8-ECB9-3B0E-9DEFA0C77208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664342320" sldId="326"/>
            <ac:spMk id="519" creationId="{658C8415-403F-FE1F-9202-413993310A4B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664342320" sldId="326"/>
            <ac:spMk id="520" creationId="{8470618E-446F-AC33-40BC-B03008BC68BA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664342320" sldId="326"/>
            <ac:spMk id="535" creationId="{CD31FE2B-BD07-39DF-881F-8F352D71EF2A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664342320" sldId="326"/>
            <ac:spMk id="540" creationId="{7E0A1B3B-2AA2-F448-E983-F6EBED137987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664342320" sldId="326"/>
            <ac:spMk id="541" creationId="{A977F318-7513-E2FD-0257-1E5E66BAB614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664342320" sldId="326"/>
            <ac:spMk id="543" creationId="{B6EBF2E6-A93B-824B-8CAD-099339C4156E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664342320" sldId="326"/>
            <ac:spMk id="548" creationId="{D27537FB-E813-379C-A19B-8D21A5EF430F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1664342320" sldId="326"/>
            <ac:spMk id="552" creationId="{72ACF8AA-7124-89C6-F46F-295169901A71}"/>
          </ac:spMkLst>
        </pc:spChg>
        <pc:grpChg chg="ord">
          <ac:chgData name="Obispo San Roman, Guillermo" userId="10a9f3ad-0032-4781-bc02-5c50724fab9b" providerId="ADAL" clId="{9ECF0B70-39BB-412C-BF45-2CE5E219F222}" dt="2026-06-18T17:04:33.376" v="299" actId="167"/>
          <ac:grpSpMkLst>
            <pc:docMk/>
            <pc:sldMk cId="1664342320" sldId="326"/>
            <ac:grpSpMk id="2" creationId="{C0ED47CF-5850-94CB-2FC9-F5F40A8D0AE9}"/>
          </ac:grpSpMkLst>
        </pc:grpChg>
        <pc:grpChg chg="del mod">
          <ac:chgData name="Obispo San Roman, Guillermo" userId="10a9f3ad-0032-4781-bc02-5c50724fab9b" providerId="ADAL" clId="{9ECF0B70-39BB-412C-BF45-2CE5E219F222}" dt="2026-06-18T17:04:29.067" v="297" actId="478"/>
          <ac:grpSpMkLst>
            <pc:docMk/>
            <pc:sldMk cId="1664342320" sldId="326"/>
            <ac:grpSpMk id="501" creationId="{5BB2AA32-B5F8-C87A-2629-DBF53DE99548}"/>
          </ac:grpSpMkLst>
        </pc:grpChg>
        <pc:picChg chg="mod">
          <ac:chgData name="Obispo San Roman, Guillermo" userId="10a9f3ad-0032-4781-bc02-5c50724fab9b" providerId="ADAL" clId="{9ECF0B70-39BB-412C-BF45-2CE5E219F222}" dt="2026-06-18T17:05:04.873" v="307" actId="1076"/>
          <ac:picMkLst>
            <pc:docMk/>
            <pc:sldMk cId="1664342320" sldId="326"/>
            <ac:picMk id="18" creationId="{7DBAEB6B-5E74-78A4-3C03-E4B9E15AF50B}"/>
          </ac:picMkLst>
        </pc:picChg>
        <pc:picChg chg="mod">
          <ac:chgData name="Obispo San Roman, Guillermo" userId="10a9f3ad-0032-4781-bc02-5c50724fab9b" providerId="ADAL" clId="{9ECF0B70-39BB-412C-BF45-2CE5E219F222}" dt="2026-06-18T17:05:04.873" v="307" actId="1076"/>
          <ac:picMkLst>
            <pc:docMk/>
            <pc:sldMk cId="1664342320" sldId="326"/>
            <ac:picMk id="2050" creationId="{EC8B58F2-FCA1-7824-8D41-7A826F073E7C}"/>
          </ac:picMkLst>
        </pc:picChg>
      </pc:sldChg>
      <pc:sldChg chg="addSp delSp modSp mod modAnim modNotes">
        <pc:chgData name="Obispo San Roman, Guillermo" userId="10a9f3ad-0032-4781-bc02-5c50724fab9b" providerId="ADAL" clId="{9ECF0B70-39BB-412C-BF45-2CE5E219F222}" dt="2026-06-18T17:21:47.612" v="476"/>
        <pc:sldMkLst>
          <pc:docMk/>
          <pc:sldMk cId="4160523683" sldId="327"/>
        </pc:sldMkLst>
        <pc:spChg chg="mod">
          <ac:chgData name="Obispo San Roman, Guillermo" userId="10a9f3ad-0032-4781-bc02-5c50724fab9b" providerId="ADAL" clId="{9ECF0B70-39BB-412C-BF45-2CE5E219F222}" dt="2026-06-18T17:06:44.089" v="338" actId="14100"/>
          <ac:spMkLst>
            <pc:docMk/>
            <pc:sldMk cId="4160523683" sldId="327"/>
            <ac:spMk id="2" creationId="{D164416D-04F7-F218-4923-74C5D3766A37}"/>
          </ac:spMkLst>
        </pc:spChg>
        <pc:spChg chg="mod">
          <ac:chgData name="Obispo San Roman, Guillermo" userId="10a9f3ad-0032-4781-bc02-5c50724fab9b" providerId="ADAL" clId="{9ECF0B70-39BB-412C-BF45-2CE5E219F222}" dt="2026-06-18T17:06:51.866" v="340" actId="14100"/>
          <ac:spMkLst>
            <pc:docMk/>
            <pc:sldMk cId="4160523683" sldId="327"/>
            <ac:spMk id="4" creationId="{7C8691F2-8BFD-EF91-432E-E5D397ED0BED}"/>
          </ac:spMkLst>
        </pc:spChg>
        <pc:spChg chg="mod">
          <ac:chgData name="Obispo San Roman, Guillermo" userId="10a9f3ad-0032-4781-bc02-5c50724fab9b" providerId="ADAL" clId="{9ECF0B70-39BB-412C-BF45-2CE5E219F222}" dt="2026-06-18T17:06:55.778" v="343"/>
          <ac:spMkLst>
            <pc:docMk/>
            <pc:sldMk cId="4160523683" sldId="327"/>
            <ac:spMk id="5" creationId="{A8AC51D6-0D8C-E6ED-E947-0657E0B73677}"/>
          </ac:spMkLst>
        </pc:spChg>
        <pc:spChg chg="mod">
          <ac:chgData name="Obispo San Roman, Guillermo" userId="10a9f3ad-0032-4781-bc02-5c50724fab9b" providerId="ADAL" clId="{9ECF0B70-39BB-412C-BF45-2CE5E219F222}" dt="2026-06-18T17:06:55.778" v="343"/>
          <ac:spMkLst>
            <pc:docMk/>
            <pc:sldMk cId="4160523683" sldId="327"/>
            <ac:spMk id="11" creationId="{33934192-695B-4398-4AC0-EBB4D237224A}"/>
          </ac:spMkLst>
        </pc:spChg>
        <pc:spChg chg="mod">
          <ac:chgData name="Obispo San Roman, Guillermo" userId="10a9f3ad-0032-4781-bc02-5c50724fab9b" providerId="ADAL" clId="{9ECF0B70-39BB-412C-BF45-2CE5E219F222}" dt="2026-06-18T17:06:55.778" v="343"/>
          <ac:spMkLst>
            <pc:docMk/>
            <pc:sldMk cId="4160523683" sldId="327"/>
            <ac:spMk id="13" creationId="{B72FCD4B-33B9-C048-6476-801F5F3A65CD}"/>
          </ac:spMkLst>
        </pc:spChg>
        <pc:spChg chg="mod">
          <ac:chgData name="Obispo San Roman, Guillermo" userId="10a9f3ad-0032-4781-bc02-5c50724fab9b" providerId="ADAL" clId="{9ECF0B70-39BB-412C-BF45-2CE5E219F222}" dt="2026-06-18T17:06:55.778" v="343"/>
          <ac:spMkLst>
            <pc:docMk/>
            <pc:sldMk cId="4160523683" sldId="327"/>
            <ac:spMk id="20" creationId="{9104A50D-D7BF-1CD6-6B25-69C5AB016234}"/>
          </ac:spMkLst>
        </pc:spChg>
        <pc:spChg chg="mod">
          <ac:chgData name="Obispo San Roman, Guillermo" userId="10a9f3ad-0032-4781-bc02-5c50724fab9b" providerId="ADAL" clId="{9ECF0B70-39BB-412C-BF45-2CE5E219F222}" dt="2026-06-18T17:06:55.778" v="343"/>
          <ac:spMkLst>
            <pc:docMk/>
            <pc:sldMk cId="4160523683" sldId="327"/>
            <ac:spMk id="36" creationId="{C3114138-58DF-6C15-CC58-64C3F69D2CEC}"/>
          </ac:spMkLst>
        </pc:spChg>
        <pc:spChg chg="mod">
          <ac:chgData name="Obispo San Roman, Guillermo" userId="10a9f3ad-0032-4781-bc02-5c50724fab9b" providerId="ADAL" clId="{9ECF0B70-39BB-412C-BF45-2CE5E219F222}" dt="2026-06-18T17:06:55.778" v="343"/>
          <ac:spMkLst>
            <pc:docMk/>
            <pc:sldMk cId="4160523683" sldId="327"/>
            <ac:spMk id="37" creationId="{53223391-5D65-90AE-2960-97C4882E063B}"/>
          </ac:spMkLst>
        </pc:spChg>
        <pc:spChg chg="mod">
          <ac:chgData name="Obispo San Roman, Guillermo" userId="10a9f3ad-0032-4781-bc02-5c50724fab9b" providerId="ADAL" clId="{9ECF0B70-39BB-412C-BF45-2CE5E219F222}" dt="2026-06-18T17:06:55.778" v="343"/>
          <ac:spMkLst>
            <pc:docMk/>
            <pc:sldMk cId="4160523683" sldId="327"/>
            <ac:spMk id="38" creationId="{D958E056-73F5-7BE4-2009-2DAD153FE22E}"/>
          </ac:spMkLst>
        </pc:spChg>
        <pc:spChg chg="mod">
          <ac:chgData name="Obispo San Roman, Guillermo" userId="10a9f3ad-0032-4781-bc02-5c50724fab9b" providerId="ADAL" clId="{9ECF0B70-39BB-412C-BF45-2CE5E219F222}" dt="2026-06-18T17:06:55.778" v="343"/>
          <ac:spMkLst>
            <pc:docMk/>
            <pc:sldMk cId="4160523683" sldId="327"/>
            <ac:spMk id="50" creationId="{379FC8FF-CC6D-EAD8-E811-3E90CFB53DE7}"/>
          </ac:spMkLst>
        </pc:spChg>
        <pc:spChg chg="mod">
          <ac:chgData name="Obispo San Roman, Guillermo" userId="10a9f3ad-0032-4781-bc02-5c50724fab9b" providerId="ADAL" clId="{9ECF0B70-39BB-412C-BF45-2CE5E219F222}" dt="2026-06-18T17:06:55.778" v="343"/>
          <ac:spMkLst>
            <pc:docMk/>
            <pc:sldMk cId="4160523683" sldId="327"/>
            <ac:spMk id="52" creationId="{036FD1C8-F9BB-E5C3-DFF9-DC214BA45B56}"/>
          </ac:spMkLst>
        </pc:spChg>
        <pc:spChg chg="mod">
          <ac:chgData name="Obispo San Roman, Guillermo" userId="10a9f3ad-0032-4781-bc02-5c50724fab9b" providerId="ADAL" clId="{9ECF0B70-39BB-412C-BF45-2CE5E219F222}" dt="2026-06-18T17:06:55.778" v="343"/>
          <ac:spMkLst>
            <pc:docMk/>
            <pc:sldMk cId="4160523683" sldId="327"/>
            <ac:spMk id="56" creationId="{B3E94A36-8197-50E3-15B8-8EE5DC674798}"/>
          </ac:spMkLst>
        </pc:spChg>
        <pc:spChg chg="add mod">
          <ac:chgData name="Obispo San Roman, Guillermo" userId="10a9f3ad-0032-4781-bc02-5c50724fab9b" providerId="ADAL" clId="{9ECF0B70-39BB-412C-BF45-2CE5E219F222}" dt="2026-06-18T17:09:44.818" v="376"/>
          <ac:spMkLst>
            <pc:docMk/>
            <pc:sldMk cId="4160523683" sldId="327"/>
            <ac:spMk id="60" creationId="{5313E115-1DE0-6248-E985-006891033C5A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160523683" sldId="327"/>
            <ac:spMk id="505" creationId="{2159DB18-7020-2C78-DD85-470B2430178A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160523683" sldId="327"/>
            <ac:spMk id="506" creationId="{25852AEF-1CD3-1A54-29DD-8EA2B8B3A92C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160523683" sldId="327"/>
            <ac:spMk id="516" creationId="{13F98F54-B192-8802-0D3D-A7F36A9342FF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160523683" sldId="327"/>
            <ac:spMk id="519" creationId="{9398F4CA-4099-4DBA-8AE2-5C9B7172CBF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160523683" sldId="327"/>
            <ac:spMk id="527" creationId="{03E023C8-71AC-36A6-487A-DC12656F737C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160523683" sldId="327"/>
            <ac:spMk id="529" creationId="{89E03793-5E68-E977-708A-7AA8EE3811C3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160523683" sldId="327"/>
            <ac:spMk id="534" creationId="{4987C55A-2ADB-62A3-D507-E53E5B74417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160523683" sldId="327"/>
            <ac:spMk id="535" creationId="{62EC91A1-2905-C012-8D92-87B88D6DC78E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160523683" sldId="327"/>
            <ac:spMk id="541" creationId="{E8850E8C-C050-FF8E-2765-8597A1CEC8B8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4160523683" sldId="327"/>
            <ac:spMk id="543" creationId="{6FC80FA2-8181-2873-3C36-81F525FADD9A}"/>
          </ac:spMkLst>
        </pc:spChg>
        <pc:grpChg chg="ord">
          <ac:chgData name="Obispo San Roman, Guillermo" userId="10a9f3ad-0032-4781-bc02-5c50724fab9b" providerId="ADAL" clId="{9ECF0B70-39BB-412C-BF45-2CE5E219F222}" dt="2026-06-18T17:06:58.504" v="344" actId="167"/>
          <ac:grpSpMkLst>
            <pc:docMk/>
            <pc:sldMk cId="4160523683" sldId="327"/>
            <ac:grpSpMk id="3" creationId="{C1A239E3-FDBB-6C59-3504-A754D4E81D3B}"/>
          </ac:grpSpMkLst>
        </pc:grpChg>
        <pc:grpChg chg="del mod">
          <ac:chgData name="Obispo San Roman, Guillermo" userId="10a9f3ad-0032-4781-bc02-5c50724fab9b" providerId="ADAL" clId="{9ECF0B70-39BB-412C-BF45-2CE5E219F222}" dt="2026-06-18T17:06:55.363" v="342" actId="478"/>
          <ac:grpSpMkLst>
            <pc:docMk/>
            <pc:sldMk cId="4160523683" sldId="327"/>
            <ac:grpSpMk id="501" creationId="{F04A14B1-2AEF-2BA4-03AE-1CEB393E7D4B}"/>
          </ac:grpSpMkLst>
        </pc:grpChg>
        <pc:picChg chg="mod">
          <ac:chgData name="Obispo San Roman, Guillermo" userId="10a9f3ad-0032-4781-bc02-5c50724fab9b" providerId="ADAL" clId="{9ECF0B70-39BB-412C-BF45-2CE5E219F222}" dt="2026-06-18T17:06:47.639" v="339" actId="14100"/>
          <ac:picMkLst>
            <pc:docMk/>
            <pc:sldMk cId="4160523683" sldId="327"/>
            <ac:picMk id="7" creationId="{299F49BA-A153-D902-5F25-0B9062E14792}"/>
          </ac:picMkLst>
        </pc:picChg>
        <pc:picChg chg="add mod">
          <ac:chgData name="Obispo San Roman, Guillermo" userId="10a9f3ad-0032-4781-bc02-5c50724fab9b" providerId="ADAL" clId="{9ECF0B70-39BB-412C-BF45-2CE5E219F222}" dt="2026-06-18T17:09:43.761" v="375"/>
          <ac:picMkLst>
            <pc:docMk/>
            <pc:sldMk cId="4160523683" sldId="327"/>
            <ac:picMk id="57" creationId="{81185458-D88F-0C8C-C2B9-3AA3B35482DB}"/>
          </ac:picMkLst>
        </pc:picChg>
        <pc:picChg chg="add mod">
          <ac:chgData name="Obispo San Roman, Guillermo" userId="10a9f3ad-0032-4781-bc02-5c50724fab9b" providerId="ADAL" clId="{9ECF0B70-39BB-412C-BF45-2CE5E219F222}" dt="2026-06-18T17:09:43.761" v="375"/>
          <ac:picMkLst>
            <pc:docMk/>
            <pc:sldMk cId="4160523683" sldId="327"/>
            <ac:picMk id="58" creationId="{1B09F133-F306-DB51-64DD-05AE20ECA481}"/>
          </ac:picMkLst>
        </pc:picChg>
        <pc:picChg chg="add mod">
          <ac:chgData name="Obispo San Roman, Guillermo" userId="10a9f3ad-0032-4781-bc02-5c50724fab9b" providerId="ADAL" clId="{9ECF0B70-39BB-412C-BF45-2CE5E219F222}" dt="2026-06-18T17:09:43.761" v="375"/>
          <ac:picMkLst>
            <pc:docMk/>
            <pc:sldMk cId="4160523683" sldId="327"/>
            <ac:picMk id="59" creationId="{449AB605-E7F1-19F8-26F1-8736C6865419}"/>
          </ac:picMkLst>
        </pc:picChg>
        <pc:picChg chg="add mod">
          <ac:chgData name="Obispo San Roman, Guillermo" userId="10a9f3ad-0032-4781-bc02-5c50724fab9b" providerId="ADAL" clId="{9ECF0B70-39BB-412C-BF45-2CE5E219F222}" dt="2026-06-18T17:09:43.761" v="375"/>
          <ac:picMkLst>
            <pc:docMk/>
            <pc:sldMk cId="4160523683" sldId="327"/>
            <ac:picMk id="61" creationId="{74245861-9CFB-5903-EC5A-D7383DD45EC5}"/>
          </ac:picMkLst>
        </pc:picChg>
        <pc:picChg chg="mod">
          <ac:chgData name="Obispo San Roman, Guillermo" userId="10a9f3ad-0032-4781-bc02-5c50724fab9b" providerId="ADAL" clId="{9ECF0B70-39BB-412C-BF45-2CE5E219F222}" dt="2026-06-18T17:07:05.756" v="346" actId="1076"/>
          <ac:picMkLst>
            <pc:docMk/>
            <pc:sldMk cId="4160523683" sldId="327"/>
            <ac:picMk id="2050" creationId="{CC57A003-1FB4-9BE5-25DB-06B3DC2524FA}"/>
          </ac:picMkLst>
        </pc:picChg>
      </pc:sldChg>
      <pc:sldChg chg="modSp del mod modNotes">
        <pc:chgData name="Obispo San Roman, Guillermo" userId="10a9f3ad-0032-4781-bc02-5c50724fab9b" providerId="ADAL" clId="{9ECF0B70-39BB-412C-BF45-2CE5E219F222}" dt="2026-06-18T17:11:32.056" v="411" actId="47"/>
        <pc:sldMkLst>
          <pc:docMk/>
          <pc:sldMk cId="1465744239" sldId="328"/>
        </pc:sldMkLst>
        <pc:spChg chg="mod">
          <ac:chgData name="Obispo San Roman, Guillermo" userId="10a9f3ad-0032-4781-bc02-5c50724fab9b" providerId="ADAL" clId="{9ECF0B70-39BB-412C-BF45-2CE5E219F222}" dt="2026-06-18T17:08:14.059" v="358" actId="404"/>
          <ac:spMkLst>
            <pc:docMk/>
            <pc:sldMk cId="1465744239" sldId="328"/>
            <ac:spMk id="4" creationId="{A9D7B954-4E2E-EBFD-B4E0-0C3040291F22}"/>
          </ac:spMkLst>
        </pc:spChg>
        <pc:spChg chg="mod">
          <ac:chgData name="Obispo San Roman, Guillermo" userId="10a9f3ad-0032-4781-bc02-5c50724fab9b" providerId="ADAL" clId="{9ECF0B70-39BB-412C-BF45-2CE5E219F222}" dt="2026-06-18T17:08:14.059" v="358" actId="404"/>
          <ac:spMkLst>
            <pc:docMk/>
            <pc:sldMk cId="1465744239" sldId="328"/>
            <ac:spMk id="6" creationId="{94584621-F25F-E116-1BB1-2093D3471D6D}"/>
          </ac:spMkLst>
        </pc:spChg>
        <pc:spChg chg="mod">
          <ac:chgData name="Obispo San Roman, Guillermo" userId="10a9f3ad-0032-4781-bc02-5c50724fab9b" providerId="ADAL" clId="{9ECF0B70-39BB-412C-BF45-2CE5E219F222}" dt="2026-06-18T17:08:14.059" v="358" actId="404"/>
          <ac:spMkLst>
            <pc:docMk/>
            <pc:sldMk cId="1465744239" sldId="328"/>
            <ac:spMk id="252" creationId="{19213645-0AFD-4C99-732E-C09AF40F7569}"/>
          </ac:spMkLst>
        </pc:sp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1465744239" sldId="328"/>
            <ac:picMk id="3" creationId="{8555801A-14FF-9EDC-A09A-CA8A44749C54}"/>
          </ac:picMkLst>
        </pc:picChg>
        <pc:picChg chg="mod">
          <ac:chgData name="Obispo San Roman, Guillermo" userId="10a9f3ad-0032-4781-bc02-5c50724fab9b" providerId="ADAL" clId="{9ECF0B70-39BB-412C-BF45-2CE5E219F222}" dt="2026-06-18T16:45:34.498" v="4"/>
          <ac:picMkLst>
            <pc:docMk/>
            <pc:sldMk cId="1465744239" sldId="328"/>
            <ac:picMk id="5" creationId="{102217E5-1BF2-F78D-823B-5E0FE5BBD1C4}"/>
          </ac:picMkLst>
        </pc:picChg>
        <pc:picChg chg="mod">
          <ac:chgData name="Obispo San Roman, Guillermo" userId="10a9f3ad-0032-4781-bc02-5c50724fab9b" providerId="ADAL" clId="{9ECF0B70-39BB-412C-BF45-2CE5E219F222}" dt="2026-06-18T17:07:44.355" v="355" actId="14100"/>
          <ac:picMkLst>
            <pc:docMk/>
            <pc:sldMk cId="1465744239" sldId="328"/>
            <ac:picMk id="249" creationId="{B8DB03A7-A903-2034-17DB-C857B22F3C0E}"/>
          </ac:picMkLst>
        </pc:picChg>
        <pc:picChg chg="mod">
          <ac:chgData name="Obispo San Roman, Guillermo" userId="10a9f3ad-0032-4781-bc02-5c50724fab9b" providerId="ADAL" clId="{9ECF0B70-39BB-412C-BF45-2CE5E219F222}" dt="2026-06-18T17:07:48.968" v="356" actId="1076"/>
          <ac:picMkLst>
            <pc:docMk/>
            <pc:sldMk cId="1465744239" sldId="328"/>
            <ac:picMk id="250" creationId="{7F37D9BF-C06A-5E41-81BE-B10CA9BF3747}"/>
          </ac:picMkLst>
        </pc:picChg>
        <pc:picChg chg="mod">
          <ac:chgData name="Obispo San Roman, Guillermo" userId="10a9f3ad-0032-4781-bc02-5c50724fab9b" providerId="ADAL" clId="{9ECF0B70-39BB-412C-BF45-2CE5E219F222}" dt="2026-06-18T17:07:27.441" v="351" actId="14100"/>
          <ac:picMkLst>
            <pc:docMk/>
            <pc:sldMk cId="1465744239" sldId="328"/>
            <ac:picMk id="251" creationId="{1568CF2E-6CC7-D79B-2BC2-7BB141B9DE51}"/>
          </ac:picMkLst>
        </pc:picChg>
      </pc:sldChg>
      <pc:sldChg chg="addSp delSp modSp mod modAnim modNotes">
        <pc:chgData name="Obispo San Roman, Guillermo" userId="10a9f3ad-0032-4781-bc02-5c50724fab9b" providerId="ADAL" clId="{9ECF0B70-39BB-412C-BF45-2CE5E219F222}" dt="2026-06-18T17:20:54.799" v="473"/>
        <pc:sldMkLst>
          <pc:docMk/>
          <pc:sldMk cId="2297449095" sldId="329"/>
        </pc:sldMkLst>
        <pc:spChg chg="mod">
          <ac:chgData name="Obispo San Roman, Guillermo" userId="10a9f3ad-0032-4781-bc02-5c50724fab9b" providerId="ADAL" clId="{9ECF0B70-39BB-412C-BF45-2CE5E219F222}" dt="2026-06-18T17:05:14.947" v="311" actId="14100"/>
          <ac:spMkLst>
            <pc:docMk/>
            <pc:sldMk cId="2297449095" sldId="329"/>
            <ac:spMk id="2" creationId="{E81E8722-3F67-4BBC-325D-33C363A6938E}"/>
          </ac:spMkLst>
        </pc:spChg>
        <pc:spChg chg="mod">
          <ac:chgData name="Obispo San Roman, Guillermo" userId="10a9f3ad-0032-4781-bc02-5c50724fab9b" providerId="ADAL" clId="{9ECF0B70-39BB-412C-BF45-2CE5E219F222}" dt="2026-06-18T17:05:32.095" v="316" actId="1076"/>
          <ac:spMkLst>
            <pc:docMk/>
            <pc:sldMk cId="2297449095" sldId="329"/>
            <ac:spMk id="4" creationId="{D2C4D12B-7BC9-FC52-87BB-4075172BE479}"/>
          </ac:spMkLst>
        </pc:spChg>
        <pc:spChg chg="mod">
          <ac:chgData name="Obispo San Roman, Guillermo" userId="10a9f3ad-0032-4781-bc02-5c50724fab9b" providerId="ADAL" clId="{9ECF0B70-39BB-412C-BF45-2CE5E219F222}" dt="2026-06-18T17:05:40.573" v="321"/>
          <ac:spMkLst>
            <pc:docMk/>
            <pc:sldMk cId="2297449095" sldId="329"/>
            <ac:spMk id="6" creationId="{952E91E9-63A5-EE53-ED37-2FDB057C71BB}"/>
          </ac:spMkLst>
        </pc:spChg>
        <pc:spChg chg="mod">
          <ac:chgData name="Obispo San Roman, Guillermo" userId="10a9f3ad-0032-4781-bc02-5c50724fab9b" providerId="ADAL" clId="{9ECF0B70-39BB-412C-BF45-2CE5E219F222}" dt="2026-06-18T17:05:40.573" v="321"/>
          <ac:spMkLst>
            <pc:docMk/>
            <pc:sldMk cId="2297449095" sldId="329"/>
            <ac:spMk id="8" creationId="{C7BA368D-B817-FD3D-2E8F-545FE2828CD3}"/>
          </ac:spMkLst>
        </pc:spChg>
        <pc:spChg chg="mod">
          <ac:chgData name="Obispo San Roman, Guillermo" userId="10a9f3ad-0032-4781-bc02-5c50724fab9b" providerId="ADAL" clId="{9ECF0B70-39BB-412C-BF45-2CE5E219F222}" dt="2026-06-18T17:06:29.574" v="333" actId="14100"/>
          <ac:spMkLst>
            <pc:docMk/>
            <pc:sldMk cId="2297449095" sldId="329"/>
            <ac:spMk id="20" creationId="{05900780-EF2B-6624-7ADF-FD8B1AC6BEE1}"/>
          </ac:spMkLst>
        </pc:spChg>
        <pc:spChg chg="mod">
          <ac:chgData name="Obispo San Roman, Guillermo" userId="10a9f3ad-0032-4781-bc02-5c50724fab9b" providerId="ADAL" clId="{9ECF0B70-39BB-412C-BF45-2CE5E219F222}" dt="2026-06-18T17:05:40.573" v="321"/>
          <ac:spMkLst>
            <pc:docMk/>
            <pc:sldMk cId="2297449095" sldId="329"/>
            <ac:spMk id="28" creationId="{2485CF57-D31B-3974-5956-F7E6F0A18305}"/>
          </ac:spMkLst>
        </pc:spChg>
        <pc:spChg chg="mod">
          <ac:chgData name="Obispo San Roman, Guillermo" userId="10a9f3ad-0032-4781-bc02-5c50724fab9b" providerId="ADAL" clId="{9ECF0B70-39BB-412C-BF45-2CE5E219F222}" dt="2026-06-18T17:05:40.573" v="321"/>
          <ac:spMkLst>
            <pc:docMk/>
            <pc:sldMk cId="2297449095" sldId="329"/>
            <ac:spMk id="36" creationId="{2998AC34-A0FF-FCAA-8184-635ABEBF7927}"/>
          </ac:spMkLst>
        </pc:spChg>
        <pc:spChg chg="mod">
          <ac:chgData name="Obispo San Roman, Guillermo" userId="10a9f3ad-0032-4781-bc02-5c50724fab9b" providerId="ADAL" clId="{9ECF0B70-39BB-412C-BF45-2CE5E219F222}" dt="2026-06-18T17:05:40.573" v="321"/>
          <ac:spMkLst>
            <pc:docMk/>
            <pc:sldMk cId="2297449095" sldId="329"/>
            <ac:spMk id="38" creationId="{589A9681-ABA9-36A3-4EEF-0386DE25FF15}"/>
          </ac:spMkLst>
        </pc:spChg>
        <pc:spChg chg="mod">
          <ac:chgData name="Obispo San Roman, Guillermo" userId="10a9f3ad-0032-4781-bc02-5c50724fab9b" providerId="ADAL" clId="{9ECF0B70-39BB-412C-BF45-2CE5E219F222}" dt="2026-06-18T17:05:40.573" v="321"/>
          <ac:spMkLst>
            <pc:docMk/>
            <pc:sldMk cId="2297449095" sldId="329"/>
            <ac:spMk id="44" creationId="{2C800141-ACBE-4469-1C04-728E01A42BF7}"/>
          </ac:spMkLst>
        </pc:spChg>
        <pc:spChg chg="mod">
          <ac:chgData name="Obispo San Roman, Guillermo" userId="10a9f3ad-0032-4781-bc02-5c50724fab9b" providerId="ADAL" clId="{9ECF0B70-39BB-412C-BF45-2CE5E219F222}" dt="2026-06-18T17:05:40.573" v="321"/>
          <ac:spMkLst>
            <pc:docMk/>
            <pc:sldMk cId="2297449095" sldId="329"/>
            <ac:spMk id="48" creationId="{F3D12567-0A04-B863-AE14-FF0E93408D15}"/>
          </ac:spMkLst>
        </pc:spChg>
        <pc:spChg chg="mod">
          <ac:chgData name="Obispo San Roman, Guillermo" userId="10a9f3ad-0032-4781-bc02-5c50724fab9b" providerId="ADAL" clId="{9ECF0B70-39BB-412C-BF45-2CE5E219F222}" dt="2026-06-18T17:05:40.573" v="321"/>
          <ac:spMkLst>
            <pc:docMk/>
            <pc:sldMk cId="2297449095" sldId="329"/>
            <ac:spMk id="50" creationId="{5F0D1D7E-BEAE-8E55-ABF5-112A206909A5}"/>
          </ac:spMkLst>
        </pc:spChg>
        <pc:spChg chg="mod">
          <ac:chgData name="Obispo San Roman, Guillermo" userId="10a9f3ad-0032-4781-bc02-5c50724fab9b" providerId="ADAL" clId="{9ECF0B70-39BB-412C-BF45-2CE5E219F222}" dt="2026-06-18T17:05:40.573" v="321"/>
          <ac:spMkLst>
            <pc:docMk/>
            <pc:sldMk cId="2297449095" sldId="329"/>
            <ac:spMk id="54" creationId="{8AEC3067-F657-0F27-C6B8-64B1CD9A7A77}"/>
          </ac:spMkLst>
        </pc:spChg>
        <pc:spChg chg="mod">
          <ac:chgData name="Obispo San Roman, Guillermo" userId="10a9f3ad-0032-4781-bc02-5c50724fab9b" providerId="ADAL" clId="{9ECF0B70-39BB-412C-BF45-2CE5E219F222}" dt="2026-06-18T17:05:40.573" v="321"/>
          <ac:spMkLst>
            <pc:docMk/>
            <pc:sldMk cId="2297449095" sldId="329"/>
            <ac:spMk id="56" creationId="{E62FF6FF-8145-4E2F-E0D1-1CD55B5D50AD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297449095" sldId="329"/>
            <ac:spMk id="503" creationId="{324DC234-B9E9-0A23-23F6-4CC1328DA3D8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297449095" sldId="329"/>
            <ac:spMk id="507" creationId="{CF6CAADA-5889-3190-D057-B69DA5F2D395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297449095" sldId="329"/>
            <ac:spMk id="513" creationId="{8A943DCF-AE3E-6B54-C925-F7D3DC54484F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297449095" sldId="329"/>
            <ac:spMk id="514" creationId="{DCE1108E-BF58-75E4-6D75-9C8B3B53D8F2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297449095" sldId="329"/>
            <ac:spMk id="516" creationId="{6F8EFE38-7F25-A3DB-F813-0E9567CAE7C3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297449095" sldId="329"/>
            <ac:spMk id="519" creationId="{C21D9C44-2C52-5353-D5EB-1DD9AC7D7AC3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297449095" sldId="329"/>
            <ac:spMk id="532" creationId="{AA7F5191-8E5E-4EAC-E43B-F72C4DE1F61D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297449095" sldId="329"/>
            <ac:spMk id="535" creationId="{9CD04EBA-3C03-6715-6C87-82A859C7A8B1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k cId="2297449095" sldId="329"/>
            <ac:spMk id="540" creationId="{AF98D354-0AD7-F4E7-E641-93A2793CBAE7}"/>
          </ac:spMkLst>
        </pc:spChg>
        <pc:grpChg chg="ord">
          <ac:chgData name="Obispo San Roman, Guillermo" userId="10a9f3ad-0032-4781-bc02-5c50724fab9b" providerId="ADAL" clId="{9ECF0B70-39BB-412C-BF45-2CE5E219F222}" dt="2026-06-18T17:05:45.046" v="322" actId="167"/>
          <ac:grpSpMkLst>
            <pc:docMk/>
            <pc:sldMk cId="2297449095" sldId="329"/>
            <ac:grpSpMk id="3" creationId="{B680D15F-2184-1617-3CBB-3A6F0D79CBE2}"/>
          </ac:grpSpMkLst>
        </pc:grpChg>
        <pc:grpChg chg="del mod">
          <ac:chgData name="Obispo San Roman, Guillermo" userId="10a9f3ad-0032-4781-bc02-5c50724fab9b" providerId="ADAL" clId="{9ECF0B70-39BB-412C-BF45-2CE5E219F222}" dt="2026-06-18T17:05:35.589" v="319" actId="478"/>
          <ac:grpSpMkLst>
            <pc:docMk/>
            <pc:sldMk cId="2297449095" sldId="329"/>
            <ac:grpSpMk id="501" creationId="{A982A2D3-678A-C225-0241-0B22C290AF56}"/>
          </ac:grpSpMkLst>
        </pc:grpChg>
        <pc:picChg chg="mod">
          <ac:chgData name="Obispo San Roman, Guillermo" userId="10a9f3ad-0032-4781-bc02-5c50724fab9b" providerId="ADAL" clId="{9ECF0B70-39BB-412C-BF45-2CE5E219F222}" dt="2026-06-18T17:06:19.906" v="330" actId="1076"/>
          <ac:picMkLst>
            <pc:docMk/>
            <pc:sldMk cId="2297449095" sldId="329"/>
            <ac:picMk id="18" creationId="{2D4D1F1C-942D-F1EA-62D4-C04A99E0CCE6}"/>
          </ac:picMkLst>
        </pc:picChg>
        <pc:picChg chg="mod">
          <ac:chgData name="Obispo San Roman, Guillermo" userId="10a9f3ad-0032-4781-bc02-5c50724fab9b" providerId="ADAL" clId="{9ECF0B70-39BB-412C-BF45-2CE5E219F222}" dt="2026-06-18T17:05:52.786" v="324" actId="1076"/>
          <ac:picMkLst>
            <pc:docMk/>
            <pc:sldMk cId="2297449095" sldId="329"/>
            <ac:picMk id="2050" creationId="{2022B92E-8E2C-D883-22BC-513B8BA24586}"/>
          </ac:picMkLst>
        </pc:picChg>
        <pc:picChg chg="mod">
          <ac:chgData name="Obispo San Roman, Guillermo" userId="10a9f3ad-0032-4781-bc02-5c50724fab9b" providerId="ADAL" clId="{9ECF0B70-39BB-412C-BF45-2CE5E219F222}" dt="2026-06-18T17:06:00.202" v="325" actId="1076"/>
          <ac:picMkLst>
            <pc:docMk/>
            <pc:sldMk cId="2297449095" sldId="329"/>
            <ac:picMk id="2052" creationId="{B583447A-8859-12ED-22C0-D0EB59C0F7D2}"/>
          </ac:picMkLst>
        </pc:picChg>
      </pc:sldChg>
      <pc:sldChg chg="addSp modSp mod modNotes">
        <pc:chgData name="Obispo San Roman, Guillermo" userId="10a9f3ad-0032-4781-bc02-5c50724fab9b" providerId="ADAL" clId="{9ECF0B70-39BB-412C-BF45-2CE5E219F222}" dt="2026-06-18T17:13:51.742" v="451" actId="14100"/>
        <pc:sldMkLst>
          <pc:docMk/>
          <pc:sldMk cId="3129643871" sldId="330"/>
        </pc:sldMkLst>
        <pc:spChg chg="add mod">
          <ac:chgData name="Obispo San Roman, Guillermo" userId="10a9f3ad-0032-4781-bc02-5c50724fab9b" providerId="ADAL" clId="{9ECF0B70-39BB-412C-BF45-2CE5E219F222}" dt="2026-06-18T17:12:09.988" v="413"/>
          <ac:spMkLst>
            <pc:docMk/>
            <pc:sldMk cId="3129643871" sldId="330"/>
            <ac:spMk id="2" creationId="{08DF4629-FBE9-8BBC-5722-6829FD1DF537}"/>
          </ac:spMkLst>
        </pc:spChg>
        <pc:spChg chg="mod">
          <ac:chgData name="Obispo San Roman, Guillermo" userId="10a9f3ad-0032-4781-bc02-5c50724fab9b" providerId="ADAL" clId="{9ECF0B70-39BB-412C-BF45-2CE5E219F222}" dt="2026-06-18T17:12:50.566" v="442" actId="404"/>
          <ac:spMkLst>
            <pc:docMk/>
            <pc:sldMk cId="3129643871" sldId="330"/>
            <ac:spMk id="3" creationId="{91393634-E6DC-B099-D639-BBEF32E55B8D}"/>
          </ac:spMkLst>
        </pc:spChg>
        <pc:spChg chg="add mod">
          <ac:chgData name="Obispo San Roman, Guillermo" userId="10a9f3ad-0032-4781-bc02-5c50724fab9b" providerId="ADAL" clId="{9ECF0B70-39BB-412C-BF45-2CE5E219F222}" dt="2026-06-18T17:12:19.771" v="415"/>
          <ac:spMkLst>
            <pc:docMk/>
            <pc:sldMk cId="3129643871" sldId="330"/>
            <ac:spMk id="5" creationId="{8B34D676-985A-336F-FAF7-617A2B11F070}"/>
          </ac:spMkLst>
        </pc:spChg>
        <pc:spChg chg="add mod">
          <ac:chgData name="Obispo San Roman, Guillermo" userId="10a9f3ad-0032-4781-bc02-5c50724fab9b" providerId="ADAL" clId="{9ECF0B70-39BB-412C-BF45-2CE5E219F222}" dt="2026-06-18T17:12:26.034" v="417"/>
          <ac:spMkLst>
            <pc:docMk/>
            <pc:sldMk cId="3129643871" sldId="330"/>
            <ac:spMk id="7" creationId="{409D3747-0467-52C4-2BBE-12CE9E685C14}"/>
          </ac:spMkLst>
        </pc:spChg>
        <pc:spChg chg="mod">
          <ac:chgData name="Obispo San Roman, Guillermo" userId="10a9f3ad-0032-4781-bc02-5c50724fab9b" providerId="ADAL" clId="{9ECF0B70-39BB-412C-BF45-2CE5E219F222}" dt="2026-06-18T17:13:33.097" v="449" actId="1076"/>
          <ac:spMkLst>
            <pc:docMk/>
            <pc:sldMk cId="3129643871" sldId="330"/>
            <ac:spMk id="9" creationId="{C74112FC-287A-32F7-5768-AEE7A3D08587}"/>
          </ac:spMkLst>
        </pc:spChg>
        <pc:spChg chg="add mod">
          <ac:chgData name="Obispo San Roman, Guillermo" userId="10a9f3ad-0032-4781-bc02-5c50724fab9b" providerId="ADAL" clId="{9ECF0B70-39BB-412C-BF45-2CE5E219F222}" dt="2026-06-18T17:12:30.820" v="422"/>
          <ac:spMkLst>
            <pc:docMk/>
            <pc:sldMk cId="3129643871" sldId="330"/>
            <ac:spMk id="11" creationId="{CCD3460A-2F8E-08D3-59B5-C3584DCA4554}"/>
          </ac:spMkLst>
        </pc:spChg>
        <pc:spChg chg="add mod">
          <ac:chgData name="Obispo San Roman, Guillermo" userId="10a9f3ad-0032-4781-bc02-5c50724fab9b" providerId="ADAL" clId="{9ECF0B70-39BB-412C-BF45-2CE5E219F222}" dt="2026-06-18T17:12:32.382" v="425"/>
          <ac:spMkLst>
            <pc:docMk/>
            <pc:sldMk cId="3129643871" sldId="330"/>
            <ac:spMk id="14" creationId="{9AD149D0-DDC1-1B29-C3AB-8548C45F31A5}"/>
          </ac:spMkLst>
        </pc:spChg>
        <pc:spChg chg="mod">
          <ac:chgData name="Obispo San Roman, Guillermo" userId="10a9f3ad-0032-4781-bc02-5c50724fab9b" providerId="ADAL" clId="{9ECF0B70-39BB-412C-BF45-2CE5E219F222}" dt="2026-06-18T17:13:47.475" v="450" actId="1076"/>
          <ac:spMkLst>
            <pc:docMk/>
            <pc:sldMk cId="3129643871" sldId="330"/>
            <ac:spMk id="15" creationId="{20A32253-8E56-59C6-AD30-2BCDF10D8863}"/>
          </ac:spMkLst>
        </pc:spChg>
        <pc:spChg chg="mod">
          <ac:chgData name="Obispo San Roman, Guillermo" userId="10a9f3ad-0032-4781-bc02-5c50724fab9b" providerId="ADAL" clId="{9ECF0B70-39BB-412C-BF45-2CE5E219F222}" dt="2026-06-18T17:13:51.742" v="451" actId="14100"/>
          <ac:spMkLst>
            <pc:docMk/>
            <pc:sldMk cId="3129643871" sldId="330"/>
            <ac:spMk id="17" creationId="{AF9A1CCB-0358-2C32-E7FD-5F5EF69650E6}"/>
          </ac:spMkLst>
        </pc:spChg>
        <pc:spChg chg="mod">
          <ac:chgData name="Obispo San Roman, Guillermo" userId="10a9f3ad-0032-4781-bc02-5c50724fab9b" providerId="ADAL" clId="{9ECF0B70-39BB-412C-BF45-2CE5E219F222}" dt="2026-06-18T17:12:41.950" v="439" actId="1037"/>
          <ac:spMkLst>
            <pc:docMk/>
            <pc:sldMk cId="3129643871" sldId="330"/>
            <ac:spMk id="18" creationId="{1D75292E-49F2-56F6-38E8-980681FD9330}"/>
          </ac:spMkLst>
        </pc:spChg>
        <pc:spChg chg="add mod">
          <ac:chgData name="Obispo San Roman, Guillermo" userId="10a9f3ad-0032-4781-bc02-5c50724fab9b" providerId="ADAL" clId="{9ECF0B70-39BB-412C-BF45-2CE5E219F222}" dt="2026-06-18T17:12:34.046" v="428"/>
          <ac:spMkLst>
            <pc:docMk/>
            <pc:sldMk cId="3129643871" sldId="330"/>
            <ac:spMk id="21" creationId="{B6989F01-54FC-A06C-03D7-8D5D62246E1E}"/>
          </ac:spMkLst>
        </pc:spChg>
        <pc:spChg chg="add mod">
          <ac:chgData name="Obispo San Roman, Guillermo" userId="10a9f3ad-0032-4781-bc02-5c50724fab9b" providerId="ADAL" clId="{9ECF0B70-39BB-412C-BF45-2CE5E219F222}" dt="2026-06-18T17:12:35.133" v="430"/>
          <ac:spMkLst>
            <pc:docMk/>
            <pc:sldMk cId="3129643871" sldId="330"/>
            <ac:spMk id="23" creationId="{EC049897-0F6D-7477-82E6-B2DFA994B678}"/>
          </ac:spMkLst>
        </pc:spChg>
        <pc:spChg chg="add mod">
          <ac:chgData name="Obispo San Roman, Guillermo" userId="10a9f3ad-0032-4781-bc02-5c50724fab9b" providerId="ADAL" clId="{9ECF0B70-39BB-412C-BF45-2CE5E219F222}" dt="2026-06-18T17:12:38.224" v="434"/>
          <ac:spMkLst>
            <pc:docMk/>
            <pc:sldMk cId="3129643871" sldId="330"/>
            <ac:spMk id="25" creationId="{D1498932-7D44-E61F-8CA6-270E70835D56}"/>
          </ac:spMkLst>
        </pc:spChg>
        <pc:spChg chg="add mod">
          <ac:chgData name="Obispo San Roman, Guillermo" userId="10a9f3ad-0032-4781-bc02-5c50724fab9b" providerId="ADAL" clId="{9ECF0B70-39BB-412C-BF45-2CE5E219F222}" dt="2026-06-18T17:12:39.800" v="436"/>
          <ac:spMkLst>
            <pc:docMk/>
            <pc:sldMk cId="3129643871" sldId="330"/>
            <ac:spMk id="27" creationId="{EB7C486A-206D-8FE1-B1FB-FDDB190AC381}"/>
          </ac:spMkLst>
        </pc:spChg>
        <pc:spChg chg="add mod">
          <ac:chgData name="Obispo San Roman, Guillermo" userId="10a9f3ad-0032-4781-bc02-5c50724fab9b" providerId="ADAL" clId="{9ECF0B70-39BB-412C-BF45-2CE5E219F222}" dt="2026-06-18T17:12:41.197" v="438"/>
          <ac:spMkLst>
            <pc:docMk/>
            <pc:sldMk cId="3129643871" sldId="330"/>
            <ac:spMk id="29" creationId="{738CFDF7-CA2B-1E03-DE3E-FF93651787CD}"/>
          </ac:spMkLst>
        </pc:spChg>
        <pc:spChg chg="add mod">
          <ac:chgData name="Obispo San Roman, Guillermo" userId="10a9f3ad-0032-4781-bc02-5c50724fab9b" providerId="ADAL" clId="{9ECF0B70-39BB-412C-BF45-2CE5E219F222}" dt="2026-06-18T17:12:42.271" v="440"/>
          <ac:spMkLst>
            <pc:docMk/>
            <pc:sldMk cId="3129643871" sldId="330"/>
            <ac:spMk id="31" creationId="{337808FD-0CB4-C3EE-EBD0-5AC5FA6C74B0}"/>
          </ac:spMkLst>
        </pc:spChg>
        <pc:spChg chg="mod">
          <ac:chgData name="Obispo San Roman, Guillermo" userId="10a9f3ad-0032-4781-bc02-5c50724fab9b" providerId="ADAL" clId="{9ECF0B70-39BB-412C-BF45-2CE5E219F222}" dt="2026-06-18T17:12:50.566" v="442" actId="404"/>
          <ac:spMkLst>
            <pc:docMk/>
            <pc:sldMk cId="3129643871" sldId="330"/>
            <ac:spMk id="734" creationId="{01A396F3-E8CD-28B0-9873-3B1A281B1984}"/>
          </ac:spMkLst>
        </pc:spChg>
        <pc:spChg chg="mod">
          <ac:chgData name="Obispo San Roman, Guillermo" userId="10a9f3ad-0032-4781-bc02-5c50724fab9b" providerId="ADAL" clId="{9ECF0B70-39BB-412C-BF45-2CE5E219F222}" dt="2026-06-18T17:13:33.097" v="449" actId="1076"/>
          <ac:spMkLst>
            <pc:docMk/>
            <pc:sldMk cId="3129643871" sldId="330"/>
            <ac:spMk id="735" creationId="{73470E97-E543-2474-7891-86795A215895}"/>
          </ac:spMkLst>
        </pc:spChg>
        <pc:spChg chg="mod">
          <ac:chgData name="Obispo San Roman, Guillermo" userId="10a9f3ad-0032-4781-bc02-5c50724fab9b" providerId="ADAL" clId="{9ECF0B70-39BB-412C-BF45-2CE5E219F222}" dt="2026-06-18T17:13:01.444" v="446" actId="14100"/>
          <ac:spMkLst>
            <pc:docMk/>
            <pc:sldMk cId="3129643871" sldId="330"/>
            <ac:spMk id="738" creationId="{06D3FA20-EA35-9ADD-E2F9-9596BE5FF6B2}"/>
          </ac:spMkLst>
        </pc:spChg>
        <pc:spChg chg="mod">
          <ac:chgData name="Obispo San Roman, Guillermo" userId="10a9f3ad-0032-4781-bc02-5c50724fab9b" providerId="ADAL" clId="{9ECF0B70-39BB-412C-BF45-2CE5E219F222}" dt="2026-06-18T17:13:47.475" v="450" actId="1076"/>
          <ac:spMkLst>
            <pc:docMk/>
            <pc:sldMk cId="3129643871" sldId="330"/>
            <ac:spMk id="742" creationId="{114AF679-E715-A9A7-F3B3-D576405C5B91}"/>
          </ac:spMkLst>
        </pc:spChg>
        <pc:picChg chg="add mod">
          <ac:chgData name="Obispo San Roman, Guillermo" userId="10a9f3ad-0032-4781-bc02-5c50724fab9b" providerId="ADAL" clId="{9ECF0B70-39BB-412C-BF45-2CE5E219F222}" dt="2026-06-18T17:12:09.988" v="413"/>
          <ac:picMkLst>
            <pc:docMk/>
            <pc:sldMk cId="3129643871" sldId="330"/>
            <ac:picMk id="4" creationId="{2B45AF82-0298-0FE9-3F31-6B8BFBF95670}"/>
          </ac:picMkLst>
        </pc:picChg>
        <pc:picChg chg="add mod">
          <ac:chgData name="Obispo San Roman, Guillermo" userId="10a9f3ad-0032-4781-bc02-5c50724fab9b" providerId="ADAL" clId="{9ECF0B70-39BB-412C-BF45-2CE5E219F222}" dt="2026-06-18T17:12:19.771" v="415"/>
          <ac:picMkLst>
            <pc:docMk/>
            <pc:sldMk cId="3129643871" sldId="330"/>
            <ac:picMk id="6" creationId="{C66A5E20-50DF-6FFC-5049-DAF1FB11C37F}"/>
          </ac:picMkLst>
        </pc:picChg>
        <pc:picChg chg="mod">
          <ac:chgData name="Obispo San Roman, Guillermo" userId="10a9f3ad-0032-4781-bc02-5c50724fab9b" providerId="ADAL" clId="{9ECF0B70-39BB-412C-BF45-2CE5E219F222}" dt="2026-06-18T17:13:05.856" v="447" actId="1076"/>
          <ac:picMkLst>
            <pc:docMk/>
            <pc:sldMk cId="3129643871" sldId="330"/>
            <ac:picMk id="8" creationId="{629DAAC9-87F5-024A-D6E2-25062CDC7121}"/>
          </ac:picMkLst>
        </pc:picChg>
        <pc:picChg chg="add mod">
          <ac:chgData name="Obispo San Roman, Guillermo" userId="10a9f3ad-0032-4781-bc02-5c50724fab9b" providerId="ADAL" clId="{9ECF0B70-39BB-412C-BF45-2CE5E219F222}" dt="2026-06-18T17:12:26.034" v="417"/>
          <ac:picMkLst>
            <pc:docMk/>
            <pc:sldMk cId="3129643871" sldId="330"/>
            <ac:picMk id="10" creationId="{142A3E46-97D0-BB82-589A-D59BE81FE419}"/>
          </ac:picMkLst>
        </pc:picChg>
        <pc:picChg chg="mod">
          <ac:chgData name="Obispo San Roman, Guillermo" userId="10a9f3ad-0032-4781-bc02-5c50724fab9b" providerId="ADAL" clId="{9ECF0B70-39BB-412C-BF45-2CE5E219F222}" dt="2026-06-18T17:13:19.500" v="448" actId="1076"/>
          <ac:picMkLst>
            <pc:docMk/>
            <pc:sldMk cId="3129643871" sldId="330"/>
            <ac:picMk id="12" creationId="{16CFB18D-7C54-35F9-FD3A-B781A857C42C}"/>
          </ac:picMkLst>
        </pc:picChg>
        <pc:picChg chg="add mod">
          <ac:chgData name="Obispo San Roman, Guillermo" userId="10a9f3ad-0032-4781-bc02-5c50724fab9b" providerId="ADAL" clId="{9ECF0B70-39BB-412C-BF45-2CE5E219F222}" dt="2026-06-18T17:12:30.820" v="422"/>
          <ac:picMkLst>
            <pc:docMk/>
            <pc:sldMk cId="3129643871" sldId="330"/>
            <ac:picMk id="13" creationId="{6573A664-E266-141B-1397-A3B8FEFCCC84}"/>
          </ac:picMkLst>
        </pc:picChg>
        <pc:picChg chg="mod">
          <ac:chgData name="Obispo San Roman, Guillermo" userId="10a9f3ad-0032-4781-bc02-5c50724fab9b" providerId="ADAL" clId="{9ECF0B70-39BB-412C-BF45-2CE5E219F222}" dt="2026-06-18T17:12:50.566" v="442" actId="404"/>
          <ac:picMkLst>
            <pc:docMk/>
            <pc:sldMk cId="3129643871" sldId="330"/>
            <ac:picMk id="16" creationId="{5FF1BDB6-CE76-CE2D-3D99-B210F37179A0}"/>
          </ac:picMkLst>
        </pc:picChg>
        <pc:picChg chg="mod">
          <ac:chgData name="Obispo San Roman, Guillermo" userId="10a9f3ad-0032-4781-bc02-5c50724fab9b" providerId="ADAL" clId="{9ECF0B70-39BB-412C-BF45-2CE5E219F222}" dt="2026-06-18T17:12:41.950" v="439" actId="1037"/>
          <ac:picMkLst>
            <pc:docMk/>
            <pc:sldMk cId="3129643871" sldId="330"/>
            <ac:picMk id="19" creationId="{4990A4D6-93D3-71C1-C8F9-C7072DA155BD}"/>
          </ac:picMkLst>
        </pc:picChg>
        <pc:picChg chg="add mod">
          <ac:chgData name="Obispo San Roman, Guillermo" userId="10a9f3ad-0032-4781-bc02-5c50724fab9b" providerId="ADAL" clId="{9ECF0B70-39BB-412C-BF45-2CE5E219F222}" dt="2026-06-18T17:12:32.382" v="425"/>
          <ac:picMkLst>
            <pc:docMk/>
            <pc:sldMk cId="3129643871" sldId="330"/>
            <ac:picMk id="20" creationId="{88EECF3D-19D5-05CD-AC5F-C7B2BFF3E313}"/>
          </ac:picMkLst>
        </pc:picChg>
        <pc:picChg chg="add mod">
          <ac:chgData name="Obispo San Roman, Guillermo" userId="10a9f3ad-0032-4781-bc02-5c50724fab9b" providerId="ADAL" clId="{9ECF0B70-39BB-412C-BF45-2CE5E219F222}" dt="2026-06-18T17:12:34.046" v="428"/>
          <ac:picMkLst>
            <pc:docMk/>
            <pc:sldMk cId="3129643871" sldId="330"/>
            <ac:picMk id="22" creationId="{739A504E-08E7-A95F-33D2-BE5DD019AF8A}"/>
          </ac:picMkLst>
        </pc:picChg>
        <pc:picChg chg="add mod">
          <ac:chgData name="Obispo San Roman, Guillermo" userId="10a9f3ad-0032-4781-bc02-5c50724fab9b" providerId="ADAL" clId="{9ECF0B70-39BB-412C-BF45-2CE5E219F222}" dt="2026-06-18T17:12:35.133" v="430"/>
          <ac:picMkLst>
            <pc:docMk/>
            <pc:sldMk cId="3129643871" sldId="330"/>
            <ac:picMk id="24" creationId="{57EBBDB0-FB55-385A-6E40-CDF2F705FCA4}"/>
          </ac:picMkLst>
        </pc:picChg>
        <pc:picChg chg="add mod">
          <ac:chgData name="Obispo San Roman, Guillermo" userId="10a9f3ad-0032-4781-bc02-5c50724fab9b" providerId="ADAL" clId="{9ECF0B70-39BB-412C-BF45-2CE5E219F222}" dt="2026-06-18T17:12:38.224" v="434"/>
          <ac:picMkLst>
            <pc:docMk/>
            <pc:sldMk cId="3129643871" sldId="330"/>
            <ac:picMk id="26" creationId="{F25ADC4C-DA2F-1EAE-BA79-5BC4248D0786}"/>
          </ac:picMkLst>
        </pc:picChg>
        <pc:picChg chg="add mod">
          <ac:chgData name="Obispo San Roman, Guillermo" userId="10a9f3ad-0032-4781-bc02-5c50724fab9b" providerId="ADAL" clId="{9ECF0B70-39BB-412C-BF45-2CE5E219F222}" dt="2026-06-18T17:12:39.800" v="436"/>
          <ac:picMkLst>
            <pc:docMk/>
            <pc:sldMk cId="3129643871" sldId="330"/>
            <ac:picMk id="28" creationId="{9FEA2620-4434-6207-7BE6-32C08DD2B72C}"/>
          </ac:picMkLst>
        </pc:picChg>
        <pc:picChg chg="add mod">
          <ac:chgData name="Obispo San Roman, Guillermo" userId="10a9f3ad-0032-4781-bc02-5c50724fab9b" providerId="ADAL" clId="{9ECF0B70-39BB-412C-BF45-2CE5E219F222}" dt="2026-06-18T17:12:41.197" v="438"/>
          <ac:picMkLst>
            <pc:docMk/>
            <pc:sldMk cId="3129643871" sldId="330"/>
            <ac:picMk id="30" creationId="{3F2F762D-F81D-6CA9-995F-D29C1A7D0CF9}"/>
          </ac:picMkLst>
        </pc:picChg>
        <pc:picChg chg="add mod">
          <ac:chgData name="Obispo San Roman, Guillermo" userId="10a9f3ad-0032-4781-bc02-5c50724fab9b" providerId="ADAL" clId="{9ECF0B70-39BB-412C-BF45-2CE5E219F222}" dt="2026-06-18T17:12:42.271" v="440"/>
          <ac:picMkLst>
            <pc:docMk/>
            <pc:sldMk cId="3129643871" sldId="330"/>
            <ac:picMk id="32" creationId="{D9DDE297-FF24-6807-7717-4B036BFAB9DE}"/>
          </ac:picMkLst>
        </pc:picChg>
      </pc:sldChg>
      <pc:sldChg chg="addSp modSp add mod ord">
        <pc:chgData name="Obispo San Roman, Guillermo" userId="10a9f3ad-0032-4781-bc02-5c50724fab9b" providerId="ADAL" clId="{9ECF0B70-39BB-412C-BF45-2CE5E219F222}" dt="2026-06-18T17:11:21.504" v="410" actId="1076"/>
        <pc:sldMkLst>
          <pc:docMk/>
          <pc:sldMk cId="858603905" sldId="331"/>
        </pc:sldMkLst>
        <pc:spChg chg="add mod">
          <ac:chgData name="Obispo San Roman, Guillermo" userId="10a9f3ad-0032-4781-bc02-5c50724fab9b" providerId="ADAL" clId="{9ECF0B70-39BB-412C-BF45-2CE5E219F222}" dt="2026-06-18T17:11:21.504" v="410" actId="1076"/>
          <ac:spMkLst>
            <pc:docMk/>
            <pc:sldMk cId="858603905" sldId="331"/>
            <ac:spMk id="2" creationId="{53595EF6-4045-A056-8F27-5FFD7DABDCBF}"/>
          </ac:spMkLst>
        </pc:spChg>
        <pc:spChg chg="add mod">
          <ac:chgData name="Obispo San Roman, Guillermo" userId="10a9f3ad-0032-4781-bc02-5c50724fab9b" providerId="ADAL" clId="{9ECF0B70-39BB-412C-BF45-2CE5E219F222}" dt="2026-06-18T17:11:08.369" v="407" actId="1076"/>
          <ac:spMkLst>
            <pc:docMk/>
            <pc:sldMk cId="858603905" sldId="331"/>
            <ac:spMk id="5" creationId="{4BC9CA2A-1301-04F9-4F26-5E0B48374FC3}"/>
          </ac:spMkLst>
        </pc:spChg>
        <pc:picChg chg="add mod">
          <ac:chgData name="Obispo San Roman, Guillermo" userId="10a9f3ad-0032-4781-bc02-5c50724fab9b" providerId="ADAL" clId="{9ECF0B70-39BB-412C-BF45-2CE5E219F222}" dt="2026-06-18T17:10:46.134" v="395" actId="1076"/>
          <ac:picMkLst>
            <pc:docMk/>
            <pc:sldMk cId="858603905" sldId="331"/>
            <ac:picMk id="3" creationId="{4D4350B6-7F35-A0F1-C977-C991200F58E9}"/>
          </ac:picMkLst>
        </pc:picChg>
        <pc:picChg chg="mod">
          <ac:chgData name="Obispo San Roman, Guillermo" userId="10a9f3ad-0032-4781-bc02-5c50724fab9b" providerId="ADAL" clId="{9ECF0B70-39BB-412C-BF45-2CE5E219F222}" dt="2026-06-18T17:10:48.129" v="396" actId="1076"/>
          <ac:picMkLst>
            <pc:docMk/>
            <pc:sldMk cId="858603905" sldId="331"/>
            <ac:picMk id="251" creationId="{B48A627F-2E56-0742-5AB3-87997A515464}"/>
          </ac:picMkLst>
        </pc:picChg>
      </pc:sldChg>
      <pc:sldMasterChg chg="modSp delSldLayout modSldLayout">
        <pc:chgData name="Obispo San Roman, Guillermo" userId="10a9f3ad-0032-4781-bc02-5c50724fab9b" providerId="ADAL" clId="{9ECF0B70-39BB-412C-BF45-2CE5E219F222}" dt="2026-06-18T17:11:32.056" v="411" actId="47"/>
        <pc:sldMasterMkLst>
          <pc:docMk/>
          <pc:sldMasterMk cId="0" sldId="2147483683"/>
        </pc:sldMaster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asterMk cId="0" sldId="2147483683"/>
            <ac:spMk id="6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asterMk cId="0" sldId="2147483683"/>
            <ac:spMk id="7" creationId="{00000000-0000-0000-0000-000000000000}"/>
          </ac:spMkLst>
        </pc:spChg>
        <pc:sldLayoutChg chg="modSp">
          <pc:chgData name="Obispo San Roman, Guillermo" userId="10a9f3ad-0032-4781-bc02-5c50724fab9b" providerId="ADAL" clId="{9ECF0B70-39BB-412C-BF45-2CE5E219F222}" dt="2026-06-18T16:45:34.498" v="4"/>
          <pc:sldLayoutMkLst>
            <pc:docMk/>
            <pc:sldMasterMk cId="0" sldId="2147483683"/>
            <pc:sldLayoutMk cId="0" sldId="2147483648"/>
          </pc:sldLayoutMkLst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48"/>
              <ac:spMk id="1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48"/>
              <ac:spMk id="11" creationId="{00000000-0000-0000-0000-000000000000}"/>
            </ac:spMkLst>
          </pc:sp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48"/>
              <ac:picMk id="9" creationId="{00000000-0000-0000-0000-000000000000}"/>
            </ac:picMkLst>
          </pc:picChg>
        </pc:sldLayoutChg>
        <pc:sldLayoutChg chg="addSp delSp modSp mod">
          <pc:chgData name="Obispo San Roman, Guillermo" userId="10a9f3ad-0032-4781-bc02-5c50724fab9b" providerId="ADAL" clId="{9ECF0B70-39BB-412C-BF45-2CE5E219F222}" dt="2026-06-18T16:48:06.176" v="29"/>
          <pc:sldLayoutMkLst>
            <pc:docMk/>
            <pc:sldMasterMk cId="0" sldId="2147483683"/>
            <pc:sldLayoutMk cId="0" sldId="2147483649"/>
          </pc:sldLayoutMkLst>
          <pc:spChg chg="del mod">
            <ac:chgData name="Obispo San Roman, Guillermo" userId="10a9f3ad-0032-4781-bc02-5c50724fab9b" providerId="ADAL" clId="{9ECF0B70-39BB-412C-BF45-2CE5E219F222}" dt="2026-06-18T16:48:05.916" v="28" actId="478"/>
            <ac:spMkLst>
              <pc:docMk/>
              <pc:sldMasterMk cId="0" sldId="2147483683"/>
              <pc:sldLayoutMk cId="0" sldId="2147483649"/>
              <ac:spMk id="2" creationId="{DAFBF5B5-A561-FC7B-232D-FBD634FA65E3}"/>
            </ac:spMkLst>
          </pc:spChg>
          <pc:spChg chg="add mod">
            <ac:chgData name="Obispo San Roman, Guillermo" userId="10a9f3ad-0032-4781-bc02-5c50724fab9b" providerId="ADAL" clId="{9ECF0B70-39BB-412C-BF45-2CE5E219F222}" dt="2026-06-18T16:48:06.176" v="29"/>
            <ac:spMkLst>
              <pc:docMk/>
              <pc:sldMasterMk cId="0" sldId="2147483683"/>
              <pc:sldLayoutMk cId="0" sldId="2147483649"/>
              <ac:spMk id="5" creationId="{B8B2171E-E74B-C2EA-40AD-0A6E81B63763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49"/>
              <ac:spMk id="15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49"/>
              <ac:spMk id="16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49"/>
              <ac:spMk id="17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49"/>
              <ac:spMk id="18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8:05.916" v="28" actId="478"/>
            <ac:picMkLst>
              <pc:docMk/>
              <pc:sldMasterMk cId="0" sldId="2147483683"/>
              <pc:sldLayoutMk cId="0" sldId="2147483649"/>
              <ac:picMk id="3" creationId="{E89181E8-EFDB-742B-4DEE-A6867755D785}"/>
            </ac:picMkLst>
          </pc:picChg>
          <pc:picChg chg="del mod">
            <ac:chgData name="Obispo San Roman, Guillermo" userId="10a9f3ad-0032-4781-bc02-5c50724fab9b" providerId="ADAL" clId="{9ECF0B70-39BB-412C-BF45-2CE5E219F222}" dt="2026-06-18T16:48:05.916" v="28" actId="478"/>
            <ac:picMkLst>
              <pc:docMk/>
              <pc:sldMasterMk cId="0" sldId="2147483683"/>
              <pc:sldLayoutMk cId="0" sldId="2147483649"/>
              <ac:picMk id="4" creationId="{6B33E919-9620-73B2-B0AD-C9DFC8913991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06.176" v="29"/>
            <ac:picMkLst>
              <pc:docMk/>
              <pc:sldMasterMk cId="0" sldId="2147483683"/>
              <pc:sldLayoutMk cId="0" sldId="2147483649"/>
              <ac:picMk id="6" creationId="{0BAEBD14-E38E-B5E8-3D21-4E0FAF47A8D2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06.176" v="29"/>
            <ac:picMkLst>
              <pc:docMk/>
              <pc:sldMasterMk cId="0" sldId="2147483683"/>
              <pc:sldLayoutMk cId="0" sldId="2147483649"/>
              <ac:picMk id="7" creationId="{C009FB21-1310-F5CC-6119-EA2F104AB3CC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49"/>
              <ac:picMk id="14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50"/>
          </pc:sldLayoutMkLst>
          <pc:spChg chg="del mod">
            <ac:chgData name="Obispo San Roman, Guillermo" userId="10a9f3ad-0032-4781-bc02-5c50724fab9b" providerId="ADAL" clId="{9ECF0B70-39BB-412C-BF45-2CE5E219F222}" dt="2026-06-18T16:48:09.338" v="30" actId="478"/>
            <ac:spMkLst>
              <pc:docMk/>
              <pc:sldMasterMk cId="0" sldId="2147483683"/>
              <pc:sldLayoutMk cId="0" sldId="2147483650"/>
              <ac:spMk id="2" creationId="{6C8AB7F6-9525-0D44-7BC1-0C6B2D3BCFCC}"/>
            </ac:spMkLst>
          </pc:spChg>
          <pc:spChg chg="add mod">
            <ac:chgData name="Obispo San Roman, Guillermo" userId="10a9f3ad-0032-4781-bc02-5c50724fab9b" providerId="ADAL" clId="{9ECF0B70-39BB-412C-BF45-2CE5E219F222}" dt="2026-06-18T16:48:09.584" v="31"/>
            <ac:spMkLst>
              <pc:docMk/>
              <pc:sldMasterMk cId="0" sldId="2147483683"/>
              <pc:sldLayoutMk cId="0" sldId="2147483650"/>
              <ac:spMk id="4" creationId="{6DB665BF-9B28-289C-AF59-5F1AF3DCD7CD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0"/>
              <ac:spMk id="21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0"/>
              <ac:spMk id="2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0"/>
              <ac:spMk id="23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8:09.338" v="30" actId="478"/>
            <ac:picMkLst>
              <pc:docMk/>
              <pc:sldMasterMk cId="0" sldId="2147483683"/>
              <pc:sldLayoutMk cId="0" sldId="2147483650"/>
              <ac:picMk id="3" creationId="{6588239D-EE0C-67DA-BCD7-8A4A5ED4FE58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09.584" v="31"/>
            <ac:picMkLst>
              <pc:docMk/>
              <pc:sldMasterMk cId="0" sldId="2147483683"/>
              <pc:sldLayoutMk cId="0" sldId="2147483650"/>
              <ac:picMk id="5" creationId="{DC3DB83D-EA30-FF1B-2D7D-A1347545946F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09.584" v="31"/>
            <ac:picMkLst>
              <pc:docMk/>
              <pc:sldMasterMk cId="0" sldId="2147483683"/>
              <pc:sldLayoutMk cId="0" sldId="2147483650"/>
              <ac:picMk id="6" creationId="{943E32C6-B865-5E2C-95D0-4248D8A33BB6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50"/>
              <ac:picMk id="20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51"/>
          </pc:sldLayoutMkLst>
          <pc:spChg chg="del mod">
            <ac:chgData name="Obispo San Roman, Guillermo" userId="10a9f3ad-0032-4781-bc02-5c50724fab9b" providerId="ADAL" clId="{9ECF0B70-39BB-412C-BF45-2CE5E219F222}" dt="2026-06-18T16:48:12.059" v="32" actId="478"/>
            <ac:spMkLst>
              <pc:docMk/>
              <pc:sldMasterMk cId="0" sldId="2147483683"/>
              <pc:sldLayoutMk cId="0" sldId="2147483651"/>
              <ac:spMk id="2" creationId="{AAC8D984-DE1F-232C-B0F2-4C7710E46B30}"/>
            </ac:spMkLst>
          </pc:spChg>
          <pc:spChg chg="add mod">
            <ac:chgData name="Obispo San Roman, Guillermo" userId="10a9f3ad-0032-4781-bc02-5c50724fab9b" providerId="ADAL" clId="{9ECF0B70-39BB-412C-BF45-2CE5E219F222}" dt="2026-06-18T16:48:12.294" v="33"/>
            <ac:spMkLst>
              <pc:docMk/>
              <pc:sldMasterMk cId="0" sldId="2147483683"/>
              <pc:sldLayoutMk cId="0" sldId="2147483651"/>
              <ac:spMk id="4" creationId="{5FE4EBCD-8CB8-C45F-5832-1C4688BEF06D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1"/>
              <ac:spMk id="26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1"/>
              <ac:spMk id="27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1"/>
              <ac:spMk id="2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1"/>
              <ac:spMk id="2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1"/>
              <ac:spMk id="3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1"/>
              <ac:spMk id="31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1"/>
              <ac:spMk id="3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1"/>
              <ac:spMk id="33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8:12.059" v="32" actId="478"/>
            <ac:picMkLst>
              <pc:docMk/>
              <pc:sldMasterMk cId="0" sldId="2147483683"/>
              <pc:sldLayoutMk cId="0" sldId="2147483651"/>
              <ac:picMk id="3" creationId="{EA8DDD5C-CB21-0A81-5882-22C90E5B8405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12.294" v="33"/>
            <ac:picMkLst>
              <pc:docMk/>
              <pc:sldMasterMk cId="0" sldId="2147483683"/>
              <pc:sldLayoutMk cId="0" sldId="2147483651"/>
              <ac:picMk id="5" creationId="{EDE7FC2E-6BE6-0ABC-7F38-FC9D8DADC026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12.294" v="33"/>
            <ac:picMkLst>
              <pc:docMk/>
              <pc:sldMasterMk cId="0" sldId="2147483683"/>
              <pc:sldLayoutMk cId="0" sldId="2147483651"/>
              <ac:picMk id="6" creationId="{DE9A272E-522C-1681-589E-895FDDE7ED85}"/>
            </ac:picMkLst>
          </pc:picChg>
        </pc:sldLayoutChg>
        <pc:sldLayoutChg chg="addSp delSp modSp mod">
          <pc:chgData name="Obispo San Roman, Guillermo" userId="10a9f3ad-0032-4781-bc02-5c50724fab9b" providerId="ADAL" clId="{9ECF0B70-39BB-412C-BF45-2CE5E219F222}" dt="2026-06-18T16:48:24.144" v="39"/>
          <pc:sldLayoutMkLst>
            <pc:docMk/>
            <pc:sldMasterMk cId="0" sldId="2147483683"/>
            <pc:sldLayoutMk cId="0" sldId="2147483652"/>
          </pc:sldLayoutMkLst>
          <pc:spChg chg="add del mod">
            <ac:chgData name="Obispo San Roman, Guillermo" userId="10a9f3ad-0032-4781-bc02-5c50724fab9b" providerId="ADAL" clId="{9ECF0B70-39BB-412C-BF45-2CE5E219F222}" dt="2026-06-18T16:48:23.692" v="38" actId="478"/>
            <ac:spMkLst>
              <pc:docMk/>
              <pc:sldMasterMk cId="0" sldId="2147483683"/>
              <pc:sldLayoutMk cId="0" sldId="2147483652"/>
              <ac:spMk id="2" creationId="{4FFB7C5C-2308-2144-C18B-B008330C923B}"/>
            </ac:spMkLst>
          </pc:spChg>
          <pc:spChg chg="add mod">
            <ac:chgData name="Obispo San Roman, Guillermo" userId="10a9f3ad-0032-4781-bc02-5c50724fab9b" providerId="ADAL" clId="{9ECF0B70-39BB-412C-BF45-2CE5E219F222}" dt="2026-06-18T16:48:16.163" v="35"/>
            <ac:spMkLst>
              <pc:docMk/>
              <pc:sldMasterMk cId="0" sldId="2147483683"/>
              <pc:sldLayoutMk cId="0" sldId="2147483652"/>
              <ac:spMk id="5" creationId="{28B8CDF8-1239-AEF4-3F28-EB5FE8ACCC8E}"/>
            </ac:spMkLst>
          </pc:spChg>
          <pc:spChg chg="add mod">
            <ac:chgData name="Obispo San Roman, Guillermo" userId="10a9f3ad-0032-4781-bc02-5c50724fab9b" providerId="ADAL" clId="{9ECF0B70-39BB-412C-BF45-2CE5E219F222}" dt="2026-06-18T16:48:24.144" v="39"/>
            <ac:spMkLst>
              <pc:docMk/>
              <pc:sldMasterMk cId="0" sldId="2147483683"/>
              <pc:sldLayoutMk cId="0" sldId="2147483652"/>
              <ac:spMk id="8" creationId="{D664F2A4-49B2-BEE2-A774-C37C3ABA9586}"/>
            </ac:spMkLst>
          </pc:spChg>
          <pc:spChg chg="add del mod">
            <ac:chgData name="Obispo San Roman, Guillermo" userId="10a9f3ad-0032-4781-bc02-5c50724fab9b" providerId="ADAL" clId="{9ECF0B70-39BB-412C-BF45-2CE5E219F222}" dt="2026-06-18T16:48:17.011" v="36" actId="478"/>
            <ac:spMkLst>
              <pc:docMk/>
              <pc:sldMasterMk cId="0" sldId="2147483683"/>
              <pc:sldLayoutMk cId="0" sldId="2147483652"/>
              <ac:spMk id="36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2"/>
              <ac:spMk id="37" creationId="{00000000-0000-0000-0000-000000000000}"/>
            </ac:spMkLst>
          </pc:spChg>
          <pc:picChg chg="add del mod">
            <ac:chgData name="Obispo San Roman, Guillermo" userId="10a9f3ad-0032-4781-bc02-5c50724fab9b" providerId="ADAL" clId="{9ECF0B70-39BB-412C-BF45-2CE5E219F222}" dt="2026-06-18T16:48:20.141" v="37" actId="478"/>
            <ac:picMkLst>
              <pc:docMk/>
              <pc:sldMasterMk cId="0" sldId="2147483683"/>
              <pc:sldLayoutMk cId="0" sldId="2147483652"/>
              <ac:picMk id="3" creationId="{5A9FFC8A-1971-00EC-B8D8-E1F984366DA9}"/>
            </ac:picMkLst>
          </pc:picChg>
          <pc:picChg chg="add del mod">
            <ac:chgData name="Obispo San Roman, Guillermo" userId="10a9f3ad-0032-4781-bc02-5c50724fab9b" providerId="ADAL" clId="{9ECF0B70-39BB-412C-BF45-2CE5E219F222}" dt="2026-06-18T16:48:20.141" v="37" actId="478"/>
            <ac:picMkLst>
              <pc:docMk/>
              <pc:sldMasterMk cId="0" sldId="2147483683"/>
              <pc:sldLayoutMk cId="0" sldId="2147483652"/>
              <ac:picMk id="4" creationId="{1384EF36-73A3-72BA-B4D4-896E2C03C43B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16.163" v="35"/>
            <ac:picMkLst>
              <pc:docMk/>
              <pc:sldMasterMk cId="0" sldId="2147483683"/>
              <pc:sldLayoutMk cId="0" sldId="2147483652"/>
              <ac:picMk id="6" creationId="{D674B244-549A-AB96-9011-68771410866A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16.163" v="35"/>
            <ac:picMkLst>
              <pc:docMk/>
              <pc:sldMasterMk cId="0" sldId="2147483683"/>
              <pc:sldLayoutMk cId="0" sldId="2147483652"/>
              <ac:picMk id="7" creationId="{ABAA8BB2-3C13-6648-F597-06F2CDD34862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24.144" v="39"/>
            <ac:picMkLst>
              <pc:docMk/>
              <pc:sldMasterMk cId="0" sldId="2147483683"/>
              <pc:sldLayoutMk cId="0" sldId="2147483652"/>
              <ac:picMk id="9" creationId="{9B4F23F8-0DB4-DA48-E383-42DAF68DA94B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24.144" v="39"/>
            <ac:picMkLst>
              <pc:docMk/>
              <pc:sldMasterMk cId="0" sldId="2147483683"/>
              <pc:sldLayoutMk cId="0" sldId="2147483652"/>
              <ac:picMk id="10" creationId="{E505F335-2BB6-E3A6-51C0-5A8E9ECF042A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52"/>
              <ac:picMk id="35" creationId="{00000000-0000-0000-0000-000000000000}"/>
            </ac:picMkLst>
          </pc:picChg>
        </pc:sldLayoutChg>
        <pc:sldLayoutChg chg="addSp delSp modSp mod">
          <pc:chgData name="Obispo San Roman, Guillermo" userId="10a9f3ad-0032-4781-bc02-5c50724fab9b" providerId="ADAL" clId="{9ECF0B70-39BB-412C-BF45-2CE5E219F222}" dt="2026-06-18T16:48:28.895" v="41"/>
          <pc:sldLayoutMkLst>
            <pc:docMk/>
            <pc:sldMasterMk cId="0" sldId="2147483683"/>
            <pc:sldLayoutMk cId="0" sldId="2147483653"/>
          </pc:sldLayoutMkLst>
          <pc:spChg chg="del mod">
            <ac:chgData name="Obispo San Roman, Guillermo" userId="10a9f3ad-0032-4781-bc02-5c50724fab9b" providerId="ADAL" clId="{9ECF0B70-39BB-412C-BF45-2CE5E219F222}" dt="2026-06-18T16:48:28.591" v="40" actId="478"/>
            <ac:spMkLst>
              <pc:docMk/>
              <pc:sldMasterMk cId="0" sldId="2147483683"/>
              <pc:sldLayoutMk cId="0" sldId="2147483653"/>
              <ac:spMk id="2" creationId="{0E3F4795-3442-1CDA-70A3-F56551CD02A7}"/>
            </ac:spMkLst>
          </pc:spChg>
          <pc:spChg chg="add mod">
            <ac:chgData name="Obispo San Roman, Guillermo" userId="10a9f3ad-0032-4781-bc02-5c50724fab9b" providerId="ADAL" clId="{9ECF0B70-39BB-412C-BF45-2CE5E219F222}" dt="2026-06-18T16:48:28.895" v="41"/>
            <ac:spMkLst>
              <pc:docMk/>
              <pc:sldMasterMk cId="0" sldId="2147483683"/>
              <pc:sldLayoutMk cId="0" sldId="2147483653"/>
              <ac:spMk id="11" creationId="{C598735B-F256-3E21-2569-7F944174D6BC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3"/>
              <ac:spMk id="4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3"/>
              <ac:spMk id="41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6:32.400" v="12" actId="478"/>
            <ac:picMkLst>
              <pc:docMk/>
              <pc:sldMasterMk cId="0" sldId="2147483683"/>
              <pc:sldLayoutMk cId="0" sldId="2147483653"/>
              <ac:picMk id="3" creationId="{0ABA92D5-6292-6E52-8E73-D692AFCDD902}"/>
            </ac:picMkLst>
          </pc:picChg>
          <pc:picChg chg="add del mod">
            <ac:chgData name="Obispo San Roman, Guillermo" userId="10a9f3ad-0032-4781-bc02-5c50724fab9b" providerId="ADAL" clId="{9ECF0B70-39BB-412C-BF45-2CE5E219F222}" dt="2026-06-18T16:48:28.591" v="40" actId="478"/>
            <ac:picMkLst>
              <pc:docMk/>
              <pc:sldMasterMk cId="0" sldId="2147483683"/>
              <pc:sldLayoutMk cId="0" sldId="2147483653"/>
              <ac:picMk id="4" creationId="{B3785154-3E04-8628-C079-64977A034329}"/>
            </ac:picMkLst>
          </pc:picChg>
          <pc:picChg chg="add del mod">
            <ac:chgData name="Obispo San Roman, Guillermo" userId="10a9f3ad-0032-4781-bc02-5c50724fab9b" providerId="ADAL" clId="{9ECF0B70-39BB-412C-BF45-2CE5E219F222}" dt="2026-06-18T16:48:28.591" v="40" actId="478"/>
            <ac:picMkLst>
              <pc:docMk/>
              <pc:sldMasterMk cId="0" sldId="2147483683"/>
              <pc:sldLayoutMk cId="0" sldId="2147483653"/>
              <ac:picMk id="6" creationId="{09AEC6B3-B7DE-37C8-5D09-4E0B0CB7B31E}"/>
            </ac:picMkLst>
          </pc:picChg>
          <pc:picChg chg="add del mod">
            <ac:chgData name="Obispo San Roman, Guillermo" userId="10a9f3ad-0032-4781-bc02-5c50724fab9b" providerId="ADAL" clId="{9ECF0B70-39BB-412C-BF45-2CE5E219F222}" dt="2026-06-18T16:47:27.504" v="19" actId="931"/>
            <ac:picMkLst>
              <pc:docMk/>
              <pc:sldMasterMk cId="0" sldId="2147483683"/>
              <pc:sldLayoutMk cId="0" sldId="2147483653"/>
              <ac:picMk id="8" creationId="{9D7B4357-92B2-AE0B-6C93-425193275B95}"/>
            </ac:picMkLst>
          </pc:picChg>
          <pc:picChg chg="add del mod">
            <ac:chgData name="Obispo San Roman, Guillermo" userId="10a9f3ad-0032-4781-bc02-5c50724fab9b" providerId="ADAL" clId="{9ECF0B70-39BB-412C-BF45-2CE5E219F222}" dt="2026-06-18T16:47:45.981" v="23" actId="21"/>
            <ac:picMkLst>
              <pc:docMk/>
              <pc:sldMasterMk cId="0" sldId="2147483683"/>
              <pc:sldLayoutMk cId="0" sldId="2147483653"/>
              <ac:picMk id="10" creationId="{689F757B-AF4C-5D59-ABD0-4BED743DC1D9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28.895" v="41"/>
            <ac:picMkLst>
              <pc:docMk/>
              <pc:sldMasterMk cId="0" sldId="2147483683"/>
              <pc:sldLayoutMk cId="0" sldId="2147483653"/>
              <ac:picMk id="12" creationId="{35FA4644-83FF-E766-966F-7483653F407B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28.895" v="41"/>
            <ac:picMkLst>
              <pc:docMk/>
              <pc:sldMasterMk cId="0" sldId="2147483683"/>
              <pc:sldLayoutMk cId="0" sldId="2147483653"/>
              <ac:picMk id="13" creationId="{E6692CC9-93D2-3643-63C5-C7F63463BAF0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53"/>
              <ac:picMk id="39" creationId="{00000000-0000-0000-0000-000000000000}"/>
            </ac:picMkLst>
          </pc:picChg>
        </pc:sldLayoutChg>
        <pc:sldLayoutChg chg="addSp delSp modSp mod">
          <pc:chgData name="Obispo San Roman, Guillermo" userId="10a9f3ad-0032-4781-bc02-5c50724fab9b" providerId="ADAL" clId="{9ECF0B70-39BB-412C-BF45-2CE5E219F222}" dt="2026-06-18T16:48:33.479" v="43"/>
          <pc:sldLayoutMkLst>
            <pc:docMk/>
            <pc:sldMasterMk cId="0" sldId="2147483683"/>
            <pc:sldLayoutMk cId="0" sldId="2147483654"/>
          </pc:sldLayoutMkLst>
          <pc:spChg chg="del mod">
            <ac:chgData name="Obispo San Roman, Guillermo" userId="10a9f3ad-0032-4781-bc02-5c50724fab9b" providerId="ADAL" clId="{9ECF0B70-39BB-412C-BF45-2CE5E219F222}" dt="2026-06-18T16:48:33.259" v="42" actId="478"/>
            <ac:spMkLst>
              <pc:docMk/>
              <pc:sldMasterMk cId="0" sldId="2147483683"/>
              <pc:sldLayoutMk cId="0" sldId="2147483654"/>
              <ac:spMk id="2" creationId="{831C99F8-28E5-A69A-D6E8-8BCA512B49D5}"/>
            </ac:spMkLst>
          </pc:spChg>
          <pc:spChg chg="add mod">
            <ac:chgData name="Obispo San Roman, Guillermo" userId="10a9f3ad-0032-4781-bc02-5c50724fab9b" providerId="ADAL" clId="{9ECF0B70-39BB-412C-BF45-2CE5E219F222}" dt="2026-06-18T16:48:33.479" v="43"/>
            <ac:spMkLst>
              <pc:docMk/>
              <pc:sldMasterMk cId="0" sldId="2147483683"/>
              <pc:sldLayoutMk cId="0" sldId="2147483654"/>
              <ac:spMk id="5" creationId="{0BC40A52-5EBC-E3A9-12E2-2831AA1C6E96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4"/>
              <ac:spMk id="45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8:33.259" v="42" actId="478"/>
            <ac:picMkLst>
              <pc:docMk/>
              <pc:sldMasterMk cId="0" sldId="2147483683"/>
              <pc:sldLayoutMk cId="0" sldId="2147483654"/>
              <ac:picMk id="3" creationId="{0E48F449-C641-2F9B-2F56-80E11F60B73F}"/>
            </ac:picMkLst>
          </pc:picChg>
          <pc:picChg chg="del mod">
            <ac:chgData name="Obispo San Roman, Guillermo" userId="10a9f3ad-0032-4781-bc02-5c50724fab9b" providerId="ADAL" clId="{9ECF0B70-39BB-412C-BF45-2CE5E219F222}" dt="2026-06-18T16:48:33.259" v="42" actId="478"/>
            <ac:picMkLst>
              <pc:docMk/>
              <pc:sldMasterMk cId="0" sldId="2147483683"/>
              <pc:sldLayoutMk cId="0" sldId="2147483654"/>
              <ac:picMk id="4" creationId="{6A32D20A-8FC6-7D73-D48A-07E0503FAA23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33.479" v="43"/>
            <ac:picMkLst>
              <pc:docMk/>
              <pc:sldMasterMk cId="0" sldId="2147483683"/>
              <pc:sldLayoutMk cId="0" sldId="2147483654"/>
              <ac:picMk id="6" creationId="{218C05F9-FAE9-418B-EC4E-246F7681E592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33.479" v="43"/>
            <ac:picMkLst>
              <pc:docMk/>
              <pc:sldMasterMk cId="0" sldId="2147483683"/>
              <pc:sldLayoutMk cId="0" sldId="2147483654"/>
              <ac:picMk id="7" creationId="{71770FC2-C37E-B353-EFA8-C3C7AAFAC0B3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54"/>
              <ac:picMk id="44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55"/>
          </pc:sldLayoutMkLst>
          <pc:spChg chg="del mod">
            <ac:chgData name="Obispo San Roman, Guillermo" userId="10a9f3ad-0032-4781-bc02-5c50724fab9b" providerId="ADAL" clId="{9ECF0B70-39BB-412C-BF45-2CE5E219F222}" dt="2026-06-18T16:48:39.135" v="44" actId="478"/>
            <ac:spMkLst>
              <pc:docMk/>
              <pc:sldMasterMk cId="0" sldId="2147483683"/>
              <pc:sldLayoutMk cId="0" sldId="2147483655"/>
              <ac:spMk id="2" creationId="{868A93E4-1FA5-4D4B-D36B-CD3E117453AF}"/>
            </ac:spMkLst>
          </pc:spChg>
          <pc:spChg chg="add mod">
            <ac:chgData name="Obispo San Roman, Guillermo" userId="10a9f3ad-0032-4781-bc02-5c50724fab9b" providerId="ADAL" clId="{9ECF0B70-39BB-412C-BF45-2CE5E219F222}" dt="2026-06-18T16:48:39.447" v="45"/>
            <ac:spMkLst>
              <pc:docMk/>
              <pc:sldMasterMk cId="0" sldId="2147483683"/>
              <pc:sldLayoutMk cId="0" sldId="2147483655"/>
              <ac:spMk id="4" creationId="{17C6BD9D-EA76-7ABB-CC1E-CA2E1B6C4035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5"/>
              <ac:spMk id="4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5"/>
              <ac:spMk id="50" creationId="{00000000-0000-0000-0000-000000000000}"/>
            </ac:spMkLst>
          </pc:spChg>
          <pc:spChg chg="del mod">
            <ac:chgData name="Obispo San Roman, Guillermo" userId="10a9f3ad-0032-4781-bc02-5c50724fab9b" providerId="ADAL" clId="{9ECF0B70-39BB-412C-BF45-2CE5E219F222}" dt="2026-06-18T16:48:39.135" v="44" actId="478"/>
            <ac:spMkLst>
              <pc:docMk/>
              <pc:sldMasterMk cId="0" sldId="2147483683"/>
              <pc:sldLayoutMk cId="0" sldId="2147483655"/>
              <ac:spMk id="51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8:39.135" v="44" actId="478"/>
            <ac:picMkLst>
              <pc:docMk/>
              <pc:sldMasterMk cId="0" sldId="2147483683"/>
              <pc:sldLayoutMk cId="0" sldId="2147483655"/>
              <ac:picMk id="3" creationId="{293C7A22-315C-6B19-5A0F-22EF2353740E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39.447" v="45"/>
            <ac:picMkLst>
              <pc:docMk/>
              <pc:sldMasterMk cId="0" sldId="2147483683"/>
              <pc:sldLayoutMk cId="0" sldId="2147483655"/>
              <ac:picMk id="5" creationId="{D05C1F81-8BA7-8337-0A84-B263843F580C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39.447" v="45"/>
            <ac:picMkLst>
              <pc:docMk/>
              <pc:sldMasterMk cId="0" sldId="2147483683"/>
              <pc:sldLayoutMk cId="0" sldId="2147483655"/>
              <ac:picMk id="6" creationId="{E23D20D3-2086-0478-3430-849866012F3D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55"/>
              <ac:picMk id="48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56"/>
          </pc:sldLayoutMkLst>
          <pc:spChg chg="del mod">
            <ac:chgData name="Obispo San Roman, Guillermo" userId="10a9f3ad-0032-4781-bc02-5c50724fab9b" providerId="ADAL" clId="{9ECF0B70-39BB-412C-BF45-2CE5E219F222}" dt="2026-06-18T16:48:42.947" v="46" actId="478"/>
            <ac:spMkLst>
              <pc:docMk/>
              <pc:sldMasterMk cId="0" sldId="2147483683"/>
              <pc:sldLayoutMk cId="0" sldId="2147483656"/>
              <ac:spMk id="2" creationId="{0E09C0E8-EE40-8FD3-CDAC-BC7151F7EE23}"/>
            </ac:spMkLst>
          </pc:spChg>
          <pc:spChg chg="add mod">
            <ac:chgData name="Obispo San Roman, Guillermo" userId="10a9f3ad-0032-4781-bc02-5c50724fab9b" providerId="ADAL" clId="{9ECF0B70-39BB-412C-BF45-2CE5E219F222}" dt="2026-06-18T16:48:43.183" v="47"/>
            <ac:spMkLst>
              <pc:docMk/>
              <pc:sldMasterMk cId="0" sldId="2147483683"/>
              <pc:sldLayoutMk cId="0" sldId="2147483656"/>
              <ac:spMk id="5" creationId="{AC84754C-A45A-D5BC-09A3-EFDC377AD1C9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6"/>
              <ac:spMk id="5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6"/>
              <ac:spMk id="54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8:42.947" v="46" actId="478"/>
            <ac:picMkLst>
              <pc:docMk/>
              <pc:sldMasterMk cId="0" sldId="2147483683"/>
              <pc:sldLayoutMk cId="0" sldId="2147483656"/>
              <ac:picMk id="3" creationId="{DBFEDD24-F5B2-4B3E-564B-30C8520101A8}"/>
            </ac:picMkLst>
          </pc:picChg>
          <pc:picChg chg="del mod">
            <ac:chgData name="Obispo San Roman, Guillermo" userId="10a9f3ad-0032-4781-bc02-5c50724fab9b" providerId="ADAL" clId="{9ECF0B70-39BB-412C-BF45-2CE5E219F222}" dt="2026-06-18T16:48:42.947" v="46" actId="478"/>
            <ac:picMkLst>
              <pc:docMk/>
              <pc:sldMasterMk cId="0" sldId="2147483683"/>
              <pc:sldLayoutMk cId="0" sldId="2147483656"/>
              <ac:picMk id="4" creationId="{F4C3AC99-DDC0-C050-9222-91620DB8D401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43.183" v="47"/>
            <ac:picMkLst>
              <pc:docMk/>
              <pc:sldMasterMk cId="0" sldId="2147483683"/>
              <pc:sldLayoutMk cId="0" sldId="2147483656"/>
              <ac:picMk id="6" creationId="{FD828DF3-4DAC-BE4A-D4DD-597931C3119E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43.183" v="47"/>
            <ac:picMkLst>
              <pc:docMk/>
              <pc:sldMasterMk cId="0" sldId="2147483683"/>
              <pc:sldLayoutMk cId="0" sldId="2147483656"/>
              <ac:picMk id="7" creationId="{F8B299E4-E1DB-91A3-71A7-F56E0B98554C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57"/>
          </pc:sldLayoutMkLst>
          <pc:spChg chg="del mod">
            <ac:chgData name="Obispo San Roman, Guillermo" userId="10a9f3ad-0032-4781-bc02-5c50724fab9b" providerId="ADAL" clId="{9ECF0B70-39BB-412C-BF45-2CE5E219F222}" dt="2026-06-18T16:48:46.696" v="48" actId="478"/>
            <ac:spMkLst>
              <pc:docMk/>
              <pc:sldMasterMk cId="0" sldId="2147483683"/>
              <pc:sldLayoutMk cId="0" sldId="2147483657"/>
              <ac:spMk id="2" creationId="{EE2FF656-C21F-38E0-8CEC-62F546ED57EF}"/>
            </ac:spMkLst>
          </pc:spChg>
          <pc:spChg chg="add mod">
            <ac:chgData name="Obispo San Roman, Guillermo" userId="10a9f3ad-0032-4781-bc02-5c50724fab9b" providerId="ADAL" clId="{9ECF0B70-39BB-412C-BF45-2CE5E219F222}" dt="2026-06-18T16:48:46.954" v="49"/>
            <ac:spMkLst>
              <pc:docMk/>
              <pc:sldMasterMk cId="0" sldId="2147483683"/>
              <pc:sldLayoutMk cId="0" sldId="2147483657"/>
              <ac:spMk id="5" creationId="{BFC0CE56-66CA-CB97-9FA1-00CB92DF7F49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7"/>
              <ac:spMk id="57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7"/>
              <ac:spMk id="58" creationId="{00000000-0000-0000-0000-000000000000}"/>
            </ac:spMkLst>
          </pc:spChg>
          <pc:spChg chg="del mod">
            <ac:chgData name="Obispo San Roman, Guillermo" userId="10a9f3ad-0032-4781-bc02-5c50724fab9b" providerId="ADAL" clId="{9ECF0B70-39BB-412C-BF45-2CE5E219F222}" dt="2026-06-18T16:48:46.696" v="48" actId="478"/>
            <ac:spMkLst>
              <pc:docMk/>
              <pc:sldMasterMk cId="0" sldId="2147483683"/>
              <pc:sldLayoutMk cId="0" sldId="2147483657"/>
              <ac:spMk id="59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8:46.696" v="48" actId="478"/>
            <ac:picMkLst>
              <pc:docMk/>
              <pc:sldMasterMk cId="0" sldId="2147483683"/>
              <pc:sldLayoutMk cId="0" sldId="2147483657"/>
              <ac:picMk id="3" creationId="{3B66A84D-F9AE-3ECF-567C-DDA12159D021}"/>
            </ac:picMkLst>
          </pc:picChg>
          <pc:picChg chg="del mod">
            <ac:chgData name="Obispo San Roman, Guillermo" userId="10a9f3ad-0032-4781-bc02-5c50724fab9b" providerId="ADAL" clId="{9ECF0B70-39BB-412C-BF45-2CE5E219F222}" dt="2026-06-18T16:48:46.696" v="48" actId="478"/>
            <ac:picMkLst>
              <pc:docMk/>
              <pc:sldMasterMk cId="0" sldId="2147483683"/>
              <pc:sldLayoutMk cId="0" sldId="2147483657"/>
              <ac:picMk id="4" creationId="{4D34AB1D-8B6C-7467-FE00-A23C38936971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46.954" v="49"/>
            <ac:picMkLst>
              <pc:docMk/>
              <pc:sldMasterMk cId="0" sldId="2147483683"/>
              <pc:sldLayoutMk cId="0" sldId="2147483657"/>
              <ac:picMk id="6" creationId="{8E2C1EF0-FAFC-C42A-6872-CA10641B6AD6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46.954" v="49"/>
            <ac:picMkLst>
              <pc:docMk/>
              <pc:sldMasterMk cId="0" sldId="2147483683"/>
              <pc:sldLayoutMk cId="0" sldId="2147483657"/>
              <ac:picMk id="7" creationId="{D0B9CCD9-24A0-FE12-5DF6-F58850FA2822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57"/>
              <ac:picMk id="56" creationId="{00000000-0000-0000-0000-000000000000}"/>
            </ac:picMkLst>
          </pc:picChg>
        </pc:sldLayoutChg>
        <pc:sldLayoutChg chg="addSp delSp modSp mod">
          <pc:chgData name="Obispo San Roman, Guillermo" userId="10a9f3ad-0032-4781-bc02-5c50724fab9b" providerId="ADAL" clId="{9ECF0B70-39BB-412C-BF45-2CE5E219F222}" dt="2026-06-18T16:48:50.656" v="51"/>
          <pc:sldLayoutMkLst>
            <pc:docMk/>
            <pc:sldMasterMk cId="0" sldId="2147483683"/>
            <pc:sldLayoutMk cId="0" sldId="2147483658"/>
          </pc:sldLayoutMkLst>
          <pc:spChg chg="del mod">
            <ac:chgData name="Obispo San Roman, Guillermo" userId="10a9f3ad-0032-4781-bc02-5c50724fab9b" providerId="ADAL" clId="{9ECF0B70-39BB-412C-BF45-2CE5E219F222}" dt="2026-06-18T16:48:50.478" v="50" actId="478"/>
            <ac:spMkLst>
              <pc:docMk/>
              <pc:sldMasterMk cId="0" sldId="2147483683"/>
              <pc:sldLayoutMk cId="0" sldId="2147483658"/>
              <ac:spMk id="2" creationId="{8F51129C-DF14-4701-5AA4-8420DBBF5216}"/>
            </ac:spMkLst>
          </pc:spChg>
          <pc:spChg chg="add mod">
            <ac:chgData name="Obispo San Roman, Guillermo" userId="10a9f3ad-0032-4781-bc02-5c50724fab9b" providerId="ADAL" clId="{9ECF0B70-39BB-412C-BF45-2CE5E219F222}" dt="2026-06-18T16:48:50.656" v="51"/>
            <ac:spMkLst>
              <pc:docMk/>
              <pc:sldMasterMk cId="0" sldId="2147483683"/>
              <pc:sldLayoutMk cId="0" sldId="2147483658"/>
              <ac:spMk id="5" creationId="{8DBFF1F7-20AA-9ACC-C81C-473BE2EC12C2}"/>
            </ac:spMkLst>
          </pc:spChg>
          <pc:picChg chg="del mod">
            <ac:chgData name="Obispo San Roman, Guillermo" userId="10a9f3ad-0032-4781-bc02-5c50724fab9b" providerId="ADAL" clId="{9ECF0B70-39BB-412C-BF45-2CE5E219F222}" dt="2026-06-18T16:48:50.478" v="50" actId="478"/>
            <ac:picMkLst>
              <pc:docMk/>
              <pc:sldMasterMk cId="0" sldId="2147483683"/>
              <pc:sldLayoutMk cId="0" sldId="2147483658"/>
              <ac:picMk id="3" creationId="{5265FA52-3F31-1665-D0D7-2A3075D04BD9}"/>
            </ac:picMkLst>
          </pc:picChg>
          <pc:picChg chg="del mod">
            <ac:chgData name="Obispo San Roman, Guillermo" userId="10a9f3ad-0032-4781-bc02-5c50724fab9b" providerId="ADAL" clId="{9ECF0B70-39BB-412C-BF45-2CE5E219F222}" dt="2026-06-18T16:48:50.478" v="50" actId="478"/>
            <ac:picMkLst>
              <pc:docMk/>
              <pc:sldMasterMk cId="0" sldId="2147483683"/>
              <pc:sldLayoutMk cId="0" sldId="2147483658"/>
              <ac:picMk id="4" creationId="{8DECAD0A-FE3E-E284-376D-AECDAD4AB0E8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50.656" v="51"/>
            <ac:picMkLst>
              <pc:docMk/>
              <pc:sldMasterMk cId="0" sldId="2147483683"/>
              <pc:sldLayoutMk cId="0" sldId="2147483658"/>
              <ac:picMk id="6" creationId="{6723445B-C6EF-D61D-C3E5-92F7F15DD0B5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50.656" v="51"/>
            <ac:picMkLst>
              <pc:docMk/>
              <pc:sldMasterMk cId="0" sldId="2147483683"/>
              <pc:sldLayoutMk cId="0" sldId="2147483658"/>
              <ac:picMk id="7" creationId="{1D899781-1ED8-E097-BEED-693D56C426E8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59"/>
          </pc:sldLayoutMkLst>
          <pc:spChg chg="del mod">
            <ac:chgData name="Obispo San Roman, Guillermo" userId="10a9f3ad-0032-4781-bc02-5c50724fab9b" providerId="ADAL" clId="{9ECF0B70-39BB-412C-BF45-2CE5E219F222}" dt="2026-06-18T16:48:54.723" v="52" actId="478"/>
            <ac:spMkLst>
              <pc:docMk/>
              <pc:sldMasterMk cId="0" sldId="2147483683"/>
              <pc:sldLayoutMk cId="0" sldId="2147483659"/>
              <ac:spMk id="2" creationId="{65D890C9-E4E9-F461-C222-C4CDF03C9BE4}"/>
            </ac:spMkLst>
          </pc:spChg>
          <pc:spChg chg="add mod">
            <ac:chgData name="Obispo San Roman, Guillermo" userId="10a9f3ad-0032-4781-bc02-5c50724fab9b" providerId="ADAL" clId="{9ECF0B70-39BB-412C-BF45-2CE5E219F222}" dt="2026-06-18T16:48:54.954" v="53"/>
            <ac:spMkLst>
              <pc:docMk/>
              <pc:sldMasterMk cId="0" sldId="2147483683"/>
              <pc:sldLayoutMk cId="0" sldId="2147483659"/>
              <ac:spMk id="5" creationId="{50D88E89-8FD2-B475-86C3-4F94E7D3E4E5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9"/>
              <ac:spMk id="6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9"/>
              <ac:spMk id="65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9"/>
              <ac:spMk id="66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9"/>
              <ac:spMk id="6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9"/>
              <ac:spMk id="6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4:59.117" v="3"/>
            <ac:spMkLst>
              <pc:docMk/>
              <pc:sldMasterMk cId="0" sldId="2147483683"/>
              <pc:sldLayoutMk cId="0" sldId="2147483659"/>
              <ac:spMk id="7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4:59.117" v="3"/>
            <ac:spMkLst>
              <pc:docMk/>
              <pc:sldMasterMk cId="0" sldId="2147483683"/>
              <pc:sldLayoutMk cId="0" sldId="2147483659"/>
              <ac:spMk id="71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9"/>
              <ac:spMk id="7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9"/>
              <ac:spMk id="7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9"/>
              <ac:spMk id="7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4:59.117" v="3"/>
            <ac:spMkLst>
              <pc:docMk/>
              <pc:sldMasterMk cId="0" sldId="2147483683"/>
              <pc:sldLayoutMk cId="0" sldId="2147483659"/>
              <ac:spMk id="75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59"/>
              <ac:spMk id="76" creationId="{00000000-0000-0000-0000-000000000000}"/>
            </ac:spMkLst>
          </pc:spChg>
          <pc:picChg chg="del">
            <ac:chgData name="Obispo San Roman, Guillermo" userId="10a9f3ad-0032-4781-bc02-5c50724fab9b" providerId="ADAL" clId="{9ECF0B70-39BB-412C-BF45-2CE5E219F222}" dt="2026-06-18T16:48:54.723" v="52" actId="478"/>
            <ac:picMkLst>
              <pc:docMk/>
              <pc:sldMasterMk cId="0" sldId="2147483683"/>
              <pc:sldLayoutMk cId="0" sldId="2147483659"/>
              <ac:picMk id="3" creationId="{76140F11-6E9F-0A60-EC6B-3F67C5E5C267}"/>
            </ac:picMkLst>
          </pc:picChg>
          <pc:picChg chg="del">
            <ac:chgData name="Obispo San Roman, Guillermo" userId="10a9f3ad-0032-4781-bc02-5c50724fab9b" providerId="ADAL" clId="{9ECF0B70-39BB-412C-BF45-2CE5E219F222}" dt="2026-06-18T16:48:54.723" v="52" actId="478"/>
            <ac:picMkLst>
              <pc:docMk/>
              <pc:sldMasterMk cId="0" sldId="2147483683"/>
              <pc:sldLayoutMk cId="0" sldId="2147483659"/>
              <ac:picMk id="4" creationId="{4020A37E-2811-6815-8D3E-AEB1B8040AC9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54.954" v="53"/>
            <ac:picMkLst>
              <pc:docMk/>
              <pc:sldMasterMk cId="0" sldId="2147483683"/>
              <pc:sldLayoutMk cId="0" sldId="2147483659"/>
              <ac:picMk id="6" creationId="{CDCE6379-190D-29B2-659E-3E9F9A31B97A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54.954" v="53"/>
            <ac:picMkLst>
              <pc:docMk/>
              <pc:sldMasterMk cId="0" sldId="2147483683"/>
              <pc:sldLayoutMk cId="0" sldId="2147483659"/>
              <ac:picMk id="7" creationId="{B255C3B1-0A4D-09B7-9CFA-6236E57C903A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60"/>
          </pc:sldLayoutMkLst>
          <pc:spChg chg="del mod">
            <ac:chgData name="Obispo San Roman, Guillermo" userId="10a9f3ad-0032-4781-bc02-5c50724fab9b" providerId="ADAL" clId="{9ECF0B70-39BB-412C-BF45-2CE5E219F222}" dt="2026-06-18T16:49:04.050" v="54" actId="478"/>
            <ac:spMkLst>
              <pc:docMk/>
              <pc:sldMasterMk cId="0" sldId="2147483683"/>
              <pc:sldLayoutMk cId="0" sldId="2147483660"/>
              <ac:spMk id="2" creationId="{AA63D4A4-8841-5826-E0D2-BAC724771789}"/>
            </ac:spMkLst>
          </pc:spChg>
          <pc:spChg chg="add mod">
            <ac:chgData name="Obispo San Roman, Guillermo" userId="10a9f3ad-0032-4781-bc02-5c50724fab9b" providerId="ADAL" clId="{9ECF0B70-39BB-412C-BF45-2CE5E219F222}" dt="2026-06-18T16:49:04.309" v="55"/>
            <ac:spMkLst>
              <pc:docMk/>
              <pc:sldMasterMk cId="0" sldId="2147483683"/>
              <pc:sldLayoutMk cId="0" sldId="2147483660"/>
              <ac:spMk id="5" creationId="{09DA899D-718C-AFAD-2BA9-6E13870D3D8D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0"/>
              <ac:spMk id="7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0"/>
              <ac:spMk id="8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0"/>
              <ac:spMk id="81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9:04.050" v="54" actId="478"/>
            <ac:picMkLst>
              <pc:docMk/>
              <pc:sldMasterMk cId="0" sldId="2147483683"/>
              <pc:sldLayoutMk cId="0" sldId="2147483660"/>
              <ac:picMk id="3" creationId="{C3F7966D-D778-7690-BE8D-A7320A467EC7}"/>
            </ac:picMkLst>
          </pc:picChg>
          <pc:picChg chg="del mod">
            <ac:chgData name="Obispo San Roman, Guillermo" userId="10a9f3ad-0032-4781-bc02-5c50724fab9b" providerId="ADAL" clId="{9ECF0B70-39BB-412C-BF45-2CE5E219F222}" dt="2026-06-18T16:49:04.050" v="54" actId="478"/>
            <ac:picMkLst>
              <pc:docMk/>
              <pc:sldMasterMk cId="0" sldId="2147483683"/>
              <pc:sldLayoutMk cId="0" sldId="2147483660"/>
              <ac:picMk id="4" creationId="{A3FDF978-D2A7-07D3-A8D0-0FFFE5D4D41F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04.309" v="55"/>
            <ac:picMkLst>
              <pc:docMk/>
              <pc:sldMasterMk cId="0" sldId="2147483683"/>
              <pc:sldLayoutMk cId="0" sldId="2147483660"/>
              <ac:picMk id="6" creationId="{14151697-E364-7C72-7E2B-A98BCDDD7AE1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04.309" v="55"/>
            <ac:picMkLst>
              <pc:docMk/>
              <pc:sldMasterMk cId="0" sldId="2147483683"/>
              <pc:sldLayoutMk cId="0" sldId="2147483660"/>
              <ac:picMk id="7" creationId="{5FDFFEE8-78E0-765C-F363-27799BEA2D77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60"/>
              <ac:picMk id="78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61"/>
          </pc:sldLayoutMkLst>
          <pc:spChg chg="del mod">
            <ac:chgData name="Obispo San Roman, Guillermo" userId="10a9f3ad-0032-4781-bc02-5c50724fab9b" providerId="ADAL" clId="{9ECF0B70-39BB-412C-BF45-2CE5E219F222}" dt="2026-06-18T16:49:07.782" v="56" actId="478"/>
            <ac:spMkLst>
              <pc:docMk/>
              <pc:sldMasterMk cId="0" sldId="2147483683"/>
              <pc:sldLayoutMk cId="0" sldId="2147483661"/>
              <ac:spMk id="2" creationId="{20CCCC5A-39F9-BF77-4E7C-5C3CFB22497D}"/>
            </ac:spMkLst>
          </pc:spChg>
          <pc:spChg chg="add mod">
            <ac:chgData name="Obispo San Roman, Guillermo" userId="10a9f3ad-0032-4781-bc02-5c50724fab9b" providerId="ADAL" clId="{9ECF0B70-39BB-412C-BF45-2CE5E219F222}" dt="2026-06-18T16:49:08.006" v="57"/>
            <ac:spMkLst>
              <pc:docMk/>
              <pc:sldMasterMk cId="0" sldId="2147483683"/>
              <pc:sldLayoutMk cId="0" sldId="2147483661"/>
              <ac:spMk id="5" creationId="{A489340C-EB7D-8C60-5A1D-38DE91DF09F9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1"/>
              <ac:spMk id="8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1"/>
              <ac:spMk id="85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9:07.782" v="56" actId="478"/>
            <ac:picMkLst>
              <pc:docMk/>
              <pc:sldMasterMk cId="0" sldId="2147483683"/>
              <pc:sldLayoutMk cId="0" sldId="2147483661"/>
              <ac:picMk id="3" creationId="{F4ACB4DF-BE42-C914-35C7-DCD37DFC08B9}"/>
            </ac:picMkLst>
          </pc:picChg>
          <pc:picChg chg="del mod">
            <ac:chgData name="Obispo San Roman, Guillermo" userId="10a9f3ad-0032-4781-bc02-5c50724fab9b" providerId="ADAL" clId="{9ECF0B70-39BB-412C-BF45-2CE5E219F222}" dt="2026-06-18T16:49:07.782" v="56" actId="478"/>
            <ac:picMkLst>
              <pc:docMk/>
              <pc:sldMasterMk cId="0" sldId="2147483683"/>
              <pc:sldLayoutMk cId="0" sldId="2147483661"/>
              <ac:picMk id="4" creationId="{AD28B960-F228-C020-D68F-8F3310355729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08.006" v="57"/>
            <ac:picMkLst>
              <pc:docMk/>
              <pc:sldMasterMk cId="0" sldId="2147483683"/>
              <pc:sldLayoutMk cId="0" sldId="2147483661"/>
              <ac:picMk id="6" creationId="{C769F7BA-4FE8-8C2D-9227-0D10807DEE4B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08.006" v="57"/>
            <ac:picMkLst>
              <pc:docMk/>
              <pc:sldMasterMk cId="0" sldId="2147483683"/>
              <pc:sldLayoutMk cId="0" sldId="2147483661"/>
              <ac:picMk id="7" creationId="{FB674607-807E-C04D-AAF4-F2B49F0135A9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61"/>
              <ac:picMk id="83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62"/>
          </pc:sldLayoutMkLst>
          <pc:spChg chg="del mod">
            <ac:chgData name="Obispo San Roman, Guillermo" userId="10a9f3ad-0032-4781-bc02-5c50724fab9b" providerId="ADAL" clId="{9ECF0B70-39BB-412C-BF45-2CE5E219F222}" dt="2026-06-18T16:49:16.032" v="60" actId="478"/>
            <ac:spMkLst>
              <pc:docMk/>
              <pc:sldMasterMk cId="0" sldId="2147483683"/>
              <pc:sldLayoutMk cId="0" sldId="2147483662"/>
              <ac:spMk id="2" creationId="{ACE194EA-D212-2538-FF82-B8FA11984777}"/>
            </ac:spMkLst>
          </pc:spChg>
          <pc:spChg chg="add mod">
            <ac:chgData name="Obispo San Roman, Guillermo" userId="10a9f3ad-0032-4781-bc02-5c50724fab9b" providerId="ADAL" clId="{9ECF0B70-39BB-412C-BF45-2CE5E219F222}" dt="2026-06-18T16:49:12.057" v="59"/>
            <ac:spMkLst>
              <pc:docMk/>
              <pc:sldMasterMk cId="0" sldId="2147483683"/>
              <pc:sldLayoutMk cId="0" sldId="2147483662"/>
              <ac:spMk id="5" creationId="{AC41EE63-45DE-8E12-7798-F6202CAE748C}"/>
            </ac:spMkLst>
          </pc:spChg>
          <pc:spChg chg="add mod">
            <ac:chgData name="Obispo San Roman, Guillermo" userId="10a9f3ad-0032-4781-bc02-5c50724fab9b" providerId="ADAL" clId="{9ECF0B70-39BB-412C-BF45-2CE5E219F222}" dt="2026-06-18T16:49:16.272" v="61"/>
            <ac:spMkLst>
              <pc:docMk/>
              <pc:sldMasterMk cId="0" sldId="2147483683"/>
              <pc:sldLayoutMk cId="0" sldId="2147483662"/>
              <ac:spMk id="8" creationId="{DA244710-3B71-B1E4-DC3E-831E8AF1ADEE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2"/>
              <ac:spMk id="8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2"/>
              <ac:spMk id="89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9:11.767" v="58" actId="478"/>
            <ac:picMkLst>
              <pc:docMk/>
              <pc:sldMasterMk cId="0" sldId="2147483683"/>
              <pc:sldLayoutMk cId="0" sldId="2147483662"/>
              <ac:picMk id="3" creationId="{1234554E-1CC6-8EB1-B90F-FA0320346291}"/>
            </ac:picMkLst>
          </pc:picChg>
          <pc:picChg chg="del mod">
            <ac:chgData name="Obispo San Roman, Guillermo" userId="10a9f3ad-0032-4781-bc02-5c50724fab9b" providerId="ADAL" clId="{9ECF0B70-39BB-412C-BF45-2CE5E219F222}" dt="2026-06-18T16:49:11.767" v="58" actId="478"/>
            <ac:picMkLst>
              <pc:docMk/>
              <pc:sldMasterMk cId="0" sldId="2147483683"/>
              <pc:sldLayoutMk cId="0" sldId="2147483662"/>
              <ac:picMk id="4" creationId="{0FE6A475-38D9-3D6B-9807-7C7EEA43855F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12.057" v="59"/>
            <ac:picMkLst>
              <pc:docMk/>
              <pc:sldMasterMk cId="0" sldId="2147483683"/>
              <pc:sldLayoutMk cId="0" sldId="2147483662"/>
              <ac:picMk id="6" creationId="{189E4262-6ED9-E28D-1F08-4B9A55B08D26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12.057" v="59"/>
            <ac:picMkLst>
              <pc:docMk/>
              <pc:sldMasterMk cId="0" sldId="2147483683"/>
              <pc:sldLayoutMk cId="0" sldId="2147483662"/>
              <ac:picMk id="7" creationId="{98CF4E28-27E7-89E9-FEB0-B0A1335E8AC6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16.272" v="61"/>
            <ac:picMkLst>
              <pc:docMk/>
              <pc:sldMasterMk cId="0" sldId="2147483683"/>
              <pc:sldLayoutMk cId="0" sldId="2147483662"/>
              <ac:picMk id="9" creationId="{CA28DCA4-930B-756C-8818-EECB981D87B6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16.272" v="61"/>
            <ac:picMkLst>
              <pc:docMk/>
              <pc:sldMasterMk cId="0" sldId="2147483683"/>
              <pc:sldLayoutMk cId="0" sldId="2147483662"/>
              <ac:picMk id="10" creationId="{4870123E-878C-79C2-FE28-816032CD74C0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62"/>
              <ac:picMk id="87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63"/>
          </pc:sldLayoutMkLst>
          <pc:spChg chg="del mod">
            <ac:chgData name="Obispo San Roman, Guillermo" userId="10a9f3ad-0032-4781-bc02-5c50724fab9b" providerId="ADAL" clId="{9ECF0B70-39BB-412C-BF45-2CE5E219F222}" dt="2026-06-18T16:49:22.438" v="63" actId="478"/>
            <ac:spMkLst>
              <pc:docMk/>
              <pc:sldMasterMk cId="0" sldId="2147483683"/>
              <pc:sldLayoutMk cId="0" sldId="2147483663"/>
              <ac:spMk id="2" creationId="{98F8F358-1EC8-ADDE-BB43-076A0E430DE6}"/>
            </ac:spMkLst>
          </pc:spChg>
          <pc:spChg chg="add mod">
            <ac:chgData name="Obispo San Roman, Guillermo" userId="10a9f3ad-0032-4781-bc02-5c50724fab9b" providerId="ADAL" clId="{9ECF0B70-39BB-412C-BF45-2CE5E219F222}" dt="2026-06-18T16:49:23.377" v="64"/>
            <ac:spMkLst>
              <pc:docMk/>
              <pc:sldMasterMk cId="0" sldId="2147483683"/>
              <pc:sldLayoutMk cId="0" sldId="2147483663"/>
              <ac:spMk id="5" creationId="{A9764EA4-135F-308A-80D9-338A6B4360E9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3"/>
              <ac:spMk id="9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3"/>
              <ac:spMk id="9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3"/>
              <ac:spMk id="9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3"/>
              <ac:spMk id="95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9:19.894" v="62" actId="478"/>
            <ac:picMkLst>
              <pc:docMk/>
              <pc:sldMasterMk cId="0" sldId="2147483683"/>
              <pc:sldLayoutMk cId="0" sldId="2147483663"/>
              <ac:picMk id="3" creationId="{385217FD-8960-C01E-E54D-6B81EB5C9F20}"/>
            </ac:picMkLst>
          </pc:picChg>
          <pc:picChg chg="del mod">
            <ac:chgData name="Obispo San Roman, Guillermo" userId="10a9f3ad-0032-4781-bc02-5c50724fab9b" providerId="ADAL" clId="{9ECF0B70-39BB-412C-BF45-2CE5E219F222}" dt="2026-06-18T16:49:19.894" v="62" actId="478"/>
            <ac:picMkLst>
              <pc:docMk/>
              <pc:sldMasterMk cId="0" sldId="2147483683"/>
              <pc:sldLayoutMk cId="0" sldId="2147483663"/>
              <ac:picMk id="4" creationId="{F0B6828C-88E1-4BA7-E095-AA019159CFD3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23.377" v="64"/>
            <ac:picMkLst>
              <pc:docMk/>
              <pc:sldMasterMk cId="0" sldId="2147483683"/>
              <pc:sldLayoutMk cId="0" sldId="2147483663"/>
              <ac:picMk id="6" creationId="{A2EE1CBC-84E3-B705-3883-262630F2F1DA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23.377" v="64"/>
            <ac:picMkLst>
              <pc:docMk/>
              <pc:sldMasterMk cId="0" sldId="2147483683"/>
              <pc:sldLayoutMk cId="0" sldId="2147483663"/>
              <ac:picMk id="7" creationId="{30084609-F5C3-48D7-6A30-9CA44FE86D53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63"/>
              <ac:picMk id="91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64"/>
          </pc:sldLayoutMkLst>
          <pc:spChg chg="del mod">
            <ac:chgData name="Obispo San Roman, Guillermo" userId="10a9f3ad-0032-4781-bc02-5c50724fab9b" providerId="ADAL" clId="{9ECF0B70-39BB-412C-BF45-2CE5E219F222}" dt="2026-06-18T16:49:27.607" v="65" actId="478"/>
            <ac:spMkLst>
              <pc:docMk/>
              <pc:sldMasterMk cId="0" sldId="2147483683"/>
              <pc:sldLayoutMk cId="0" sldId="2147483664"/>
              <ac:spMk id="2" creationId="{2BFDCC99-451F-30A7-9987-9EC4E2CF3AAF}"/>
            </ac:spMkLst>
          </pc:spChg>
          <pc:spChg chg="add mod">
            <ac:chgData name="Obispo San Roman, Guillermo" userId="10a9f3ad-0032-4781-bc02-5c50724fab9b" providerId="ADAL" clId="{9ECF0B70-39BB-412C-BF45-2CE5E219F222}" dt="2026-06-18T16:49:27.857" v="66"/>
            <ac:spMkLst>
              <pc:docMk/>
              <pc:sldMasterMk cId="0" sldId="2147483683"/>
              <pc:sldLayoutMk cId="0" sldId="2147483664"/>
              <ac:spMk id="4" creationId="{9744F2E3-6743-B05E-3B71-3B857AF03CF6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4"/>
              <ac:spMk id="9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4"/>
              <ac:spMk id="9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4"/>
              <ac:spMk id="100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9:27.607" v="65" actId="478"/>
            <ac:picMkLst>
              <pc:docMk/>
              <pc:sldMasterMk cId="0" sldId="2147483683"/>
              <pc:sldLayoutMk cId="0" sldId="2147483664"/>
              <ac:picMk id="3" creationId="{D8CB1CB5-12FC-87E0-557D-65CA790AFDCA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27.857" v="66"/>
            <ac:picMkLst>
              <pc:docMk/>
              <pc:sldMasterMk cId="0" sldId="2147483683"/>
              <pc:sldLayoutMk cId="0" sldId="2147483664"/>
              <ac:picMk id="5" creationId="{F194DDB5-3F66-987A-EBC0-681F01DA6792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27.857" v="66"/>
            <ac:picMkLst>
              <pc:docMk/>
              <pc:sldMasterMk cId="0" sldId="2147483683"/>
              <pc:sldLayoutMk cId="0" sldId="2147483664"/>
              <ac:picMk id="6" creationId="{A0767562-F76F-1075-58D0-90DA6BCDA957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64"/>
              <ac:picMk id="97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65"/>
          </pc:sldLayoutMkLst>
          <pc:spChg chg="del mod">
            <ac:chgData name="Obispo San Roman, Guillermo" userId="10a9f3ad-0032-4781-bc02-5c50724fab9b" providerId="ADAL" clId="{9ECF0B70-39BB-412C-BF45-2CE5E219F222}" dt="2026-06-18T16:49:31.262" v="67" actId="478"/>
            <ac:spMkLst>
              <pc:docMk/>
              <pc:sldMasterMk cId="0" sldId="2147483683"/>
              <pc:sldLayoutMk cId="0" sldId="2147483665"/>
              <ac:spMk id="2" creationId="{CC988E6F-7181-C2E3-B756-ED6BD0DDAD80}"/>
            </ac:spMkLst>
          </pc:spChg>
          <pc:spChg chg="add mod">
            <ac:chgData name="Obispo San Roman, Guillermo" userId="10a9f3ad-0032-4781-bc02-5c50724fab9b" providerId="ADAL" clId="{9ECF0B70-39BB-412C-BF45-2CE5E219F222}" dt="2026-06-18T16:49:31.435" v="68"/>
            <ac:spMkLst>
              <pc:docMk/>
              <pc:sldMasterMk cId="0" sldId="2147483683"/>
              <pc:sldLayoutMk cId="0" sldId="2147483665"/>
              <ac:spMk id="4" creationId="{F0CC1A64-0AA3-4DDA-381A-E1384B43F937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5"/>
              <ac:spMk id="10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5"/>
              <ac:spMk id="10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5"/>
              <ac:spMk id="105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9:31.262" v="67" actId="478"/>
            <ac:picMkLst>
              <pc:docMk/>
              <pc:sldMasterMk cId="0" sldId="2147483683"/>
              <pc:sldLayoutMk cId="0" sldId="2147483665"/>
              <ac:picMk id="3" creationId="{ACF58F61-826C-F95B-DD0A-6E6BD8A4E03C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31.435" v="68"/>
            <ac:picMkLst>
              <pc:docMk/>
              <pc:sldMasterMk cId="0" sldId="2147483683"/>
              <pc:sldLayoutMk cId="0" sldId="2147483665"/>
              <ac:picMk id="5" creationId="{FD53F3FF-2E35-034A-9EC6-3321A8EA2FA7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31.435" v="68"/>
            <ac:picMkLst>
              <pc:docMk/>
              <pc:sldMasterMk cId="0" sldId="2147483683"/>
              <pc:sldLayoutMk cId="0" sldId="2147483665"/>
              <ac:picMk id="6" creationId="{F03FA5A9-244D-B3C1-3F4F-207EF05676CA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65"/>
              <ac:picMk id="102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66"/>
          </pc:sldLayoutMkLst>
          <pc:spChg chg="del mod">
            <ac:chgData name="Obispo San Roman, Guillermo" userId="10a9f3ad-0032-4781-bc02-5c50724fab9b" providerId="ADAL" clId="{9ECF0B70-39BB-412C-BF45-2CE5E219F222}" dt="2026-06-18T16:49:35.086" v="69" actId="478"/>
            <ac:spMkLst>
              <pc:docMk/>
              <pc:sldMasterMk cId="0" sldId="2147483683"/>
              <pc:sldLayoutMk cId="0" sldId="2147483666"/>
              <ac:spMk id="2" creationId="{0B26391D-EA62-ADA8-3FF9-4C5FF7D7D0A4}"/>
            </ac:spMkLst>
          </pc:spChg>
          <pc:spChg chg="add mod">
            <ac:chgData name="Obispo San Roman, Guillermo" userId="10a9f3ad-0032-4781-bc02-5c50724fab9b" providerId="ADAL" clId="{9ECF0B70-39BB-412C-BF45-2CE5E219F222}" dt="2026-06-18T16:49:35.329" v="70"/>
            <ac:spMkLst>
              <pc:docMk/>
              <pc:sldMasterMk cId="0" sldId="2147483683"/>
              <pc:sldLayoutMk cId="0" sldId="2147483666"/>
              <ac:spMk id="4" creationId="{BA546816-3827-308D-40D7-39BE2D574518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6"/>
              <ac:spMk id="10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6"/>
              <ac:spMk id="10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6"/>
              <ac:spMk id="110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9:35.086" v="69" actId="478"/>
            <ac:picMkLst>
              <pc:docMk/>
              <pc:sldMasterMk cId="0" sldId="2147483683"/>
              <pc:sldLayoutMk cId="0" sldId="2147483666"/>
              <ac:picMk id="3" creationId="{BD3EFE23-C1DB-CAC2-C720-1FA220B4583F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35.329" v="70"/>
            <ac:picMkLst>
              <pc:docMk/>
              <pc:sldMasterMk cId="0" sldId="2147483683"/>
              <pc:sldLayoutMk cId="0" sldId="2147483666"/>
              <ac:picMk id="5" creationId="{45650B6F-B1F7-01F0-4A5D-C0F35E699DB6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35.329" v="70"/>
            <ac:picMkLst>
              <pc:docMk/>
              <pc:sldMasterMk cId="0" sldId="2147483683"/>
              <pc:sldLayoutMk cId="0" sldId="2147483666"/>
              <ac:picMk id="6" creationId="{1568B35A-2F58-C3F4-596A-E42EE50F1AA0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66"/>
              <ac:picMk id="107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67"/>
          </pc:sldLayoutMkLst>
          <pc:spChg chg="del mod">
            <ac:chgData name="Obispo San Roman, Guillermo" userId="10a9f3ad-0032-4781-bc02-5c50724fab9b" providerId="ADAL" clId="{9ECF0B70-39BB-412C-BF45-2CE5E219F222}" dt="2026-06-18T16:49:38.286" v="71" actId="478"/>
            <ac:spMkLst>
              <pc:docMk/>
              <pc:sldMasterMk cId="0" sldId="2147483683"/>
              <pc:sldLayoutMk cId="0" sldId="2147483667"/>
              <ac:spMk id="2" creationId="{CD403DCE-9373-B2C0-D282-DB0A317542AF}"/>
            </ac:spMkLst>
          </pc:spChg>
          <pc:spChg chg="add mod">
            <ac:chgData name="Obispo San Roman, Guillermo" userId="10a9f3ad-0032-4781-bc02-5c50724fab9b" providerId="ADAL" clId="{9ECF0B70-39BB-412C-BF45-2CE5E219F222}" dt="2026-06-18T16:49:38.538" v="72"/>
            <ac:spMkLst>
              <pc:docMk/>
              <pc:sldMasterMk cId="0" sldId="2147483683"/>
              <pc:sldLayoutMk cId="0" sldId="2147483667"/>
              <ac:spMk id="4" creationId="{91F75132-E612-960C-F7B2-FDC799DB543D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7"/>
              <ac:spMk id="11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7"/>
              <ac:spMk id="11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7"/>
              <ac:spMk id="115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9:38.286" v="71" actId="478"/>
            <ac:picMkLst>
              <pc:docMk/>
              <pc:sldMasterMk cId="0" sldId="2147483683"/>
              <pc:sldLayoutMk cId="0" sldId="2147483667"/>
              <ac:picMk id="3" creationId="{F4A1A70B-ACD9-5098-C271-6FA04C904D2A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38.538" v="72"/>
            <ac:picMkLst>
              <pc:docMk/>
              <pc:sldMasterMk cId="0" sldId="2147483683"/>
              <pc:sldLayoutMk cId="0" sldId="2147483667"/>
              <ac:picMk id="5" creationId="{B750BDD6-5587-31A6-A1A2-25C1CE4B293D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38.538" v="72"/>
            <ac:picMkLst>
              <pc:docMk/>
              <pc:sldMasterMk cId="0" sldId="2147483683"/>
              <pc:sldLayoutMk cId="0" sldId="2147483667"/>
              <ac:picMk id="6" creationId="{12863E1B-4096-EC61-5743-4A217309493C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67"/>
              <ac:picMk id="112" creationId="{00000000-0000-0000-0000-000000000000}"/>
            </ac:picMkLst>
          </pc:picChg>
        </pc:sldLayoutChg>
        <pc:sldLayoutChg chg="addSp delSp modSp mod">
          <pc:chgData name="Obispo San Roman, Guillermo" userId="10a9f3ad-0032-4781-bc02-5c50724fab9b" providerId="ADAL" clId="{9ECF0B70-39BB-412C-BF45-2CE5E219F222}" dt="2026-06-18T16:49:42.043" v="74"/>
          <pc:sldLayoutMkLst>
            <pc:docMk/>
            <pc:sldMasterMk cId="0" sldId="2147483683"/>
            <pc:sldLayoutMk cId="0" sldId="2147483668"/>
          </pc:sldLayoutMkLst>
          <pc:spChg chg="del mod">
            <ac:chgData name="Obispo San Roman, Guillermo" userId="10a9f3ad-0032-4781-bc02-5c50724fab9b" providerId="ADAL" clId="{9ECF0B70-39BB-412C-BF45-2CE5E219F222}" dt="2026-06-18T16:49:41.815" v="73" actId="478"/>
            <ac:spMkLst>
              <pc:docMk/>
              <pc:sldMasterMk cId="0" sldId="2147483683"/>
              <pc:sldLayoutMk cId="0" sldId="2147483668"/>
              <ac:spMk id="2" creationId="{C32BEC2C-BA82-5782-8435-919188F73CCD}"/>
            </ac:spMkLst>
          </pc:spChg>
          <pc:spChg chg="add mod">
            <ac:chgData name="Obispo San Roman, Guillermo" userId="10a9f3ad-0032-4781-bc02-5c50724fab9b" providerId="ADAL" clId="{9ECF0B70-39BB-412C-BF45-2CE5E219F222}" dt="2026-06-18T16:49:42.043" v="74"/>
            <ac:spMkLst>
              <pc:docMk/>
              <pc:sldMasterMk cId="0" sldId="2147483683"/>
              <pc:sldLayoutMk cId="0" sldId="2147483668"/>
              <ac:spMk id="4" creationId="{49F5F8BF-5D51-DD5F-B0B5-8EB1C62DE73D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8"/>
              <ac:spMk id="11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8"/>
              <ac:spMk id="11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8"/>
              <ac:spMk id="120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9:41.815" v="73" actId="478"/>
            <ac:picMkLst>
              <pc:docMk/>
              <pc:sldMasterMk cId="0" sldId="2147483683"/>
              <pc:sldLayoutMk cId="0" sldId="2147483668"/>
              <ac:picMk id="3" creationId="{5814D6A7-DBCE-3FB6-D8C5-EEE2E63CFCF8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42.043" v="74"/>
            <ac:picMkLst>
              <pc:docMk/>
              <pc:sldMasterMk cId="0" sldId="2147483683"/>
              <pc:sldLayoutMk cId="0" sldId="2147483668"/>
              <ac:picMk id="5" creationId="{F57BD14A-BCF9-B90F-F904-098681A483D9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42.043" v="74"/>
            <ac:picMkLst>
              <pc:docMk/>
              <pc:sldMasterMk cId="0" sldId="2147483683"/>
              <pc:sldLayoutMk cId="0" sldId="2147483668"/>
              <ac:picMk id="6" creationId="{E7D428E1-C1B6-86A0-0488-CA6EE11FBC7B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68"/>
              <ac:picMk id="117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69"/>
          </pc:sldLayoutMkLst>
          <pc:spChg chg="del mod">
            <ac:chgData name="Obispo San Roman, Guillermo" userId="10a9f3ad-0032-4781-bc02-5c50724fab9b" providerId="ADAL" clId="{9ECF0B70-39BB-412C-BF45-2CE5E219F222}" dt="2026-06-18T16:49:45.155" v="75" actId="478"/>
            <ac:spMkLst>
              <pc:docMk/>
              <pc:sldMasterMk cId="0" sldId="2147483683"/>
              <pc:sldLayoutMk cId="0" sldId="2147483669"/>
              <ac:spMk id="2" creationId="{01998002-F065-34B1-7193-9A44F0C587CD}"/>
            </ac:spMkLst>
          </pc:spChg>
          <pc:spChg chg="add mod">
            <ac:chgData name="Obispo San Roman, Guillermo" userId="10a9f3ad-0032-4781-bc02-5c50724fab9b" providerId="ADAL" clId="{9ECF0B70-39BB-412C-BF45-2CE5E219F222}" dt="2026-06-18T16:49:45.372" v="76"/>
            <ac:spMkLst>
              <pc:docMk/>
              <pc:sldMasterMk cId="0" sldId="2147483683"/>
              <pc:sldLayoutMk cId="0" sldId="2147483669"/>
              <ac:spMk id="4" creationId="{D4D0D723-D1B0-EA1B-A76F-3045521E644E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9"/>
              <ac:spMk id="12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9"/>
              <ac:spMk id="12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9"/>
              <ac:spMk id="125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9"/>
              <ac:spMk id="126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9"/>
              <ac:spMk id="127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69"/>
              <ac:spMk id="128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9:45.155" v="75" actId="478"/>
            <ac:picMkLst>
              <pc:docMk/>
              <pc:sldMasterMk cId="0" sldId="2147483683"/>
              <pc:sldLayoutMk cId="0" sldId="2147483669"/>
              <ac:picMk id="3" creationId="{D0780D63-0D7D-4233-4E8A-428B9EDEBAF1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45.372" v="76"/>
            <ac:picMkLst>
              <pc:docMk/>
              <pc:sldMasterMk cId="0" sldId="2147483683"/>
              <pc:sldLayoutMk cId="0" sldId="2147483669"/>
              <ac:picMk id="5" creationId="{D61BAEC9-8FFF-3D02-3E51-5565340F142F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45.372" v="76"/>
            <ac:picMkLst>
              <pc:docMk/>
              <pc:sldMasterMk cId="0" sldId="2147483683"/>
              <pc:sldLayoutMk cId="0" sldId="2147483669"/>
              <ac:picMk id="6" creationId="{E478DEA4-C1ED-09C8-3973-B700BE12F6E6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69"/>
              <ac:picMk id="122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70"/>
          </pc:sldLayoutMkLst>
          <pc:spChg chg="del mod">
            <ac:chgData name="Obispo San Roman, Guillermo" userId="10a9f3ad-0032-4781-bc02-5c50724fab9b" providerId="ADAL" clId="{9ECF0B70-39BB-412C-BF45-2CE5E219F222}" dt="2026-06-18T16:49:48.553" v="77" actId="478"/>
            <ac:spMkLst>
              <pc:docMk/>
              <pc:sldMasterMk cId="0" sldId="2147483683"/>
              <pc:sldLayoutMk cId="0" sldId="2147483670"/>
              <ac:spMk id="2" creationId="{24E24056-C4A7-22EF-C5F8-216FA6933A54}"/>
            </ac:spMkLst>
          </pc:spChg>
          <pc:spChg chg="add mod">
            <ac:chgData name="Obispo San Roman, Guillermo" userId="10a9f3ad-0032-4781-bc02-5c50724fab9b" providerId="ADAL" clId="{9ECF0B70-39BB-412C-BF45-2CE5E219F222}" dt="2026-06-18T16:49:48.766" v="78"/>
            <ac:spMkLst>
              <pc:docMk/>
              <pc:sldMasterMk cId="0" sldId="2147483683"/>
              <pc:sldLayoutMk cId="0" sldId="2147483670"/>
              <ac:spMk id="4" creationId="{9D7855A2-3D0A-AAB8-3205-75E2B57AA34C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0"/>
              <ac:spMk id="131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0"/>
              <ac:spMk id="13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0"/>
              <ac:spMk id="13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0"/>
              <ac:spMk id="134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9:48.553" v="77" actId="478"/>
            <ac:picMkLst>
              <pc:docMk/>
              <pc:sldMasterMk cId="0" sldId="2147483683"/>
              <pc:sldLayoutMk cId="0" sldId="2147483670"/>
              <ac:picMk id="3" creationId="{2B0E1175-04F9-7611-A551-849B92E22568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48.766" v="78"/>
            <ac:picMkLst>
              <pc:docMk/>
              <pc:sldMasterMk cId="0" sldId="2147483683"/>
              <pc:sldLayoutMk cId="0" sldId="2147483670"/>
              <ac:picMk id="5" creationId="{7D125113-0266-192A-6490-7695BE05364D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48.766" v="78"/>
            <ac:picMkLst>
              <pc:docMk/>
              <pc:sldMasterMk cId="0" sldId="2147483683"/>
              <pc:sldLayoutMk cId="0" sldId="2147483670"/>
              <ac:picMk id="6" creationId="{0FADEEFD-B71A-4EA6-3394-DEE327B94AB6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70"/>
              <ac:picMk id="130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71"/>
          </pc:sldLayoutMkLst>
          <pc:spChg chg="del mod">
            <ac:chgData name="Obispo San Roman, Guillermo" userId="10a9f3ad-0032-4781-bc02-5c50724fab9b" providerId="ADAL" clId="{9ECF0B70-39BB-412C-BF45-2CE5E219F222}" dt="2026-06-18T16:49:52.087" v="79" actId="478"/>
            <ac:spMkLst>
              <pc:docMk/>
              <pc:sldMasterMk cId="0" sldId="2147483683"/>
              <pc:sldLayoutMk cId="0" sldId="2147483671"/>
              <ac:spMk id="2" creationId="{0D9B0239-CF10-7BF5-C71F-7C754DB6344A}"/>
            </ac:spMkLst>
          </pc:spChg>
          <pc:spChg chg="add mod">
            <ac:chgData name="Obispo San Roman, Guillermo" userId="10a9f3ad-0032-4781-bc02-5c50724fab9b" providerId="ADAL" clId="{9ECF0B70-39BB-412C-BF45-2CE5E219F222}" dt="2026-06-18T16:49:52.286" v="80"/>
            <ac:spMkLst>
              <pc:docMk/>
              <pc:sldMasterMk cId="0" sldId="2147483683"/>
              <pc:sldLayoutMk cId="0" sldId="2147483671"/>
              <ac:spMk id="4" creationId="{5E92C975-89F0-4238-F27A-84AFB466F595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1"/>
              <ac:spMk id="137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1"/>
              <ac:spMk id="13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1"/>
              <ac:spMk id="13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1"/>
              <ac:spMk id="14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1"/>
              <ac:spMk id="141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1"/>
              <ac:spMk id="14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1"/>
              <ac:spMk id="14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1"/>
              <ac:spMk id="144" creationId="{00000000-0000-0000-0000-000000000000}"/>
            </ac:spMkLst>
          </pc:spChg>
          <pc:picChg chg="del">
            <ac:chgData name="Obispo San Roman, Guillermo" userId="10a9f3ad-0032-4781-bc02-5c50724fab9b" providerId="ADAL" clId="{9ECF0B70-39BB-412C-BF45-2CE5E219F222}" dt="2026-06-18T16:49:52.087" v="79" actId="478"/>
            <ac:picMkLst>
              <pc:docMk/>
              <pc:sldMasterMk cId="0" sldId="2147483683"/>
              <pc:sldLayoutMk cId="0" sldId="2147483671"/>
              <ac:picMk id="3" creationId="{5589107A-B041-CFB6-EBD3-9974FA23BB34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52.286" v="80"/>
            <ac:picMkLst>
              <pc:docMk/>
              <pc:sldMasterMk cId="0" sldId="2147483683"/>
              <pc:sldLayoutMk cId="0" sldId="2147483671"/>
              <ac:picMk id="5" creationId="{4C17D03E-EA60-2698-3602-F049DAA2C7A3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52.286" v="80"/>
            <ac:picMkLst>
              <pc:docMk/>
              <pc:sldMasterMk cId="0" sldId="2147483683"/>
              <pc:sldLayoutMk cId="0" sldId="2147483671"/>
              <ac:picMk id="6" creationId="{4CE7FD62-55C5-AAF4-C7A5-CA9BAAA0C617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71"/>
              <ac:picMk id="136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72"/>
          </pc:sldLayoutMkLst>
          <pc:spChg chg="del mod">
            <ac:chgData name="Obispo San Roman, Guillermo" userId="10a9f3ad-0032-4781-bc02-5c50724fab9b" providerId="ADAL" clId="{9ECF0B70-39BB-412C-BF45-2CE5E219F222}" dt="2026-06-18T16:49:57.835" v="81" actId="478"/>
            <ac:spMkLst>
              <pc:docMk/>
              <pc:sldMasterMk cId="0" sldId="2147483683"/>
              <pc:sldLayoutMk cId="0" sldId="2147483672"/>
              <ac:spMk id="2" creationId="{69BB664F-D8DB-2D5B-CE1A-B67546461AFF}"/>
            </ac:spMkLst>
          </pc:spChg>
          <pc:spChg chg="add mod">
            <ac:chgData name="Obispo San Roman, Guillermo" userId="10a9f3ad-0032-4781-bc02-5c50724fab9b" providerId="ADAL" clId="{9ECF0B70-39BB-412C-BF45-2CE5E219F222}" dt="2026-06-18T16:49:58.225" v="82"/>
            <ac:spMkLst>
              <pc:docMk/>
              <pc:sldMasterMk cId="0" sldId="2147483683"/>
              <pc:sldLayoutMk cId="0" sldId="2147483672"/>
              <ac:spMk id="4" creationId="{9F1181FB-8DF4-B33F-5770-5A9E5496E67D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2"/>
              <ac:spMk id="147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2"/>
              <ac:spMk id="14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2"/>
              <ac:spMk id="14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2"/>
              <ac:spMk id="15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2"/>
              <ac:spMk id="151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2"/>
              <ac:spMk id="15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2"/>
              <ac:spMk id="15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2"/>
              <ac:spMk id="154" creationId="{00000000-0000-0000-0000-000000000000}"/>
            </ac:spMkLst>
          </pc:spChg>
          <pc:picChg chg="del">
            <ac:chgData name="Obispo San Roman, Guillermo" userId="10a9f3ad-0032-4781-bc02-5c50724fab9b" providerId="ADAL" clId="{9ECF0B70-39BB-412C-BF45-2CE5E219F222}" dt="2026-06-18T16:49:57.835" v="81" actId="478"/>
            <ac:picMkLst>
              <pc:docMk/>
              <pc:sldMasterMk cId="0" sldId="2147483683"/>
              <pc:sldLayoutMk cId="0" sldId="2147483672"/>
              <ac:picMk id="3" creationId="{AA1E102B-E7A6-9C32-57F8-D7F065EB0ABD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58.225" v="82"/>
            <ac:picMkLst>
              <pc:docMk/>
              <pc:sldMasterMk cId="0" sldId="2147483683"/>
              <pc:sldLayoutMk cId="0" sldId="2147483672"/>
              <ac:picMk id="5" creationId="{7BB2544A-40A7-4D33-CC77-847B2E455A53}"/>
            </ac:picMkLst>
          </pc:picChg>
          <pc:picChg chg="add mod">
            <ac:chgData name="Obispo San Roman, Guillermo" userId="10a9f3ad-0032-4781-bc02-5c50724fab9b" providerId="ADAL" clId="{9ECF0B70-39BB-412C-BF45-2CE5E219F222}" dt="2026-06-18T16:49:58.225" v="82"/>
            <ac:picMkLst>
              <pc:docMk/>
              <pc:sldMasterMk cId="0" sldId="2147483683"/>
              <pc:sldLayoutMk cId="0" sldId="2147483672"/>
              <ac:picMk id="6" creationId="{05978905-5346-9C1F-2BD0-D1F658818075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72"/>
              <ac:picMk id="146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73"/>
          </pc:sldLayoutMkLst>
          <pc:spChg chg="del mod">
            <ac:chgData name="Obispo San Roman, Guillermo" userId="10a9f3ad-0032-4781-bc02-5c50724fab9b" providerId="ADAL" clId="{9ECF0B70-39BB-412C-BF45-2CE5E219F222}" dt="2026-06-18T16:50:00.889" v="83" actId="478"/>
            <ac:spMkLst>
              <pc:docMk/>
              <pc:sldMasterMk cId="0" sldId="2147483683"/>
              <pc:sldLayoutMk cId="0" sldId="2147483673"/>
              <ac:spMk id="2" creationId="{9923F193-F169-CFE3-3AD3-9CDA63FA4ED0}"/>
            </ac:spMkLst>
          </pc:spChg>
          <pc:spChg chg="add mod">
            <ac:chgData name="Obispo San Roman, Guillermo" userId="10a9f3ad-0032-4781-bc02-5c50724fab9b" providerId="ADAL" clId="{9ECF0B70-39BB-412C-BF45-2CE5E219F222}" dt="2026-06-18T16:50:01.048" v="84"/>
            <ac:spMkLst>
              <pc:docMk/>
              <pc:sldMasterMk cId="0" sldId="2147483683"/>
              <pc:sldLayoutMk cId="0" sldId="2147483673"/>
              <ac:spMk id="4" creationId="{A767B0DE-D926-1097-7FCE-F60EF5B3E6B6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3"/>
              <ac:spMk id="157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3"/>
              <ac:spMk id="15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3"/>
              <ac:spMk id="15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3"/>
              <ac:spMk id="16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3"/>
              <ac:spMk id="161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3"/>
              <ac:spMk id="16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3"/>
              <ac:spMk id="16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3"/>
              <ac:spMk id="165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3"/>
              <ac:spMk id="166" creationId="{00000000-0000-0000-0000-000000000000}"/>
            </ac:spMkLst>
          </pc:spChg>
          <pc:picChg chg="del">
            <ac:chgData name="Obispo San Roman, Guillermo" userId="10a9f3ad-0032-4781-bc02-5c50724fab9b" providerId="ADAL" clId="{9ECF0B70-39BB-412C-BF45-2CE5E219F222}" dt="2026-06-18T16:50:00.889" v="83" actId="478"/>
            <ac:picMkLst>
              <pc:docMk/>
              <pc:sldMasterMk cId="0" sldId="2147483683"/>
              <pc:sldLayoutMk cId="0" sldId="2147483673"/>
              <ac:picMk id="3" creationId="{A66F21D6-8AEB-EFC2-516A-732CA26094BA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01.048" v="84"/>
            <ac:picMkLst>
              <pc:docMk/>
              <pc:sldMasterMk cId="0" sldId="2147483683"/>
              <pc:sldLayoutMk cId="0" sldId="2147483673"/>
              <ac:picMk id="5" creationId="{DDC4D0DD-DE83-D54F-890F-7B18715CDCC5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01.048" v="84"/>
            <ac:picMkLst>
              <pc:docMk/>
              <pc:sldMasterMk cId="0" sldId="2147483683"/>
              <pc:sldLayoutMk cId="0" sldId="2147483673"/>
              <ac:picMk id="6" creationId="{7C9901CE-DD8C-2DCE-2BA9-F821C3FD1096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74"/>
          </pc:sldLayoutMkLst>
          <pc:spChg chg="del">
            <ac:chgData name="Obispo San Roman, Guillermo" userId="10a9f3ad-0032-4781-bc02-5c50724fab9b" providerId="ADAL" clId="{9ECF0B70-39BB-412C-BF45-2CE5E219F222}" dt="2026-06-18T16:50:03.894" v="85" actId="478"/>
            <ac:spMkLst>
              <pc:docMk/>
              <pc:sldMasterMk cId="0" sldId="2147483683"/>
              <pc:sldLayoutMk cId="0" sldId="2147483674"/>
              <ac:spMk id="2" creationId="{AA166865-2E4A-E3F4-67C3-1C4DCD9A361C}"/>
            </ac:spMkLst>
          </pc:spChg>
          <pc:spChg chg="add mod">
            <ac:chgData name="Obispo San Roman, Guillermo" userId="10a9f3ad-0032-4781-bc02-5c50724fab9b" providerId="ADAL" clId="{9ECF0B70-39BB-412C-BF45-2CE5E219F222}" dt="2026-06-18T16:50:04.136" v="86"/>
            <ac:spMkLst>
              <pc:docMk/>
              <pc:sldMasterMk cId="0" sldId="2147483683"/>
              <pc:sldLayoutMk cId="0" sldId="2147483674"/>
              <ac:spMk id="4" creationId="{E7727A18-F437-F2E4-E552-D81391117E4B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4"/>
              <ac:spMk id="16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4"/>
              <ac:spMk id="17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4"/>
              <ac:spMk id="171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4"/>
              <ac:spMk id="17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4"/>
              <ac:spMk id="17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4"/>
              <ac:spMk id="17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4"/>
              <ac:spMk id="175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4"/>
              <ac:spMk id="176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4"/>
              <ac:spMk id="177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4"/>
              <ac:spMk id="180" creationId="{00000000-0000-0000-0000-000000000000}"/>
            </ac:spMkLst>
          </pc:spChg>
          <pc:picChg chg="del">
            <ac:chgData name="Obispo San Roman, Guillermo" userId="10a9f3ad-0032-4781-bc02-5c50724fab9b" providerId="ADAL" clId="{9ECF0B70-39BB-412C-BF45-2CE5E219F222}" dt="2026-06-18T16:50:03.894" v="85" actId="478"/>
            <ac:picMkLst>
              <pc:docMk/>
              <pc:sldMasterMk cId="0" sldId="2147483683"/>
              <pc:sldLayoutMk cId="0" sldId="2147483674"/>
              <ac:picMk id="3" creationId="{C5ED42CC-4701-6BD0-3ED0-DE42C24C0C22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04.136" v="86"/>
            <ac:picMkLst>
              <pc:docMk/>
              <pc:sldMasterMk cId="0" sldId="2147483683"/>
              <pc:sldLayoutMk cId="0" sldId="2147483674"/>
              <ac:picMk id="5" creationId="{EDEE107A-D207-A2B1-A05E-9B53C8E7C3A5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04.136" v="86"/>
            <ac:picMkLst>
              <pc:docMk/>
              <pc:sldMasterMk cId="0" sldId="2147483683"/>
              <pc:sldLayoutMk cId="0" sldId="2147483674"/>
              <ac:picMk id="6" creationId="{37A37D4B-03CE-B69D-B8F1-7F60254C887E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75"/>
          </pc:sldLayoutMkLst>
          <pc:spChg chg="del mod">
            <ac:chgData name="Obispo San Roman, Guillermo" userId="10a9f3ad-0032-4781-bc02-5c50724fab9b" providerId="ADAL" clId="{9ECF0B70-39BB-412C-BF45-2CE5E219F222}" dt="2026-06-18T16:50:08.470" v="87" actId="478"/>
            <ac:spMkLst>
              <pc:docMk/>
              <pc:sldMasterMk cId="0" sldId="2147483683"/>
              <pc:sldLayoutMk cId="0" sldId="2147483675"/>
              <ac:spMk id="2" creationId="{6B81A5D4-6C54-6D1B-1BF1-B6B00CD71DE1}"/>
            </ac:spMkLst>
          </pc:spChg>
          <pc:spChg chg="add mod">
            <ac:chgData name="Obispo San Roman, Guillermo" userId="10a9f3ad-0032-4781-bc02-5c50724fab9b" providerId="ADAL" clId="{9ECF0B70-39BB-412C-BF45-2CE5E219F222}" dt="2026-06-18T16:50:08.688" v="88"/>
            <ac:spMkLst>
              <pc:docMk/>
              <pc:sldMasterMk cId="0" sldId="2147483683"/>
              <pc:sldLayoutMk cId="0" sldId="2147483675"/>
              <ac:spMk id="4" creationId="{AD8ED2BE-4ECE-5268-3189-C9DEC00A6B7C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5"/>
              <ac:spMk id="18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5"/>
              <ac:spMk id="187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5"/>
              <ac:spMk id="18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5"/>
              <ac:spMk id="18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5"/>
              <ac:spMk id="19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5"/>
              <ac:spMk id="19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5"/>
              <ac:spMk id="19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5"/>
              <ac:spMk id="19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5"/>
              <ac:spMk id="195" creationId="{00000000-0000-0000-0000-000000000000}"/>
            </ac:spMkLst>
          </pc:spChg>
          <pc:picChg chg="del">
            <ac:chgData name="Obispo San Roman, Guillermo" userId="10a9f3ad-0032-4781-bc02-5c50724fab9b" providerId="ADAL" clId="{9ECF0B70-39BB-412C-BF45-2CE5E219F222}" dt="2026-06-18T16:50:08.470" v="87" actId="478"/>
            <ac:picMkLst>
              <pc:docMk/>
              <pc:sldMasterMk cId="0" sldId="2147483683"/>
              <pc:sldLayoutMk cId="0" sldId="2147483675"/>
              <ac:picMk id="3" creationId="{0DF9BAC6-DB33-60B1-2B53-B722EDA1C6A2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08.688" v="88"/>
            <ac:picMkLst>
              <pc:docMk/>
              <pc:sldMasterMk cId="0" sldId="2147483683"/>
              <pc:sldLayoutMk cId="0" sldId="2147483675"/>
              <ac:picMk id="5" creationId="{19766425-3F17-D7A9-D9BE-05ED964D7E6A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08.688" v="88"/>
            <ac:picMkLst>
              <pc:docMk/>
              <pc:sldMasterMk cId="0" sldId="2147483683"/>
              <pc:sldLayoutMk cId="0" sldId="2147483675"/>
              <ac:picMk id="6" creationId="{D3FA66B4-089A-99DC-FAFA-0A4A45A7C625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76"/>
          </pc:sldLayoutMkLst>
          <pc:spChg chg="del mod">
            <ac:chgData name="Obispo San Roman, Guillermo" userId="10a9f3ad-0032-4781-bc02-5c50724fab9b" providerId="ADAL" clId="{9ECF0B70-39BB-412C-BF45-2CE5E219F222}" dt="2026-06-18T16:50:11.569" v="89" actId="478"/>
            <ac:spMkLst>
              <pc:docMk/>
              <pc:sldMasterMk cId="0" sldId="2147483683"/>
              <pc:sldLayoutMk cId="0" sldId="2147483676"/>
              <ac:spMk id="2" creationId="{F2F58FFD-BCCE-EDE2-7F68-64E6F9795944}"/>
            </ac:spMkLst>
          </pc:spChg>
          <pc:spChg chg="add mod">
            <ac:chgData name="Obispo San Roman, Guillermo" userId="10a9f3ad-0032-4781-bc02-5c50724fab9b" providerId="ADAL" clId="{9ECF0B70-39BB-412C-BF45-2CE5E219F222}" dt="2026-06-18T16:50:11.820" v="90"/>
            <ac:spMkLst>
              <pc:docMk/>
              <pc:sldMasterMk cId="0" sldId="2147483683"/>
              <pc:sldLayoutMk cId="0" sldId="2147483676"/>
              <ac:spMk id="4" creationId="{9392615B-7C62-F428-4B22-431E371AA096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6"/>
              <ac:spMk id="19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6"/>
              <ac:spMk id="20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4:59.117" v="3"/>
            <ac:spMkLst>
              <pc:docMk/>
              <pc:sldMasterMk cId="0" sldId="2147483683"/>
              <pc:sldLayoutMk cId="0" sldId="2147483676"/>
              <ac:spMk id="201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6"/>
              <ac:spMk id="20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6"/>
              <ac:spMk id="205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6"/>
              <ac:spMk id="206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4:59.117" v="3"/>
            <ac:spMkLst>
              <pc:docMk/>
              <pc:sldMasterMk cId="0" sldId="2147483683"/>
              <pc:sldLayoutMk cId="0" sldId="2147483676"/>
              <ac:spMk id="207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6"/>
              <ac:spMk id="20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6"/>
              <ac:spMk id="20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6"/>
              <ac:spMk id="211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6"/>
              <ac:spMk id="21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4:59.117" v="3"/>
            <ac:spMkLst>
              <pc:docMk/>
              <pc:sldMasterMk cId="0" sldId="2147483683"/>
              <pc:sldLayoutMk cId="0" sldId="2147483676"/>
              <ac:spMk id="21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4:59.117" v="3"/>
            <ac:spMkLst>
              <pc:docMk/>
              <pc:sldMasterMk cId="0" sldId="2147483683"/>
              <pc:sldLayoutMk cId="0" sldId="2147483676"/>
              <ac:spMk id="21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6"/>
              <ac:spMk id="215" creationId="{00000000-0000-0000-0000-000000000000}"/>
            </ac:spMkLst>
          </pc:spChg>
          <pc:picChg chg="del">
            <ac:chgData name="Obispo San Roman, Guillermo" userId="10a9f3ad-0032-4781-bc02-5c50724fab9b" providerId="ADAL" clId="{9ECF0B70-39BB-412C-BF45-2CE5E219F222}" dt="2026-06-18T16:50:11.569" v="89" actId="478"/>
            <ac:picMkLst>
              <pc:docMk/>
              <pc:sldMasterMk cId="0" sldId="2147483683"/>
              <pc:sldLayoutMk cId="0" sldId="2147483676"/>
              <ac:picMk id="3" creationId="{CCCA6AB2-7416-05B4-FDFD-DF943AA7AC7F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11.820" v="90"/>
            <ac:picMkLst>
              <pc:docMk/>
              <pc:sldMasterMk cId="0" sldId="2147483683"/>
              <pc:sldLayoutMk cId="0" sldId="2147483676"/>
              <ac:picMk id="5" creationId="{07F0FBEB-634D-050C-AF0A-10CA2736E593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11.820" v="90"/>
            <ac:picMkLst>
              <pc:docMk/>
              <pc:sldMasterMk cId="0" sldId="2147483683"/>
              <pc:sldLayoutMk cId="0" sldId="2147483676"/>
              <ac:picMk id="6" creationId="{4BE66F65-D8CE-CAE0-7D96-981ED403DB9E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77"/>
          </pc:sldLayoutMkLst>
          <pc:spChg chg="del mod">
            <ac:chgData name="Obispo San Roman, Guillermo" userId="10a9f3ad-0032-4781-bc02-5c50724fab9b" providerId="ADAL" clId="{9ECF0B70-39BB-412C-BF45-2CE5E219F222}" dt="2026-06-18T16:50:14.742" v="91" actId="478"/>
            <ac:spMkLst>
              <pc:docMk/>
              <pc:sldMasterMk cId="0" sldId="2147483683"/>
              <pc:sldLayoutMk cId="0" sldId="2147483677"/>
              <ac:spMk id="2" creationId="{924B9F31-214F-5914-2C4D-55DE4975BA7A}"/>
            </ac:spMkLst>
          </pc:spChg>
          <pc:spChg chg="add mod">
            <ac:chgData name="Obispo San Roman, Guillermo" userId="10a9f3ad-0032-4781-bc02-5c50724fab9b" providerId="ADAL" clId="{9ECF0B70-39BB-412C-BF45-2CE5E219F222}" dt="2026-06-18T16:50:14.964" v="92"/>
            <ac:spMkLst>
              <pc:docMk/>
              <pc:sldMasterMk cId="0" sldId="2147483683"/>
              <pc:sldLayoutMk cId="0" sldId="2147483677"/>
              <ac:spMk id="4" creationId="{FA363C86-CABF-D1E3-DE8C-D95658DFDAE1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7"/>
              <ac:spMk id="21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7"/>
              <ac:spMk id="22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7"/>
              <ac:spMk id="221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7"/>
              <ac:spMk id="222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7"/>
              <ac:spMk id="223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7"/>
              <ac:spMk id="224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7"/>
              <ac:spMk id="225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50:14.742" v="91" actId="478"/>
            <ac:picMkLst>
              <pc:docMk/>
              <pc:sldMasterMk cId="0" sldId="2147483683"/>
              <pc:sldLayoutMk cId="0" sldId="2147483677"/>
              <ac:picMk id="3" creationId="{4270DAE1-C24A-ECF8-B10F-922E6570C1FC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14.964" v="92"/>
            <ac:picMkLst>
              <pc:docMk/>
              <pc:sldMasterMk cId="0" sldId="2147483683"/>
              <pc:sldLayoutMk cId="0" sldId="2147483677"/>
              <ac:picMk id="5" creationId="{98BFF0A9-D7A9-5906-D76F-4B49B4BB784D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14.964" v="92"/>
            <ac:picMkLst>
              <pc:docMk/>
              <pc:sldMasterMk cId="0" sldId="2147483683"/>
              <pc:sldLayoutMk cId="0" sldId="2147483677"/>
              <ac:picMk id="6" creationId="{D39CF1F2-DD80-6523-A2FD-67C343B2001F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77"/>
              <ac:picMk id="218" creationId="{00000000-0000-0000-0000-000000000000}"/>
            </ac:picMkLst>
          </pc:picChg>
        </pc:sldLayoutChg>
        <pc:sldLayoutChg chg="addSp delSp modSp del mod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3"/>
            <pc:sldLayoutMk cId="0" sldId="2147483678"/>
          </pc:sldLayoutMkLst>
          <pc:spChg chg="del mod">
            <ac:chgData name="Obispo San Roman, Guillermo" userId="10a9f3ad-0032-4781-bc02-5c50724fab9b" providerId="ADAL" clId="{9ECF0B70-39BB-412C-BF45-2CE5E219F222}" dt="2026-06-18T16:50:18.228" v="93" actId="478"/>
            <ac:spMkLst>
              <pc:docMk/>
              <pc:sldMasterMk cId="0" sldId="2147483683"/>
              <pc:sldLayoutMk cId="0" sldId="2147483678"/>
              <ac:spMk id="2" creationId="{886849A3-7400-7525-9B2B-76F1074A171F}"/>
            </ac:spMkLst>
          </pc:spChg>
          <pc:spChg chg="add mod">
            <ac:chgData name="Obispo San Roman, Guillermo" userId="10a9f3ad-0032-4781-bc02-5c50724fab9b" providerId="ADAL" clId="{9ECF0B70-39BB-412C-BF45-2CE5E219F222}" dt="2026-06-18T16:50:18.455" v="94"/>
            <ac:spMkLst>
              <pc:docMk/>
              <pc:sldMasterMk cId="0" sldId="2147483683"/>
              <pc:sldLayoutMk cId="0" sldId="2147483678"/>
              <ac:spMk id="4" creationId="{8B4C801A-8530-102A-2B16-7009EBB7D85B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8"/>
              <ac:spMk id="228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8"/>
              <ac:spMk id="229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8"/>
              <ac:spMk id="23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8"/>
              <ac:spMk id="231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50:18.228" v="93" actId="478"/>
            <ac:picMkLst>
              <pc:docMk/>
              <pc:sldMasterMk cId="0" sldId="2147483683"/>
              <pc:sldLayoutMk cId="0" sldId="2147483678"/>
              <ac:picMk id="3" creationId="{230EB05A-766E-7852-E5E9-D025E91FFBDC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18.455" v="94"/>
            <ac:picMkLst>
              <pc:docMk/>
              <pc:sldMasterMk cId="0" sldId="2147483683"/>
              <pc:sldLayoutMk cId="0" sldId="2147483678"/>
              <ac:picMk id="5" creationId="{CB77FE17-D14F-D630-1EBD-F9323A5E5367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18.455" v="94"/>
            <ac:picMkLst>
              <pc:docMk/>
              <pc:sldMasterMk cId="0" sldId="2147483683"/>
              <pc:sldLayoutMk cId="0" sldId="2147483678"/>
              <ac:picMk id="6" creationId="{EE8F147B-6E2C-96EB-AD2A-38508AA03310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78"/>
              <ac:picMk id="227" creationId="{00000000-0000-0000-0000-000000000000}"/>
            </ac:picMkLst>
          </pc:picChg>
        </pc:sldLayoutChg>
        <pc:sldLayoutChg chg="addSp delSp modSp mod">
          <pc:chgData name="Obispo San Roman, Guillermo" userId="10a9f3ad-0032-4781-bc02-5c50724fab9b" providerId="ADAL" clId="{9ECF0B70-39BB-412C-BF45-2CE5E219F222}" dt="2026-06-18T16:50:21.833" v="96"/>
          <pc:sldLayoutMkLst>
            <pc:docMk/>
            <pc:sldMasterMk cId="0" sldId="2147483683"/>
            <pc:sldLayoutMk cId="0" sldId="2147483679"/>
          </pc:sldLayoutMkLst>
          <pc:spChg chg="del mod">
            <ac:chgData name="Obispo San Roman, Guillermo" userId="10a9f3ad-0032-4781-bc02-5c50724fab9b" providerId="ADAL" clId="{9ECF0B70-39BB-412C-BF45-2CE5E219F222}" dt="2026-06-18T16:50:21.574" v="95" actId="478"/>
            <ac:spMkLst>
              <pc:docMk/>
              <pc:sldMasterMk cId="0" sldId="2147483683"/>
              <pc:sldLayoutMk cId="0" sldId="2147483679"/>
              <ac:spMk id="2" creationId="{0820BC1E-5E9E-EE6C-2E42-A6F7926894C0}"/>
            </ac:spMkLst>
          </pc:spChg>
          <pc:spChg chg="add mod">
            <ac:chgData name="Obispo San Roman, Guillermo" userId="10a9f3ad-0032-4781-bc02-5c50724fab9b" providerId="ADAL" clId="{9ECF0B70-39BB-412C-BF45-2CE5E219F222}" dt="2026-06-18T16:50:21.833" v="96"/>
            <ac:spMkLst>
              <pc:docMk/>
              <pc:sldMasterMk cId="0" sldId="2147483683"/>
              <pc:sldLayoutMk cId="0" sldId="2147483679"/>
              <ac:spMk id="4" creationId="{ECAAC89E-C299-BD2F-86A4-B3877406408B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79"/>
              <ac:spMk id="234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50:21.574" v="95" actId="478"/>
            <ac:picMkLst>
              <pc:docMk/>
              <pc:sldMasterMk cId="0" sldId="2147483683"/>
              <pc:sldLayoutMk cId="0" sldId="2147483679"/>
              <ac:picMk id="3" creationId="{D2306A41-5928-4362-8C59-D3306F887BE9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21.833" v="96"/>
            <ac:picMkLst>
              <pc:docMk/>
              <pc:sldMasterMk cId="0" sldId="2147483683"/>
              <pc:sldLayoutMk cId="0" sldId="2147483679"/>
              <ac:picMk id="5" creationId="{5FE6A677-8499-D1AE-7E5B-D7D724691346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21.833" v="96"/>
            <ac:picMkLst>
              <pc:docMk/>
              <pc:sldMasterMk cId="0" sldId="2147483683"/>
              <pc:sldLayoutMk cId="0" sldId="2147483679"/>
              <ac:picMk id="6" creationId="{C5FDF891-8B5A-A45E-E226-F8443B1AC8DB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79"/>
              <ac:picMk id="233" creationId="{00000000-0000-0000-0000-000000000000}"/>
            </ac:picMkLst>
          </pc:picChg>
        </pc:sldLayoutChg>
        <pc:sldLayoutChg chg="addSp delSp modSp mod">
          <pc:chgData name="Obispo San Roman, Guillermo" userId="10a9f3ad-0032-4781-bc02-5c50724fab9b" providerId="ADAL" clId="{9ECF0B70-39BB-412C-BF45-2CE5E219F222}" dt="2026-06-18T16:50:24.619" v="98"/>
          <pc:sldLayoutMkLst>
            <pc:docMk/>
            <pc:sldMasterMk cId="0" sldId="2147483683"/>
            <pc:sldLayoutMk cId="0" sldId="2147483680"/>
          </pc:sldLayoutMkLst>
          <pc:spChg chg="del mod">
            <ac:chgData name="Obispo San Roman, Guillermo" userId="10a9f3ad-0032-4781-bc02-5c50724fab9b" providerId="ADAL" clId="{9ECF0B70-39BB-412C-BF45-2CE5E219F222}" dt="2026-06-18T16:50:24.406" v="97" actId="478"/>
            <ac:spMkLst>
              <pc:docMk/>
              <pc:sldMasterMk cId="0" sldId="2147483683"/>
              <pc:sldLayoutMk cId="0" sldId="2147483680"/>
              <ac:spMk id="2" creationId="{67F17A3B-8A32-C7D7-1F3A-91424720AFD4}"/>
            </ac:spMkLst>
          </pc:spChg>
          <pc:spChg chg="add mod">
            <ac:chgData name="Obispo San Roman, Guillermo" userId="10a9f3ad-0032-4781-bc02-5c50724fab9b" providerId="ADAL" clId="{9ECF0B70-39BB-412C-BF45-2CE5E219F222}" dt="2026-06-18T16:50:24.619" v="98"/>
            <ac:spMkLst>
              <pc:docMk/>
              <pc:sldMasterMk cId="0" sldId="2147483683"/>
              <pc:sldLayoutMk cId="0" sldId="2147483680"/>
              <ac:spMk id="4" creationId="{42E8B165-5786-21A6-43EC-435942177E15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80"/>
              <ac:spMk id="237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0" sldId="2147483680"/>
              <ac:spMk id="238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50:24.406" v="97" actId="478"/>
            <ac:picMkLst>
              <pc:docMk/>
              <pc:sldMasterMk cId="0" sldId="2147483683"/>
              <pc:sldLayoutMk cId="0" sldId="2147483680"/>
              <ac:picMk id="3" creationId="{4A429C8C-C951-648C-3DA4-9CC043447DA0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24.619" v="98"/>
            <ac:picMkLst>
              <pc:docMk/>
              <pc:sldMasterMk cId="0" sldId="2147483683"/>
              <pc:sldLayoutMk cId="0" sldId="2147483680"/>
              <ac:picMk id="5" creationId="{07CE56CC-FCF9-CA4B-2CAF-5B1E38EF9DB8}"/>
            </ac:picMkLst>
          </pc:picChg>
          <pc:picChg chg="add mod">
            <ac:chgData name="Obispo San Roman, Guillermo" userId="10a9f3ad-0032-4781-bc02-5c50724fab9b" providerId="ADAL" clId="{9ECF0B70-39BB-412C-BF45-2CE5E219F222}" dt="2026-06-18T16:50:24.619" v="98"/>
            <ac:picMkLst>
              <pc:docMk/>
              <pc:sldMasterMk cId="0" sldId="2147483683"/>
              <pc:sldLayoutMk cId="0" sldId="2147483680"/>
              <ac:picMk id="6" creationId="{A2F86CF1-C2FA-AD6F-D228-E99878272512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0" sldId="2147483680"/>
              <ac:picMk id="236" creationId="{00000000-0000-0000-0000-000000000000}"/>
            </ac:picMkLst>
          </pc:picChg>
        </pc:sldLayoutChg>
        <pc:sldLayoutChg chg="addSp delSp modSp mod">
          <pc:chgData name="Obispo San Roman, Guillermo" userId="10a9f3ad-0032-4781-bc02-5c50724fab9b" providerId="ADAL" clId="{9ECF0B70-39BB-412C-BF45-2CE5E219F222}" dt="2026-06-18T16:48:00.365" v="27"/>
          <pc:sldLayoutMkLst>
            <pc:docMk/>
            <pc:sldMasterMk cId="0" sldId="2147483683"/>
            <pc:sldLayoutMk cId="3242054788" sldId="2147483685"/>
          </pc:sldLayoutMkLst>
          <pc:spChg chg="del mod">
            <ac:chgData name="Obispo San Roman, Guillermo" userId="10a9f3ad-0032-4781-bc02-5c50724fab9b" providerId="ADAL" clId="{9ECF0B70-39BB-412C-BF45-2CE5E219F222}" dt="2026-06-18T16:48:00.046" v="26" actId="478"/>
            <ac:spMkLst>
              <pc:docMk/>
              <pc:sldMasterMk cId="0" sldId="2147483683"/>
              <pc:sldLayoutMk cId="3242054788" sldId="2147483685"/>
              <ac:spMk id="2" creationId="{07D87E95-7301-A71A-B476-0C3ED396E377}"/>
            </ac:spMkLst>
          </pc:spChg>
          <pc:spChg chg="add mod">
            <ac:chgData name="Obispo San Roman, Guillermo" userId="10a9f3ad-0032-4781-bc02-5c50724fab9b" providerId="ADAL" clId="{9ECF0B70-39BB-412C-BF45-2CE5E219F222}" dt="2026-06-18T16:48:00.365" v="27"/>
            <ac:spMkLst>
              <pc:docMk/>
              <pc:sldMasterMk cId="0" sldId="2147483683"/>
              <pc:sldLayoutMk cId="3242054788" sldId="2147483685"/>
              <ac:spMk id="4" creationId="{092E7127-7C94-03EA-1BD7-BAF79842DE47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3242054788" sldId="2147483685"/>
              <ac:spMk id="10" creationId="{00000000-0000-0000-0000-000000000000}"/>
            </ac:spMkLst>
          </pc:spChg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3"/>
              <pc:sldLayoutMk cId="3242054788" sldId="2147483685"/>
              <ac:spMk id="11" creationId="{00000000-0000-0000-0000-000000000000}"/>
            </ac:spMkLst>
          </pc:spChg>
          <pc:picChg chg="del mod">
            <ac:chgData name="Obispo San Roman, Guillermo" userId="10a9f3ad-0032-4781-bc02-5c50724fab9b" providerId="ADAL" clId="{9ECF0B70-39BB-412C-BF45-2CE5E219F222}" dt="2026-06-18T16:48:00.046" v="26" actId="478"/>
            <ac:picMkLst>
              <pc:docMk/>
              <pc:sldMasterMk cId="0" sldId="2147483683"/>
              <pc:sldLayoutMk cId="3242054788" sldId="2147483685"/>
              <ac:picMk id="3" creationId="{2B3F9054-4DE2-5A3C-60BA-F8F1D3A487B3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00.365" v="27"/>
            <ac:picMkLst>
              <pc:docMk/>
              <pc:sldMasterMk cId="0" sldId="2147483683"/>
              <pc:sldLayoutMk cId="3242054788" sldId="2147483685"/>
              <ac:picMk id="5" creationId="{7C0B72C1-80D5-994D-C1A4-EA7F64966C55}"/>
            </ac:picMkLst>
          </pc:picChg>
          <pc:picChg chg="add mod">
            <ac:chgData name="Obispo San Roman, Guillermo" userId="10a9f3ad-0032-4781-bc02-5c50724fab9b" providerId="ADAL" clId="{9ECF0B70-39BB-412C-BF45-2CE5E219F222}" dt="2026-06-18T16:48:00.365" v="27"/>
            <ac:picMkLst>
              <pc:docMk/>
              <pc:sldMasterMk cId="0" sldId="2147483683"/>
              <pc:sldLayoutMk cId="3242054788" sldId="2147483685"/>
              <ac:picMk id="6" creationId="{D6520B8D-B230-8027-E649-DAADE2913E76}"/>
            </ac:picMkLst>
          </pc:picChg>
          <pc:picChg chg="mod">
            <ac:chgData name="Obispo San Roman, Guillermo" userId="10a9f3ad-0032-4781-bc02-5c50724fab9b" providerId="ADAL" clId="{9ECF0B70-39BB-412C-BF45-2CE5E219F222}" dt="2026-06-18T16:45:34.498" v="4"/>
            <ac:picMkLst>
              <pc:docMk/>
              <pc:sldMasterMk cId="0" sldId="2147483683"/>
              <pc:sldLayoutMk cId="3242054788" sldId="2147483685"/>
              <ac:picMk id="9" creationId="{00000000-0000-0000-0000-000000000000}"/>
            </ac:picMkLst>
          </pc:picChg>
        </pc:sldLayoutChg>
      </pc:sldMasterChg>
      <pc:sldMasterChg chg="modSp del delSldLayout modSldLayout">
        <pc:chgData name="Obispo San Roman, Guillermo" userId="10a9f3ad-0032-4781-bc02-5c50724fab9b" providerId="ADAL" clId="{9ECF0B70-39BB-412C-BF45-2CE5E219F222}" dt="2026-06-18T17:11:32.056" v="411" actId="47"/>
        <pc:sldMasterMkLst>
          <pc:docMk/>
          <pc:sldMasterMk cId="0" sldId="2147483684"/>
        </pc:sldMasterMkLst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asterMk cId="0" sldId="2147483684"/>
            <ac:spMk id="240" creationId="{00000000-0000-0000-0000-000000000000}"/>
          </ac:spMkLst>
        </pc:spChg>
        <pc:spChg chg="mod">
          <ac:chgData name="Obispo San Roman, Guillermo" userId="10a9f3ad-0032-4781-bc02-5c50724fab9b" providerId="ADAL" clId="{9ECF0B70-39BB-412C-BF45-2CE5E219F222}" dt="2026-06-18T16:45:34.498" v="4"/>
          <ac:spMkLst>
            <pc:docMk/>
            <pc:sldMasterMk cId="0" sldId="2147483684"/>
            <ac:spMk id="241" creationId="{00000000-0000-0000-0000-000000000000}"/>
          </ac:spMkLst>
        </pc:spChg>
        <pc:sldLayoutChg chg="del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4"/>
            <pc:sldLayoutMk cId="0" sldId="2147483681"/>
          </pc:sldLayoutMkLst>
        </pc:sldLayoutChg>
        <pc:sldLayoutChg chg="modSp del">
          <pc:chgData name="Obispo San Roman, Guillermo" userId="10a9f3ad-0032-4781-bc02-5c50724fab9b" providerId="ADAL" clId="{9ECF0B70-39BB-412C-BF45-2CE5E219F222}" dt="2026-06-18T17:11:32.056" v="411" actId="47"/>
          <pc:sldLayoutMkLst>
            <pc:docMk/>
            <pc:sldMasterMk cId="0" sldId="2147483684"/>
            <pc:sldLayoutMk cId="0" sldId="2147483682"/>
          </pc:sldLayoutMkLst>
          <pc:spChg chg="mod">
            <ac:chgData name="Obispo San Roman, Guillermo" userId="10a9f3ad-0032-4781-bc02-5c50724fab9b" providerId="ADAL" clId="{9ECF0B70-39BB-412C-BF45-2CE5E219F222}" dt="2026-06-18T16:45:34.498" v="4"/>
            <ac:spMkLst>
              <pc:docMk/>
              <pc:sldMasterMk cId="0" sldId="2147483684"/>
              <pc:sldLayoutMk cId="0" sldId="2147483682"/>
              <ac:spMk id="244" creationId="{00000000-0000-0000-0000-000000000000}"/>
            </ac:spMkLst>
          </pc:spChg>
        </pc:sldLayoutChg>
      </pc:sldMasterChg>
    </pc:docChg>
  </pc:docChgLst>
  <pc:docChgLst>
    <pc:chgData name="Fernandez Lozoya, Noemi" userId="7f87d8d9-44f3-4c57-b88d-afe5bc354b2c" providerId="ADAL" clId="{AE08A6F7-58B5-4152-A70B-E37F0ED0676F}"/>
    <pc:docChg chg="undo custSel modSld">
      <pc:chgData name="Fernandez Lozoya, Noemi" userId="7f87d8d9-44f3-4c57-b88d-afe5bc354b2c" providerId="ADAL" clId="{AE08A6F7-58B5-4152-A70B-E37F0ED0676F}" dt="2026-06-11T11:16:31.024" v="1" actId="1076"/>
      <pc:docMkLst>
        <pc:docMk/>
      </pc:docMkLst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Apocalipsis</c:v>
                </c:pt>
              </c:strCache>
            </c:strRef>
          </c:tx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80-45E2-9AC4-920D06709EEE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80-45E2-9AC4-920D06709EEE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980-45E2-9AC4-920D06709EEE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980-45E2-9AC4-920D06709EEE}"/>
              </c:ext>
            </c:extLst>
          </c:dPt>
          <c:dPt>
            <c:idx val="4"/>
            <c:bubble3D val="0"/>
            <c:spPr>
              <a:solidFill>
                <a:schemeClr val="accent4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980-45E2-9AC4-920D06709EEE}"/>
              </c:ext>
            </c:extLst>
          </c:dPt>
          <c:cat>
            <c:strRef>
              <c:f>Hoja1!$A$2:$A$6</c:f>
              <c:strCache>
                <c:ptCount val="5"/>
                <c:pt idx="0">
                  <c:v>Religioso</c:v>
                </c:pt>
                <c:pt idx="1">
                  <c:v>Cósmico</c:v>
                </c:pt>
                <c:pt idx="2">
                  <c:v>Ambiental</c:v>
                </c:pt>
                <c:pt idx="3">
                  <c:v>Bélico</c:v>
                </c:pt>
                <c:pt idx="4">
                  <c:v>Biológico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59</c:v>
                </c:pt>
                <c:pt idx="1">
                  <c:v>19</c:v>
                </c:pt>
                <c:pt idx="2">
                  <c:v>8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980-45E2-9AC4-920D06709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a65f23fd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a65f23fd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>
          <a:extLst>
            <a:ext uri="{FF2B5EF4-FFF2-40B4-BE49-F238E27FC236}">
              <a16:creationId xmlns:a16="http://schemas.microsoft.com/office/drawing/2014/main" id="{A67ECF76-0AF3-5E57-BB70-52447B760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54dda1946d_6_308:notes">
            <a:extLst>
              <a:ext uri="{FF2B5EF4-FFF2-40B4-BE49-F238E27FC236}">
                <a16:creationId xmlns:a16="http://schemas.microsoft.com/office/drawing/2014/main" id="{28EC1C9C-CC8E-9E2D-215C-AE2CF24090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54dda1946d_6_308:notes">
            <a:extLst>
              <a:ext uri="{FF2B5EF4-FFF2-40B4-BE49-F238E27FC236}">
                <a16:creationId xmlns:a16="http://schemas.microsoft.com/office/drawing/2014/main" id="{B38386C8-CAD4-DE07-AD64-FDA22D0161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5569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4dda1946d_4_2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54dda1946d_4_2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Parálisis de organizaciones clave (sanidad, transporte, empresas)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Ejemplos: NHS, Telefónica, FedEx, industria automoción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Interrupción de servicios esenciales (hospitales desviando pacientes)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Daño global → técnico, económico y reputacional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>
          <a:extLst>
            <a:ext uri="{FF2B5EF4-FFF2-40B4-BE49-F238E27FC236}">
              <a16:creationId xmlns:a16="http://schemas.microsoft.com/office/drawing/2014/main" id="{17BFE729-E9F4-B86C-65E0-183AC4919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4dda1946d_4_2689:notes">
            <a:extLst>
              <a:ext uri="{FF2B5EF4-FFF2-40B4-BE49-F238E27FC236}">
                <a16:creationId xmlns:a16="http://schemas.microsoft.com/office/drawing/2014/main" id="{3367287E-8DD2-989D-313B-6D41CB37ED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54dda1946d_4_2689:notes">
            <a:extLst>
              <a:ext uri="{FF2B5EF4-FFF2-40B4-BE49-F238E27FC236}">
                <a16:creationId xmlns:a16="http://schemas.microsoft.com/office/drawing/2014/main" id="{60791185-0E63-C385-B90F-37E567652E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Entró por la </a:t>
            </a:r>
            <a:r>
              <a:rPr lang="es-E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cadena de suministro</a:t>
            </a: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(software </a:t>
            </a:r>
            <a:r>
              <a:rPr lang="es-ES" sz="1100" b="0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M.E.Doc</a:t>
            </a: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comprometido)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Aprovecha vulnerabilidades Windows (SMB / </a:t>
            </a:r>
            <a:r>
              <a:rPr lang="es-ES" sz="1100" b="0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EternalBlue</a:t>
            </a: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 propaga automáticamente por red + robo de credenciales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Paraliza infraestructuras críticas (metro, aeropuertos, energía)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Empresas globales afectadas: </a:t>
            </a:r>
            <a:r>
              <a:rPr lang="es-E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Maersk, FedEx, Merck, Mondelez</a:t>
            </a:r>
            <a:endParaRPr lang="es-E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85242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>
          <a:extLst>
            <a:ext uri="{FF2B5EF4-FFF2-40B4-BE49-F238E27FC236}">
              <a16:creationId xmlns:a16="http://schemas.microsoft.com/office/drawing/2014/main" id="{06832920-4755-AECE-DEBD-22653AE39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4dda1946d_4_2689:notes">
            <a:extLst>
              <a:ext uri="{FF2B5EF4-FFF2-40B4-BE49-F238E27FC236}">
                <a16:creationId xmlns:a16="http://schemas.microsoft.com/office/drawing/2014/main" id="{5D29C807-5015-E08E-7D30-5801505652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54dda1946d_4_2689:notes">
            <a:extLst>
              <a:ext uri="{FF2B5EF4-FFF2-40B4-BE49-F238E27FC236}">
                <a16:creationId xmlns:a16="http://schemas.microsoft.com/office/drawing/2014/main" id="{4C9BB8C5-5C82-E575-EA4C-A3CC8CCF7F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fontAlgn="t"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Malware: </a:t>
            </a:r>
            <a:r>
              <a:rPr lang="es-E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SUNBURST (backdoor/espionaje)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Inserción de malware en actualizaciones legítimas de Orion</a:t>
            </a:r>
          </a:p>
          <a:p>
            <a:pPr marL="158750" indent="0" fontAlgn="t"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Distribución vía actualización oficial → </a:t>
            </a:r>
            <a:r>
              <a:rPr lang="es-E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confianza total rota</a:t>
            </a:r>
            <a:endParaRPr lang="es-E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 fontAlgn="t"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Backdoor que permite: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Acceso remoto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Movimiento lateral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Exfiltración de datos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Gobierno y </a:t>
            </a:r>
            <a:r>
              <a:rPr lang="es-ES" sz="1100" b="0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big</a:t>
            </a: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100" b="0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tech</a:t>
            </a: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Microsoft, NSA, Cisco, etc.</a:t>
            </a:r>
          </a:p>
        </p:txBody>
      </p:sp>
    </p:spTree>
    <p:extLst>
      <p:ext uri="{BB962C8B-B14F-4D97-AF65-F5344CB8AC3E}">
        <p14:creationId xmlns:p14="http://schemas.microsoft.com/office/powerpoint/2010/main" val="41544492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>
          <a:extLst>
            <a:ext uri="{FF2B5EF4-FFF2-40B4-BE49-F238E27FC236}">
              <a16:creationId xmlns:a16="http://schemas.microsoft.com/office/drawing/2014/main" id="{6123764E-1F7F-276C-4035-1EE1A7F87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4dda1946d_4_2689:notes">
            <a:extLst>
              <a:ext uri="{FF2B5EF4-FFF2-40B4-BE49-F238E27FC236}">
                <a16:creationId xmlns:a16="http://schemas.microsoft.com/office/drawing/2014/main" id="{221A7191-479F-C289-E862-62370B354D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54dda1946d_4_2689:notes">
            <a:extLst>
              <a:ext uri="{FF2B5EF4-FFF2-40B4-BE49-F238E27FC236}">
                <a16:creationId xmlns:a16="http://schemas.microsoft.com/office/drawing/2014/main" id="{1CDC01CD-A45E-1C82-9667-96B7C0FE78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fontAlgn="t"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Malware: </a:t>
            </a:r>
            <a:r>
              <a:rPr lang="es-E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SUNBURST (backdoor/espionaje)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Inserción de malware en actualizaciones legítimas de Orion</a:t>
            </a:r>
          </a:p>
          <a:p>
            <a:pPr marL="158750" indent="0" fontAlgn="t"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Distribución vía actualización oficial → </a:t>
            </a:r>
            <a:r>
              <a:rPr lang="es-E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confianza total rota</a:t>
            </a:r>
            <a:endParaRPr lang="es-E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 fontAlgn="t"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Backdoor que permite: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Acceso remoto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Movimiento lateral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Exfiltración de datos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Gobierno y </a:t>
            </a:r>
            <a:r>
              <a:rPr lang="es-ES" sz="1100" b="0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big</a:t>
            </a: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100" b="0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tech</a:t>
            </a: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Microsoft, NSA, Cisco, etc.</a:t>
            </a:r>
          </a:p>
        </p:txBody>
      </p:sp>
    </p:spTree>
    <p:extLst>
      <p:ext uri="{BB962C8B-B14F-4D97-AF65-F5344CB8AC3E}">
        <p14:creationId xmlns:p14="http://schemas.microsoft.com/office/powerpoint/2010/main" val="7149920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>
          <a:extLst>
            <a:ext uri="{FF2B5EF4-FFF2-40B4-BE49-F238E27FC236}">
              <a16:creationId xmlns:a16="http://schemas.microsoft.com/office/drawing/2014/main" id="{A8BC4F8E-B5FF-A941-A15E-7820FD722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4dda1946d_4_2689:notes">
            <a:extLst>
              <a:ext uri="{FF2B5EF4-FFF2-40B4-BE49-F238E27FC236}">
                <a16:creationId xmlns:a16="http://schemas.microsoft.com/office/drawing/2014/main" id="{D2C9EA4D-6074-CB18-FA28-B9529A8D1B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54dda1946d_4_2689:notes">
            <a:extLst>
              <a:ext uri="{FF2B5EF4-FFF2-40B4-BE49-F238E27FC236}">
                <a16:creationId xmlns:a16="http://schemas.microsoft.com/office/drawing/2014/main" id="{BB8B1D23-823A-28D3-631A-E8F04505D8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fontAlgn="t"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Sectores críticos afectados: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Aerolíneas → retrasos y cancelaciones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Hospitales → cancelación de operaciones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Bancos → servicios interrumpidos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Servicios públicos y empresas paralizados a escala global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Software de seguridad → </a:t>
            </a:r>
            <a:r>
              <a:rPr lang="es-E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nivel </a:t>
            </a:r>
            <a:r>
              <a:rPr lang="es-ES" sz="1100" b="1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kernel</a:t>
            </a:r>
            <a:r>
              <a:rPr lang="es-E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(máximo impacto)</a:t>
            </a:r>
            <a:endParaRPr lang="es-E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Despliegue masivo sin </a:t>
            </a:r>
            <a:r>
              <a:rPr lang="es-ES" sz="1100" b="0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rollback</a:t>
            </a: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efectivo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Dependencia total de Windows + herramientas EDR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Un solo punto de fallo → efecto dominó global</a:t>
            </a:r>
          </a:p>
          <a:p>
            <a:pPr marL="158750" indent="0" fontAlgn="t">
              <a:buNone/>
            </a:pPr>
            <a:endParaRPr lang="es-E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86829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>
          <a:extLst>
            <a:ext uri="{FF2B5EF4-FFF2-40B4-BE49-F238E27FC236}">
              <a16:creationId xmlns:a16="http://schemas.microsoft.com/office/drawing/2014/main" id="{54262B03-E5CF-E830-88B8-495E021FB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4dda1946d_4_2689:notes">
            <a:extLst>
              <a:ext uri="{FF2B5EF4-FFF2-40B4-BE49-F238E27FC236}">
                <a16:creationId xmlns:a16="http://schemas.microsoft.com/office/drawing/2014/main" id="{A4FF2184-0FDC-9407-C743-E696B94313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54dda1946d_4_2689:notes">
            <a:extLst>
              <a:ext uri="{FF2B5EF4-FFF2-40B4-BE49-F238E27FC236}">
                <a16:creationId xmlns:a16="http://schemas.microsoft.com/office/drawing/2014/main" id="{4ACC9C22-18E9-3919-2D74-F1C89603B8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fontAlgn="t"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Sectores críticos afectados: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Aerolíneas → retrasos y cancelaciones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Hospitales → cancelación de operaciones</a:t>
            </a:r>
          </a:p>
          <a:p>
            <a:pPr fontAlgn="t"/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Bancos → servicios interrumpidos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Servicios públicos y empresas paralizados a escala global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Software de seguridad → </a:t>
            </a:r>
            <a:r>
              <a:rPr lang="es-E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nivel </a:t>
            </a:r>
            <a:r>
              <a:rPr lang="es-ES" sz="1100" b="1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kernel</a:t>
            </a:r>
            <a:r>
              <a:rPr lang="es-E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(máximo impacto)</a:t>
            </a:r>
            <a:endParaRPr lang="es-E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Despliegue masivo sin </a:t>
            </a:r>
            <a:r>
              <a:rPr lang="es-ES" sz="1100" b="0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rollback</a:t>
            </a: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efectivo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Dependencia total de Windows + herramientas EDR</a:t>
            </a:r>
          </a:p>
          <a:p>
            <a:pPr marL="15875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Un solo punto de fallo → efecto dominó global</a:t>
            </a:r>
          </a:p>
          <a:p>
            <a:pPr marL="158750" indent="0" fontAlgn="t">
              <a:buNone/>
            </a:pPr>
            <a:endParaRPr lang="es-E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89558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>
          <a:extLst>
            <a:ext uri="{FF2B5EF4-FFF2-40B4-BE49-F238E27FC236}">
              <a16:creationId xmlns:a16="http://schemas.microsoft.com/office/drawing/2014/main" id="{42F29630-CED4-032B-3B70-BF1B082C4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4dda1946d_4_2689:notes">
            <a:extLst>
              <a:ext uri="{FF2B5EF4-FFF2-40B4-BE49-F238E27FC236}">
                <a16:creationId xmlns:a16="http://schemas.microsoft.com/office/drawing/2014/main" id="{1B95B11B-B651-2D7A-628C-3838378DA6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54dda1946d_4_2689:notes">
            <a:extLst>
              <a:ext uri="{FF2B5EF4-FFF2-40B4-BE49-F238E27FC236}">
                <a16:creationId xmlns:a16="http://schemas.microsoft.com/office/drawing/2014/main" id="{DB143178-96F2-0D25-DF4C-C5001CE859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FontTx/>
              <a:buNone/>
            </a:pPr>
            <a:r>
              <a:rPr lang="es-ES" err="1"/>
              <a:t>Crowdstrike</a:t>
            </a:r>
            <a:r>
              <a:rPr lang="es-ES"/>
              <a:t> </a:t>
            </a:r>
            <a:r>
              <a:rPr lang="es-ES">
                <a:sym typeface="Wingdings" panose="05000000000000000000" pitchFamily="2" charset="2"/>
              </a:rPr>
              <a:t> Bug</a:t>
            </a:r>
          </a:p>
          <a:p>
            <a:pPr marL="0" indent="0">
              <a:buFontTx/>
              <a:buNone/>
            </a:pPr>
            <a:r>
              <a:rPr lang="es-ES">
                <a:sym typeface="Wingdings" panose="05000000000000000000" pitchFamily="2" charset="2"/>
              </a:rPr>
              <a:t>Cloudfare  Configuración</a:t>
            </a:r>
          </a:p>
          <a:p>
            <a:pPr marL="0" indent="0">
              <a:buFontTx/>
              <a:buNone/>
            </a:pPr>
            <a:r>
              <a:rPr lang="es-ES">
                <a:sym typeface="Wingdings" panose="05000000000000000000" pitchFamily="2" charset="2"/>
              </a:rPr>
              <a:t>AWS  Incidencia</a:t>
            </a:r>
          </a:p>
          <a:p>
            <a:pPr marL="158750" indent="0" fontAlgn="t">
              <a:buNone/>
            </a:pPr>
            <a:endParaRPr lang="es-E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96862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>
          <a:extLst>
            <a:ext uri="{FF2B5EF4-FFF2-40B4-BE49-F238E27FC236}">
              <a16:creationId xmlns:a16="http://schemas.microsoft.com/office/drawing/2014/main" id="{1EA61387-FFBE-1AE9-3F04-8082C6866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4dda1946d_4_2689:notes">
            <a:extLst>
              <a:ext uri="{FF2B5EF4-FFF2-40B4-BE49-F238E27FC236}">
                <a16:creationId xmlns:a16="http://schemas.microsoft.com/office/drawing/2014/main" id="{9C3F0E68-6AC7-0707-3115-7CA4C8C921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54dda1946d_4_2689:notes">
            <a:extLst>
              <a:ext uri="{FF2B5EF4-FFF2-40B4-BE49-F238E27FC236}">
                <a16:creationId xmlns:a16="http://schemas.microsoft.com/office/drawing/2014/main" id="{932DA857-1DDF-A0E9-48AA-D5510C7B0B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fontAlgn="t"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 teoría del Cisne Negro (nada que ver con la ópera): Nassim Taleb</a:t>
            </a:r>
          </a:p>
          <a:p>
            <a:pPr marL="158750" indent="0" fontAlgn="t"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Explorador en Australia, en el río Swam – 1.697</a:t>
            </a:r>
          </a:p>
        </p:txBody>
      </p:sp>
    </p:spTree>
    <p:extLst>
      <p:ext uri="{BB962C8B-B14F-4D97-AF65-F5344CB8AC3E}">
        <p14:creationId xmlns:p14="http://schemas.microsoft.com/office/powerpoint/2010/main" val="878367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>
          <a:extLst>
            <a:ext uri="{FF2B5EF4-FFF2-40B4-BE49-F238E27FC236}">
              <a16:creationId xmlns:a16="http://schemas.microsoft.com/office/drawing/2014/main" id="{4E74863D-1CC9-361D-CF97-CA5363674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d5260bdd85_0_313:notes">
            <a:extLst>
              <a:ext uri="{FF2B5EF4-FFF2-40B4-BE49-F238E27FC236}">
                <a16:creationId xmlns:a16="http://schemas.microsoft.com/office/drawing/2014/main" id="{3D1DF740-CE45-33C6-C14A-D81133BBA2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d5260bdd85_0_313:notes">
            <a:extLst>
              <a:ext uri="{FF2B5EF4-FFF2-40B4-BE49-F238E27FC236}">
                <a16:creationId xmlns:a16="http://schemas.microsoft.com/office/drawing/2014/main" id="{31798DE4-04C9-90CE-BE78-DC0B4B973A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01076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>
          <a:extLst>
            <a:ext uri="{FF2B5EF4-FFF2-40B4-BE49-F238E27FC236}">
              <a16:creationId xmlns:a16="http://schemas.microsoft.com/office/drawing/2014/main" id="{D5DDC481-8F1F-EC05-8278-5AF1AAC75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a65f23fd0b_0_0:notes">
            <a:extLst>
              <a:ext uri="{FF2B5EF4-FFF2-40B4-BE49-F238E27FC236}">
                <a16:creationId xmlns:a16="http://schemas.microsoft.com/office/drawing/2014/main" id="{78B0EFD6-01F6-F180-54A2-6FDDA1403E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a65f23fd0b_0_0:notes">
            <a:extLst>
              <a:ext uri="{FF2B5EF4-FFF2-40B4-BE49-F238E27FC236}">
                <a16:creationId xmlns:a16="http://schemas.microsoft.com/office/drawing/2014/main" id="{633BE3C3-D13C-E6D2-335D-1409B906F6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0271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263cd026ba2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263cd026ba2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>
          <a:extLst>
            <a:ext uri="{FF2B5EF4-FFF2-40B4-BE49-F238E27FC236}">
              <a16:creationId xmlns:a16="http://schemas.microsoft.com/office/drawing/2014/main" id="{24BEB143-FAE7-4D27-392A-368986E9C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54dda1946d_6_308:notes">
            <a:extLst>
              <a:ext uri="{FF2B5EF4-FFF2-40B4-BE49-F238E27FC236}">
                <a16:creationId xmlns:a16="http://schemas.microsoft.com/office/drawing/2014/main" id="{CCB615E0-5389-E7B3-D506-D779B9F64D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54dda1946d_6_308:notes">
            <a:extLst>
              <a:ext uri="{FF2B5EF4-FFF2-40B4-BE49-F238E27FC236}">
                <a16:creationId xmlns:a16="http://schemas.microsoft.com/office/drawing/2014/main" id="{90AF86C8-4C10-9370-237B-753098EF12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196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>
          <a:extLst>
            <a:ext uri="{FF2B5EF4-FFF2-40B4-BE49-F238E27FC236}">
              <a16:creationId xmlns:a16="http://schemas.microsoft.com/office/drawing/2014/main" id="{636119D7-321D-EBA6-C0D3-EA575EB1A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54dda1946d_6_308:notes">
            <a:extLst>
              <a:ext uri="{FF2B5EF4-FFF2-40B4-BE49-F238E27FC236}">
                <a16:creationId xmlns:a16="http://schemas.microsoft.com/office/drawing/2014/main" id="{BF80AE46-A5DE-967E-D5FA-09795F2223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54dda1946d_6_308:notes">
            <a:extLst>
              <a:ext uri="{FF2B5EF4-FFF2-40B4-BE49-F238E27FC236}">
                <a16:creationId xmlns:a16="http://schemas.microsoft.com/office/drawing/2014/main" id="{22C8C9CD-8B02-4072-3D55-652C328359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1857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>
          <a:extLst>
            <a:ext uri="{FF2B5EF4-FFF2-40B4-BE49-F238E27FC236}">
              <a16:creationId xmlns:a16="http://schemas.microsoft.com/office/drawing/2014/main" id="{452ADE0D-9932-3F55-9A6C-C32CCAE31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54dda1946d_6_308:notes">
            <a:extLst>
              <a:ext uri="{FF2B5EF4-FFF2-40B4-BE49-F238E27FC236}">
                <a16:creationId xmlns:a16="http://schemas.microsoft.com/office/drawing/2014/main" id="{5839D891-3555-BA17-D02B-7B9B3093CE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54dda1946d_6_308:notes">
            <a:extLst>
              <a:ext uri="{FF2B5EF4-FFF2-40B4-BE49-F238E27FC236}">
                <a16:creationId xmlns:a16="http://schemas.microsoft.com/office/drawing/2014/main" id="{A56516B2-9365-8690-F4C9-ECA03D98DF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Ned Ludd, finales del XVIII rompió dos telares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Principios del XIX, el ludismo (1811 a 1816) – Ingleses contra el telar de </a:t>
            </a:r>
            <a:r>
              <a:rPr lang="es-ES" err="1"/>
              <a:t>Jacqard</a:t>
            </a:r>
            <a:endParaRPr lang="es-E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Lord Byron, entre muchas otras cosas, fue </a:t>
            </a:r>
            <a:r>
              <a:rPr lang="es-ES" err="1"/>
              <a:t>Ludista</a:t>
            </a:r>
            <a:endParaRPr lang="es-E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Carambola – Su hija Ada Lovelace se convirtió en la primera persona en programar – La máquina analítica de Charles Babbage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Que mala suerte hay que tener para que te pille el fin del mundo viendo los saltos de esquí con resaca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3981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>
          <a:extLst>
            <a:ext uri="{FF2B5EF4-FFF2-40B4-BE49-F238E27FC236}">
              <a16:creationId xmlns:a16="http://schemas.microsoft.com/office/drawing/2014/main" id="{7A508E56-2E5A-8F47-4AAB-7A9F4D949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54dda1946d_6_308:notes">
            <a:extLst>
              <a:ext uri="{FF2B5EF4-FFF2-40B4-BE49-F238E27FC236}">
                <a16:creationId xmlns:a16="http://schemas.microsoft.com/office/drawing/2014/main" id="{4F726A1D-4439-21B4-0525-ABA857BE36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54dda1946d_6_308:notes">
            <a:extLst>
              <a:ext uri="{FF2B5EF4-FFF2-40B4-BE49-F238E27FC236}">
                <a16:creationId xmlns:a16="http://schemas.microsoft.com/office/drawing/2014/main" id="{F9EF1C72-5FD2-FFA2-D34A-73B2DCDF46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9964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>
          <a:extLst>
            <a:ext uri="{FF2B5EF4-FFF2-40B4-BE49-F238E27FC236}">
              <a16:creationId xmlns:a16="http://schemas.microsoft.com/office/drawing/2014/main" id="{D34B0D7D-63F1-C24D-50C9-1985FD8EF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54dda1946d_6_308:notes">
            <a:extLst>
              <a:ext uri="{FF2B5EF4-FFF2-40B4-BE49-F238E27FC236}">
                <a16:creationId xmlns:a16="http://schemas.microsoft.com/office/drawing/2014/main" id="{F39C6254-61E5-A6C7-5DDB-6036153CF0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54dda1946d_6_308:notes">
            <a:extLst>
              <a:ext uri="{FF2B5EF4-FFF2-40B4-BE49-F238E27FC236}">
                <a16:creationId xmlns:a16="http://schemas.microsoft.com/office/drawing/2014/main" id="{0AFD1201-74F2-AA39-7F34-77AF36D3BC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541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18000"/>
          </a:blip>
          <a:srcRect t="17743" b="10654"/>
          <a:stretch/>
        </p:blipFill>
        <p:spPr>
          <a:xfrm>
            <a:off x="1" y="0"/>
            <a:ext cx="6858002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34919" y="539500"/>
            <a:ext cx="4700700" cy="183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34919" y="2371600"/>
            <a:ext cx="1785600" cy="6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Anek Bangla"/>
                <a:ea typeface="Anek Bangla"/>
                <a:cs typeface="Anek Bangla"/>
                <a:sym typeface="Anek Bang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4"/>
          <p:cNvPicPr preferRelativeResize="0"/>
          <p:nvPr/>
        </p:nvPicPr>
        <p:blipFill rotWithShape="1">
          <a:blip r:embed="rId2">
            <a:alphaModFix amt="18000"/>
          </a:blip>
          <a:srcRect t="17743" b="10654"/>
          <a:stretch/>
        </p:blipFill>
        <p:spPr>
          <a:xfrm>
            <a:off x="1" y="0"/>
            <a:ext cx="6858002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4"/>
          <p:cNvSpPr/>
          <p:nvPr/>
        </p:nvSpPr>
        <p:spPr>
          <a:xfrm rot="-5400000">
            <a:off x="-2071219" y="2543513"/>
            <a:ext cx="5155800" cy="5647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Kantumruy Pro"/>
              <a:ea typeface="Kantumruy Pro"/>
              <a:cs typeface="Kantumruy Pro"/>
              <a:sym typeface="Kantumruy Pro"/>
            </a:endParaRPr>
          </a:p>
        </p:txBody>
      </p:sp>
      <p:sp>
        <p:nvSpPr>
          <p:cNvPr id="238" name="Google Shape;238;p34"/>
          <p:cNvSpPr/>
          <p:nvPr/>
        </p:nvSpPr>
        <p:spPr>
          <a:xfrm rot="-5400000">
            <a:off x="3773419" y="2543513"/>
            <a:ext cx="5155800" cy="5647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Kantumruy Pro"/>
              <a:ea typeface="Kantumruy Pro"/>
              <a:cs typeface="Kantumruy Pro"/>
              <a:sym typeface="Kantumruy Pro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E8B165-5786-21A6-43EC-435942177E15}"/>
              </a:ext>
            </a:extLst>
          </p:cNvPr>
          <p:cNvSpPr txBox="1"/>
          <p:nvPr userDrawn="1"/>
        </p:nvSpPr>
        <p:spPr>
          <a:xfrm>
            <a:off x="5835615" y="2"/>
            <a:ext cx="1022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5C6066"/>
                </a:solidFill>
                <a:latin typeface="Anton" pitchFamily="2" charset="0"/>
              </a:rPr>
              <a:t>@gobispo</a:t>
            </a:r>
            <a:endParaRPr lang="es-ES" sz="1400" dirty="0">
              <a:latin typeface="Anton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CE56CC-FCF9-CA4B-2CAF-5B1E38EF9D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6590" y="54185"/>
            <a:ext cx="886824" cy="1957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86CF1-C2FA-AD6F-D228-E998782725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8912" y="18691"/>
            <a:ext cx="266700" cy="266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18000"/>
          </a:blip>
          <a:srcRect t="17743" b="10654"/>
          <a:stretch/>
        </p:blipFill>
        <p:spPr>
          <a:xfrm>
            <a:off x="1" y="0"/>
            <a:ext cx="6858002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34919" y="539500"/>
            <a:ext cx="4700700" cy="183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34919" y="2371600"/>
            <a:ext cx="1785600" cy="6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Anek Bangla"/>
                <a:ea typeface="Anek Bangla"/>
                <a:cs typeface="Anek Bangla"/>
                <a:sym typeface="Anek Bang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92E7127-7C94-03EA-1BD7-BAF79842DE47}"/>
              </a:ext>
            </a:extLst>
          </p:cNvPr>
          <p:cNvSpPr txBox="1"/>
          <p:nvPr userDrawn="1"/>
        </p:nvSpPr>
        <p:spPr>
          <a:xfrm>
            <a:off x="5835615" y="2"/>
            <a:ext cx="1022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5C6066"/>
                </a:solidFill>
                <a:latin typeface="Anton" pitchFamily="2" charset="0"/>
              </a:rPr>
              <a:t>@gobispo</a:t>
            </a:r>
            <a:endParaRPr lang="es-ES" sz="1400" dirty="0">
              <a:latin typeface="Anton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C0B72C1-80D5-994D-C1A4-EA7F64966C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6590" y="54185"/>
            <a:ext cx="886824" cy="1957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6520B8D-B230-8027-E649-DAADE2913E7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8912" y="18691"/>
            <a:ext cx="2667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5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2">
            <a:alphaModFix amt="18000"/>
          </a:blip>
          <a:srcRect t="17743" b="10654"/>
          <a:stretch/>
        </p:blipFill>
        <p:spPr>
          <a:xfrm>
            <a:off x="1" y="0"/>
            <a:ext cx="6858002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534919" y="2496500"/>
            <a:ext cx="3800700" cy="166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534920" y="539500"/>
            <a:ext cx="1239075" cy="1206600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534919" y="4158800"/>
            <a:ext cx="38007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 rot="-5400000">
            <a:off x="-2549663" y="2543513"/>
            <a:ext cx="5155800" cy="5647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Kantumruy Pro"/>
              <a:ea typeface="Kantumruy Pro"/>
              <a:cs typeface="Kantumruy Pro"/>
              <a:sym typeface="Kantumruy Pro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B2171E-E74B-C2EA-40AD-0A6E81B63763}"/>
              </a:ext>
            </a:extLst>
          </p:cNvPr>
          <p:cNvSpPr txBox="1"/>
          <p:nvPr userDrawn="1"/>
        </p:nvSpPr>
        <p:spPr>
          <a:xfrm>
            <a:off x="5835615" y="2"/>
            <a:ext cx="1022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5C6066"/>
                </a:solidFill>
                <a:latin typeface="Anton" pitchFamily="2" charset="0"/>
              </a:rPr>
              <a:t>@gobispo</a:t>
            </a:r>
            <a:endParaRPr lang="es-ES" sz="1400" dirty="0">
              <a:latin typeface="Anton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BAEBD14-E38E-B5E8-3D21-4E0FAF47A8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6590" y="54185"/>
            <a:ext cx="886824" cy="1957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009FB21-1310-F5CC-6119-EA2F104AB3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8912" y="18691"/>
            <a:ext cx="266700" cy="266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6"/>
          <p:cNvPicPr preferRelativeResize="0"/>
          <p:nvPr/>
        </p:nvPicPr>
        <p:blipFill rotWithShape="1">
          <a:blip r:embed="rId2">
            <a:alphaModFix amt="18000"/>
          </a:blip>
          <a:srcRect t="17743" b="10654"/>
          <a:stretch/>
        </p:blipFill>
        <p:spPr>
          <a:xfrm rot="10800000">
            <a:off x="1" y="0"/>
            <a:ext cx="6858002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540000" y="445025"/>
            <a:ext cx="577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/>
          <p:nvPr/>
        </p:nvSpPr>
        <p:spPr>
          <a:xfrm>
            <a:off x="0" y="5068200"/>
            <a:ext cx="6858000" cy="7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Kantumruy Pro"/>
              <a:ea typeface="Kantumruy Pro"/>
              <a:cs typeface="Kantumruy Pro"/>
              <a:sym typeface="Kantumruy Pro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664F2A4-49B2-BEE2-A774-C37C3ABA9586}"/>
              </a:ext>
            </a:extLst>
          </p:cNvPr>
          <p:cNvSpPr txBox="1"/>
          <p:nvPr userDrawn="1"/>
        </p:nvSpPr>
        <p:spPr>
          <a:xfrm>
            <a:off x="5835615" y="2"/>
            <a:ext cx="1022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5C6066"/>
                </a:solidFill>
                <a:latin typeface="Anton" pitchFamily="2" charset="0"/>
              </a:rPr>
              <a:t>@gobispo</a:t>
            </a:r>
            <a:endParaRPr lang="es-ES" sz="1400" dirty="0">
              <a:latin typeface="Anton" pitchFamily="2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B4F23F8-0DB4-DA48-E383-42DAF68D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6590" y="54185"/>
            <a:ext cx="886824" cy="19571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505F335-2BB6-E3A6-51C0-5A8E9ECF04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8912" y="18691"/>
            <a:ext cx="266700" cy="266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7"/>
          <p:cNvPicPr preferRelativeResize="0"/>
          <p:nvPr/>
        </p:nvPicPr>
        <p:blipFill rotWithShape="1">
          <a:blip r:embed="rId2">
            <a:alphaModFix amt="18000"/>
          </a:blip>
          <a:srcRect t="17743" b="10654"/>
          <a:stretch/>
        </p:blipFill>
        <p:spPr>
          <a:xfrm rot="10800000" flipH="1">
            <a:off x="1" y="0"/>
            <a:ext cx="6858002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540002" y="445025"/>
            <a:ext cx="57831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ubTitle" idx="1"/>
          </p:nvPr>
        </p:nvSpPr>
        <p:spPr>
          <a:xfrm>
            <a:off x="3101981" y="1483650"/>
            <a:ext cx="3221100" cy="21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598735B-F256-3E21-2569-7F944174D6BC}"/>
              </a:ext>
            </a:extLst>
          </p:cNvPr>
          <p:cNvSpPr txBox="1"/>
          <p:nvPr userDrawn="1"/>
        </p:nvSpPr>
        <p:spPr>
          <a:xfrm>
            <a:off x="5835615" y="2"/>
            <a:ext cx="1022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5C6066"/>
                </a:solidFill>
                <a:latin typeface="Anton" pitchFamily="2" charset="0"/>
              </a:rPr>
              <a:t>@gobispo</a:t>
            </a:r>
            <a:endParaRPr lang="es-ES" sz="1400" dirty="0">
              <a:latin typeface="Anton" pitchFamily="2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5FA4644-83FF-E766-966F-7483653F40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6590" y="54185"/>
            <a:ext cx="886824" cy="19571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6692CC9-93D2-3643-63C5-C7F63463BA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8912" y="18691"/>
            <a:ext cx="266700" cy="266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8"/>
          <p:cNvPicPr preferRelativeResize="0"/>
          <p:nvPr/>
        </p:nvPicPr>
        <p:blipFill rotWithShape="1">
          <a:blip r:embed="rId2">
            <a:alphaModFix amt="18000"/>
          </a:blip>
          <a:srcRect t="17743" b="10654"/>
          <a:stretch/>
        </p:blipFill>
        <p:spPr>
          <a:xfrm>
            <a:off x="1" y="0"/>
            <a:ext cx="6858002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930600" y="1206050"/>
            <a:ext cx="4996800" cy="152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C40A52-5EBC-E3A9-12E2-2831AA1C6E96}"/>
              </a:ext>
            </a:extLst>
          </p:cNvPr>
          <p:cNvSpPr txBox="1"/>
          <p:nvPr userDrawn="1"/>
        </p:nvSpPr>
        <p:spPr>
          <a:xfrm>
            <a:off x="5835615" y="2"/>
            <a:ext cx="1022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5C6066"/>
                </a:solidFill>
                <a:latin typeface="Anton" pitchFamily="2" charset="0"/>
              </a:rPr>
              <a:t>@gobispo</a:t>
            </a:r>
            <a:endParaRPr lang="es-ES" sz="1400" dirty="0">
              <a:latin typeface="Anton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18C05F9-FAE9-418B-EC4E-246F7681E5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6590" y="54185"/>
            <a:ext cx="886824" cy="1957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1770FC2-C37E-B353-EFA8-C3C7AAFAC0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8912" y="18691"/>
            <a:ext cx="266700" cy="266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DBFF1F7-20AA-9ACC-C81C-473BE2EC12C2}"/>
              </a:ext>
            </a:extLst>
          </p:cNvPr>
          <p:cNvSpPr txBox="1"/>
          <p:nvPr userDrawn="1"/>
        </p:nvSpPr>
        <p:spPr>
          <a:xfrm>
            <a:off x="5835615" y="2"/>
            <a:ext cx="1022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5C6066"/>
                </a:solidFill>
                <a:latin typeface="Anton" pitchFamily="2" charset="0"/>
              </a:rPr>
              <a:t>@gobispo</a:t>
            </a:r>
            <a:endParaRPr lang="es-ES" sz="1400" dirty="0">
              <a:latin typeface="Anton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723445B-C6EF-D61D-C3E5-92F7F15DD0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590" y="54185"/>
            <a:ext cx="886824" cy="1957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D899781-1ED8-E097-BEED-693D56C426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68912" y="18691"/>
            <a:ext cx="266700" cy="266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4_1_1_1_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2"/>
          <p:cNvPicPr preferRelativeResize="0"/>
          <p:nvPr/>
        </p:nvPicPr>
        <p:blipFill rotWithShape="1">
          <a:blip r:embed="rId2">
            <a:alphaModFix amt="18000"/>
          </a:blip>
          <a:srcRect t="17743" b="10654"/>
          <a:stretch/>
        </p:blipFill>
        <p:spPr>
          <a:xfrm rot="10800000">
            <a:off x="1" y="0"/>
            <a:ext cx="6858002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2"/>
          <p:cNvSpPr/>
          <p:nvPr/>
        </p:nvSpPr>
        <p:spPr>
          <a:xfrm rot="-5400000">
            <a:off x="-2549663" y="2543513"/>
            <a:ext cx="5155800" cy="5647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Kantumruy Pro"/>
              <a:ea typeface="Kantumruy Pro"/>
              <a:cs typeface="Kantumruy Pro"/>
              <a:sym typeface="Kantumruy Pro"/>
            </a:endParaRPr>
          </a:p>
        </p:txBody>
      </p:sp>
      <p:sp>
        <p:nvSpPr>
          <p:cNvPr id="119" name="Google Shape;119;p22"/>
          <p:cNvSpPr txBox="1">
            <a:spLocks noGrp="1"/>
          </p:cNvSpPr>
          <p:nvPr>
            <p:ph type="title"/>
          </p:nvPr>
        </p:nvSpPr>
        <p:spPr>
          <a:xfrm>
            <a:off x="540000" y="445025"/>
            <a:ext cx="577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body" idx="1"/>
          </p:nvPr>
        </p:nvSpPr>
        <p:spPr>
          <a:xfrm>
            <a:off x="540000" y="1215750"/>
            <a:ext cx="5778000" cy="26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ulish Light"/>
              <a:buChar char="■"/>
              <a:defRPr sz="1200"/>
            </a:lvl1pPr>
            <a:lvl2pPr marL="914377" lvl="1" indent="-304792" rtl="0">
              <a:spcBef>
                <a:spcPts val="1000"/>
              </a:spcBef>
              <a:spcAft>
                <a:spcPts val="0"/>
              </a:spcAft>
              <a:buSzPts val="1200"/>
              <a:buFont typeface="Mulish Light"/>
              <a:buChar char="○"/>
              <a:defRPr/>
            </a:lvl2pPr>
            <a:lvl3pPr marL="1371566" lvl="2" indent="-30479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ulish Light"/>
              <a:buChar char="■"/>
              <a:defRPr/>
            </a:lvl3pPr>
            <a:lvl4pPr marL="1828754" lvl="3" indent="-30479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ulish Light"/>
              <a:buChar char="●"/>
              <a:defRPr/>
            </a:lvl4pPr>
            <a:lvl5pPr marL="2285943" lvl="4" indent="-30479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ulish Light"/>
              <a:buChar char="○"/>
              <a:defRPr/>
            </a:lvl5pPr>
            <a:lvl6pPr marL="2743131" lvl="5" indent="-30479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ulish Light"/>
              <a:buChar char="■"/>
              <a:defRPr/>
            </a:lvl6pPr>
            <a:lvl7pPr marL="3200320" lvl="6" indent="-30479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ulish Light"/>
              <a:buChar char="●"/>
              <a:defRPr/>
            </a:lvl7pPr>
            <a:lvl8pPr marL="3657509" lvl="7" indent="-30479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ulish Light"/>
              <a:buChar char="○"/>
              <a:defRPr/>
            </a:lvl8pPr>
            <a:lvl9pPr marL="4114697" lvl="8" indent="-30479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Mulish Light"/>
              <a:buChar char="■"/>
              <a:defRPr/>
            </a:lvl9pPr>
          </a:lstStyle>
          <a:p>
            <a:endParaRPr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9F5F8BF-5D51-DD5F-B0B5-8EB1C62DE73D}"/>
              </a:ext>
            </a:extLst>
          </p:cNvPr>
          <p:cNvSpPr txBox="1"/>
          <p:nvPr userDrawn="1"/>
        </p:nvSpPr>
        <p:spPr>
          <a:xfrm>
            <a:off x="5835615" y="2"/>
            <a:ext cx="1022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5C6066"/>
                </a:solidFill>
                <a:latin typeface="Anton" pitchFamily="2" charset="0"/>
              </a:rPr>
              <a:t>@gobispo</a:t>
            </a:r>
            <a:endParaRPr lang="es-ES" sz="1400" dirty="0">
              <a:latin typeface="Anton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7BD14A-BCF9-B90F-F904-098681A483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6590" y="54185"/>
            <a:ext cx="886824" cy="1957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D428E1-C1B6-86A0-0488-CA6EE11FBC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8912" y="18691"/>
            <a:ext cx="266700" cy="266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33"/>
          <p:cNvPicPr preferRelativeResize="0"/>
          <p:nvPr/>
        </p:nvPicPr>
        <p:blipFill rotWithShape="1">
          <a:blip r:embed="rId2">
            <a:alphaModFix amt="18000"/>
          </a:blip>
          <a:srcRect t="17743" b="10654"/>
          <a:stretch/>
        </p:blipFill>
        <p:spPr>
          <a:xfrm rot="10800000">
            <a:off x="1" y="0"/>
            <a:ext cx="6858002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3"/>
          <p:cNvSpPr/>
          <p:nvPr/>
        </p:nvSpPr>
        <p:spPr>
          <a:xfrm>
            <a:off x="154800" y="198450"/>
            <a:ext cx="6548400" cy="4749300"/>
          </a:xfrm>
          <a:prstGeom prst="frame">
            <a:avLst>
              <a:gd name="adj1" fmla="val 16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Anek Bangla"/>
              <a:ea typeface="Anek Bangla"/>
              <a:cs typeface="Anek Bangla"/>
              <a:sym typeface="Anek Bangla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CAAC89E-C299-BD2F-86A4-B3877406408B}"/>
              </a:ext>
            </a:extLst>
          </p:cNvPr>
          <p:cNvSpPr txBox="1"/>
          <p:nvPr userDrawn="1"/>
        </p:nvSpPr>
        <p:spPr>
          <a:xfrm>
            <a:off x="5835615" y="2"/>
            <a:ext cx="1022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5C6066"/>
                </a:solidFill>
                <a:latin typeface="Anton" pitchFamily="2" charset="0"/>
              </a:rPr>
              <a:t>@gobispo</a:t>
            </a:r>
            <a:endParaRPr lang="es-ES" sz="1400" dirty="0">
              <a:latin typeface="Anton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FE6A677-8499-D1AE-7E5B-D7D7246913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6590" y="54185"/>
            <a:ext cx="886824" cy="1957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5FDF891-8B5A-A45E-E226-F8443B1AC8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8912" y="18691"/>
            <a:ext cx="266700" cy="2667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20" y="445025"/>
            <a:ext cx="578812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20" y="1152475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ek Bangla"/>
              <a:buChar char="●"/>
              <a:defRPr>
                <a:solidFill>
                  <a:schemeClr val="dk1"/>
                </a:solidFill>
                <a:latin typeface="Anek Bangla"/>
                <a:ea typeface="Anek Bangla"/>
                <a:cs typeface="Anek Bangla"/>
                <a:sym typeface="Anek Bangl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ek Bangla"/>
              <a:buChar char="○"/>
              <a:defRPr>
                <a:solidFill>
                  <a:schemeClr val="dk1"/>
                </a:solidFill>
                <a:latin typeface="Anek Bangla"/>
                <a:ea typeface="Anek Bangla"/>
                <a:cs typeface="Anek Bangla"/>
                <a:sym typeface="Anek Bangl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ek Bangla"/>
              <a:buChar char="■"/>
              <a:defRPr>
                <a:solidFill>
                  <a:schemeClr val="dk1"/>
                </a:solidFill>
                <a:latin typeface="Anek Bangla"/>
                <a:ea typeface="Anek Bangla"/>
                <a:cs typeface="Anek Bangla"/>
                <a:sym typeface="Anek Bangl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ek Bangla"/>
              <a:buChar char="●"/>
              <a:defRPr>
                <a:solidFill>
                  <a:schemeClr val="dk1"/>
                </a:solidFill>
                <a:latin typeface="Anek Bangla"/>
                <a:ea typeface="Anek Bangla"/>
                <a:cs typeface="Anek Bangla"/>
                <a:sym typeface="Anek Bangl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ek Bangla"/>
              <a:buChar char="○"/>
              <a:defRPr>
                <a:solidFill>
                  <a:schemeClr val="dk1"/>
                </a:solidFill>
                <a:latin typeface="Anek Bangla"/>
                <a:ea typeface="Anek Bangla"/>
                <a:cs typeface="Anek Bangla"/>
                <a:sym typeface="Anek Bangl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ek Bangla"/>
              <a:buChar char="■"/>
              <a:defRPr>
                <a:solidFill>
                  <a:schemeClr val="dk1"/>
                </a:solidFill>
                <a:latin typeface="Anek Bangla"/>
                <a:ea typeface="Anek Bangla"/>
                <a:cs typeface="Anek Bangla"/>
                <a:sym typeface="Anek Bangl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ek Bangla"/>
              <a:buChar char="●"/>
              <a:defRPr>
                <a:solidFill>
                  <a:schemeClr val="dk1"/>
                </a:solidFill>
                <a:latin typeface="Anek Bangla"/>
                <a:ea typeface="Anek Bangla"/>
                <a:cs typeface="Anek Bangla"/>
                <a:sym typeface="Anek Bangl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ek Bangla"/>
              <a:buChar char="○"/>
              <a:defRPr>
                <a:solidFill>
                  <a:schemeClr val="dk1"/>
                </a:solidFill>
                <a:latin typeface="Anek Bangla"/>
                <a:ea typeface="Anek Bangla"/>
                <a:cs typeface="Anek Bangla"/>
                <a:sym typeface="Anek Bangl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ek Bangla"/>
              <a:buChar char="■"/>
              <a:defRPr>
                <a:solidFill>
                  <a:schemeClr val="dk1"/>
                </a:solidFill>
                <a:latin typeface="Anek Bangla"/>
                <a:ea typeface="Anek Bangla"/>
                <a:cs typeface="Anek Bangla"/>
                <a:sym typeface="Anek Bang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5" r:id="rId2"/>
    <p:sldLayoutId id="2147483649" r:id="rId3"/>
    <p:sldLayoutId id="2147483652" r:id="rId4"/>
    <p:sldLayoutId id="2147483653" r:id="rId5"/>
    <p:sldLayoutId id="2147483654" r:id="rId6"/>
    <p:sldLayoutId id="2147483658" r:id="rId7"/>
    <p:sldLayoutId id="2147483668" r:id="rId8"/>
    <p:sldLayoutId id="2147483679" r:id="rId9"/>
    <p:sldLayoutId id="2147483680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microsoft.com/office/2007/relationships/hdphoto" Target="../media/hdphoto5.wdp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s.wikipedia.org/wiki/Anexo:Fechas_del_fin_del_mund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38"/>
          <p:cNvPicPr preferRelativeResize="0"/>
          <p:nvPr/>
        </p:nvPicPr>
        <p:blipFill rotWithShape="1">
          <a:blip r:embed="rId3">
            <a:alphaModFix/>
          </a:blip>
          <a:srcRect t="50" b="50"/>
          <a:stretch/>
        </p:blipFill>
        <p:spPr>
          <a:xfrm>
            <a:off x="1567305" y="1841972"/>
            <a:ext cx="5290695" cy="3301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8"/>
          <p:cNvPicPr preferRelativeResize="0"/>
          <p:nvPr/>
        </p:nvPicPr>
        <p:blipFill rotWithShape="1">
          <a:blip r:embed="rId4">
            <a:alphaModFix/>
          </a:blip>
          <a:srcRect r="28750" b="7749"/>
          <a:stretch/>
        </p:blipFill>
        <p:spPr>
          <a:xfrm>
            <a:off x="3513250" y="812800"/>
            <a:ext cx="3344750" cy="43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595600"/>
            <a:ext cx="5382900" cy="254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8"/>
          <p:cNvSpPr txBox="1">
            <a:spLocks noGrp="1"/>
          </p:cNvSpPr>
          <p:nvPr>
            <p:ph type="ctrTitle"/>
          </p:nvPr>
        </p:nvSpPr>
        <p:spPr>
          <a:xfrm>
            <a:off x="203200" y="0"/>
            <a:ext cx="6654800" cy="183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4400" dirty="0"/>
              <a:t>Cómo salir del apocalipsis</a:t>
            </a:r>
            <a:br>
              <a:rPr lang="en" sz="4400" dirty="0"/>
            </a:br>
            <a:r>
              <a:rPr lang="en" sz="4400" dirty="0">
                <a:solidFill>
                  <a:schemeClr val="lt2"/>
                </a:solidFill>
              </a:rPr>
              <a:t>con </a:t>
            </a:r>
            <a:r>
              <a:rPr lang="en" sz="4400" dirty="0">
                <a:solidFill>
                  <a:srgbClr val="5C6066"/>
                </a:solidFill>
              </a:rPr>
              <a:t>dignidad</a:t>
            </a:r>
            <a:endParaRPr sz="4400" dirty="0">
              <a:solidFill>
                <a:srgbClr val="5C6066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92A3985-4E02-790C-A916-216224B049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848" y="1832100"/>
            <a:ext cx="2994152" cy="6659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49"/>
          <p:cNvPicPr preferRelativeResize="0"/>
          <p:nvPr/>
        </p:nvPicPr>
        <p:blipFill rotWithShape="1">
          <a:blip r:embed="rId3">
            <a:alphaModFix/>
          </a:blip>
          <a:srcRect t="-1040" b="21668"/>
          <a:stretch/>
        </p:blipFill>
        <p:spPr>
          <a:xfrm>
            <a:off x="0" y="2432645"/>
            <a:ext cx="6858000" cy="271085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49"/>
          <p:cNvSpPr txBox="1">
            <a:spLocks noGrp="1"/>
          </p:cNvSpPr>
          <p:nvPr>
            <p:ph type="title"/>
          </p:nvPr>
        </p:nvSpPr>
        <p:spPr>
          <a:xfrm>
            <a:off x="-1143000" y="1206051"/>
            <a:ext cx="9144000" cy="152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4800">
                <a:solidFill>
                  <a:srgbClr val="5C6066"/>
                </a:solidFill>
              </a:rPr>
              <a:t>Fuera de carta</a:t>
            </a:r>
            <a:br>
              <a:rPr lang="en" sz="4800"/>
            </a:br>
            <a:r>
              <a:rPr lang="en" sz="4800"/>
              <a:t>El apocalipsis sistémico</a:t>
            </a:r>
            <a:endParaRPr sz="4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>
          <a:extLst>
            <a:ext uri="{FF2B5EF4-FFF2-40B4-BE49-F238E27FC236}">
              <a16:creationId xmlns:a16="http://schemas.microsoft.com/office/drawing/2014/main" id="{F5E6E737-680E-9BA3-1907-B44EF1630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2">
            <a:extLst>
              <a:ext uri="{FF2B5EF4-FFF2-40B4-BE49-F238E27FC236}">
                <a16:creationId xmlns:a16="http://schemas.microsoft.com/office/drawing/2014/main" id="{1FDA32AA-C7E6-4293-F12B-C1627A46CD52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5011650" y="564609"/>
            <a:ext cx="1759665" cy="1206600"/>
          </a:xfrm>
          <a:prstGeom prst="irregularSeal1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4800" dirty="0"/>
              <a:t>?</a:t>
            </a:r>
            <a:endParaRPr sz="4800" dirty="0"/>
          </a:p>
        </p:txBody>
      </p:sp>
      <p:sp>
        <p:nvSpPr>
          <p:cNvPr id="15" name="Google Shape;285;p41">
            <a:extLst>
              <a:ext uri="{FF2B5EF4-FFF2-40B4-BE49-F238E27FC236}">
                <a16:creationId xmlns:a16="http://schemas.microsoft.com/office/drawing/2014/main" id="{5C220BC5-6890-9396-B2D0-1C032EC37B39}"/>
              </a:ext>
            </a:extLst>
          </p:cNvPr>
          <p:cNvSpPr txBox="1">
            <a:spLocks/>
          </p:cNvSpPr>
          <p:nvPr/>
        </p:nvSpPr>
        <p:spPr>
          <a:xfrm>
            <a:off x="3581401" y="4135421"/>
            <a:ext cx="3189914" cy="7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El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mundo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moderno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no se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destruye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fisicamente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  <a:p>
            <a:pPr algn="r"/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Se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trata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de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una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pérdida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de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funcionalidad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  <a:p>
            <a:pPr algn="r"/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El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apocalipsis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sistémico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no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mata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deja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de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operar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</p:txBody>
      </p:sp>
      <p:sp>
        <p:nvSpPr>
          <p:cNvPr id="16" name="Google Shape;291;p42">
            <a:extLst>
              <a:ext uri="{FF2B5EF4-FFF2-40B4-BE49-F238E27FC236}">
                <a16:creationId xmlns:a16="http://schemas.microsoft.com/office/drawing/2014/main" id="{E7EE6547-7C93-5537-F0DB-BCCD6CD3763B}"/>
              </a:ext>
            </a:extLst>
          </p:cNvPr>
          <p:cNvSpPr txBox="1">
            <a:spLocks/>
          </p:cNvSpPr>
          <p:nvPr/>
        </p:nvSpPr>
        <p:spPr>
          <a:xfrm>
            <a:off x="1531887" y="539501"/>
            <a:ext cx="3358592" cy="12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70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algn="l"/>
            <a:r>
              <a:rPr lang="es-ES" sz="4800">
                <a:solidFill>
                  <a:schemeClr val="tx1"/>
                </a:solidFill>
              </a:rPr>
              <a:t>Sistémico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EDE47C0-BE49-216B-BB88-8C63861068AD}"/>
              </a:ext>
            </a:extLst>
          </p:cNvPr>
          <p:cNvSpPr txBox="1"/>
          <p:nvPr/>
        </p:nvSpPr>
        <p:spPr>
          <a:xfrm>
            <a:off x="1874952" y="2587722"/>
            <a:ext cx="489636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Fallo en los sistemas críticos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Suministro energético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Comunicaciones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Administración del sistema</a:t>
            </a:r>
          </a:p>
        </p:txBody>
      </p:sp>
      <p:pic>
        <p:nvPicPr>
          <p:cNvPr id="18" name="Google Shape;286;p41">
            <a:extLst>
              <a:ext uri="{FF2B5EF4-FFF2-40B4-BE49-F238E27FC236}">
                <a16:creationId xmlns:a16="http://schemas.microsoft.com/office/drawing/2014/main" id="{0F108E64-A0C2-B23C-376D-4187AC62D4D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20" b="20"/>
          <a:stretch/>
        </p:blipFill>
        <p:spPr>
          <a:xfrm>
            <a:off x="0" y="2147236"/>
            <a:ext cx="4080023" cy="299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7242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1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9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685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400" dirty="0"/>
              <a:t>12 mayo 2017: Wannacry</a:t>
            </a:r>
            <a:endParaRPr sz="2400" dirty="0"/>
          </a:p>
        </p:txBody>
      </p:sp>
      <p:grpSp>
        <p:nvGrpSpPr>
          <p:cNvPr id="501" name="Google Shape;501;p59"/>
          <p:cNvGrpSpPr>
            <a:grpSpLocks noChangeAspect="1"/>
          </p:cNvGrpSpPr>
          <p:nvPr/>
        </p:nvGrpSpPr>
        <p:grpSpPr>
          <a:xfrm>
            <a:off x="286452" y="1645298"/>
            <a:ext cx="4080023" cy="2173262"/>
            <a:chOff x="233350" y="949250"/>
            <a:chExt cx="7137300" cy="3802300"/>
          </a:xfrm>
        </p:grpSpPr>
        <p:sp>
          <p:nvSpPr>
            <p:cNvPr id="502" name="Google Shape;502;p59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3" name="Google Shape;503;p59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4" name="Google Shape;504;p59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5" name="Google Shape;505;p59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6" name="Google Shape;506;p59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7" name="Google Shape;507;p59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8" name="Google Shape;508;p59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9" name="Google Shape;509;p59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0" name="Google Shape;510;p59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1" name="Google Shape;511;p59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2" name="Google Shape;512;p59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3" name="Google Shape;513;p59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4" name="Google Shape;514;p59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5" name="Google Shape;515;p59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6" name="Google Shape;516;p59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7" name="Google Shape;517;p59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8" name="Google Shape;518;p59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9" name="Google Shape;519;p59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0" name="Google Shape;520;p59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1" name="Google Shape;521;p59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2" name="Google Shape;522;p59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3" name="Google Shape;523;p59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4" name="Google Shape;524;p59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5" name="Google Shape;525;p59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6" name="Google Shape;526;p59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7" name="Google Shape;527;p59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8" name="Google Shape;528;p59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9" name="Google Shape;529;p59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0" name="Google Shape;530;p59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1" name="Google Shape;531;p59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2" name="Google Shape;532;p59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3" name="Google Shape;533;p59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4" name="Google Shape;534;p59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5" name="Google Shape;535;p59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6" name="Google Shape;536;p59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7" name="Google Shape;537;p59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8" name="Google Shape;538;p59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9" name="Google Shape;539;p59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0" name="Google Shape;540;p59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1" name="Google Shape;541;p59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2" name="Google Shape;542;p59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3" name="Google Shape;543;p59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4" name="Google Shape;544;p59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5" name="Google Shape;545;p59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6" name="Google Shape;546;p59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7" name="Google Shape;547;p59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8" name="Google Shape;548;p59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9" name="Google Shape;549;p59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50" name="Google Shape;550;p59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51" name="Google Shape;551;p59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52" name="Google Shape;552;p59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</p:grpSp>
      <p:pic>
        <p:nvPicPr>
          <p:cNvPr id="2050" name="Picture 2" descr="Virus WannaCry y recomendaciones de protección. - ICAVA">
            <a:extLst>
              <a:ext uri="{FF2B5EF4-FFF2-40B4-BE49-F238E27FC236}">
                <a16:creationId xmlns:a16="http://schemas.microsoft.com/office/drawing/2014/main" id="{7B4E06BC-B706-5EBD-0CFA-711169161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61" y="993651"/>
            <a:ext cx="4270679" cy="3235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21780FD-C548-B628-60BC-1C47073145BE}"/>
              </a:ext>
            </a:extLst>
          </p:cNvPr>
          <p:cNvSpPr txBox="1"/>
          <p:nvPr/>
        </p:nvSpPr>
        <p:spPr>
          <a:xfrm>
            <a:off x="1874951" y="1017793"/>
            <a:ext cx="498304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Datos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&gt; 200.000 equipos afectados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&gt; 150 países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~ 300$ de rescate (Bitcoin)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Impacto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Efecto </a:t>
            </a:r>
            <a:r>
              <a:rPr lang="es-ES" sz="1100" i="1" dirty="0">
                <a:solidFill>
                  <a:srgbClr val="5C6066"/>
                </a:solidFill>
                <a:latin typeface="Anton" pitchFamily="2" charset="0"/>
              </a:rPr>
              <a:t>bola de nieve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 err="1">
                <a:solidFill>
                  <a:srgbClr val="5C6066"/>
                </a:solidFill>
                <a:latin typeface="Anton" pitchFamily="2" charset="0"/>
              </a:rPr>
              <a:t>Páralisis</a:t>
            </a: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 en organizaciones clave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Interrupción de servicios esenciales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Lecciones aprendidas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 err="1">
                <a:solidFill>
                  <a:srgbClr val="5C6066"/>
                </a:solidFill>
                <a:latin typeface="Anton" pitchFamily="2" charset="0"/>
              </a:rPr>
              <a:t>Ransomware</a:t>
            </a: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 como destrucción masiva</a:t>
            </a:r>
            <a:endParaRPr lang="es-ES" sz="1100" i="1" dirty="0">
              <a:solidFill>
                <a:srgbClr val="5C6066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Parchear es igual a sobrevivir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Imprescindible segmentar y detectar</a:t>
            </a: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002060"/>
                </a:solidFill>
                <a:latin typeface="Anton" pitchFamily="2" charset="0"/>
              </a:rPr>
              <a:t>La ciberseguridad sale del mundo IT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>
          <a:extLst>
            <a:ext uri="{FF2B5EF4-FFF2-40B4-BE49-F238E27FC236}">
              <a16:creationId xmlns:a16="http://schemas.microsoft.com/office/drawing/2014/main" id="{BBE7A09C-43D9-024D-D391-1F1C094CF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9">
            <a:extLst>
              <a:ext uri="{FF2B5EF4-FFF2-40B4-BE49-F238E27FC236}">
                <a16:creationId xmlns:a16="http://schemas.microsoft.com/office/drawing/2014/main" id="{78334B45-652E-E01D-D65F-0E912F0C32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685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400" dirty="0"/>
              <a:t>junio 2017: NotPetya</a:t>
            </a:r>
            <a:endParaRPr sz="2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D0B1A6-A770-56F8-D6A5-64679BB608C7}"/>
              </a:ext>
            </a:extLst>
          </p:cNvPr>
          <p:cNvSpPr txBox="1"/>
          <p:nvPr/>
        </p:nvSpPr>
        <p:spPr>
          <a:xfrm>
            <a:off x="1874951" y="1017794"/>
            <a:ext cx="4994353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Datos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i="1" dirty="0">
                <a:solidFill>
                  <a:srgbClr val="5C6066"/>
                </a:solidFill>
                <a:latin typeface="Anton" pitchFamily="2" charset="0"/>
              </a:rPr>
              <a:t>Wiper</a:t>
            </a: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  disfrazado de </a:t>
            </a:r>
            <a:r>
              <a:rPr lang="es-ES" sz="1100" dirty="0" err="1">
                <a:solidFill>
                  <a:srgbClr val="5C6066"/>
                </a:solidFill>
                <a:latin typeface="Anton" pitchFamily="2" charset="0"/>
              </a:rPr>
              <a:t>Ransomware</a:t>
            </a: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 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Efecto dominó y dependencia digital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~ 10.000M$ pérdidas estimadas 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Impacto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Cifrado irreversible sin recuperación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Objetivo principal: sabotaje, no dinero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Epicentro en Ucrania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Lecciones aprendidas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Empleo de ciberarmas</a:t>
            </a:r>
            <a:endParaRPr lang="es-ES" sz="1100" i="1" dirty="0">
              <a:solidFill>
                <a:srgbClr val="5C6066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 err="1">
                <a:solidFill>
                  <a:srgbClr val="5C6066"/>
                </a:solidFill>
                <a:latin typeface="Anton" pitchFamily="2" charset="0"/>
              </a:rPr>
              <a:t>Backup</a:t>
            </a: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 sin aislamiento = papel mojado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Riesgo geopolítico y operacional</a:t>
            </a: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002060"/>
                </a:solidFill>
                <a:latin typeface="Anton" pitchFamily="2" charset="0"/>
              </a:rPr>
              <a:t>La cadena de suministro es el nuevo perímetro</a:t>
            </a:r>
          </a:p>
        </p:txBody>
      </p:sp>
      <p:grpSp>
        <p:nvGrpSpPr>
          <p:cNvPr id="2" name="Google Shape;501;p59">
            <a:extLst>
              <a:ext uri="{FF2B5EF4-FFF2-40B4-BE49-F238E27FC236}">
                <a16:creationId xmlns:a16="http://schemas.microsoft.com/office/drawing/2014/main" id="{BD33D8FB-6131-151E-DE1D-7AC16D84F113}"/>
              </a:ext>
            </a:extLst>
          </p:cNvPr>
          <p:cNvGrpSpPr>
            <a:grpSpLocks noChangeAspect="1"/>
          </p:cNvGrpSpPr>
          <p:nvPr/>
        </p:nvGrpSpPr>
        <p:grpSpPr>
          <a:xfrm>
            <a:off x="286452" y="1645298"/>
            <a:ext cx="4080023" cy="2173262"/>
            <a:chOff x="233350" y="949250"/>
            <a:chExt cx="7137300" cy="3802300"/>
          </a:xfrm>
        </p:grpSpPr>
        <p:sp>
          <p:nvSpPr>
            <p:cNvPr id="3" name="Google Shape;502;p59">
              <a:extLst>
                <a:ext uri="{FF2B5EF4-FFF2-40B4-BE49-F238E27FC236}">
                  <a16:creationId xmlns:a16="http://schemas.microsoft.com/office/drawing/2014/main" id="{BD69567B-588F-8B22-B681-60ACE058F145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" name="Google Shape;503;p59">
              <a:extLst>
                <a:ext uri="{FF2B5EF4-FFF2-40B4-BE49-F238E27FC236}">
                  <a16:creationId xmlns:a16="http://schemas.microsoft.com/office/drawing/2014/main" id="{274C7B2B-C946-3C41-DF1C-55DF0BC80506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6" name="Google Shape;504;p59">
              <a:extLst>
                <a:ext uri="{FF2B5EF4-FFF2-40B4-BE49-F238E27FC236}">
                  <a16:creationId xmlns:a16="http://schemas.microsoft.com/office/drawing/2014/main" id="{AD733B17-FD9D-CE00-7C70-161D6E049C6A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7" name="Google Shape;505;p59">
              <a:extLst>
                <a:ext uri="{FF2B5EF4-FFF2-40B4-BE49-F238E27FC236}">
                  <a16:creationId xmlns:a16="http://schemas.microsoft.com/office/drawing/2014/main" id="{25E9B683-D08B-ABB3-FAAF-50D3D5E50C89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8" name="Google Shape;506;p59">
              <a:extLst>
                <a:ext uri="{FF2B5EF4-FFF2-40B4-BE49-F238E27FC236}">
                  <a16:creationId xmlns:a16="http://schemas.microsoft.com/office/drawing/2014/main" id="{4D7B5562-AB15-F944-4A7A-789E914B60BD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9" name="Google Shape;507;p59">
              <a:extLst>
                <a:ext uri="{FF2B5EF4-FFF2-40B4-BE49-F238E27FC236}">
                  <a16:creationId xmlns:a16="http://schemas.microsoft.com/office/drawing/2014/main" id="{8A2D3D7D-3F5A-BBBC-1F2F-AAFE444B7FBA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0" name="Google Shape;508;p59">
              <a:extLst>
                <a:ext uri="{FF2B5EF4-FFF2-40B4-BE49-F238E27FC236}">
                  <a16:creationId xmlns:a16="http://schemas.microsoft.com/office/drawing/2014/main" id="{A4CB0812-7AF0-0A77-4273-CA4F9774B72F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1" name="Google Shape;509;p59">
              <a:extLst>
                <a:ext uri="{FF2B5EF4-FFF2-40B4-BE49-F238E27FC236}">
                  <a16:creationId xmlns:a16="http://schemas.microsoft.com/office/drawing/2014/main" id="{F0002C3D-D212-7AAC-32BF-A9B694C728A5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2" name="Google Shape;510;p59">
              <a:extLst>
                <a:ext uri="{FF2B5EF4-FFF2-40B4-BE49-F238E27FC236}">
                  <a16:creationId xmlns:a16="http://schemas.microsoft.com/office/drawing/2014/main" id="{C21647B4-8B97-F75F-119A-E7476CC53668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3" name="Google Shape;511;p59">
              <a:extLst>
                <a:ext uri="{FF2B5EF4-FFF2-40B4-BE49-F238E27FC236}">
                  <a16:creationId xmlns:a16="http://schemas.microsoft.com/office/drawing/2014/main" id="{D00760EB-7F67-AC42-CACB-826CA74941F1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4" name="Google Shape;512;p59">
              <a:extLst>
                <a:ext uri="{FF2B5EF4-FFF2-40B4-BE49-F238E27FC236}">
                  <a16:creationId xmlns:a16="http://schemas.microsoft.com/office/drawing/2014/main" id="{41CF85D0-38C0-F076-C46B-F0ED2A9C8720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5" name="Google Shape;513;p59">
              <a:extLst>
                <a:ext uri="{FF2B5EF4-FFF2-40B4-BE49-F238E27FC236}">
                  <a16:creationId xmlns:a16="http://schemas.microsoft.com/office/drawing/2014/main" id="{EE8B81E7-B788-B2ED-E7EE-D08F8E3295EC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6" name="Google Shape;514;p59">
              <a:extLst>
                <a:ext uri="{FF2B5EF4-FFF2-40B4-BE49-F238E27FC236}">
                  <a16:creationId xmlns:a16="http://schemas.microsoft.com/office/drawing/2014/main" id="{F3561363-51BC-7586-9806-D3EE5FC9B373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7" name="Google Shape;515;p59">
              <a:extLst>
                <a:ext uri="{FF2B5EF4-FFF2-40B4-BE49-F238E27FC236}">
                  <a16:creationId xmlns:a16="http://schemas.microsoft.com/office/drawing/2014/main" id="{C10337BD-CF75-CEAE-FA0D-25E68347736F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8" name="Google Shape;516;p59">
              <a:extLst>
                <a:ext uri="{FF2B5EF4-FFF2-40B4-BE49-F238E27FC236}">
                  <a16:creationId xmlns:a16="http://schemas.microsoft.com/office/drawing/2014/main" id="{169093D4-1D84-0D71-36C8-B653A59C7E74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9" name="Google Shape;517;p59">
              <a:extLst>
                <a:ext uri="{FF2B5EF4-FFF2-40B4-BE49-F238E27FC236}">
                  <a16:creationId xmlns:a16="http://schemas.microsoft.com/office/drawing/2014/main" id="{B9501820-C5AC-D6D7-C50D-6C0F9CCF423E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0" name="Google Shape;518;p59">
              <a:extLst>
                <a:ext uri="{FF2B5EF4-FFF2-40B4-BE49-F238E27FC236}">
                  <a16:creationId xmlns:a16="http://schemas.microsoft.com/office/drawing/2014/main" id="{BDF15EFB-C970-0207-64EF-666E7AC7DD08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1" name="Google Shape;519;p59">
              <a:extLst>
                <a:ext uri="{FF2B5EF4-FFF2-40B4-BE49-F238E27FC236}">
                  <a16:creationId xmlns:a16="http://schemas.microsoft.com/office/drawing/2014/main" id="{35EC7BBE-2A5B-07C8-86DA-F91D37E1393D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2" name="Google Shape;520;p59">
              <a:extLst>
                <a:ext uri="{FF2B5EF4-FFF2-40B4-BE49-F238E27FC236}">
                  <a16:creationId xmlns:a16="http://schemas.microsoft.com/office/drawing/2014/main" id="{EE85218F-FF58-788F-B21C-003EAB7FAB5F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3" name="Google Shape;521;p59">
              <a:extLst>
                <a:ext uri="{FF2B5EF4-FFF2-40B4-BE49-F238E27FC236}">
                  <a16:creationId xmlns:a16="http://schemas.microsoft.com/office/drawing/2014/main" id="{5AB02C39-91C2-FBAB-9A09-D160CE75327B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4" name="Google Shape;522;p59">
              <a:extLst>
                <a:ext uri="{FF2B5EF4-FFF2-40B4-BE49-F238E27FC236}">
                  <a16:creationId xmlns:a16="http://schemas.microsoft.com/office/drawing/2014/main" id="{53573A4B-22C0-5305-7581-7FA985521B8A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5" name="Google Shape;523;p59">
              <a:extLst>
                <a:ext uri="{FF2B5EF4-FFF2-40B4-BE49-F238E27FC236}">
                  <a16:creationId xmlns:a16="http://schemas.microsoft.com/office/drawing/2014/main" id="{6C51E5EA-9DCB-17C2-BDB0-937695881393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6" name="Google Shape;524;p59">
              <a:extLst>
                <a:ext uri="{FF2B5EF4-FFF2-40B4-BE49-F238E27FC236}">
                  <a16:creationId xmlns:a16="http://schemas.microsoft.com/office/drawing/2014/main" id="{4178E868-C849-93FA-91E2-DFCB695CE452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7" name="Google Shape;525;p59">
              <a:extLst>
                <a:ext uri="{FF2B5EF4-FFF2-40B4-BE49-F238E27FC236}">
                  <a16:creationId xmlns:a16="http://schemas.microsoft.com/office/drawing/2014/main" id="{603E0DE2-9904-B687-F526-B65554666DF4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8" name="Google Shape;526;p59">
              <a:extLst>
                <a:ext uri="{FF2B5EF4-FFF2-40B4-BE49-F238E27FC236}">
                  <a16:creationId xmlns:a16="http://schemas.microsoft.com/office/drawing/2014/main" id="{59DB27A9-0FF3-9AFA-DC1C-C92CE25B839F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9" name="Google Shape;527;p59">
              <a:extLst>
                <a:ext uri="{FF2B5EF4-FFF2-40B4-BE49-F238E27FC236}">
                  <a16:creationId xmlns:a16="http://schemas.microsoft.com/office/drawing/2014/main" id="{304362B1-D645-8BDA-85E1-71D99A77187C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0" name="Google Shape;528;p59">
              <a:extLst>
                <a:ext uri="{FF2B5EF4-FFF2-40B4-BE49-F238E27FC236}">
                  <a16:creationId xmlns:a16="http://schemas.microsoft.com/office/drawing/2014/main" id="{7B34B6CA-FDAE-9F54-2B0E-2E6610C929CF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1" name="Google Shape;529;p59">
              <a:extLst>
                <a:ext uri="{FF2B5EF4-FFF2-40B4-BE49-F238E27FC236}">
                  <a16:creationId xmlns:a16="http://schemas.microsoft.com/office/drawing/2014/main" id="{F50D0D71-E5AC-E670-AA4C-BFE3627596F8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2" name="Google Shape;530;p59">
              <a:extLst>
                <a:ext uri="{FF2B5EF4-FFF2-40B4-BE49-F238E27FC236}">
                  <a16:creationId xmlns:a16="http://schemas.microsoft.com/office/drawing/2014/main" id="{AD6E9074-8713-E794-7C93-835E5B456875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3" name="Google Shape;531;p59">
              <a:extLst>
                <a:ext uri="{FF2B5EF4-FFF2-40B4-BE49-F238E27FC236}">
                  <a16:creationId xmlns:a16="http://schemas.microsoft.com/office/drawing/2014/main" id="{E823C339-A246-D299-DBB5-4AE077A1BF7A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4" name="Google Shape;532;p59">
              <a:extLst>
                <a:ext uri="{FF2B5EF4-FFF2-40B4-BE49-F238E27FC236}">
                  <a16:creationId xmlns:a16="http://schemas.microsoft.com/office/drawing/2014/main" id="{4B6A9CDC-A698-7D7B-85D4-16AF821024AB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5" name="Google Shape;533;p59">
              <a:extLst>
                <a:ext uri="{FF2B5EF4-FFF2-40B4-BE49-F238E27FC236}">
                  <a16:creationId xmlns:a16="http://schemas.microsoft.com/office/drawing/2014/main" id="{638ACF61-26AA-D085-E317-60FC09DCA458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6" name="Google Shape;534;p59">
              <a:extLst>
                <a:ext uri="{FF2B5EF4-FFF2-40B4-BE49-F238E27FC236}">
                  <a16:creationId xmlns:a16="http://schemas.microsoft.com/office/drawing/2014/main" id="{D391A267-0AF1-D05B-5F30-B8735BF15F64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7" name="Google Shape;535;p59">
              <a:extLst>
                <a:ext uri="{FF2B5EF4-FFF2-40B4-BE49-F238E27FC236}">
                  <a16:creationId xmlns:a16="http://schemas.microsoft.com/office/drawing/2014/main" id="{55FBD896-80AA-EB81-767E-16A745D40563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8" name="Google Shape;536;p59">
              <a:extLst>
                <a:ext uri="{FF2B5EF4-FFF2-40B4-BE49-F238E27FC236}">
                  <a16:creationId xmlns:a16="http://schemas.microsoft.com/office/drawing/2014/main" id="{71F2DD86-F182-2453-D366-F72CFDE17A00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9" name="Google Shape;537;p59">
              <a:extLst>
                <a:ext uri="{FF2B5EF4-FFF2-40B4-BE49-F238E27FC236}">
                  <a16:creationId xmlns:a16="http://schemas.microsoft.com/office/drawing/2014/main" id="{524ACEEC-F6EE-7879-FAB2-0ADBB76AE56C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0" name="Google Shape;538;p59">
              <a:extLst>
                <a:ext uri="{FF2B5EF4-FFF2-40B4-BE49-F238E27FC236}">
                  <a16:creationId xmlns:a16="http://schemas.microsoft.com/office/drawing/2014/main" id="{5777411F-CB6A-D48E-E212-C1C51B8E78E1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1" name="Google Shape;539;p59">
              <a:extLst>
                <a:ext uri="{FF2B5EF4-FFF2-40B4-BE49-F238E27FC236}">
                  <a16:creationId xmlns:a16="http://schemas.microsoft.com/office/drawing/2014/main" id="{05EA6B86-F0D0-8598-D00D-E26DB09ED476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2" name="Google Shape;540;p59">
              <a:extLst>
                <a:ext uri="{FF2B5EF4-FFF2-40B4-BE49-F238E27FC236}">
                  <a16:creationId xmlns:a16="http://schemas.microsoft.com/office/drawing/2014/main" id="{314DA7E3-D68A-2907-8AFC-E9B440D32BF0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3" name="Google Shape;541;p59">
              <a:extLst>
                <a:ext uri="{FF2B5EF4-FFF2-40B4-BE49-F238E27FC236}">
                  <a16:creationId xmlns:a16="http://schemas.microsoft.com/office/drawing/2014/main" id="{8975A030-5508-946C-1CB0-8413051D600D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4" name="Google Shape;542;p59">
              <a:extLst>
                <a:ext uri="{FF2B5EF4-FFF2-40B4-BE49-F238E27FC236}">
                  <a16:creationId xmlns:a16="http://schemas.microsoft.com/office/drawing/2014/main" id="{AB55B741-6031-B2AF-FE7D-A92178870F07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5" name="Google Shape;543;p59">
              <a:extLst>
                <a:ext uri="{FF2B5EF4-FFF2-40B4-BE49-F238E27FC236}">
                  <a16:creationId xmlns:a16="http://schemas.microsoft.com/office/drawing/2014/main" id="{46D37643-296E-CADD-6FFA-0B118C3C5404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6" name="Google Shape;544;p59">
              <a:extLst>
                <a:ext uri="{FF2B5EF4-FFF2-40B4-BE49-F238E27FC236}">
                  <a16:creationId xmlns:a16="http://schemas.microsoft.com/office/drawing/2014/main" id="{D2A47FCA-E831-9561-AA2F-24AEDEC73103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7" name="Google Shape;545;p59">
              <a:extLst>
                <a:ext uri="{FF2B5EF4-FFF2-40B4-BE49-F238E27FC236}">
                  <a16:creationId xmlns:a16="http://schemas.microsoft.com/office/drawing/2014/main" id="{A3480781-AFAA-EC83-302B-A819891D68A0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8" name="Google Shape;546;p59">
              <a:extLst>
                <a:ext uri="{FF2B5EF4-FFF2-40B4-BE49-F238E27FC236}">
                  <a16:creationId xmlns:a16="http://schemas.microsoft.com/office/drawing/2014/main" id="{84D3736B-8F04-CA1F-50DF-174072F2C220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9" name="Google Shape;547;p59">
              <a:extLst>
                <a:ext uri="{FF2B5EF4-FFF2-40B4-BE49-F238E27FC236}">
                  <a16:creationId xmlns:a16="http://schemas.microsoft.com/office/drawing/2014/main" id="{B4FAD4E1-8058-B359-ECAF-C7F75868CB48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" name="Google Shape;548;p59">
              <a:extLst>
                <a:ext uri="{FF2B5EF4-FFF2-40B4-BE49-F238E27FC236}">
                  <a16:creationId xmlns:a16="http://schemas.microsoft.com/office/drawing/2014/main" id="{25A6FE23-3D5C-D743-A67D-08CF9FE73B9F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" name="Google Shape;549;p59">
              <a:extLst>
                <a:ext uri="{FF2B5EF4-FFF2-40B4-BE49-F238E27FC236}">
                  <a16:creationId xmlns:a16="http://schemas.microsoft.com/office/drawing/2014/main" id="{2AC22F91-F341-FAD3-E927-75A6CCE30DDF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" name="Google Shape;550;p59">
              <a:extLst>
                <a:ext uri="{FF2B5EF4-FFF2-40B4-BE49-F238E27FC236}">
                  <a16:creationId xmlns:a16="http://schemas.microsoft.com/office/drawing/2014/main" id="{8488C239-B8AA-B432-E5E1-CB537C849377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" name="Google Shape;551;p59">
              <a:extLst>
                <a:ext uri="{FF2B5EF4-FFF2-40B4-BE49-F238E27FC236}">
                  <a16:creationId xmlns:a16="http://schemas.microsoft.com/office/drawing/2014/main" id="{DC46A116-6CE7-F1F0-B119-1E4A610DA542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" name="Google Shape;552;p59">
              <a:extLst>
                <a:ext uri="{FF2B5EF4-FFF2-40B4-BE49-F238E27FC236}">
                  <a16:creationId xmlns:a16="http://schemas.microsoft.com/office/drawing/2014/main" id="{0307ED41-634A-181B-E1ED-0FC3C4CA51CD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502B51E4-04C9-0A6D-1CBC-3E0CCAF42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/>
        </p:blipFill>
        <p:spPr bwMode="auto">
          <a:xfrm>
            <a:off x="69773" y="1362924"/>
            <a:ext cx="4469422" cy="2514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62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>
          <a:extLst>
            <a:ext uri="{FF2B5EF4-FFF2-40B4-BE49-F238E27FC236}">
              <a16:creationId xmlns:a16="http://schemas.microsoft.com/office/drawing/2014/main" id="{94494122-D998-1ED8-4C4A-8703A0760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9">
            <a:extLst>
              <a:ext uri="{FF2B5EF4-FFF2-40B4-BE49-F238E27FC236}">
                <a16:creationId xmlns:a16="http://schemas.microsoft.com/office/drawing/2014/main" id="{63F0827A-75DA-A01B-1A60-48CE2894DC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685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400" dirty="0"/>
              <a:t>2020: SolarWinds</a:t>
            </a:r>
            <a:endParaRPr sz="2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FF9AB3-7976-81D8-46C1-E07BDE5D6F62}"/>
              </a:ext>
            </a:extLst>
          </p:cNvPr>
          <p:cNvSpPr txBox="1"/>
          <p:nvPr/>
        </p:nvSpPr>
        <p:spPr>
          <a:xfrm>
            <a:off x="1874951" y="1017797"/>
            <a:ext cx="4983049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Datos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Sofisticado y silencioso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Distribución vía actualización oficial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~ 18.000 organizaciones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Impacto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Compromiso del proceso de desarrollo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Intrusión mantenida durante meses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 err="1">
                <a:solidFill>
                  <a:srgbClr val="5C6066"/>
                </a:solidFill>
                <a:latin typeface="Anton" pitchFamily="2" charset="0"/>
              </a:rPr>
              <a:t>Ciberespionaje</a:t>
            </a: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 estratégico selectivo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Lecciones aprendidas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Hay que proteger lo que se instala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Mayor vulnerabilidad en IT “confiable”</a:t>
            </a:r>
            <a:endParaRPr lang="es-ES" sz="1100" i="1" dirty="0">
              <a:solidFill>
                <a:srgbClr val="5C6066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002060"/>
                </a:solidFill>
                <a:latin typeface="Anton" pitchFamily="2" charset="0"/>
              </a:rPr>
              <a:t>Zero Trust también a las actualizaciones</a:t>
            </a:r>
          </a:p>
        </p:txBody>
      </p:sp>
      <p:grpSp>
        <p:nvGrpSpPr>
          <p:cNvPr id="2" name="Google Shape;501;p59">
            <a:extLst>
              <a:ext uri="{FF2B5EF4-FFF2-40B4-BE49-F238E27FC236}">
                <a16:creationId xmlns:a16="http://schemas.microsoft.com/office/drawing/2014/main" id="{0BE4B1FB-EFAB-5643-6A12-7129997D06F7}"/>
              </a:ext>
            </a:extLst>
          </p:cNvPr>
          <p:cNvGrpSpPr>
            <a:grpSpLocks noChangeAspect="1"/>
          </p:cNvGrpSpPr>
          <p:nvPr/>
        </p:nvGrpSpPr>
        <p:grpSpPr>
          <a:xfrm>
            <a:off x="286452" y="1645298"/>
            <a:ext cx="4080023" cy="2173262"/>
            <a:chOff x="233350" y="949250"/>
            <a:chExt cx="7137300" cy="3802300"/>
          </a:xfrm>
        </p:grpSpPr>
        <p:sp>
          <p:nvSpPr>
            <p:cNvPr id="3" name="Google Shape;502;p59">
              <a:extLst>
                <a:ext uri="{FF2B5EF4-FFF2-40B4-BE49-F238E27FC236}">
                  <a16:creationId xmlns:a16="http://schemas.microsoft.com/office/drawing/2014/main" id="{9BF7EEC0-F17C-5F19-E2AD-6A53A6BD9A57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" name="Google Shape;503;p59">
              <a:extLst>
                <a:ext uri="{FF2B5EF4-FFF2-40B4-BE49-F238E27FC236}">
                  <a16:creationId xmlns:a16="http://schemas.microsoft.com/office/drawing/2014/main" id="{1E40616D-4D18-59EB-7A04-6781726E894C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6" name="Google Shape;504;p59">
              <a:extLst>
                <a:ext uri="{FF2B5EF4-FFF2-40B4-BE49-F238E27FC236}">
                  <a16:creationId xmlns:a16="http://schemas.microsoft.com/office/drawing/2014/main" id="{ACBE1EA4-A4FE-5D57-14E3-2637E190E21C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7" name="Google Shape;505;p59">
              <a:extLst>
                <a:ext uri="{FF2B5EF4-FFF2-40B4-BE49-F238E27FC236}">
                  <a16:creationId xmlns:a16="http://schemas.microsoft.com/office/drawing/2014/main" id="{F4AF4E5D-9B20-AD22-51E3-21810C4C5A20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8" name="Google Shape;506;p59">
              <a:extLst>
                <a:ext uri="{FF2B5EF4-FFF2-40B4-BE49-F238E27FC236}">
                  <a16:creationId xmlns:a16="http://schemas.microsoft.com/office/drawing/2014/main" id="{F7D4F6D1-F94B-B577-F8B6-54E0E19A2EC7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9" name="Google Shape;507;p59">
              <a:extLst>
                <a:ext uri="{FF2B5EF4-FFF2-40B4-BE49-F238E27FC236}">
                  <a16:creationId xmlns:a16="http://schemas.microsoft.com/office/drawing/2014/main" id="{1BAAF905-9ABE-7BAF-617E-1FE00F0156D3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0" name="Google Shape;508;p59">
              <a:extLst>
                <a:ext uri="{FF2B5EF4-FFF2-40B4-BE49-F238E27FC236}">
                  <a16:creationId xmlns:a16="http://schemas.microsoft.com/office/drawing/2014/main" id="{C8DF6207-CEC1-36D2-F87E-B4220E209BB9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1" name="Google Shape;509;p59">
              <a:extLst>
                <a:ext uri="{FF2B5EF4-FFF2-40B4-BE49-F238E27FC236}">
                  <a16:creationId xmlns:a16="http://schemas.microsoft.com/office/drawing/2014/main" id="{2E2D4809-A794-9DE9-03DF-73C09B29307A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2" name="Google Shape;510;p59">
              <a:extLst>
                <a:ext uri="{FF2B5EF4-FFF2-40B4-BE49-F238E27FC236}">
                  <a16:creationId xmlns:a16="http://schemas.microsoft.com/office/drawing/2014/main" id="{951FB0C0-F481-7A4E-20AF-E0B0211C34A5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3" name="Google Shape;511;p59">
              <a:extLst>
                <a:ext uri="{FF2B5EF4-FFF2-40B4-BE49-F238E27FC236}">
                  <a16:creationId xmlns:a16="http://schemas.microsoft.com/office/drawing/2014/main" id="{7F1F6A7B-AF7A-BF29-F810-F0D0A27E1C4C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4" name="Google Shape;512;p59">
              <a:extLst>
                <a:ext uri="{FF2B5EF4-FFF2-40B4-BE49-F238E27FC236}">
                  <a16:creationId xmlns:a16="http://schemas.microsoft.com/office/drawing/2014/main" id="{13E53238-66DB-3E72-8611-CCDB6F945689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5" name="Google Shape;513;p59">
              <a:extLst>
                <a:ext uri="{FF2B5EF4-FFF2-40B4-BE49-F238E27FC236}">
                  <a16:creationId xmlns:a16="http://schemas.microsoft.com/office/drawing/2014/main" id="{0FC228A2-C142-2D67-B227-A9C2DC5B77A8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6" name="Google Shape;514;p59">
              <a:extLst>
                <a:ext uri="{FF2B5EF4-FFF2-40B4-BE49-F238E27FC236}">
                  <a16:creationId xmlns:a16="http://schemas.microsoft.com/office/drawing/2014/main" id="{3147C419-A836-B40C-BABB-A0FBA57AE502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7" name="Google Shape;515;p59">
              <a:extLst>
                <a:ext uri="{FF2B5EF4-FFF2-40B4-BE49-F238E27FC236}">
                  <a16:creationId xmlns:a16="http://schemas.microsoft.com/office/drawing/2014/main" id="{D2D69DCD-D076-96EF-4583-2FC8589B296C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8" name="Google Shape;516;p59">
              <a:extLst>
                <a:ext uri="{FF2B5EF4-FFF2-40B4-BE49-F238E27FC236}">
                  <a16:creationId xmlns:a16="http://schemas.microsoft.com/office/drawing/2014/main" id="{E6727DEE-E349-ABC4-9C6B-5D2A7B663E04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9" name="Google Shape;517;p59">
              <a:extLst>
                <a:ext uri="{FF2B5EF4-FFF2-40B4-BE49-F238E27FC236}">
                  <a16:creationId xmlns:a16="http://schemas.microsoft.com/office/drawing/2014/main" id="{157D1FCE-40A5-18ED-1782-03A8341D47F0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0" name="Google Shape;518;p59">
              <a:extLst>
                <a:ext uri="{FF2B5EF4-FFF2-40B4-BE49-F238E27FC236}">
                  <a16:creationId xmlns:a16="http://schemas.microsoft.com/office/drawing/2014/main" id="{4706A3CB-353D-C558-72A1-03CDC91B345F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1" name="Google Shape;519;p59">
              <a:extLst>
                <a:ext uri="{FF2B5EF4-FFF2-40B4-BE49-F238E27FC236}">
                  <a16:creationId xmlns:a16="http://schemas.microsoft.com/office/drawing/2014/main" id="{2E790FEC-EF88-47C8-B017-FE0B0CFD3910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2" name="Google Shape;520;p59">
              <a:extLst>
                <a:ext uri="{FF2B5EF4-FFF2-40B4-BE49-F238E27FC236}">
                  <a16:creationId xmlns:a16="http://schemas.microsoft.com/office/drawing/2014/main" id="{EC4BC970-C631-F2F9-CD5E-EA890F0E5A46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3" name="Google Shape;521;p59">
              <a:extLst>
                <a:ext uri="{FF2B5EF4-FFF2-40B4-BE49-F238E27FC236}">
                  <a16:creationId xmlns:a16="http://schemas.microsoft.com/office/drawing/2014/main" id="{CEAF57FF-77C1-F679-CC64-5540E5E7A389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4" name="Google Shape;522;p59">
              <a:extLst>
                <a:ext uri="{FF2B5EF4-FFF2-40B4-BE49-F238E27FC236}">
                  <a16:creationId xmlns:a16="http://schemas.microsoft.com/office/drawing/2014/main" id="{1875D8EB-2446-E1EB-6E3A-A9E77059E277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5" name="Google Shape;523;p59">
              <a:extLst>
                <a:ext uri="{FF2B5EF4-FFF2-40B4-BE49-F238E27FC236}">
                  <a16:creationId xmlns:a16="http://schemas.microsoft.com/office/drawing/2014/main" id="{6F04519D-0D73-1DCA-70A9-3E39819A8F81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6" name="Google Shape;524;p59">
              <a:extLst>
                <a:ext uri="{FF2B5EF4-FFF2-40B4-BE49-F238E27FC236}">
                  <a16:creationId xmlns:a16="http://schemas.microsoft.com/office/drawing/2014/main" id="{F865DC0C-AE2A-5192-C008-097D6F9ABD51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7" name="Google Shape;525;p59">
              <a:extLst>
                <a:ext uri="{FF2B5EF4-FFF2-40B4-BE49-F238E27FC236}">
                  <a16:creationId xmlns:a16="http://schemas.microsoft.com/office/drawing/2014/main" id="{79FA5989-BC98-6288-EE90-129161222F1A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8" name="Google Shape;526;p59">
              <a:extLst>
                <a:ext uri="{FF2B5EF4-FFF2-40B4-BE49-F238E27FC236}">
                  <a16:creationId xmlns:a16="http://schemas.microsoft.com/office/drawing/2014/main" id="{9D83D138-735A-6001-677D-CB74D930D2C1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9" name="Google Shape;527;p59">
              <a:extLst>
                <a:ext uri="{FF2B5EF4-FFF2-40B4-BE49-F238E27FC236}">
                  <a16:creationId xmlns:a16="http://schemas.microsoft.com/office/drawing/2014/main" id="{093C698D-5963-4BBA-8BD7-997D952BC871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0" name="Google Shape;528;p59">
              <a:extLst>
                <a:ext uri="{FF2B5EF4-FFF2-40B4-BE49-F238E27FC236}">
                  <a16:creationId xmlns:a16="http://schemas.microsoft.com/office/drawing/2014/main" id="{45B91A2A-00C2-F387-E4DF-E5B21871D42E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1" name="Google Shape;529;p59">
              <a:extLst>
                <a:ext uri="{FF2B5EF4-FFF2-40B4-BE49-F238E27FC236}">
                  <a16:creationId xmlns:a16="http://schemas.microsoft.com/office/drawing/2014/main" id="{4C89BFE3-F91F-B3E3-CB63-21AAEF1C3314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2" name="Google Shape;530;p59">
              <a:extLst>
                <a:ext uri="{FF2B5EF4-FFF2-40B4-BE49-F238E27FC236}">
                  <a16:creationId xmlns:a16="http://schemas.microsoft.com/office/drawing/2014/main" id="{09DD930B-9EC7-F334-641E-80D8C5C267B2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3" name="Google Shape;531;p59">
              <a:extLst>
                <a:ext uri="{FF2B5EF4-FFF2-40B4-BE49-F238E27FC236}">
                  <a16:creationId xmlns:a16="http://schemas.microsoft.com/office/drawing/2014/main" id="{81814F09-B86C-6CD0-6E3E-66B4D8A92E6D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4" name="Google Shape;532;p59">
              <a:extLst>
                <a:ext uri="{FF2B5EF4-FFF2-40B4-BE49-F238E27FC236}">
                  <a16:creationId xmlns:a16="http://schemas.microsoft.com/office/drawing/2014/main" id="{73B4AD4D-D358-6EB3-F788-5A7291D9474C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5" name="Google Shape;533;p59">
              <a:extLst>
                <a:ext uri="{FF2B5EF4-FFF2-40B4-BE49-F238E27FC236}">
                  <a16:creationId xmlns:a16="http://schemas.microsoft.com/office/drawing/2014/main" id="{DFCFECE5-2128-5A4B-157E-68C688B1EFAD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6" name="Google Shape;534;p59">
              <a:extLst>
                <a:ext uri="{FF2B5EF4-FFF2-40B4-BE49-F238E27FC236}">
                  <a16:creationId xmlns:a16="http://schemas.microsoft.com/office/drawing/2014/main" id="{3BB84B9A-C2F8-E36E-F39E-6632F40E402D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7" name="Google Shape;535;p59">
              <a:extLst>
                <a:ext uri="{FF2B5EF4-FFF2-40B4-BE49-F238E27FC236}">
                  <a16:creationId xmlns:a16="http://schemas.microsoft.com/office/drawing/2014/main" id="{20126DAF-8D42-91F1-4FB6-5A86F043F8B1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8" name="Google Shape;536;p59">
              <a:extLst>
                <a:ext uri="{FF2B5EF4-FFF2-40B4-BE49-F238E27FC236}">
                  <a16:creationId xmlns:a16="http://schemas.microsoft.com/office/drawing/2014/main" id="{7AE535E5-979A-3C7A-2D90-B6BE76CABC99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9" name="Google Shape;537;p59">
              <a:extLst>
                <a:ext uri="{FF2B5EF4-FFF2-40B4-BE49-F238E27FC236}">
                  <a16:creationId xmlns:a16="http://schemas.microsoft.com/office/drawing/2014/main" id="{C3446B5D-4289-2CE1-D236-2ED5CB772E3C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0" name="Google Shape;538;p59">
              <a:extLst>
                <a:ext uri="{FF2B5EF4-FFF2-40B4-BE49-F238E27FC236}">
                  <a16:creationId xmlns:a16="http://schemas.microsoft.com/office/drawing/2014/main" id="{9C5B9F05-4EC5-CD87-2F03-7C4060F57714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1" name="Google Shape;539;p59">
              <a:extLst>
                <a:ext uri="{FF2B5EF4-FFF2-40B4-BE49-F238E27FC236}">
                  <a16:creationId xmlns:a16="http://schemas.microsoft.com/office/drawing/2014/main" id="{06718A8C-AC84-FFD1-1AAE-A421D4435844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2" name="Google Shape;540;p59">
              <a:extLst>
                <a:ext uri="{FF2B5EF4-FFF2-40B4-BE49-F238E27FC236}">
                  <a16:creationId xmlns:a16="http://schemas.microsoft.com/office/drawing/2014/main" id="{EAFFA52B-34D1-63F1-CC44-7873356DE417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3" name="Google Shape;541;p59">
              <a:extLst>
                <a:ext uri="{FF2B5EF4-FFF2-40B4-BE49-F238E27FC236}">
                  <a16:creationId xmlns:a16="http://schemas.microsoft.com/office/drawing/2014/main" id="{05673C04-8DCB-3AEF-6F17-F3FEDE79D1AA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4" name="Google Shape;542;p59">
              <a:extLst>
                <a:ext uri="{FF2B5EF4-FFF2-40B4-BE49-F238E27FC236}">
                  <a16:creationId xmlns:a16="http://schemas.microsoft.com/office/drawing/2014/main" id="{ECB59DFC-7EC0-E1CA-AC30-E619C0846A87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5" name="Google Shape;543;p59">
              <a:extLst>
                <a:ext uri="{FF2B5EF4-FFF2-40B4-BE49-F238E27FC236}">
                  <a16:creationId xmlns:a16="http://schemas.microsoft.com/office/drawing/2014/main" id="{9D871EBA-40CB-13E4-55C6-355CA50FECF0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6" name="Google Shape;544;p59">
              <a:extLst>
                <a:ext uri="{FF2B5EF4-FFF2-40B4-BE49-F238E27FC236}">
                  <a16:creationId xmlns:a16="http://schemas.microsoft.com/office/drawing/2014/main" id="{AC03571E-5BBF-5F5A-47C4-5B790C0FB784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7" name="Google Shape;545;p59">
              <a:extLst>
                <a:ext uri="{FF2B5EF4-FFF2-40B4-BE49-F238E27FC236}">
                  <a16:creationId xmlns:a16="http://schemas.microsoft.com/office/drawing/2014/main" id="{A53CBDED-D02A-C8B7-2A5C-6B8760C19A6B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8" name="Google Shape;546;p59">
              <a:extLst>
                <a:ext uri="{FF2B5EF4-FFF2-40B4-BE49-F238E27FC236}">
                  <a16:creationId xmlns:a16="http://schemas.microsoft.com/office/drawing/2014/main" id="{D1CDDB94-6D1B-8B91-A689-073C6C1BE240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9" name="Google Shape;547;p59">
              <a:extLst>
                <a:ext uri="{FF2B5EF4-FFF2-40B4-BE49-F238E27FC236}">
                  <a16:creationId xmlns:a16="http://schemas.microsoft.com/office/drawing/2014/main" id="{CFC39F8B-DF73-EF3A-F561-DF4256868E24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" name="Google Shape;548;p59">
              <a:extLst>
                <a:ext uri="{FF2B5EF4-FFF2-40B4-BE49-F238E27FC236}">
                  <a16:creationId xmlns:a16="http://schemas.microsoft.com/office/drawing/2014/main" id="{7063E4E3-CCBA-EEA8-B786-B95196401703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" name="Google Shape;549;p59">
              <a:extLst>
                <a:ext uri="{FF2B5EF4-FFF2-40B4-BE49-F238E27FC236}">
                  <a16:creationId xmlns:a16="http://schemas.microsoft.com/office/drawing/2014/main" id="{6B9B09A2-8D2B-3342-8B44-7BC8E775FE5C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" name="Google Shape;550;p59">
              <a:extLst>
                <a:ext uri="{FF2B5EF4-FFF2-40B4-BE49-F238E27FC236}">
                  <a16:creationId xmlns:a16="http://schemas.microsoft.com/office/drawing/2014/main" id="{DD621CF8-57FF-FEDE-B4DE-AF4637984A14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" name="Google Shape;551;p59">
              <a:extLst>
                <a:ext uri="{FF2B5EF4-FFF2-40B4-BE49-F238E27FC236}">
                  <a16:creationId xmlns:a16="http://schemas.microsoft.com/office/drawing/2014/main" id="{AD10253C-0BF1-852A-207D-B8373D0081BE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" name="Google Shape;552;p59">
              <a:extLst>
                <a:ext uri="{FF2B5EF4-FFF2-40B4-BE49-F238E27FC236}">
                  <a16:creationId xmlns:a16="http://schemas.microsoft.com/office/drawing/2014/main" id="{6AECCDC3-A7A5-4B24-F1C6-ECD93D584221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7EE6641C-FE49-FCD6-4962-138738CFA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/>
        </p:blipFill>
        <p:spPr bwMode="auto">
          <a:xfrm>
            <a:off x="146410" y="1566374"/>
            <a:ext cx="4383588" cy="2283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66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>
          <a:extLst>
            <a:ext uri="{FF2B5EF4-FFF2-40B4-BE49-F238E27FC236}">
              <a16:creationId xmlns:a16="http://schemas.microsoft.com/office/drawing/2014/main" id="{E53E6C71-129C-5A2D-2B56-BE0E59300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9">
            <a:extLst>
              <a:ext uri="{FF2B5EF4-FFF2-40B4-BE49-F238E27FC236}">
                <a16:creationId xmlns:a16="http://schemas.microsoft.com/office/drawing/2014/main" id="{9633AB1F-BA33-D353-304C-37CD22E1B3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685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400" dirty="0"/>
              <a:t>11 marzo 2020: COVID-19</a:t>
            </a:r>
            <a:endParaRPr sz="2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3482F35-043F-DCA1-F3F7-0E5D8A3D3D25}"/>
              </a:ext>
            </a:extLst>
          </p:cNvPr>
          <p:cNvSpPr txBox="1"/>
          <p:nvPr/>
        </p:nvSpPr>
        <p:spPr>
          <a:xfrm>
            <a:off x="1874951" y="1017794"/>
            <a:ext cx="4983049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Datos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Propagación en semanas (</a:t>
            </a:r>
            <a:r>
              <a:rPr lang="es-ES" sz="1100" dirty="0" err="1">
                <a:solidFill>
                  <a:srgbClr val="5C6066"/>
                </a:solidFill>
                <a:latin typeface="Anton" pitchFamily="2" charset="0"/>
              </a:rPr>
              <a:t>hiperconectividad</a:t>
            </a: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)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692 millones de casos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&gt; 7 millones de fallecidos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Impacto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Salud, economía, política, sociedad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Efecto exponencial (colapso sanitario)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Medidas masivas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Lecciones aprendidas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La resiliencia ya no es solo IT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Explosión teletrabajo y servicios digitales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Aumento de la superficie de ataque</a:t>
            </a: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002060"/>
                </a:solidFill>
                <a:latin typeface="Anton" pitchFamily="2" charset="0"/>
              </a:rPr>
              <a:t>No todo riesgo sistémico es tecnológico… pero todos acaban siéndolo</a:t>
            </a:r>
          </a:p>
        </p:txBody>
      </p:sp>
      <p:grpSp>
        <p:nvGrpSpPr>
          <p:cNvPr id="2" name="Google Shape;501;p59">
            <a:extLst>
              <a:ext uri="{FF2B5EF4-FFF2-40B4-BE49-F238E27FC236}">
                <a16:creationId xmlns:a16="http://schemas.microsoft.com/office/drawing/2014/main" id="{8A0DF64A-40F2-EC5C-F869-5C03B217485A}"/>
              </a:ext>
            </a:extLst>
          </p:cNvPr>
          <p:cNvGrpSpPr>
            <a:grpSpLocks noChangeAspect="1"/>
          </p:cNvGrpSpPr>
          <p:nvPr/>
        </p:nvGrpSpPr>
        <p:grpSpPr>
          <a:xfrm>
            <a:off x="286452" y="1645298"/>
            <a:ext cx="4080023" cy="2173262"/>
            <a:chOff x="233350" y="949250"/>
            <a:chExt cx="7137300" cy="3802300"/>
          </a:xfrm>
        </p:grpSpPr>
        <p:sp>
          <p:nvSpPr>
            <p:cNvPr id="3" name="Google Shape;502;p59">
              <a:extLst>
                <a:ext uri="{FF2B5EF4-FFF2-40B4-BE49-F238E27FC236}">
                  <a16:creationId xmlns:a16="http://schemas.microsoft.com/office/drawing/2014/main" id="{96C928BA-2632-B46A-C9B4-0C65A543B4FE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" name="Google Shape;503;p59">
              <a:extLst>
                <a:ext uri="{FF2B5EF4-FFF2-40B4-BE49-F238E27FC236}">
                  <a16:creationId xmlns:a16="http://schemas.microsoft.com/office/drawing/2014/main" id="{219F04D7-4404-CB59-1D2B-374E7C8ED37B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6" name="Google Shape;504;p59">
              <a:extLst>
                <a:ext uri="{FF2B5EF4-FFF2-40B4-BE49-F238E27FC236}">
                  <a16:creationId xmlns:a16="http://schemas.microsoft.com/office/drawing/2014/main" id="{273360F1-A171-61A3-6039-130D6DC224F7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7" name="Google Shape;505;p59">
              <a:extLst>
                <a:ext uri="{FF2B5EF4-FFF2-40B4-BE49-F238E27FC236}">
                  <a16:creationId xmlns:a16="http://schemas.microsoft.com/office/drawing/2014/main" id="{0C564ABE-DD9B-1055-64C4-F606E2D48D7F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8" name="Google Shape;506;p59">
              <a:extLst>
                <a:ext uri="{FF2B5EF4-FFF2-40B4-BE49-F238E27FC236}">
                  <a16:creationId xmlns:a16="http://schemas.microsoft.com/office/drawing/2014/main" id="{BEE191C2-E0BE-C97C-CA62-F8455A643A2B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9" name="Google Shape;507;p59">
              <a:extLst>
                <a:ext uri="{FF2B5EF4-FFF2-40B4-BE49-F238E27FC236}">
                  <a16:creationId xmlns:a16="http://schemas.microsoft.com/office/drawing/2014/main" id="{8272F4B4-FF87-5FDF-245A-6662CA585323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0" name="Google Shape;508;p59">
              <a:extLst>
                <a:ext uri="{FF2B5EF4-FFF2-40B4-BE49-F238E27FC236}">
                  <a16:creationId xmlns:a16="http://schemas.microsoft.com/office/drawing/2014/main" id="{8938886D-B7EE-F2E6-518E-22BDF7EA513D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1" name="Google Shape;509;p59">
              <a:extLst>
                <a:ext uri="{FF2B5EF4-FFF2-40B4-BE49-F238E27FC236}">
                  <a16:creationId xmlns:a16="http://schemas.microsoft.com/office/drawing/2014/main" id="{47562D0B-1D96-84D2-4457-5F5A13EC8EA2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2" name="Google Shape;510;p59">
              <a:extLst>
                <a:ext uri="{FF2B5EF4-FFF2-40B4-BE49-F238E27FC236}">
                  <a16:creationId xmlns:a16="http://schemas.microsoft.com/office/drawing/2014/main" id="{C4A2EBA0-3340-D969-2DB5-B3D53E580D6F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3" name="Google Shape;511;p59">
              <a:extLst>
                <a:ext uri="{FF2B5EF4-FFF2-40B4-BE49-F238E27FC236}">
                  <a16:creationId xmlns:a16="http://schemas.microsoft.com/office/drawing/2014/main" id="{E609FEF4-AB82-0968-5971-0B281B1A26A5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4" name="Google Shape;512;p59">
              <a:extLst>
                <a:ext uri="{FF2B5EF4-FFF2-40B4-BE49-F238E27FC236}">
                  <a16:creationId xmlns:a16="http://schemas.microsoft.com/office/drawing/2014/main" id="{A6E10AA5-332B-8FCA-2406-F38C3B8E81CD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5" name="Google Shape;513;p59">
              <a:extLst>
                <a:ext uri="{FF2B5EF4-FFF2-40B4-BE49-F238E27FC236}">
                  <a16:creationId xmlns:a16="http://schemas.microsoft.com/office/drawing/2014/main" id="{DC3EE27E-AC36-FC2F-7966-634A9788C75E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6" name="Google Shape;514;p59">
              <a:extLst>
                <a:ext uri="{FF2B5EF4-FFF2-40B4-BE49-F238E27FC236}">
                  <a16:creationId xmlns:a16="http://schemas.microsoft.com/office/drawing/2014/main" id="{8479E0A9-72B4-199E-B71C-2C11ECE0A737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7" name="Google Shape;515;p59">
              <a:extLst>
                <a:ext uri="{FF2B5EF4-FFF2-40B4-BE49-F238E27FC236}">
                  <a16:creationId xmlns:a16="http://schemas.microsoft.com/office/drawing/2014/main" id="{38741E16-D7E7-E32C-1FD3-1B80E3D432BC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8" name="Google Shape;516;p59">
              <a:extLst>
                <a:ext uri="{FF2B5EF4-FFF2-40B4-BE49-F238E27FC236}">
                  <a16:creationId xmlns:a16="http://schemas.microsoft.com/office/drawing/2014/main" id="{93618DBE-624F-7439-9F46-EE9646B87D9E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9" name="Google Shape;517;p59">
              <a:extLst>
                <a:ext uri="{FF2B5EF4-FFF2-40B4-BE49-F238E27FC236}">
                  <a16:creationId xmlns:a16="http://schemas.microsoft.com/office/drawing/2014/main" id="{8AB15FAC-22D0-6967-3F28-1AA30B768017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0" name="Google Shape;518;p59">
              <a:extLst>
                <a:ext uri="{FF2B5EF4-FFF2-40B4-BE49-F238E27FC236}">
                  <a16:creationId xmlns:a16="http://schemas.microsoft.com/office/drawing/2014/main" id="{EA050D9A-F31E-5E4C-44FA-035D1ED37396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1" name="Google Shape;519;p59">
              <a:extLst>
                <a:ext uri="{FF2B5EF4-FFF2-40B4-BE49-F238E27FC236}">
                  <a16:creationId xmlns:a16="http://schemas.microsoft.com/office/drawing/2014/main" id="{FC20ACCF-651D-060F-D7C9-285A410E23D4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2" name="Google Shape;520;p59">
              <a:extLst>
                <a:ext uri="{FF2B5EF4-FFF2-40B4-BE49-F238E27FC236}">
                  <a16:creationId xmlns:a16="http://schemas.microsoft.com/office/drawing/2014/main" id="{74AD5456-1BA7-9331-76A5-BA9C7DDD7F9E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3" name="Google Shape;521;p59">
              <a:extLst>
                <a:ext uri="{FF2B5EF4-FFF2-40B4-BE49-F238E27FC236}">
                  <a16:creationId xmlns:a16="http://schemas.microsoft.com/office/drawing/2014/main" id="{74EBBC66-EF79-3B81-CD72-5F59860CF746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4" name="Google Shape;522;p59">
              <a:extLst>
                <a:ext uri="{FF2B5EF4-FFF2-40B4-BE49-F238E27FC236}">
                  <a16:creationId xmlns:a16="http://schemas.microsoft.com/office/drawing/2014/main" id="{B6B7C526-F96C-364C-C8CF-53C642CE733D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5" name="Google Shape;523;p59">
              <a:extLst>
                <a:ext uri="{FF2B5EF4-FFF2-40B4-BE49-F238E27FC236}">
                  <a16:creationId xmlns:a16="http://schemas.microsoft.com/office/drawing/2014/main" id="{A41B267C-FB8D-7A47-8787-CBBB1B58DDEA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6" name="Google Shape;524;p59">
              <a:extLst>
                <a:ext uri="{FF2B5EF4-FFF2-40B4-BE49-F238E27FC236}">
                  <a16:creationId xmlns:a16="http://schemas.microsoft.com/office/drawing/2014/main" id="{75BEF2AB-E84C-3117-3A20-6120930EC904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7" name="Google Shape;525;p59">
              <a:extLst>
                <a:ext uri="{FF2B5EF4-FFF2-40B4-BE49-F238E27FC236}">
                  <a16:creationId xmlns:a16="http://schemas.microsoft.com/office/drawing/2014/main" id="{5245F78E-3367-E631-1E29-D9D02FBF7AB8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8" name="Google Shape;526;p59">
              <a:extLst>
                <a:ext uri="{FF2B5EF4-FFF2-40B4-BE49-F238E27FC236}">
                  <a16:creationId xmlns:a16="http://schemas.microsoft.com/office/drawing/2014/main" id="{E7904A9C-FCD5-EB7F-9F2E-1B122C82A2AB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9" name="Google Shape;527;p59">
              <a:extLst>
                <a:ext uri="{FF2B5EF4-FFF2-40B4-BE49-F238E27FC236}">
                  <a16:creationId xmlns:a16="http://schemas.microsoft.com/office/drawing/2014/main" id="{5010012D-5AA0-5133-16AA-8CE99C17EFED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0" name="Google Shape;528;p59">
              <a:extLst>
                <a:ext uri="{FF2B5EF4-FFF2-40B4-BE49-F238E27FC236}">
                  <a16:creationId xmlns:a16="http://schemas.microsoft.com/office/drawing/2014/main" id="{E916D5DD-0C83-23A3-6113-3EFED34815C7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1" name="Google Shape;529;p59">
              <a:extLst>
                <a:ext uri="{FF2B5EF4-FFF2-40B4-BE49-F238E27FC236}">
                  <a16:creationId xmlns:a16="http://schemas.microsoft.com/office/drawing/2014/main" id="{3FAC2D7E-0F65-DBEC-0592-D618722C2CB1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2" name="Google Shape;530;p59">
              <a:extLst>
                <a:ext uri="{FF2B5EF4-FFF2-40B4-BE49-F238E27FC236}">
                  <a16:creationId xmlns:a16="http://schemas.microsoft.com/office/drawing/2014/main" id="{C232843A-C12B-3E7E-815C-3B12146D4826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3" name="Google Shape;531;p59">
              <a:extLst>
                <a:ext uri="{FF2B5EF4-FFF2-40B4-BE49-F238E27FC236}">
                  <a16:creationId xmlns:a16="http://schemas.microsoft.com/office/drawing/2014/main" id="{B8E7F344-8258-CF83-52A6-49DCED8B1B49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4" name="Google Shape;532;p59">
              <a:extLst>
                <a:ext uri="{FF2B5EF4-FFF2-40B4-BE49-F238E27FC236}">
                  <a16:creationId xmlns:a16="http://schemas.microsoft.com/office/drawing/2014/main" id="{F309235F-2057-62A9-771A-CE998D702EED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5" name="Google Shape;533;p59">
              <a:extLst>
                <a:ext uri="{FF2B5EF4-FFF2-40B4-BE49-F238E27FC236}">
                  <a16:creationId xmlns:a16="http://schemas.microsoft.com/office/drawing/2014/main" id="{80BFD7D1-D52A-8E32-4195-0EFCB8C1B703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6" name="Google Shape;534;p59">
              <a:extLst>
                <a:ext uri="{FF2B5EF4-FFF2-40B4-BE49-F238E27FC236}">
                  <a16:creationId xmlns:a16="http://schemas.microsoft.com/office/drawing/2014/main" id="{8A431326-7944-75E5-CC4E-148553D5D730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7" name="Google Shape;535;p59">
              <a:extLst>
                <a:ext uri="{FF2B5EF4-FFF2-40B4-BE49-F238E27FC236}">
                  <a16:creationId xmlns:a16="http://schemas.microsoft.com/office/drawing/2014/main" id="{453509A6-2DFC-1E4D-3F85-924113396209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8" name="Google Shape;536;p59">
              <a:extLst>
                <a:ext uri="{FF2B5EF4-FFF2-40B4-BE49-F238E27FC236}">
                  <a16:creationId xmlns:a16="http://schemas.microsoft.com/office/drawing/2014/main" id="{51A7C1FF-9850-3711-1EBE-7E587C4586FF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9" name="Google Shape;537;p59">
              <a:extLst>
                <a:ext uri="{FF2B5EF4-FFF2-40B4-BE49-F238E27FC236}">
                  <a16:creationId xmlns:a16="http://schemas.microsoft.com/office/drawing/2014/main" id="{C9FE85DB-C047-0BA3-9A75-544BB3C0E463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0" name="Google Shape;538;p59">
              <a:extLst>
                <a:ext uri="{FF2B5EF4-FFF2-40B4-BE49-F238E27FC236}">
                  <a16:creationId xmlns:a16="http://schemas.microsoft.com/office/drawing/2014/main" id="{CE85C8B4-6D97-2727-086A-4965E762B47A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1" name="Google Shape;539;p59">
              <a:extLst>
                <a:ext uri="{FF2B5EF4-FFF2-40B4-BE49-F238E27FC236}">
                  <a16:creationId xmlns:a16="http://schemas.microsoft.com/office/drawing/2014/main" id="{47549B07-05DF-25B1-5952-F1DFD3F4B4C5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2" name="Google Shape;540;p59">
              <a:extLst>
                <a:ext uri="{FF2B5EF4-FFF2-40B4-BE49-F238E27FC236}">
                  <a16:creationId xmlns:a16="http://schemas.microsoft.com/office/drawing/2014/main" id="{54188F9D-2A8C-FBCE-3A22-945D40A3D635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3" name="Google Shape;541;p59">
              <a:extLst>
                <a:ext uri="{FF2B5EF4-FFF2-40B4-BE49-F238E27FC236}">
                  <a16:creationId xmlns:a16="http://schemas.microsoft.com/office/drawing/2014/main" id="{B6AB58A1-DFE5-1581-F3DD-41D74682ED71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4" name="Google Shape;542;p59">
              <a:extLst>
                <a:ext uri="{FF2B5EF4-FFF2-40B4-BE49-F238E27FC236}">
                  <a16:creationId xmlns:a16="http://schemas.microsoft.com/office/drawing/2014/main" id="{C58FBE28-AAEC-EB3D-1F26-18DD38C879BE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5" name="Google Shape;543;p59">
              <a:extLst>
                <a:ext uri="{FF2B5EF4-FFF2-40B4-BE49-F238E27FC236}">
                  <a16:creationId xmlns:a16="http://schemas.microsoft.com/office/drawing/2014/main" id="{6B579ED1-3F44-712C-7945-D783D763B0E0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6" name="Google Shape;544;p59">
              <a:extLst>
                <a:ext uri="{FF2B5EF4-FFF2-40B4-BE49-F238E27FC236}">
                  <a16:creationId xmlns:a16="http://schemas.microsoft.com/office/drawing/2014/main" id="{2339564F-6DE9-FA1E-BFF7-E722C6C409DD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7" name="Google Shape;545;p59">
              <a:extLst>
                <a:ext uri="{FF2B5EF4-FFF2-40B4-BE49-F238E27FC236}">
                  <a16:creationId xmlns:a16="http://schemas.microsoft.com/office/drawing/2014/main" id="{4F9A7678-E0DD-89BC-C3EB-3BC59DF613F8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8" name="Google Shape;546;p59">
              <a:extLst>
                <a:ext uri="{FF2B5EF4-FFF2-40B4-BE49-F238E27FC236}">
                  <a16:creationId xmlns:a16="http://schemas.microsoft.com/office/drawing/2014/main" id="{C58947D0-8AA4-DAF6-9DC2-5881B985A397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9" name="Google Shape;547;p59">
              <a:extLst>
                <a:ext uri="{FF2B5EF4-FFF2-40B4-BE49-F238E27FC236}">
                  <a16:creationId xmlns:a16="http://schemas.microsoft.com/office/drawing/2014/main" id="{52E806CC-4E68-C079-3725-20568DD9219E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" name="Google Shape;548;p59">
              <a:extLst>
                <a:ext uri="{FF2B5EF4-FFF2-40B4-BE49-F238E27FC236}">
                  <a16:creationId xmlns:a16="http://schemas.microsoft.com/office/drawing/2014/main" id="{E3A681AF-0FF9-22DA-8FE2-CA4D740C8ABD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" name="Google Shape;549;p59">
              <a:extLst>
                <a:ext uri="{FF2B5EF4-FFF2-40B4-BE49-F238E27FC236}">
                  <a16:creationId xmlns:a16="http://schemas.microsoft.com/office/drawing/2014/main" id="{8874767A-B4C5-3B57-D5D5-C7C377395D07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" name="Google Shape;550;p59">
              <a:extLst>
                <a:ext uri="{FF2B5EF4-FFF2-40B4-BE49-F238E27FC236}">
                  <a16:creationId xmlns:a16="http://schemas.microsoft.com/office/drawing/2014/main" id="{64413E84-10C0-D3B1-1447-CC81080B3713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" name="Google Shape;551;p59">
              <a:extLst>
                <a:ext uri="{FF2B5EF4-FFF2-40B4-BE49-F238E27FC236}">
                  <a16:creationId xmlns:a16="http://schemas.microsoft.com/office/drawing/2014/main" id="{AC41D6FD-9A2F-4BDB-0F89-10BE5CE579BF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" name="Google Shape;552;p59">
              <a:extLst>
                <a:ext uri="{FF2B5EF4-FFF2-40B4-BE49-F238E27FC236}">
                  <a16:creationId xmlns:a16="http://schemas.microsoft.com/office/drawing/2014/main" id="{44A2F9C2-DDBE-B16D-FD4D-D4B8E2CB6BBB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E8EC7519-9830-B120-7843-1AFEF23E9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 bwMode="auto">
          <a:xfrm>
            <a:off x="164189" y="1476020"/>
            <a:ext cx="4098834" cy="23055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31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>
          <a:extLst>
            <a:ext uri="{FF2B5EF4-FFF2-40B4-BE49-F238E27FC236}">
              <a16:creationId xmlns:a16="http://schemas.microsoft.com/office/drawing/2014/main" id="{59BD5A04-2201-5E37-6773-EDC433AB9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9">
            <a:extLst>
              <a:ext uri="{FF2B5EF4-FFF2-40B4-BE49-F238E27FC236}">
                <a16:creationId xmlns:a16="http://schemas.microsoft.com/office/drawing/2014/main" id="{75169B38-5FFC-1871-6423-2418116137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685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400" dirty="0"/>
              <a:t>19 julio 2024: CrowdStrike</a:t>
            </a:r>
            <a:endParaRPr sz="2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865C82A-72F9-01B9-3954-481DA8968021}"/>
              </a:ext>
            </a:extLst>
          </p:cNvPr>
          <p:cNvSpPr txBox="1"/>
          <p:nvPr/>
        </p:nvSpPr>
        <p:spPr>
          <a:xfrm>
            <a:off x="1874951" y="1017794"/>
            <a:ext cx="4983049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Datos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Actualización defectuosa Falcon (EDR)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No fue un ataque, sino un error interno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~ 8,5 M dispositivos afectados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Impacto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Error en carga del agente (BSOD)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Bucle de reinicio / caída total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Bloqueo masivo sistemas Windows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Lecciones aprendidas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No todo incidente crítico es un ataque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Test y control despliegue no es opcional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Resiliencia operativa &gt; protección perfecta</a:t>
            </a: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002060"/>
                </a:solidFill>
                <a:latin typeface="Anton" pitchFamily="2" charset="0"/>
              </a:rPr>
              <a:t>Zero Trust también a tus herramientas de seguridad</a:t>
            </a:r>
          </a:p>
        </p:txBody>
      </p:sp>
      <p:grpSp>
        <p:nvGrpSpPr>
          <p:cNvPr id="5" name="Google Shape;501;p59">
            <a:extLst>
              <a:ext uri="{FF2B5EF4-FFF2-40B4-BE49-F238E27FC236}">
                <a16:creationId xmlns:a16="http://schemas.microsoft.com/office/drawing/2014/main" id="{B38447D9-2322-78D9-4469-0AC4CEBA0E4A}"/>
              </a:ext>
            </a:extLst>
          </p:cNvPr>
          <p:cNvGrpSpPr>
            <a:grpSpLocks noChangeAspect="1"/>
          </p:cNvGrpSpPr>
          <p:nvPr/>
        </p:nvGrpSpPr>
        <p:grpSpPr>
          <a:xfrm>
            <a:off x="286452" y="1645298"/>
            <a:ext cx="4080023" cy="2173262"/>
            <a:chOff x="233350" y="949250"/>
            <a:chExt cx="7137300" cy="3802300"/>
          </a:xfrm>
        </p:grpSpPr>
        <p:sp>
          <p:nvSpPr>
            <p:cNvPr id="6" name="Google Shape;502;p59">
              <a:extLst>
                <a:ext uri="{FF2B5EF4-FFF2-40B4-BE49-F238E27FC236}">
                  <a16:creationId xmlns:a16="http://schemas.microsoft.com/office/drawing/2014/main" id="{61BE7EE0-A858-9DD0-F0CB-9925F9731761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7" name="Google Shape;503;p59">
              <a:extLst>
                <a:ext uri="{FF2B5EF4-FFF2-40B4-BE49-F238E27FC236}">
                  <a16:creationId xmlns:a16="http://schemas.microsoft.com/office/drawing/2014/main" id="{A757D96F-4607-2387-A67D-FC4834D351D7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8" name="Google Shape;504;p59">
              <a:extLst>
                <a:ext uri="{FF2B5EF4-FFF2-40B4-BE49-F238E27FC236}">
                  <a16:creationId xmlns:a16="http://schemas.microsoft.com/office/drawing/2014/main" id="{6D9B3025-7363-D265-1CA7-D3CD4CF960D0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9" name="Google Shape;505;p59">
              <a:extLst>
                <a:ext uri="{FF2B5EF4-FFF2-40B4-BE49-F238E27FC236}">
                  <a16:creationId xmlns:a16="http://schemas.microsoft.com/office/drawing/2014/main" id="{854722B5-F68E-EBFE-121E-AAAD7C341C18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0" name="Google Shape;506;p59">
              <a:extLst>
                <a:ext uri="{FF2B5EF4-FFF2-40B4-BE49-F238E27FC236}">
                  <a16:creationId xmlns:a16="http://schemas.microsoft.com/office/drawing/2014/main" id="{E57DDFD9-4B9B-576B-4C12-5E81F9A5116A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1" name="Google Shape;507;p59">
              <a:extLst>
                <a:ext uri="{FF2B5EF4-FFF2-40B4-BE49-F238E27FC236}">
                  <a16:creationId xmlns:a16="http://schemas.microsoft.com/office/drawing/2014/main" id="{19B7C0B2-04D7-DA89-DF37-9EFE466532C3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2" name="Google Shape;508;p59">
              <a:extLst>
                <a:ext uri="{FF2B5EF4-FFF2-40B4-BE49-F238E27FC236}">
                  <a16:creationId xmlns:a16="http://schemas.microsoft.com/office/drawing/2014/main" id="{50664D88-CE26-1F5D-5E03-1A0B77274CC5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3" name="Google Shape;509;p59">
              <a:extLst>
                <a:ext uri="{FF2B5EF4-FFF2-40B4-BE49-F238E27FC236}">
                  <a16:creationId xmlns:a16="http://schemas.microsoft.com/office/drawing/2014/main" id="{E9D3511A-ADE8-7D30-5A19-776AEDBD09A2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4" name="Google Shape;510;p59">
              <a:extLst>
                <a:ext uri="{FF2B5EF4-FFF2-40B4-BE49-F238E27FC236}">
                  <a16:creationId xmlns:a16="http://schemas.microsoft.com/office/drawing/2014/main" id="{916C9145-CAB1-7300-E414-E3B365F9D741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5" name="Google Shape;511;p59">
              <a:extLst>
                <a:ext uri="{FF2B5EF4-FFF2-40B4-BE49-F238E27FC236}">
                  <a16:creationId xmlns:a16="http://schemas.microsoft.com/office/drawing/2014/main" id="{386AF4D9-2239-E9E0-B8AF-2A203241B88C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6" name="Google Shape;512;p59">
              <a:extLst>
                <a:ext uri="{FF2B5EF4-FFF2-40B4-BE49-F238E27FC236}">
                  <a16:creationId xmlns:a16="http://schemas.microsoft.com/office/drawing/2014/main" id="{200A0B00-AA29-3EDF-0EEC-3EC3933393AF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7" name="Google Shape;513;p59">
              <a:extLst>
                <a:ext uri="{FF2B5EF4-FFF2-40B4-BE49-F238E27FC236}">
                  <a16:creationId xmlns:a16="http://schemas.microsoft.com/office/drawing/2014/main" id="{86891598-1E63-CD3A-15E3-FDB0D36FEB82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8" name="Google Shape;514;p59">
              <a:extLst>
                <a:ext uri="{FF2B5EF4-FFF2-40B4-BE49-F238E27FC236}">
                  <a16:creationId xmlns:a16="http://schemas.microsoft.com/office/drawing/2014/main" id="{01D71A7A-1240-5F92-227D-D8AA90A933F5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9" name="Google Shape;515;p59">
              <a:extLst>
                <a:ext uri="{FF2B5EF4-FFF2-40B4-BE49-F238E27FC236}">
                  <a16:creationId xmlns:a16="http://schemas.microsoft.com/office/drawing/2014/main" id="{DF75F68D-37DD-C073-2CC9-81C4EF9B05BE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0" name="Google Shape;516;p59">
              <a:extLst>
                <a:ext uri="{FF2B5EF4-FFF2-40B4-BE49-F238E27FC236}">
                  <a16:creationId xmlns:a16="http://schemas.microsoft.com/office/drawing/2014/main" id="{D633FEAD-30B9-8CEC-50E0-467C5481B7A6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1" name="Google Shape;517;p59">
              <a:extLst>
                <a:ext uri="{FF2B5EF4-FFF2-40B4-BE49-F238E27FC236}">
                  <a16:creationId xmlns:a16="http://schemas.microsoft.com/office/drawing/2014/main" id="{FEFBAB7F-9DDA-9EB2-0132-41146B45297A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2" name="Google Shape;518;p59">
              <a:extLst>
                <a:ext uri="{FF2B5EF4-FFF2-40B4-BE49-F238E27FC236}">
                  <a16:creationId xmlns:a16="http://schemas.microsoft.com/office/drawing/2014/main" id="{BF74E7F1-47E1-B50E-7D93-A80933CBDDC9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3" name="Google Shape;519;p59">
              <a:extLst>
                <a:ext uri="{FF2B5EF4-FFF2-40B4-BE49-F238E27FC236}">
                  <a16:creationId xmlns:a16="http://schemas.microsoft.com/office/drawing/2014/main" id="{AF0C76B0-ACB8-5F6D-BD47-C621015CABA0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4" name="Google Shape;520;p59">
              <a:extLst>
                <a:ext uri="{FF2B5EF4-FFF2-40B4-BE49-F238E27FC236}">
                  <a16:creationId xmlns:a16="http://schemas.microsoft.com/office/drawing/2014/main" id="{8023CB11-FB09-9061-4787-ABF2FD9B8476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5" name="Google Shape;521;p59">
              <a:extLst>
                <a:ext uri="{FF2B5EF4-FFF2-40B4-BE49-F238E27FC236}">
                  <a16:creationId xmlns:a16="http://schemas.microsoft.com/office/drawing/2014/main" id="{F48DD607-680E-89A6-8FA0-E282CD68ED85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6" name="Google Shape;522;p59">
              <a:extLst>
                <a:ext uri="{FF2B5EF4-FFF2-40B4-BE49-F238E27FC236}">
                  <a16:creationId xmlns:a16="http://schemas.microsoft.com/office/drawing/2014/main" id="{31184966-9D8A-24AA-5845-0EC2FFC880E0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7" name="Google Shape;523;p59">
              <a:extLst>
                <a:ext uri="{FF2B5EF4-FFF2-40B4-BE49-F238E27FC236}">
                  <a16:creationId xmlns:a16="http://schemas.microsoft.com/office/drawing/2014/main" id="{076779BC-63A6-8F6B-1F94-03C0C6FA662E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8" name="Google Shape;524;p59">
              <a:extLst>
                <a:ext uri="{FF2B5EF4-FFF2-40B4-BE49-F238E27FC236}">
                  <a16:creationId xmlns:a16="http://schemas.microsoft.com/office/drawing/2014/main" id="{362AADEF-0820-332F-9D21-B32F371CC7F4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9" name="Google Shape;525;p59">
              <a:extLst>
                <a:ext uri="{FF2B5EF4-FFF2-40B4-BE49-F238E27FC236}">
                  <a16:creationId xmlns:a16="http://schemas.microsoft.com/office/drawing/2014/main" id="{4552AB93-56DC-C986-9E10-A18B5C981565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0" name="Google Shape;526;p59">
              <a:extLst>
                <a:ext uri="{FF2B5EF4-FFF2-40B4-BE49-F238E27FC236}">
                  <a16:creationId xmlns:a16="http://schemas.microsoft.com/office/drawing/2014/main" id="{ED43335F-163C-6D3B-7733-24700A7F1EC2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1" name="Google Shape;527;p59">
              <a:extLst>
                <a:ext uri="{FF2B5EF4-FFF2-40B4-BE49-F238E27FC236}">
                  <a16:creationId xmlns:a16="http://schemas.microsoft.com/office/drawing/2014/main" id="{942D6B94-5499-CE23-F8D4-3E47A0C9758B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2" name="Google Shape;528;p59">
              <a:extLst>
                <a:ext uri="{FF2B5EF4-FFF2-40B4-BE49-F238E27FC236}">
                  <a16:creationId xmlns:a16="http://schemas.microsoft.com/office/drawing/2014/main" id="{D8B8017C-D79E-4B69-1694-A94CCAEC298C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3" name="Google Shape;529;p59">
              <a:extLst>
                <a:ext uri="{FF2B5EF4-FFF2-40B4-BE49-F238E27FC236}">
                  <a16:creationId xmlns:a16="http://schemas.microsoft.com/office/drawing/2014/main" id="{358A41E8-A324-0F0A-4A69-4FD1FDE15C49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4" name="Google Shape;530;p59">
              <a:extLst>
                <a:ext uri="{FF2B5EF4-FFF2-40B4-BE49-F238E27FC236}">
                  <a16:creationId xmlns:a16="http://schemas.microsoft.com/office/drawing/2014/main" id="{F8717E99-86CF-9824-E14D-2F38F0F173C2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5" name="Google Shape;531;p59">
              <a:extLst>
                <a:ext uri="{FF2B5EF4-FFF2-40B4-BE49-F238E27FC236}">
                  <a16:creationId xmlns:a16="http://schemas.microsoft.com/office/drawing/2014/main" id="{78AC63C1-8DD5-E24B-9263-0949925C46A7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6" name="Google Shape;532;p59">
              <a:extLst>
                <a:ext uri="{FF2B5EF4-FFF2-40B4-BE49-F238E27FC236}">
                  <a16:creationId xmlns:a16="http://schemas.microsoft.com/office/drawing/2014/main" id="{3D676115-7EC5-2DA2-6186-EBA79C67B098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7" name="Google Shape;533;p59">
              <a:extLst>
                <a:ext uri="{FF2B5EF4-FFF2-40B4-BE49-F238E27FC236}">
                  <a16:creationId xmlns:a16="http://schemas.microsoft.com/office/drawing/2014/main" id="{FC394389-3D94-DDDC-04C7-BA0F2435047E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8" name="Google Shape;534;p59">
              <a:extLst>
                <a:ext uri="{FF2B5EF4-FFF2-40B4-BE49-F238E27FC236}">
                  <a16:creationId xmlns:a16="http://schemas.microsoft.com/office/drawing/2014/main" id="{F9FC1612-5FB2-91AA-5974-451A52F493AE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9" name="Google Shape;535;p59">
              <a:extLst>
                <a:ext uri="{FF2B5EF4-FFF2-40B4-BE49-F238E27FC236}">
                  <a16:creationId xmlns:a16="http://schemas.microsoft.com/office/drawing/2014/main" id="{CC78AA61-EC8B-5ECD-E757-F1B308DD0A07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0" name="Google Shape;536;p59">
              <a:extLst>
                <a:ext uri="{FF2B5EF4-FFF2-40B4-BE49-F238E27FC236}">
                  <a16:creationId xmlns:a16="http://schemas.microsoft.com/office/drawing/2014/main" id="{446A8A26-B5E5-40BE-68EE-F48DA799069F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1" name="Google Shape;537;p59">
              <a:extLst>
                <a:ext uri="{FF2B5EF4-FFF2-40B4-BE49-F238E27FC236}">
                  <a16:creationId xmlns:a16="http://schemas.microsoft.com/office/drawing/2014/main" id="{619CFF26-FD75-A9DA-3726-E7DA0A91F872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2" name="Google Shape;538;p59">
              <a:extLst>
                <a:ext uri="{FF2B5EF4-FFF2-40B4-BE49-F238E27FC236}">
                  <a16:creationId xmlns:a16="http://schemas.microsoft.com/office/drawing/2014/main" id="{D40621B7-97FE-C6E2-4665-C8358428A70E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3" name="Google Shape;539;p59">
              <a:extLst>
                <a:ext uri="{FF2B5EF4-FFF2-40B4-BE49-F238E27FC236}">
                  <a16:creationId xmlns:a16="http://schemas.microsoft.com/office/drawing/2014/main" id="{FB47B824-A0CE-C260-3E58-245C1A75A9F3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4" name="Google Shape;540;p59">
              <a:extLst>
                <a:ext uri="{FF2B5EF4-FFF2-40B4-BE49-F238E27FC236}">
                  <a16:creationId xmlns:a16="http://schemas.microsoft.com/office/drawing/2014/main" id="{BD6E9480-CB43-9D9B-5BCB-2740BF593DEF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5" name="Google Shape;541;p59">
              <a:extLst>
                <a:ext uri="{FF2B5EF4-FFF2-40B4-BE49-F238E27FC236}">
                  <a16:creationId xmlns:a16="http://schemas.microsoft.com/office/drawing/2014/main" id="{37688A6F-5B5F-BB22-BCBE-028DA68FC2B8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6" name="Google Shape;542;p59">
              <a:extLst>
                <a:ext uri="{FF2B5EF4-FFF2-40B4-BE49-F238E27FC236}">
                  <a16:creationId xmlns:a16="http://schemas.microsoft.com/office/drawing/2014/main" id="{1CE9F09C-65E4-1724-1A1E-D9A001AC55D3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7" name="Google Shape;543;p59">
              <a:extLst>
                <a:ext uri="{FF2B5EF4-FFF2-40B4-BE49-F238E27FC236}">
                  <a16:creationId xmlns:a16="http://schemas.microsoft.com/office/drawing/2014/main" id="{F115BE4D-EA7A-7665-9E0F-69589D66161C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8" name="Google Shape;544;p59">
              <a:extLst>
                <a:ext uri="{FF2B5EF4-FFF2-40B4-BE49-F238E27FC236}">
                  <a16:creationId xmlns:a16="http://schemas.microsoft.com/office/drawing/2014/main" id="{8946E93B-847C-51DC-ECDE-390E59493B57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9" name="Google Shape;545;p59">
              <a:extLst>
                <a:ext uri="{FF2B5EF4-FFF2-40B4-BE49-F238E27FC236}">
                  <a16:creationId xmlns:a16="http://schemas.microsoft.com/office/drawing/2014/main" id="{EFBD223F-C60F-0ABA-0BB2-16254506CE7E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" name="Google Shape;546;p59">
              <a:extLst>
                <a:ext uri="{FF2B5EF4-FFF2-40B4-BE49-F238E27FC236}">
                  <a16:creationId xmlns:a16="http://schemas.microsoft.com/office/drawing/2014/main" id="{D9995D68-9AE2-607B-0422-23EB5FEDD2D9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" name="Google Shape;547;p59">
              <a:extLst>
                <a:ext uri="{FF2B5EF4-FFF2-40B4-BE49-F238E27FC236}">
                  <a16:creationId xmlns:a16="http://schemas.microsoft.com/office/drawing/2014/main" id="{D350849B-DC2D-BEE2-832E-4A28AC291680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" name="Google Shape;548;p59">
              <a:extLst>
                <a:ext uri="{FF2B5EF4-FFF2-40B4-BE49-F238E27FC236}">
                  <a16:creationId xmlns:a16="http://schemas.microsoft.com/office/drawing/2014/main" id="{F039A246-ECDF-45D0-95B1-6B253A636F21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" name="Google Shape;549;p59">
              <a:extLst>
                <a:ext uri="{FF2B5EF4-FFF2-40B4-BE49-F238E27FC236}">
                  <a16:creationId xmlns:a16="http://schemas.microsoft.com/office/drawing/2014/main" id="{CE29C4F8-AA91-23A8-9917-613FB1BA3963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" name="Google Shape;550;p59">
              <a:extLst>
                <a:ext uri="{FF2B5EF4-FFF2-40B4-BE49-F238E27FC236}">
                  <a16:creationId xmlns:a16="http://schemas.microsoft.com/office/drawing/2014/main" id="{BDC43453-5D87-C1D4-05D9-543D5C114A03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5" name="Google Shape;551;p59">
              <a:extLst>
                <a:ext uri="{FF2B5EF4-FFF2-40B4-BE49-F238E27FC236}">
                  <a16:creationId xmlns:a16="http://schemas.microsoft.com/office/drawing/2014/main" id="{22BF2C86-81EE-97D3-88C0-13BFCDDB685C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6" name="Google Shape;552;p59">
              <a:extLst>
                <a:ext uri="{FF2B5EF4-FFF2-40B4-BE49-F238E27FC236}">
                  <a16:creationId xmlns:a16="http://schemas.microsoft.com/office/drawing/2014/main" id="{8B29B158-E8BA-C5D0-2652-5A8A2663BD14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B64B031E-4511-C38E-EA40-9C2C4DA3E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 bwMode="auto">
          <a:xfrm>
            <a:off x="395304" y="1192500"/>
            <a:ext cx="4093005" cy="26885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46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>
          <a:extLst>
            <a:ext uri="{FF2B5EF4-FFF2-40B4-BE49-F238E27FC236}">
              <a16:creationId xmlns:a16="http://schemas.microsoft.com/office/drawing/2014/main" id="{98129732-3A63-1B1A-0468-30DF796DF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01;p59">
            <a:extLst>
              <a:ext uri="{FF2B5EF4-FFF2-40B4-BE49-F238E27FC236}">
                <a16:creationId xmlns:a16="http://schemas.microsoft.com/office/drawing/2014/main" id="{C0ED47CF-5850-94CB-2FC9-F5F40A8D0AE9}"/>
              </a:ext>
            </a:extLst>
          </p:cNvPr>
          <p:cNvGrpSpPr>
            <a:grpSpLocks noChangeAspect="1"/>
          </p:cNvGrpSpPr>
          <p:nvPr/>
        </p:nvGrpSpPr>
        <p:grpSpPr>
          <a:xfrm>
            <a:off x="286452" y="1645298"/>
            <a:ext cx="4080023" cy="2173262"/>
            <a:chOff x="233350" y="949250"/>
            <a:chExt cx="7137300" cy="3802300"/>
          </a:xfrm>
        </p:grpSpPr>
        <p:sp>
          <p:nvSpPr>
            <p:cNvPr id="3" name="Google Shape;502;p59">
              <a:extLst>
                <a:ext uri="{FF2B5EF4-FFF2-40B4-BE49-F238E27FC236}">
                  <a16:creationId xmlns:a16="http://schemas.microsoft.com/office/drawing/2014/main" id="{0127436A-BDC2-C5A0-FBD2-5FAD9347A2DA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" name="Google Shape;503;p59">
              <a:extLst>
                <a:ext uri="{FF2B5EF4-FFF2-40B4-BE49-F238E27FC236}">
                  <a16:creationId xmlns:a16="http://schemas.microsoft.com/office/drawing/2014/main" id="{CEAE9F8B-D8FD-ED7F-7E58-8A12F041D05F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6" name="Google Shape;504;p59">
              <a:extLst>
                <a:ext uri="{FF2B5EF4-FFF2-40B4-BE49-F238E27FC236}">
                  <a16:creationId xmlns:a16="http://schemas.microsoft.com/office/drawing/2014/main" id="{B3898FA1-5F83-5A56-453B-DEE0AFC33AD0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7" name="Google Shape;505;p59">
              <a:extLst>
                <a:ext uri="{FF2B5EF4-FFF2-40B4-BE49-F238E27FC236}">
                  <a16:creationId xmlns:a16="http://schemas.microsoft.com/office/drawing/2014/main" id="{FF9FD948-3447-AD79-C3AA-E70DBABB3629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8" name="Google Shape;506;p59">
              <a:extLst>
                <a:ext uri="{FF2B5EF4-FFF2-40B4-BE49-F238E27FC236}">
                  <a16:creationId xmlns:a16="http://schemas.microsoft.com/office/drawing/2014/main" id="{E1AD57DE-6CEC-2AF7-F948-4B5E12FF1269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9" name="Google Shape;507;p59">
              <a:extLst>
                <a:ext uri="{FF2B5EF4-FFF2-40B4-BE49-F238E27FC236}">
                  <a16:creationId xmlns:a16="http://schemas.microsoft.com/office/drawing/2014/main" id="{EE4E0CBA-1CC3-3916-7F38-752BC4D01AD9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0" name="Google Shape;508;p59">
              <a:extLst>
                <a:ext uri="{FF2B5EF4-FFF2-40B4-BE49-F238E27FC236}">
                  <a16:creationId xmlns:a16="http://schemas.microsoft.com/office/drawing/2014/main" id="{47052BC4-9B29-B662-38C8-9927A75322B2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1" name="Google Shape;509;p59">
              <a:extLst>
                <a:ext uri="{FF2B5EF4-FFF2-40B4-BE49-F238E27FC236}">
                  <a16:creationId xmlns:a16="http://schemas.microsoft.com/office/drawing/2014/main" id="{C62C8F02-421C-6C67-7F06-95835FC93974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2" name="Google Shape;510;p59">
              <a:extLst>
                <a:ext uri="{FF2B5EF4-FFF2-40B4-BE49-F238E27FC236}">
                  <a16:creationId xmlns:a16="http://schemas.microsoft.com/office/drawing/2014/main" id="{90EBEC9A-A3CA-69EE-122C-9718BFC772F0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3" name="Google Shape;511;p59">
              <a:extLst>
                <a:ext uri="{FF2B5EF4-FFF2-40B4-BE49-F238E27FC236}">
                  <a16:creationId xmlns:a16="http://schemas.microsoft.com/office/drawing/2014/main" id="{53720B75-998A-003F-EEF8-63719ECDFA21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4" name="Google Shape;512;p59">
              <a:extLst>
                <a:ext uri="{FF2B5EF4-FFF2-40B4-BE49-F238E27FC236}">
                  <a16:creationId xmlns:a16="http://schemas.microsoft.com/office/drawing/2014/main" id="{477BD789-CE46-EE0F-38BC-D9A2FB5E9162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5" name="Google Shape;513;p59">
              <a:extLst>
                <a:ext uri="{FF2B5EF4-FFF2-40B4-BE49-F238E27FC236}">
                  <a16:creationId xmlns:a16="http://schemas.microsoft.com/office/drawing/2014/main" id="{B1F90672-460F-6981-8D74-9AAB5FF1C70A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6" name="Google Shape;514;p59">
              <a:extLst>
                <a:ext uri="{FF2B5EF4-FFF2-40B4-BE49-F238E27FC236}">
                  <a16:creationId xmlns:a16="http://schemas.microsoft.com/office/drawing/2014/main" id="{F85C225D-E7D2-B516-4BA1-A2D7140258A7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7" name="Google Shape;515;p59">
              <a:extLst>
                <a:ext uri="{FF2B5EF4-FFF2-40B4-BE49-F238E27FC236}">
                  <a16:creationId xmlns:a16="http://schemas.microsoft.com/office/drawing/2014/main" id="{0A6577F8-910D-8841-B783-30D0EE5F6236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9" name="Google Shape;516;p59">
              <a:extLst>
                <a:ext uri="{FF2B5EF4-FFF2-40B4-BE49-F238E27FC236}">
                  <a16:creationId xmlns:a16="http://schemas.microsoft.com/office/drawing/2014/main" id="{4B31A5B3-36D0-D69B-39C5-A09A4B35C51B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0" name="Google Shape;517;p59">
              <a:extLst>
                <a:ext uri="{FF2B5EF4-FFF2-40B4-BE49-F238E27FC236}">
                  <a16:creationId xmlns:a16="http://schemas.microsoft.com/office/drawing/2014/main" id="{10D0E47A-5C12-979A-D5DD-827096DDE084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1" name="Google Shape;518;p59">
              <a:extLst>
                <a:ext uri="{FF2B5EF4-FFF2-40B4-BE49-F238E27FC236}">
                  <a16:creationId xmlns:a16="http://schemas.microsoft.com/office/drawing/2014/main" id="{1A4498E1-86C5-97BA-CF2C-CE60DDF1AF30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2" name="Google Shape;519;p59">
              <a:extLst>
                <a:ext uri="{FF2B5EF4-FFF2-40B4-BE49-F238E27FC236}">
                  <a16:creationId xmlns:a16="http://schemas.microsoft.com/office/drawing/2014/main" id="{BB7D740F-0E06-BEE4-DB70-6CAD6128C11A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3" name="Google Shape;520;p59">
              <a:extLst>
                <a:ext uri="{FF2B5EF4-FFF2-40B4-BE49-F238E27FC236}">
                  <a16:creationId xmlns:a16="http://schemas.microsoft.com/office/drawing/2014/main" id="{3499F461-9206-5358-514B-787D2F5A7420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4" name="Google Shape;521;p59">
              <a:extLst>
                <a:ext uri="{FF2B5EF4-FFF2-40B4-BE49-F238E27FC236}">
                  <a16:creationId xmlns:a16="http://schemas.microsoft.com/office/drawing/2014/main" id="{4CCBBCDE-9307-6F7B-3452-53DA0E3DF07A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5" name="Google Shape;522;p59">
              <a:extLst>
                <a:ext uri="{FF2B5EF4-FFF2-40B4-BE49-F238E27FC236}">
                  <a16:creationId xmlns:a16="http://schemas.microsoft.com/office/drawing/2014/main" id="{A28EFA10-51A8-5456-40F0-734216AF9812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6" name="Google Shape;523;p59">
              <a:extLst>
                <a:ext uri="{FF2B5EF4-FFF2-40B4-BE49-F238E27FC236}">
                  <a16:creationId xmlns:a16="http://schemas.microsoft.com/office/drawing/2014/main" id="{78E1F637-1A5B-4783-5A56-7DBDB969394A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7" name="Google Shape;524;p59">
              <a:extLst>
                <a:ext uri="{FF2B5EF4-FFF2-40B4-BE49-F238E27FC236}">
                  <a16:creationId xmlns:a16="http://schemas.microsoft.com/office/drawing/2014/main" id="{4E978913-59A4-9FE6-9F98-1C0B5523B246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8" name="Google Shape;525;p59">
              <a:extLst>
                <a:ext uri="{FF2B5EF4-FFF2-40B4-BE49-F238E27FC236}">
                  <a16:creationId xmlns:a16="http://schemas.microsoft.com/office/drawing/2014/main" id="{67437436-2BF4-53C7-BFBF-41DA707118B6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9" name="Google Shape;526;p59">
              <a:extLst>
                <a:ext uri="{FF2B5EF4-FFF2-40B4-BE49-F238E27FC236}">
                  <a16:creationId xmlns:a16="http://schemas.microsoft.com/office/drawing/2014/main" id="{15F7ABE7-636C-3ED9-8648-3D61202E400D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0" name="Google Shape;527;p59">
              <a:extLst>
                <a:ext uri="{FF2B5EF4-FFF2-40B4-BE49-F238E27FC236}">
                  <a16:creationId xmlns:a16="http://schemas.microsoft.com/office/drawing/2014/main" id="{F0B7784A-899A-95C0-F81F-B7DBC28A28A4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1" name="Google Shape;528;p59">
              <a:extLst>
                <a:ext uri="{FF2B5EF4-FFF2-40B4-BE49-F238E27FC236}">
                  <a16:creationId xmlns:a16="http://schemas.microsoft.com/office/drawing/2014/main" id="{F66F5D6C-71C1-EDCF-1BE1-C80D82A3704D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2" name="Google Shape;529;p59">
              <a:extLst>
                <a:ext uri="{FF2B5EF4-FFF2-40B4-BE49-F238E27FC236}">
                  <a16:creationId xmlns:a16="http://schemas.microsoft.com/office/drawing/2014/main" id="{610C3759-1A17-CED4-5366-BC6F21AEF408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3" name="Google Shape;530;p59">
              <a:extLst>
                <a:ext uri="{FF2B5EF4-FFF2-40B4-BE49-F238E27FC236}">
                  <a16:creationId xmlns:a16="http://schemas.microsoft.com/office/drawing/2014/main" id="{06228CE8-DAF1-4B49-19F2-4301C6412099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4" name="Google Shape;531;p59">
              <a:extLst>
                <a:ext uri="{FF2B5EF4-FFF2-40B4-BE49-F238E27FC236}">
                  <a16:creationId xmlns:a16="http://schemas.microsoft.com/office/drawing/2014/main" id="{525B9765-D9A1-5025-BCFE-2F89A1F32A9F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5" name="Google Shape;532;p59">
              <a:extLst>
                <a:ext uri="{FF2B5EF4-FFF2-40B4-BE49-F238E27FC236}">
                  <a16:creationId xmlns:a16="http://schemas.microsoft.com/office/drawing/2014/main" id="{F86C3A1D-64DE-3246-E736-DD920F57067B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6" name="Google Shape;533;p59">
              <a:extLst>
                <a:ext uri="{FF2B5EF4-FFF2-40B4-BE49-F238E27FC236}">
                  <a16:creationId xmlns:a16="http://schemas.microsoft.com/office/drawing/2014/main" id="{FD11D3DB-218B-7898-0A82-6A49BDB77F59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7" name="Google Shape;534;p59">
              <a:extLst>
                <a:ext uri="{FF2B5EF4-FFF2-40B4-BE49-F238E27FC236}">
                  <a16:creationId xmlns:a16="http://schemas.microsoft.com/office/drawing/2014/main" id="{988E121B-6B23-1B99-B4FD-B362556D72AA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8" name="Google Shape;535;p59">
              <a:extLst>
                <a:ext uri="{FF2B5EF4-FFF2-40B4-BE49-F238E27FC236}">
                  <a16:creationId xmlns:a16="http://schemas.microsoft.com/office/drawing/2014/main" id="{EB986A25-6668-9EC5-E6D1-6AA77A8542BA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9" name="Google Shape;536;p59">
              <a:extLst>
                <a:ext uri="{FF2B5EF4-FFF2-40B4-BE49-F238E27FC236}">
                  <a16:creationId xmlns:a16="http://schemas.microsoft.com/office/drawing/2014/main" id="{FAB43BBD-A66D-9C6A-8A29-F8C53EA3C33C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0" name="Google Shape;537;p59">
              <a:extLst>
                <a:ext uri="{FF2B5EF4-FFF2-40B4-BE49-F238E27FC236}">
                  <a16:creationId xmlns:a16="http://schemas.microsoft.com/office/drawing/2014/main" id="{3FB119E0-7BCB-1828-FD6F-F011FCED4E6E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1" name="Google Shape;538;p59">
              <a:extLst>
                <a:ext uri="{FF2B5EF4-FFF2-40B4-BE49-F238E27FC236}">
                  <a16:creationId xmlns:a16="http://schemas.microsoft.com/office/drawing/2014/main" id="{8F6CA8F4-1334-866D-DD32-41A145F260C2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2" name="Google Shape;539;p59">
              <a:extLst>
                <a:ext uri="{FF2B5EF4-FFF2-40B4-BE49-F238E27FC236}">
                  <a16:creationId xmlns:a16="http://schemas.microsoft.com/office/drawing/2014/main" id="{CFB2C7CF-844D-2FAE-DD12-544ACABD4C73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3" name="Google Shape;540;p59">
              <a:extLst>
                <a:ext uri="{FF2B5EF4-FFF2-40B4-BE49-F238E27FC236}">
                  <a16:creationId xmlns:a16="http://schemas.microsoft.com/office/drawing/2014/main" id="{499EBEC8-FE47-DFB0-9B40-4546F84E7832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4" name="Google Shape;541;p59">
              <a:extLst>
                <a:ext uri="{FF2B5EF4-FFF2-40B4-BE49-F238E27FC236}">
                  <a16:creationId xmlns:a16="http://schemas.microsoft.com/office/drawing/2014/main" id="{DBFA02E8-D143-57E3-FF21-CB56B4B41AF6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5" name="Google Shape;542;p59">
              <a:extLst>
                <a:ext uri="{FF2B5EF4-FFF2-40B4-BE49-F238E27FC236}">
                  <a16:creationId xmlns:a16="http://schemas.microsoft.com/office/drawing/2014/main" id="{F3D3053C-65A4-C0AC-574C-7F34ECCD3A1C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6" name="Google Shape;543;p59">
              <a:extLst>
                <a:ext uri="{FF2B5EF4-FFF2-40B4-BE49-F238E27FC236}">
                  <a16:creationId xmlns:a16="http://schemas.microsoft.com/office/drawing/2014/main" id="{A8D198AF-EA43-3EF4-EFF2-F7C5F257FD21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7" name="Google Shape;544;p59">
              <a:extLst>
                <a:ext uri="{FF2B5EF4-FFF2-40B4-BE49-F238E27FC236}">
                  <a16:creationId xmlns:a16="http://schemas.microsoft.com/office/drawing/2014/main" id="{E4F0EE67-74CD-CEEE-E6B3-F622AFCED6EF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8" name="Google Shape;545;p59">
              <a:extLst>
                <a:ext uri="{FF2B5EF4-FFF2-40B4-BE49-F238E27FC236}">
                  <a16:creationId xmlns:a16="http://schemas.microsoft.com/office/drawing/2014/main" id="{91B16B4B-86D5-F094-305B-2A105CFC7335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9" name="Google Shape;546;p59">
              <a:extLst>
                <a:ext uri="{FF2B5EF4-FFF2-40B4-BE49-F238E27FC236}">
                  <a16:creationId xmlns:a16="http://schemas.microsoft.com/office/drawing/2014/main" id="{90F238FF-F00A-49FF-FED2-C4BC36692AA3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" name="Google Shape;547;p59">
              <a:extLst>
                <a:ext uri="{FF2B5EF4-FFF2-40B4-BE49-F238E27FC236}">
                  <a16:creationId xmlns:a16="http://schemas.microsoft.com/office/drawing/2014/main" id="{0231AC45-6EC9-E66B-6472-98BCF9268EE6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" name="Google Shape;548;p59">
              <a:extLst>
                <a:ext uri="{FF2B5EF4-FFF2-40B4-BE49-F238E27FC236}">
                  <a16:creationId xmlns:a16="http://schemas.microsoft.com/office/drawing/2014/main" id="{82603780-C8AE-DE06-A337-AD533C1FBF51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" name="Google Shape;549;p59">
              <a:extLst>
                <a:ext uri="{FF2B5EF4-FFF2-40B4-BE49-F238E27FC236}">
                  <a16:creationId xmlns:a16="http://schemas.microsoft.com/office/drawing/2014/main" id="{EE1AC9C0-11C8-22F7-CF99-941A613639DD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" name="Google Shape;550;p59">
              <a:extLst>
                <a:ext uri="{FF2B5EF4-FFF2-40B4-BE49-F238E27FC236}">
                  <a16:creationId xmlns:a16="http://schemas.microsoft.com/office/drawing/2014/main" id="{152AC10F-501E-43F9-8FE0-6A32C75A3A7B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" name="Google Shape;551;p59">
              <a:extLst>
                <a:ext uri="{FF2B5EF4-FFF2-40B4-BE49-F238E27FC236}">
                  <a16:creationId xmlns:a16="http://schemas.microsoft.com/office/drawing/2014/main" id="{CBE99D6B-F2F5-020B-AC9B-3400DE87D3C5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5" name="Google Shape;552;p59">
              <a:extLst>
                <a:ext uri="{FF2B5EF4-FFF2-40B4-BE49-F238E27FC236}">
                  <a16:creationId xmlns:a16="http://schemas.microsoft.com/office/drawing/2014/main" id="{07D4AC86-5A40-42AB-C6B7-0E9E66830E86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</p:grpSp>
      <p:sp>
        <p:nvSpPr>
          <p:cNvPr id="500" name="Google Shape;500;p59">
            <a:extLst>
              <a:ext uri="{FF2B5EF4-FFF2-40B4-BE49-F238E27FC236}">
                <a16:creationId xmlns:a16="http://schemas.microsoft.com/office/drawing/2014/main" id="{5E521EBE-BF13-1CA0-136E-74B95109C8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685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400" dirty="0"/>
              <a:t>28 abril 2025 12:33 PM: Fundido a negro</a:t>
            </a:r>
            <a:endParaRPr sz="2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C8B58F2-FCA1-7824-8D41-7A826F073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558409" y="1297362"/>
            <a:ext cx="3718303" cy="2478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A24D6DD-0518-5C14-D63C-B00EBDD51B25}"/>
              </a:ext>
            </a:extLst>
          </p:cNvPr>
          <p:cNvSpPr txBox="1"/>
          <p:nvPr/>
        </p:nvSpPr>
        <p:spPr>
          <a:xfrm>
            <a:off x="1874951" y="1017794"/>
            <a:ext cx="4983049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Datos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España y Portugal casi sin suministro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Pérdida súbita de la generación eléctrica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Reacción en cadena en segundos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Impacto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Vagones de trenes y metro parados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Semáforos apagados, caos de tráfico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Aeropuertos, telefonía, pago electrónico…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Lecciones aprendidas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La continuidad del servicio no es solo IT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La resiliencia nacional es tecnológica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Hay que vivir sin SOC, SIEM, Zero Trust…</a:t>
            </a: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002060"/>
                </a:solidFill>
                <a:latin typeface="Anton" pitchFamily="2" charset="0"/>
              </a:rPr>
              <a:t>La infraestructura crítica real empieza por la energía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DBAEB6B-5E74-78A4-3C03-E4B9E15AF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87" y="1328726"/>
            <a:ext cx="2374272" cy="2693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6434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>
          <a:extLst>
            <a:ext uri="{FF2B5EF4-FFF2-40B4-BE49-F238E27FC236}">
              <a16:creationId xmlns:a16="http://schemas.microsoft.com/office/drawing/2014/main" id="{CEF68E18-9DE3-072C-8647-0A0439941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501;p59">
            <a:extLst>
              <a:ext uri="{FF2B5EF4-FFF2-40B4-BE49-F238E27FC236}">
                <a16:creationId xmlns:a16="http://schemas.microsoft.com/office/drawing/2014/main" id="{B680D15F-2184-1617-3CBB-3A6F0D79CBE2}"/>
              </a:ext>
            </a:extLst>
          </p:cNvPr>
          <p:cNvGrpSpPr>
            <a:grpSpLocks noChangeAspect="1"/>
          </p:cNvGrpSpPr>
          <p:nvPr/>
        </p:nvGrpSpPr>
        <p:grpSpPr>
          <a:xfrm>
            <a:off x="286452" y="1645298"/>
            <a:ext cx="4080023" cy="2173262"/>
            <a:chOff x="233350" y="949250"/>
            <a:chExt cx="7137300" cy="3802300"/>
          </a:xfrm>
        </p:grpSpPr>
        <p:sp>
          <p:nvSpPr>
            <p:cNvPr id="5" name="Google Shape;502;p59">
              <a:extLst>
                <a:ext uri="{FF2B5EF4-FFF2-40B4-BE49-F238E27FC236}">
                  <a16:creationId xmlns:a16="http://schemas.microsoft.com/office/drawing/2014/main" id="{0EB6BF98-0CAF-DC35-667A-7A0390B4205D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6" name="Google Shape;503;p59">
              <a:extLst>
                <a:ext uri="{FF2B5EF4-FFF2-40B4-BE49-F238E27FC236}">
                  <a16:creationId xmlns:a16="http://schemas.microsoft.com/office/drawing/2014/main" id="{952E91E9-63A5-EE53-ED37-2FDB057C71BB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7" name="Google Shape;504;p59">
              <a:extLst>
                <a:ext uri="{FF2B5EF4-FFF2-40B4-BE49-F238E27FC236}">
                  <a16:creationId xmlns:a16="http://schemas.microsoft.com/office/drawing/2014/main" id="{6BF49323-F1EB-EE87-96DE-3C00B27D6CA3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8" name="Google Shape;505;p59">
              <a:extLst>
                <a:ext uri="{FF2B5EF4-FFF2-40B4-BE49-F238E27FC236}">
                  <a16:creationId xmlns:a16="http://schemas.microsoft.com/office/drawing/2014/main" id="{C7BA368D-B817-FD3D-2E8F-545FE2828CD3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9" name="Google Shape;506;p59">
              <a:extLst>
                <a:ext uri="{FF2B5EF4-FFF2-40B4-BE49-F238E27FC236}">
                  <a16:creationId xmlns:a16="http://schemas.microsoft.com/office/drawing/2014/main" id="{3623D260-3C8D-F283-0212-1563DF2F7741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0" name="Google Shape;507;p59">
              <a:extLst>
                <a:ext uri="{FF2B5EF4-FFF2-40B4-BE49-F238E27FC236}">
                  <a16:creationId xmlns:a16="http://schemas.microsoft.com/office/drawing/2014/main" id="{975CC090-11DD-29B9-C5C1-536699228CB5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1" name="Google Shape;508;p59">
              <a:extLst>
                <a:ext uri="{FF2B5EF4-FFF2-40B4-BE49-F238E27FC236}">
                  <a16:creationId xmlns:a16="http://schemas.microsoft.com/office/drawing/2014/main" id="{CFAA8D15-4F09-5EE1-93A6-5BEBD87EC96F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2" name="Google Shape;509;p59">
              <a:extLst>
                <a:ext uri="{FF2B5EF4-FFF2-40B4-BE49-F238E27FC236}">
                  <a16:creationId xmlns:a16="http://schemas.microsoft.com/office/drawing/2014/main" id="{83DC95BD-E30A-E09C-61A6-25CBBD264197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3" name="Google Shape;510;p59">
              <a:extLst>
                <a:ext uri="{FF2B5EF4-FFF2-40B4-BE49-F238E27FC236}">
                  <a16:creationId xmlns:a16="http://schemas.microsoft.com/office/drawing/2014/main" id="{B49B3504-C4D2-EB8C-E235-4CE05E81FF1D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4" name="Google Shape;511;p59">
              <a:extLst>
                <a:ext uri="{FF2B5EF4-FFF2-40B4-BE49-F238E27FC236}">
                  <a16:creationId xmlns:a16="http://schemas.microsoft.com/office/drawing/2014/main" id="{D1A3A03E-D5C7-1E67-7BA5-50E6C7A92CA5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5" name="Google Shape;512;p59">
              <a:extLst>
                <a:ext uri="{FF2B5EF4-FFF2-40B4-BE49-F238E27FC236}">
                  <a16:creationId xmlns:a16="http://schemas.microsoft.com/office/drawing/2014/main" id="{868C560D-0193-5E58-FB2E-FE33812C39A4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6" name="Google Shape;513;p59">
              <a:extLst>
                <a:ext uri="{FF2B5EF4-FFF2-40B4-BE49-F238E27FC236}">
                  <a16:creationId xmlns:a16="http://schemas.microsoft.com/office/drawing/2014/main" id="{FD90E90B-19AE-6F83-A4E4-7CED593B70CC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7" name="Google Shape;514;p59">
              <a:extLst>
                <a:ext uri="{FF2B5EF4-FFF2-40B4-BE49-F238E27FC236}">
                  <a16:creationId xmlns:a16="http://schemas.microsoft.com/office/drawing/2014/main" id="{908E6E38-1C8E-A17A-8EAD-6434D183E653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9" name="Google Shape;515;p59">
              <a:extLst>
                <a:ext uri="{FF2B5EF4-FFF2-40B4-BE49-F238E27FC236}">
                  <a16:creationId xmlns:a16="http://schemas.microsoft.com/office/drawing/2014/main" id="{2F27C70C-980C-06F4-186E-72FBB7BD9852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1" name="Google Shape;516;p59">
              <a:extLst>
                <a:ext uri="{FF2B5EF4-FFF2-40B4-BE49-F238E27FC236}">
                  <a16:creationId xmlns:a16="http://schemas.microsoft.com/office/drawing/2014/main" id="{1E259224-22A7-A70B-6363-B2AA2ED05FA3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2" name="Google Shape;517;p59">
              <a:extLst>
                <a:ext uri="{FF2B5EF4-FFF2-40B4-BE49-F238E27FC236}">
                  <a16:creationId xmlns:a16="http://schemas.microsoft.com/office/drawing/2014/main" id="{FA55B88C-B31F-DD24-026A-AB471FF92F0A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3" name="Google Shape;518;p59">
              <a:extLst>
                <a:ext uri="{FF2B5EF4-FFF2-40B4-BE49-F238E27FC236}">
                  <a16:creationId xmlns:a16="http://schemas.microsoft.com/office/drawing/2014/main" id="{99897293-0A49-B30F-5DCE-C1919BD27A65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4" name="Google Shape;519;p59">
              <a:extLst>
                <a:ext uri="{FF2B5EF4-FFF2-40B4-BE49-F238E27FC236}">
                  <a16:creationId xmlns:a16="http://schemas.microsoft.com/office/drawing/2014/main" id="{2FE898F4-65E6-61CD-A7D9-A17EDE698215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5" name="Google Shape;520;p59">
              <a:extLst>
                <a:ext uri="{FF2B5EF4-FFF2-40B4-BE49-F238E27FC236}">
                  <a16:creationId xmlns:a16="http://schemas.microsoft.com/office/drawing/2014/main" id="{23ECD334-8E68-E950-B287-1146EED35FD8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6" name="Google Shape;521;p59">
              <a:extLst>
                <a:ext uri="{FF2B5EF4-FFF2-40B4-BE49-F238E27FC236}">
                  <a16:creationId xmlns:a16="http://schemas.microsoft.com/office/drawing/2014/main" id="{052615B8-C2B4-2C87-860C-6BED3C4775F0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7" name="Google Shape;522;p59">
              <a:extLst>
                <a:ext uri="{FF2B5EF4-FFF2-40B4-BE49-F238E27FC236}">
                  <a16:creationId xmlns:a16="http://schemas.microsoft.com/office/drawing/2014/main" id="{93BD4556-DDA1-679F-AF4C-62F88C0F7465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8" name="Google Shape;523;p59">
              <a:extLst>
                <a:ext uri="{FF2B5EF4-FFF2-40B4-BE49-F238E27FC236}">
                  <a16:creationId xmlns:a16="http://schemas.microsoft.com/office/drawing/2014/main" id="{2485CF57-D31B-3974-5956-F7E6F0A18305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9" name="Google Shape;524;p59">
              <a:extLst>
                <a:ext uri="{FF2B5EF4-FFF2-40B4-BE49-F238E27FC236}">
                  <a16:creationId xmlns:a16="http://schemas.microsoft.com/office/drawing/2014/main" id="{EEDF4472-D101-AD24-5379-75A1BC68C9BE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0" name="Google Shape;525;p59">
              <a:extLst>
                <a:ext uri="{FF2B5EF4-FFF2-40B4-BE49-F238E27FC236}">
                  <a16:creationId xmlns:a16="http://schemas.microsoft.com/office/drawing/2014/main" id="{2296BE48-4492-81C6-59E6-74563C5FA4E3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1" name="Google Shape;526;p59">
              <a:extLst>
                <a:ext uri="{FF2B5EF4-FFF2-40B4-BE49-F238E27FC236}">
                  <a16:creationId xmlns:a16="http://schemas.microsoft.com/office/drawing/2014/main" id="{D39D4B96-06A5-F394-2656-922D96B06069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2" name="Google Shape;527;p59">
              <a:extLst>
                <a:ext uri="{FF2B5EF4-FFF2-40B4-BE49-F238E27FC236}">
                  <a16:creationId xmlns:a16="http://schemas.microsoft.com/office/drawing/2014/main" id="{673870DD-D498-EBF3-93FE-7AF23E1150EA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3" name="Google Shape;528;p59">
              <a:extLst>
                <a:ext uri="{FF2B5EF4-FFF2-40B4-BE49-F238E27FC236}">
                  <a16:creationId xmlns:a16="http://schemas.microsoft.com/office/drawing/2014/main" id="{C9F121CE-F33C-BB21-B30E-3D42D3EFFFCA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4" name="Google Shape;529;p59">
              <a:extLst>
                <a:ext uri="{FF2B5EF4-FFF2-40B4-BE49-F238E27FC236}">
                  <a16:creationId xmlns:a16="http://schemas.microsoft.com/office/drawing/2014/main" id="{A57394F0-2C17-CA55-9618-7668025878A7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5" name="Google Shape;530;p59">
              <a:extLst>
                <a:ext uri="{FF2B5EF4-FFF2-40B4-BE49-F238E27FC236}">
                  <a16:creationId xmlns:a16="http://schemas.microsoft.com/office/drawing/2014/main" id="{D69D7167-F362-16C3-390D-6389A06FED36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6" name="Google Shape;531;p59">
              <a:extLst>
                <a:ext uri="{FF2B5EF4-FFF2-40B4-BE49-F238E27FC236}">
                  <a16:creationId xmlns:a16="http://schemas.microsoft.com/office/drawing/2014/main" id="{2998AC34-A0FF-FCAA-8184-635ABEBF7927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7" name="Google Shape;532;p59">
              <a:extLst>
                <a:ext uri="{FF2B5EF4-FFF2-40B4-BE49-F238E27FC236}">
                  <a16:creationId xmlns:a16="http://schemas.microsoft.com/office/drawing/2014/main" id="{5AC48B49-1FF8-8A91-F7B2-5BFAD497FBEC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8" name="Google Shape;533;p59">
              <a:extLst>
                <a:ext uri="{FF2B5EF4-FFF2-40B4-BE49-F238E27FC236}">
                  <a16:creationId xmlns:a16="http://schemas.microsoft.com/office/drawing/2014/main" id="{589A9681-ABA9-36A3-4EEF-0386DE25FF15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9" name="Google Shape;534;p59">
              <a:extLst>
                <a:ext uri="{FF2B5EF4-FFF2-40B4-BE49-F238E27FC236}">
                  <a16:creationId xmlns:a16="http://schemas.microsoft.com/office/drawing/2014/main" id="{2612FD43-1006-17AA-8536-CFD81EA91347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0" name="Google Shape;535;p59">
              <a:extLst>
                <a:ext uri="{FF2B5EF4-FFF2-40B4-BE49-F238E27FC236}">
                  <a16:creationId xmlns:a16="http://schemas.microsoft.com/office/drawing/2014/main" id="{1D02974E-78F2-3066-D2D1-1842EE1467C4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1" name="Google Shape;536;p59">
              <a:extLst>
                <a:ext uri="{FF2B5EF4-FFF2-40B4-BE49-F238E27FC236}">
                  <a16:creationId xmlns:a16="http://schemas.microsoft.com/office/drawing/2014/main" id="{E8D2A34F-3C2E-9C8F-27A0-001F4B8DBE79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2" name="Google Shape;537;p59">
              <a:extLst>
                <a:ext uri="{FF2B5EF4-FFF2-40B4-BE49-F238E27FC236}">
                  <a16:creationId xmlns:a16="http://schemas.microsoft.com/office/drawing/2014/main" id="{FFE85C82-0FEC-7F4C-CA8C-AD756EE86DD9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3" name="Google Shape;538;p59">
              <a:extLst>
                <a:ext uri="{FF2B5EF4-FFF2-40B4-BE49-F238E27FC236}">
                  <a16:creationId xmlns:a16="http://schemas.microsoft.com/office/drawing/2014/main" id="{01134ADE-F647-BCBF-7BAF-5D04F409FB9C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4" name="Google Shape;539;p59">
              <a:extLst>
                <a:ext uri="{FF2B5EF4-FFF2-40B4-BE49-F238E27FC236}">
                  <a16:creationId xmlns:a16="http://schemas.microsoft.com/office/drawing/2014/main" id="{2C800141-ACBE-4469-1C04-728E01A42BF7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5" name="Google Shape;540;p59">
              <a:extLst>
                <a:ext uri="{FF2B5EF4-FFF2-40B4-BE49-F238E27FC236}">
                  <a16:creationId xmlns:a16="http://schemas.microsoft.com/office/drawing/2014/main" id="{8EE7B5C8-F330-09C3-E38B-2D831E2745B9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6" name="Google Shape;541;p59">
              <a:extLst>
                <a:ext uri="{FF2B5EF4-FFF2-40B4-BE49-F238E27FC236}">
                  <a16:creationId xmlns:a16="http://schemas.microsoft.com/office/drawing/2014/main" id="{59E0EBAB-ADC2-C483-419A-CA05845087F2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7" name="Google Shape;542;p59">
              <a:extLst>
                <a:ext uri="{FF2B5EF4-FFF2-40B4-BE49-F238E27FC236}">
                  <a16:creationId xmlns:a16="http://schemas.microsoft.com/office/drawing/2014/main" id="{C1A1C7F0-C13F-1BB6-16B4-867A0A05B2D3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8" name="Google Shape;543;p59">
              <a:extLst>
                <a:ext uri="{FF2B5EF4-FFF2-40B4-BE49-F238E27FC236}">
                  <a16:creationId xmlns:a16="http://schemas.microsoft.com/office/drawing/2014/main" id="{F3D12567-0A04-B863-AE14-FF0E93408D15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9" name="Google Shape;544;p59">
              <a:extLst>
                <a:ext uri="{FF2B5EF4-FFF2-40B4-BE49-F238E27FC236}">
                  <a16:creationId xmlns:a16="http://schemas.microsoft.com/office/drawing/2014/main" id="{633AB2D9-D162-4CB6-5AE6-30C896FE573F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" name="Google Shape;545;p59">
              <a:extLst>
                <a:ext uri="{FF2B5EF4-FFF2-40B4-BE49-F238E27FC236}">
                  <a16:creationId xmlns:a16="http://schemas.microsoft.com/office/drawing/2014/main" id="{5F0D1D7E-BEAE-8E55-ABF5-112A206909A5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" name="Google Shape;546;p59">
              <a:extLst>
                <a:ext uri="{FF2B5EF4-FFF2-40B4-BE49-F238E27FC236}">
                  <a16:creationId xmlns:a16="http://schemas.microsoft.com/office/drawing/2014/main" id="{BE8CE9CD-DA84-1E6E-2032-E9DAEEE6F397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" name="Google Shape;547;p59">
              <a:extLst>
                <a:ext uri="{FF2B5EF4-FFF2-40B4-BE49-F238E27FC236}">
                  <a16:creationId xmlns:a16="http://schemas.microsoft.com/office/drawing/2014/main" id="{409DBDF9-9C7D-900B-E4D4-C47EAF9F2F92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" name="Google Shape;548;p59">
              <a:extLst>
                <a:ext uri="{FF2B5EF4-FFF2-40B4-BE49-F238E27FC236}">
                  <a16:creationId xmlns:a16="http://schemas.microsoft.com/office/drawing/2014/main" id="{28265636-9D68-E008-30CB-C8C1666A363E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" name="Google Shape;549;p59">
              <a:extLst>
                <a:ext uri="{FF2B5EF4-FFF2-40B4-BE49-F238E27FC236}">
                  <a16:creationId xmlns:a16="http://schemas.microsoft.com/office/drawing/2014/main" id="{8AEC3067-F657-0F27-C6B8-64B1CD9A7A77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5" name="Google Shape;550;p59">
              <a:extLst>
                <a:ext uri="{FF2B5EF4-FFF2-40B4-BE49-F238E27FC236}">
                  <a16:creationId xmlns:a16="http://schemas.microsoft.com/office/drawing/2014/main" id="{49D26917-C0B7-D585-AAD6-F0F15A223B26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6" name="Google Shape;551;p59">
              <a:extLst>
                <a:ext uri="{FF2B5EF4-FFF2-40B4-BE49-F238E27FC236}">
                  <a16:creationId xmlns:a16="http://schemas.microsoft.com/office/drawing/2014/main" id="{E62FF6FF-8145-4E2F-E0D1-1CD55B5D50AD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7" name="Google Shape;552;p59">
              <a:extLst>
                <a:ext uri="{FF2B5EF4-FFF2-40B4-BE49-F238E27FC236}">
                  <a16:creationId xmlns:a16="http://schemas.microsoft.com/office/drawing/2014/main" id="{2D934F2C-B005-2141-C385-EA2DC8DB188E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2022B92E-8E2C-D883-22BC-513B8BA24586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264916" y="1617235"/>
            <a:ext cx="4493066" cy="2535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2C4D12B-7BC9-FC52-87BB-4075172BE479}"/>
              </a:ext>
            </a:extLst>
          </p:cNvPr>
          <p:cNvSpPr txBox="1"/>
          <p:nvPr/>
        </p:nvSpPr>
        <p:spPr>
          <a:xfrm>
            <a:off x="1874951" y="1017794"/>
            <a:ext cx="4983049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Dependencia invisible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Cloud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Proveedores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Librerías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Servicios externos</a:t>
            </a: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Efecto dominó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Sistema pequeño con impacto global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Fallo no intencionado frecuente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Horizontalidad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Salud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Transporte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Banca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Administración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002060"/>
                </a:solidFill>
                <a:latin typeface="Anton" pitchFamily="2" charset="0"/>
              </a:rPr>
              <a:t>VUCA: Volatilidad, Incertidumbre, Complejidad y Ambigüedad</a:t>
            </a:r>
          </a:p>
        </p:txBody>
      </p:sp>
      <p:sp>
        <p:nvSpPr>
          <p:cNvPr id="2" name="Google Shape;500;p59">
            <a:extLst>
              <a:ext uri="{FF2B5EF4-FFF2-40B4-BE49-F238E27FC236}">
                <a16:creationId xmlns:a16="http://schemas.microsoft.com/office/drawing/2014/main" id="{E81E8722-3F67-4BBC-325D-33C363A6938E}"/>
              </a:ext>
            </a:extLst>
          </p:cNvPr>
          <p:cNvSpPr txBox="1">
            <a:spLocks/>
          </p:cNvSpPr>
          <p:nvPr/>
        </p:nvSpPr>
        <p:spPr>
          <a:xfrm>
            <a:off x="1" y="431431"/>
            <a:ext cx="6858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pt-BR" sz="2400" dirty="0"/>
              <a:t>El cisne negro</a:t>
            </a:r>
          </a:p>
        </p:txBody>
      </p:sp>
      <p:pic>
        <p:nvPicPr>
          <p:cNvPr id="2052" name="Picture 4" descr="xkcd 2347: Dependency : r/xkcd">
            <a:extLst>
              <a:ext uri="{FF2B5EF4-FFF2-40B4-BE49-F238E27FC236}">
                <a16:creationId xmlns:a16="http://schemas.microsoft.com/office/drawing/2014/main" id="{B583447A-8859-12ED-22C0-D0EB59C0F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02" y="1030900"/>
            <a:ext cx="2959147" cy="375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D4D1F1C-942D-F1EA-62D4-C04A99E0CC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0530" y="1425991"/>
            <a:ext cx="3432907" cy="2334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05900780-EF2B-6624-7ADF-FD8B1AC6BEE1}"/>
              </a:ext>
            </a:extLst>
          </p:cNvPr>
          <p:cNvSpPr txBox="1"/>
          <p:nvPr/>
        </p:nvSpPr>
        <p:spPr>
          <a:xfrm>
            <a:off x="680530" y="3198430"/>
            <a:ext cx="33318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on" pitchFamily="2" charset="0"/>
              </a:rPr>
              <a:t>Roto. Está TODO roto</a:t>
            </a:r>
            <a:endParaRPr lang="es-E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744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>
          <a:extLst>
            <a:ext uri="{FF2B5EF4-FFF2-40B4-BE49-F238E27FC236}">
              <a16:creationId xmlns:a16="http://schemas.microsoft.com/office/drawing/2014/main" id="{1624EA34-D063-E92A-FBF4-B9D334A78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501;p59">
            <a:extLst>
              <a:ext uri="{FF2B5EF4-FFF2-40B4-BE49-F238E27FC236}">
                <a16:creationId xmlns:a16="http://schemas.microsoft.com/office/drawing/2014/main" id="{C1A239E3-FDBB-6C59-3504-A754D4E81D3B}"/>
              </a:ext>
            </a:extLst>
          </p:cNvPr>
          <p:cNvGrpSpPr>
            <a:grpSpLocks noChangeAspect="1"/>
          </p:cNvGrpSpPr>
          <p:nvPr/>
        </p:nvGrpSpPr>
        <p:grpSpPr>
          <a:xfrm>
            <a:off x="286452" y="1645298"/>
            <a:ext cx="4080023" cy="2173262"/>
            <a:chOff x="233350" y="949250"/>
            <a:chExt cx="7137300" cy="3802300"/>
          </a:xfrm>
        </p:grpSpPr>
        <p:sp>
          <p:nvSpPr>
            <p:cNvPr id="5" name="Google Shape;502;p59">
              <a:extLst>
                <a:ext uri="{FF2B5EF4-FFF2-40B4-BE49-F238E27FC236}">
                  <a16:creationId xmlns:a16="http://schemas.microsoft.com/office/drawing/2014/main" id="{A8AC51D6-0D8C-E6ED-E947-0657E0B73677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6" name="Google Shape;503;p59">
              <a:extLst>
                <a:ext uri="{FF2B5EF4-FFF2-40B4-BE49-F238E27FC236}">
                  <a16:creationId xmlns:a16="http://schemas.microsoft.com/office/drawing/2014/main" id="{13CD7AC9-4EE2-1C49-21AC-BE9496E2C774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8" name="Google Shape;504;p59">
              <a:extLst>
                <a:ext uri="{FF2B5EF4-FFF2-40B4-BE49-F238E27FC236}">
                  <a16:creationId xmlns:a16="http://schemas.microsoft.com/office/drawing/2014/main" id="{A8DEED30-685B-7A1E-22DE-4BF352D6E27B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9" name="Google Shape;505;p59">
              <a:extLst>
                <a:ext uri="{FF2B5EF4-FFF2-40B4-BE49-F238E27FC236}">
                  <a16:creationId xmlns:a16="http://schemas.microsoft.com/office/drawing/2014/main" id="{65DDAF68-F6AE-6453-A43E-B8264F583C23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0" name="Google Shape;506;p59">
              <a:extLst>
                <a:ext uri="{FF2B5EF4-FFF2-40B4-BE49-F238E27FC236}">
                  <a16:creationId xmlns:a16="http://schemas.microsoft.com/office/drawing/2014/main" id="{EE4F3FE4-359F-B714-48CC-7F2ED20C8882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1" name="Google Shape;507;p59">
              <a:extLst>
                <a:ext uri="{FF2B5EF4-FFF2-40B4-BE49-F238E27FC236}">
                  <a16:creationId xmlns:a16="http://schemas.microsoft.com/office/drawing/2014/main" id="{33934192-695B-4398-4AC0-EBB4D237224A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2" name="Google Shape;508;p59">
              <a:extLst>
                <a:ext uri="{FF2B5EF4-FFF2-40B4-BE49-F238E27FC236}">
                  <a16:creationId xmlns:a16="http://schemas.microsoft.com/office/drawing/2014/main" id="{846DF89F-5CDF-D75E-6711-BDE4CC827CF9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3" name="Google Shape;509;p59">
              <a:extLst>
                <a:ext uri="{FF2B5EF4-FFF2-40B4-BE49-F238E27FC236}">
                  <a16:creationId xmlns:a16="http://schemas.microsoft.com/office/drawing/2014/main" id="{B72FCD4B-33B9-C048-6476-801F5F3A65CD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4" name="Google Shape;510;p59">
              <a:extLst>
                <a:ext uri="{FF2B5EF4-FFF2-40B4-BE49-F238E27FC236}">
                  <a16:creationId xmlns:a16="http://schemas.microsoft.com/office/drawing/2014/main" id="{64829537-C0C5-6868-EFCC-BD24F3F20566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5" name="Google Shape;511;p59">
              <a:extLst>
                <a:ext uri="{FF2B5EF4-FFF2-40B4-BE49-F238E27FC236}">
                  <a16:creationId xmlns:a16="http://schemas.microsoft.com/office/drawing/2014/main" id="{C037CB7F-6F00-3C2C-BE4E-EB9479866B56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6" name="Google Shape;512;p59">
              <a:extLst>
                <a:ext uri="{FF2B5EF4-FFF2-40B4-BE49-F238E27FC236}">
                  <a16:creationId xmlns:a16="http://schemas.microsoft.com/office/drawing/2014/main" id="{4B8666B1-7F16-2ED2-A872-9E6E936F3069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7" name="Google Shape;513;p59">
              <a:extLst>
                <a:ext uri="{FF2B5EF4-FFF2-40B4-BE49-F238E27FC236}">
                  <a16:creationId xmlns:a16="http://schemas.microsoft.com/office/drawing/2014/main" id="{37776F68-2C8B-E8F8-B129-E041203C5193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8" name="Google Shape;514;p59">
              <a:extLst>
                <a:ext uri="{FF2B5EF4-FFF2-40B4-BE49-F238E27FC236}">
                  <a16:creationId xmlns:a16="http://schemas.microsoft.com/office/drawing/2014/main" id="{4BC3234A-0566-C04D-B836-764348728AFA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19" name="Google Shape;515;p59">
              <a:extLst>
                <a:ext uri="{FF2B5EF4-FFF2-40B4-BE49-F238E27FC236}">
                  <a16:creationId xmlns:a16="http://schemas.microsoft.com/office/drawing/2014/main" id="{B9F61FBA-2C76-2AF9-CB02-7F047168ED11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0" name="Google Shape;516;p59">
              <a:extLst>
                <a:ext uri="{FF2B5EF4-FFF2-40B4-BE49-F238E27FC236}">
                  <a16:creationId xmlns:a16="http://schemas.microsoft.com/office/drawing/2014/main" id="{9104A50D-D7BF-1CD6-6B25-69C5AB016234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1" name="Google Shape;517;p59">
              <a:extLst>
                <a:ext uri="{FF2B5EF4-FFF2-40B4-BE49-F238E27FC236}">
                  <a16:creationId xmlns:a16="http://schemas.microsoft.com/office/drawing/2014/main" id="{40AE1CB8-1036-4948-CBEB-CEA23FD7CF19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2" name="Google Shape;518;p59">
              <a:extLst>
                <a:ext uri="{FF2B5EF4-FFF2-40B4-BE49-F238E27FC236}">
                  <a16:creationId xmlns:a16="http://schemas.microsoft.com/office/drawing/2014/main" id="{98032BE0-1E1F-6B43-E533-B04A03ACA989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3" name="Google Shape;519;p59">
              <a:extLst>
                <a:ext uri="{FF2B5EF4-FFF2-40B4-BE49-F238E27FC236}">
                  <a16:creationId xmlns:a16="http://schemas.microsoft.com/office/drawing/2014/main" id="{28612C4B-6C52-1F88-B292-024CC0493927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4" name="Google Shape;520;p59">
              <a:extLst>
                <a:ext uri="{FF2B5EF4-FFF2-40B4-BE49-F238E27FC236}">
                  <a16:creationId xmlns:a16="http://schemas.microsoft.com/office/drawing/2014/main" id="{EBAF607C-1452-C6A3-85D3-4C40CBFADE90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5" name="Google Shape;521;p59">
              <a:extLst>
                <a:ext uri="{FF2B5EF4-FFF2-40B4-BE49-F238E27FC236}">
                  <a16:creationId xmlns:a16="http://schemas.microsoft.com/office/drawing/2014/main" id="{035869A2-1A0F-6041-FFC9-9C7958AC171E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6" name="Google Shape;522;p59">
              <a:extLst>
                <a:ext uri="{FF2B5EF4-FFF2-40B4-BE49-F238E27FC236}">
                  <a16:creationId xmlns:a16="http://schemas.microsoft.com/office/drawing/2014/main" id="{7F1A8222-A808-8B94-AC76-B1F1446C04AD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7" name="Google Shape;523;p59">
              <a:extLst>
                <a:ext uri="{FF2B5EF4-FFF2-40B4-BE49-F238E27FC236}">
                  <a16:creationId xmlns:a16="http://schemas.microsoft.com/office/drawing/2014/main" id="{8A28CD6C-3638-BE9A-832D-5B204AC032CA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8" name="Google Shape;524;p59">
              <a:extLst>
                <a:ext uri="{FF2B5EF4-FFF2-40B4-BE49-F238E27FC236}">
                  <a16:creationId xmlns:a16="http://schemas.microsoft.com/office/drawing/2014/main" id="{BEFDDAEC-E785-F07E-4C2C-1338C2E4D58B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29" name="Google Shape;525;p59">
              <a:extLst>
                <a:ext uri="{FF2B5EF4-FFF2-40B4-BE49-F238E27FC236}">
                  <a16:creationId xmlns:a16="http://schemas.microsoft.com/office/drawing/2014/main" id="{DE99DFE6-B3CF-9D52-B0CE-C3EC8B119B81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0" name="Google Shape;526;p59">
              <a:extLst>
                <a:ext uri="{FF2B5EF4-FFF2-40B4-BE49-F238E27FC236}">
                  <a16:creationId xmlns:a16="http://schemas.microsoft.com/office/drawing/2014/main" id="{3194AC6C-E0A7-C494-4B48-2235E8A8430E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1" name="Google Shape;527;p59">
              <a:extLst>
                <a:ext uri="{FF2B5EF4-FFF2-40B4-BE49-F238E27FC236}">
                  <a16:creationId xmlns:a16="http://schemas.microsoft.com/office/drawing/2014/main" id="{A13E448B-AE3B-680A-0080-F8D90EE16DEB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2" name="Google Shape;528;p59">
              <a:extLst>
                <a:ext uri="{FF2B5EF4-FFF2-40B4-BE49-F238E27FC236}">
                  <a16:creationId xmlns:a16="http://schemas.microsoft.com/office/drawing/2014/main" id="{A2336A16-02B2-7388-F95C-167C475D1E74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3" name="Google Shape;529;p59">
              <a:extLst>
                <a:ext uri="{FF2B5EF4-FFF2-40B4-BE49-F238E27FC236}">
                  <a16:creationId xmlns:a16="http://schemas.microsoft.com/office/drawing/2014/main" id="{4EACD563-9E6B-5218-ACCD-09BE23237127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4" name="Google Shape;530;p59">
              <a:extLst>
                <a:ext uri="{FF2B5EF4-FFF2-40B4-BE49-F238E27FC236}">
                  <a16:creationId xmlns:a16="http://schemas.microsoft.com/office/drawing/2014/main" id="{43DF82A9-9B97-B463-60CF-196B29A65806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5" name="Google Shape;531;p59">
              <a:extLst>
                <a:ext uri="{FF2B5EF4-FFF2-40B4-BE49-F238E27FC236}">
                  <a16:creationId xmlns:a16="http://schemas.microsoft.com/office/drawing/2014/main" id="{14FF9B0B-B753-FD32-9A04-F350F02EEF83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6" name="Google Shape;532;p59">
              <a:extLst>
                <a:ext uri="{FF2B5EF4-FFF2-40B4-BE49-F238E27FC236}">
                  <a16:creationId xmlns:a16="http://schemas.microsoft.com/office/drawing/2014/main" id="{C3114138-58DF-6C15-CC58-64C3F69D2CEC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7" name="Google Shape;533;p59">
              <a:extLst>
                <a:ext uri="{FF2B5EF4-FFF2-40B4-BE49-F238E27FC236}">
                  <a16:creationId xmlns:a16="http://schemas.microsoft.com/office/drawing/2014/main" id="{53223391-5D65-90AE-2960-97C4882E063B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8" name="Google Shape;534;p59">
              <a:extLst>
                <a:ext uri="{FF2B5EF4-FFF2-40B4-BE49-F238E27FC236}">
                  <a16:creationId xmlns:a16="http://schemas.microsoft.com/office/drawing/2014/main" id="{D958E056-73F5-7BE4-2009-2DAD153FE22E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39" name="Google Shape;535;p59">
              <a:extLst>
                <a:ext uri="{FF2B5EF4-FFF2-40B4-BE49-F238E27FC236}">
                  <a16:creationId xmlns:a16="http://schemas.microsoft.com/office/drawing/2014/main" id="{A0A63D54-4A7F-0A45-CC88-3D1686F33253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0" name="Google Shape;536;p59">
              <a:extLst>
                <a:ext uri="{FF2B5EF4-FFF2-40B4-BE49-F238E27FC236}">
                  <a16:creationId xmlns:a16="http://schemas.microsoft.com/office/drawing/2014/main" id="{56076363-6EC6-2B18-377E-056E711E0A45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1" name="Google Shape;537;p59">
              <a:extLst>
                <a:ext uri="{FF2B5EF4-FFF2-40B4-BE49-F238E27FC236}">
                  <a16:creationId xmlns:a16="http://schemas.microsoft.com/office/drawing/2014/main" id="{78E1D13C-0475-7A4E-517E-247B02B8615D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2" name="Google Shape;538;p59">
              <a:extLst>
                <a:ext uri="{FF2B5EF4-FFF2-40B4-BE49-F238E27FC236}">
                  <a16:creationId xmlns:a16="http://schemas.microsoft.com/office/drawing/2014/main" id="{2C1F9EB8-4054-8381-D767-008F22C327B7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3" name="Google Shape;539;p59">
              <a:extLst>
                <a:ext uri="{FF2B5EF4-FFF2-40B4-BE49-F238E27FC236}">
                  <a16:creationId xmlns:a16="http://schemas.microsoft.com/office/drawing/2014/main" id="{797BC2ED-8DD3-88FB-D547-D0CCE8924D5C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4" name="Google Shape;540;p59">
              <a:extLst>
                <a:ext uri="{FF2B5EF4-FFF2-40B4-BE49-F238E27FC236}">
                  <a16:creationId xmlns:a16="http://schemas.microsoft.com/office/drawing/2014/main" id="{4E2FD2F3-1F7C-371E-94B2-75CEC7B16DD3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5" name="Google Shape;541;p59">
              <a:extLst>
                <a:ext uri="{FF2B5EF4-FFF2-40B4-BE49-F238E27FC236}">
                  <a16:creationId xmlns:a16="http://schemas.microsoft.com/office/drawing/2014/main" id="{DDA91B54-E530-8443-04C9-54EA8E4F973F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6" name="Google Shape;542;p59">
              <a:extLst>
                <a:ext uri="{FF2B5EF4-FFF2-40B4-BE49-F238E27FC236}">
                  <a16:creationId xmlns:a16="http://schemas.microsoft.com/office/drawing/2014/main" id="{17FDED0F-8268-E4F2-F16B-7121B8B8F7C7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7" name="Google Shape;543;p59">
              <a:extLst>
                <a:ext uri="{FF2B5EF4-FFF2-40B4-BE49-F238E27FC236}">
                  <a16:creationId xmlns:a16="http://schemas.microsoft.com/office/drawing/2014/main" id="{AECC8335-DC29-58F1-3773-A1465FA85F7D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8" name="Google Shape;544;p59">
              <a:extLst>
                <a:ext uri="{FF2B5EF4-FFF2-40B4-BE49-F238E27FC236}">
                  <a16:creationId xmlns:a16="http://schemas.microsoft.com/office/drawing/2014/main" id="{C6D9D34B-843C-BCFA-0746-EA657FCF8BB4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49" name="Google Shape;545;p59">
              <a:extLst>
                <a:ext uri="{FF2B5EF4-FFF2-40B4-BE49-F238E27FC236}">
                  <a16:creationId xmlns:a16="http://schemas.microsoft.com/office/drawing/2014/main" id="{A468B8F2-32BE-769D-9915-4577255E2BC3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0" name="Google Shape;546;p59">
              <a:extLst>
                <a:ext uri="{FF2B5EF4-FFF2-40B4-BE49-F238E27FC236}">
                  <a16:creationId xmlns:a16="http://schemas.microsoft.com/office/drawing/2014/main" id="{379FC8FF-CC6D-EAD8-E811-3E90CFB53DE7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1" name="Google Shape;547;p59">
              <a:extLst>
                <a:ext uri="{FF2B5EF4-FFF2-40B4-BE49-F238E27FC236}">
                  <a16:creationId xmlns:a16="http://schemas.microsoft.com/office/drawing/2014/main" id="{67A8A42A-C36E-7287-5CF3-41B1C4EB24F7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2" name="Google Shape;548;p59">
              <a:extLst>
                <a:ext uri="{FF2B5EF4-FFF2-40B4-BE49-F238E27FC236}">
                  <a16:creationId xmlns:a16="http://schemas.microsoft.com/office/drawing/2014/main" id="{036FD1C8-F9BB-E5C3-DFF9-DC214BA45B56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3" name="Google Shape;549;p59">
              <a:extLst>
                <a:ext uri="{FF2B5EF4-FFF2-40B4-BE49-F238E27FC236}">
                  <a16:creationId xmlns:a16="http://schemas.microsoft.com/office/drawing/2014/main" id="{D3815481-4CBF-0961-BEDF-1C74CFDE946F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4" name="Google Shape;550;p59">
              <a:extLst>
                <a:ext uri="{FF2B5EF4-FFF2-40B4-BE49-F238E27FC236}">
                  <a16:creationId xmlns:a16="http://schemas.microsoft.com/office/drawing/2014/main" id="{2A53FBE5-2769-395D-E2FC-6D305FEF25BE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5" name="Google Shape;551;p59">
              <a:extLst>
                <a:ext uri="{FF2B5EF4-FFF2-40B4-BE49-F238E27FC236}">
                  <a16:creationId xmlns:a16="http://schemas.microsoft.com/office/drawing/2014/main" id="{CEB66DF2-1BEA-62E9-E81D-9DF71B8F6354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  <p:sp>
          <p:nvSpPr>
            <p:cNvPr id="56" name="Google Shape;552;p59">
              <a:extLst>
                <a:ext uri="{FF2B5EF4-FFF2-40B4-BE49-F238E27FC236}">
                  <a16:creationId xmlns:a16="http://schemas.microsoft.com/office/drawing/2014/main" id="{B3E94A36-8197-50E3-15B8-8EE5DC674798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100"/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CC57A003-1FB4-9BE5-25DB-06B3DC252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54404" y="1278856"/>
            <a:ext cx="4460644" cy="2970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C8691F2-8BFD-EF91-432E-E5D397ED0BED}"/>
              </a:ext>
            </a:extLst>
          </p:cNvPr>
          <p:cNvSpPr txBox="1"/>
          <p:nvPr/>
        </p:nvSpPr>
        <p:spPr>
          <a:xfrm>
            <a:off x="1874951" y="1017794"/>
            <a:ext cx="4983049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Datos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Momento desconocido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Origen indeterminado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Objetivo sin definir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Impacto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Países de todos los continentes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Millones de personas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Cualquier servicio</a:t>
            </a:r>
          </a:p>
          <a:p>
            <a:pPr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5C6066"/>
              </a:solidFill>
              <a:latin typeface="Anton" pitchFamily="2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Lecciones aprendidas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No todo el riesgo sistémico es tecnológico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	Zero Trust a la cadena de suministro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Zero Trust a Las actualizaciones</a:t>
            </a:r>
          </a:p>
          <a:p>
            <a:pPr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5C6066"/>
                </a:solidFill>
                <a:latin typeface="Anton" pitchFamily="2" charset="0"/>
              </a:rPr>
              <a:t>Zero Trust a herramientas de seguridad</a:t>
            </a: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endParaRPr lang="es-ES" sz="1100" dirty="0">
              <a:solidFill>
                <a:srgbClr val="002060"/>
              </a:solidFill>
              <a:latin typeface="Anton" pitchFamily="2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1100" dirty="0">
                <a:solidFill>
                  <a:srgbClr val="002060"/>
                </a:solidFill>
                <a:latin typeface="Anton" pitchFamily="2" charset="0"/>
              </a:rPr>
              <a:t>BROKEN CRAYONS STILL COLOUR</a:t>
            </a:r>
          </a:p>
        </p:txBody>
      </p:sp>
      <p:sp>
        <p:nvSpPr>
          <p:cNvPr id="2" name="Google Shape;500;p59">
            <a:extLst>
              <a:ext uri="{FF2B5EF4-FFF2-40B4-BE49-F238E27FC236}">
                <a16:creationId xmlns:a16="http://schemas.microsoft.com/office/drawing/2014/main" id="{D164416D-04F7-F218-4923-74C5D3766A37}"/>
              </a:ext>
            </a:extLst>
          </p:cNvPr>
          <p:cNvSpPr txBox="1">
            <a:spLocks/>
          </p:cNvSpPr>
          <p:nvPr/>
        </p:nvSpPr>
        <p:spPr>
          <a:xfrm>
            <a:off x="3540931" y="431431"/>
            <a:ext cx="331707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pt-BR" sz="2400" dirty="0"/>
              <a:t>El cisne negro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99F49BA-A153-D902-5F25-0B9062E14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08124"/>
            <a:ext cx="3772942" cy="85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52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>
          <a:extLst>
            <a:ext uri="{FF2B5EF4-FFF2-40B4-BE49-F238E27FC236}">
              <a16:creationId xmlns:a16="http://schemas.microsoft.com/office/drawing/2014/main" id="{75511A1D-0E84-867B-F20B-6825CB6FC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71">
            <a:extLst>
              <a:ext uri="{FF2B5EF4-FFF2-40B4-BE49-F238E27FC236}">
                <a16:creationId xmlns:a16="http://schemas.microsoft.com/office/drawing/2014/main" id="{06D3FA20-EA35-9ADD-E2F9-9596BE5FF6B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6035" y="539501"/>
            <a:ext cx="6831965" cy="7321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4400" dirty="0"/>
              <a:t>protaapp@rediris~$ whoami</a:t>
            </a:r>
            <a:endParaRPr sz="4400" dirty="0"/>
          </a:p>
        </p:txBody>
      </p:sp>
      <p:sp>
        <p:nvSpPr>
          <p:cNvPr id="734" name="Google Shape;734;p71">
            <a:extLst>
              <a:ext uri="{FF2B5EF4-FFF2-40B4-BE49-F238E27FC236}">
                <a16:creationId xmlns:a16="http://schemas.microsoft.com/office/drawing/2014/main" id="{01A396F3-E8CD-28B0-9873-3B1A281B198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235211" y="3255050"/>
            <a:ext cx="2380800" cy="6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 algn="ctr"/>
            <a:r>
              <a:rPr lang="en">
                <a:latin typeface="Anton" pitchFamily="2" charset="0"/>
              </a:rPr>
              <a:t>Willy</a:t>
            </a:r>
            <a:endParaRPr>
              <a:latin typeface="Anton" pitchFamily="2" charset="0"/>
            </a:endParaRPr>
          </a:p>
        </p:txBody>
      </p:sp>
      <p:sp>
        <p:nvSpPr>
          <p:cNvPr id="735" name="Google Shape;735;p71">
            <a:extLst>
              <a:ext uri="{FF2B5EF4-FFF2-40B4-BE49-F238E27FC236}">
                <a16:creationId xmlns:a16="http://schemas.microsoft.com/office/drawing/2014/main" id="{73470E97-E543-2474-7891-86795A21589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279" y="3287593"/>
            <a:ext cx="2505075" cy="57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 algn="ctr">
              <a:buNone/>
            </a:pPr>
            <a:r>
              <a:rPr lang="en" dirty="0">
                <a:latin typeface="Anton" pitchFamily="2" charset="0"/>
              </a:rPr>
              <a:t>Ingeniero informático</a:t>
            </a:r>
            <a:endParaRPr dirty="0">
              <a:latin typeface="Anton" pitchFamily="2" charset="0"/>
            </a:endParaRPr>
          </a:p>
        </p:txBody>
      </p:sp>
      <p:sp>
        <p:nvSpPr>
          <p:cNvPr id="742" name="Google Shape;742;p71">
            <a:extLst>
              <a:ext uri="{FF2B5EF4-FFF2-40B4-BE49-F238E27FC236}">
                <a16:creationId xmlns:a16="http://schemas.microsoft.com/office/drawing/2014/main" id="{114AF679-E715-A9A7-F3B3-D576405C5B9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445417" y="3287593"/>
            <a:ext cx="2505075" cy="57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 algn="ctr">
              <a:buNone/>
            </a:pPr>
            <a:r>
              <a:rPr lang="en" dirty="0">
                <a:latin typeface="Anton" pitchFamily="2" charset="0"/>
              </a:rPr>
              <a:t>www.protaapp.com</a:t>
            </a:r>
            <a:endParaRPr dirty="0">
              <a:latin typeface="Anton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1393634-E6DC-B099-D639-BBEF32E55B8D}"/>
              </a:ext>
            </a:extLst>
          </p:cNvPr>
          <p:cNvSpPr txBox="1"/>
          <p:nvPr/>
        </p:nvSpPr>
        <p:spPr>
          <a:xfrm>
            <a:off x="2625015" y="3828125"/>
            <a:ext cx="1608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>
                <a:solidFill>
                  <a:srgbClr val="5C6066"/>
                </a:solidFill>
                <a:latin typeface="Anton" pitchFamily="2" charset="0"/>
              </a:rPr>
              <a:t>No es el nombre que figura en mi DNI</a:t>
            </a:r>
            <a:endParaRPr lang="es-ES" sz="110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29DAAC9-87F5-024A-D6E2-25062CDC7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98" y="2158650"/>
            <a:ext cx="1857296" cy="4131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C74112FC-287A-32F7-5768-AEE7A3D08587}"/>
              </a:ext>
            </a:extLst>
          </p:cNvPr>
          <p:cNvSpPr txBox="1"/>
          <p:nvPr/>
        </p:nvSpPr>
        <p:spPr>
          <a:xfrm>
            <a:off x="509051" y="3840527"/>
            <a:ext cx="1608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>
                <a:solidFill>
                  <a:srgbClr val="5C6066"/>
                </a:solidFill>
                <a:latin typeface="Anton" pitchFamily="2" charset="0"/>
              </a:rPr>
              <a:t>Soy empleado público</a:t>
            </a:r>
            <a:endParaRPr lang="es-ES" sz="110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6CFB18D-7C54-35F9-FD3A-B781A857C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9074" y="2110477"/>
            <a:ext cx="1803052" cy="54870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20A32253-8E56-59C6-AD30-2BCDF10D8863}"/>
              </a:ext>
            </a:extLst>
          </p:cNvPr>
          <p:cNvSpPr txBox="1"/>
          <p:nvPr/>
        </p:nvSpPr>
        <p:spPr>
          <a:xfrm>
            <a:off x="4893951" y="3829451"/>
            <a:ext cx="1608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>
                <a:solidFill>
                  <a:srgbClr val="5C6066"/>
                </a:solidFill>
                <a:latin typeface="Anton" pitchFamily="2" charset="0"/>
              </a:rPr>
              <a:t>Miembro fundador de la asociación</a:t>
            </a:r>
            <a:endParaRPr lang="es-ES" sz="1100"/>
          </a:p>
        </p:txBody>
      </p:sp>
      <p:pic>
        <p:nvPicPr>
          <p:cNvPr id="16" name="Google Shape;6514;p73">
            <a:extLst>
              <a:ext uri="{FF2B5EF4-FFF2-40B4-BE49-F238E27FC236}">
                <a16:creationId xmlns:a16="http://schemas.microsoft.com/office/drawing/2014/main" id="{5FF1BDB6-CE76-CE2D-3D99-B210F37179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957" r="2957"/>
          <a:stretch/>
        </p:blipFill>
        <p:spPr>
          <a:xfrm>
            <a:off x="2448594" y="1354670"/>
            <a:ext cx="1960819" cy="206031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285;p41">
            <a:extLst>
              <a:ext uri="{FF2B5EF4-FFF2-40B4-BE49-F238E27FC236}">
                <a16:creationId xmlns:a16="http://schemas.microsoft.com/office/drawing/2014/main" id="{AF9A1CCB-0358-2C32-E7FD-5F5EF69650E6}"/>
              </a:ext>
            </a:extLst>
          </p:cNvPr>
          <p:cNvSpPr txBox="1">
            <a:spLocks/>
          </p:cNvSpPr>
          <p:nvPr/>
        </p:nvSpPr>
        <p:spPr>
          <a:xfrm>
            <a:off x="-1143000" y="4135421"/>
            <a:ext cx="7644951" cy="7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endParaRPr lang="en-US" sz="1600" dirty="0">
              <a:solidFill>
                <a:srgbClr val="002060"/>
              </a:solidFill>
              <a:latin typeface="Anton" pitchFamily="2" charset="0"/>
            </a:endParaRPr>
          </a:p>
          <a:p>
            <a:pPr algn="r"/>
            <a:endParaRPr lang="en-US" sz="1600" dirty="0">
              <a:solidFill>
                <a:srgbClr val="002060"/>
              </a:solidFill>
              <a:latin typeface="Anton" pitchFamily="2" charset="0"/>
            </a:endParaRPr>
          </a:p>
          <a:p>
            <a:pPr algn="r"/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Me pagan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por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pensar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como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si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fuera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malo</a:t>
            </a:r>
            <a:endParaRPr lang="en-US" sz="1600" dirty="0">
              <a:solidFill>
                <a:srgbClr val="002060"/>
              </a:solidFill>
              <a:latin typeface="Anton" pitchFamily="2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D75292E-49F2-56F6-38E8-980681FD9330}"/>
              </a:ext>
            </a:extLst>
          </p:cNvPr>
          <p:cNvSpPr txBox="1"/>
          <p:nvPr/>
        </p:nvSpPr>
        <p:spPr>
          <a:xfrm>
            <a:off x="5830520" y="0"/>
            <a:ext cx="1062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5C6066"/>
                </a:solidFill>
                <a:latin typeface="Anton" pitchFamily="2" charset="0"/>
              </a:rPr>
              <a:t>@gobispo</a:t>
            </a:r>
            <a:endParaRPr lang="es-ES" dirty="0">
              <a:latin typeface="Anton" pitchFamily="2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990A4D6-93D3-71C1-C8F9-C7072DA155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0099" y="5531"/>
            <a:ext cx="300423" cy="3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64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5" grpId="0" build="p"/>
      <p:bldP spid="742" grpId="0" build="p"/>
      <p:bldP spid="9" grpId="0"/>
      <p:bldP spid="15" grpId="0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>
          <a:extLst>
            <a:ext uri="{FF2B5EF4-FFF2-40B4-BE49-F238E27FC236}">
              <a16:creationId xmlns:a16="http://schemas.microsoft.com/office/drawing/2014/main" id="{1CED35D6-56EB-A218-09B8-55D1690BA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38">
            <a:extLst>
              <a:ext uri="{FF2B5EF4-FFF2-40B4-BE49-F238E27FC236}">
                <a16:creationId xmlns:a16="http://schemas.microsoft.com/office/drawing/2014/main" id="{D08F5A70-2E8D-7293-60EC-2CA9D2859A4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50" b="50"/>
          <a:stretch/>
        </p:blipFill>
        <p:spPr>
          <a:xfrm>
            <a:off x="1567305" y="1841972"/>
            <a:ext cx="5290695" cy="3301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8">
            <a:extLst>
              <a:ext uri="{FF2B5EF4-FFF2-40B4-BE49-F238E27FC236}">
                <a16:creationId xmlns:a16="http://schemas.microsoft.com/office/drawing/2014/main" id="{FAF0B880-3A55-A019-1CFC-705CC507179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28750" b="7749"/>
          <a:stretch/>
        </p:blipFill>
        <p:spPr>
          <a:xfrm>
            <a:off x="3513250" y="812800"/>
            <a:ext cx="3344750" cy="43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8">
            <a:extLst>
              <a:ext uri="{FF2B5EF4-FFF2-40B4-BE49-F238E27FC236}">
                <a16:creationId xmlns:a16="http://schemas.microsoft.com/office/drawing/2014/main" id="{B48A627F-2E56-0742-5AB3-87997A515464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9976"/>
            <a:ext cx="5382900" cy="254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8">
            <a:extLst>
              <a:ext uri="{FF2B5EF4-FFF2-40B4-BE49-F238E27FC236}">
                <a16:creationId xmlns:a16="http://schemas.microsoft.com/office/drawing/2014/main" id="{DDF88EFC-B32C-98C1-3759-FE4E55FEC62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03200" y="0"/>
            <a:ext cx="6654800" cy="183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4400" dirty="0"/>
              <a:t>Cómo salir del apocalipsis</a:t>
            </a:r>
            <a:br>
              <a:rPr lang="en" sz="4400" dirty="0"/>
            </a:br>
            <a:r>
              <a:rPr lang="en" sz="4400" dirty="0">
                <a:solidFill>
                  <a:schemeClr val="lt2"/>
                </a:solidFill>
              </a:rPr>
              <a:t>con </a:t>
            </a:r>
            <a:r>
              <a:rPr lang="en" sz="4400" dirty="0">
                <a:solidFill>
                  <a:srgbClr val="5C6066"/>
                </a:solidFill>
              </a:rPr>
              <a:t>dignidad</a:t>
            </a:r>
            <a:endParaRPr sz="4400" dirty="0">
              <a:solidFill>
                <a:srgbClr val="5C6066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336D9DB-07F6-A48A-4708-5BFB072461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848" y="1832100"/>
            <a:ext cx="2994152" cy="665960"/>
          </a:xfrm>
          <a:prstGeom prst="rect">
            <a:avLst/>
          </a:prstGeom>
        </p:spPr>
      </p:pic>
      <p:sp>
        <p:nvSpPr>
          <p:cNvPr id="2" name="Google Shape;285;p41">
            <a:extLst>
              <a:ext uri="{FF2B5EF4-FFF2-40B4-BE49-F238E27FC236}">
                <a16:creationId xmlns:a16="http://schemas.microsoft.com/office/drawing/2014/main" id="{53595EF6-4045-A056-8F27-5FFD7DABDCBF}"/>
              </a:ext>
            </a:extLst>
          </p:cNvPr>
          <p:cNvSpPr txBox="1">
            <a:spLocks/>
          </p:cNvSpPr>
          <p:nvPr/>
        </p:nvSpPr>
        <p:spPr>
          <a:xfrm>
            <a:off x="434848" y="2801162"/>
            <a:ext cx="3107316" cy="4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solidFill>
                  <a:srgbClr val="002060"/>
                </a:solidFill>
                <a:latin typeface="Anton" pitchFamily="2" charset="0"/>
              </a:rPr>
              <a:t>¡Gracias </a:t>
            </a:r>
            <a:r>
              <a:rPr lang="en-US" sz="2000" dirty="0" err="1">
                <a:solidFill>
                  <a:srgbClr val="002060"/>
                </a:solidFill>
                <a:latin typeface="Anton" pitchFamily="2" charset="0"/>
              </a:rPr>
              <a:t>por</a:t>
            </a:r>
            <a:r>
              <a:rPr lang="en-US" sz="2000" dirty="0">
                <a:solidFill>
                  <a:srgbClr val="002060"/>
                </a:solidFill>
                <a:latin typeface="Anton" pitchFamily="2" charset="0"/>
              </a:rPr>
              <a:t> la </a:t>
            </a:r>
            <a:r>
              <a:rPr lang="en-US" sz="2000" dirty="0" err="1">
                <a:solidFill>
                  <a:srgbClr val="002060"/>
                </a:solidFill>
                <a:latin typeface="Anton" pitchFamily="2" charset="0"/>
              </a:rPr>
              <a:t>atención</a:t>
            </a:r>
            <a:r>
              <a:rPr lang="en-US" sz="2000" dirty="0">
                <a:solidFill>
                  <a:srgbClr val="002060"/>
                </a:solidFill>
                <a:latin typeface="Anton" pitchFamily="2" charset="0"/>
              </a:rPr>
              <a:t>!</a:t>
            </a:r>
          </a:p>
        </p:txBody>
      </p:sp>
      <p:pic>
        <p:nvPicPr>
          <p:cNvPr id="3" name="Google Shape;6514;p73">
            <a:extLst>
              <a:ext uri="{FF2B5EF4-FFF2-40B4-BE49-F238E27FC236}">
                <a16:creationId xmlns:a16="http://schemas.microsoft.com/office/drawing/2014/main" id="{4D4350B6-7F35-A0F1-C977-C991200F58E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2957" r="2957"/>
          <a:stretch/>
        </p:blipFill>
        <p:spPr>
          <a:xfrm>
            <a:off x="2466420" y="3227838"/>
            <a:ext cx="1925160" cy="20228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BC9CA2A-1301-04F9-4F26-5E0B48374FC3}"/>
              </a:ext>
            </a:extLst>
          </p:cNvPr>
          <p:cNvSpPr txBox="1"/>
          <p:nvPr/>
        </p:nvSpPr>
        <p:spPr>
          <a:xfrm>
            <a:off x="2897620" y="2568480"/>
            <a:ext cx="10627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5C6066"/>
                </a:solidFill>
                <a:latin typeface="Anton" pitchFamily="2" charset="0"/>
              </a:rPr>
              <a:t>@gobispo</a:t>
            </a:r>
            <a:endParaRPr lang="es-ES" dirty="0">
              <a:latin typeface="Anto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603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44"/>
          <p:cNvPicPr preferRelativeResize="0"/>
          <p:nvPr/>
        </p:nvPicPr>
        <p:blipFill rotWithShape="1">
          <a:blip r:embed="rId3">
            <a:alphaModFix/>
          </a:blip>
          <a:srcRect t="10" b="20"/>
          <a:stretch/>
        </p:blipFill>
        <p:spPr>
          <a:xfrm>
            <a:off x="0" y="2125402"/>
            <a:ext cx="5881122" cy="3018098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4"/>
          <p:cNvSpPr txBox="1">
            <a:spLocks noGrp="1"/>
          </p:cNvSpPr>
          <p:nvPr>
            <p:ph type="title"/>
          </p:nvPr>
        </p:nvSpPr>
        <p:spPr>
          <a:xfrm>
            <a:off x="-1142999" y="445025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2400" dirty="0"/>
              <a:t>¿Dónde estábais la última vez que terminó el mundo?</a:t>
            </a:r>
            <a:endParaRPr sz="2400" dirty="0"/>
          </a:p>
        </p:txBody>
      </p:sp>
      <p:sp>
        <p:nvSpPr>
          <p:cNvPr id="308" name="Google Shape;308;p44"/>
          <p:cNvSpPr txBox="1">
            <a:spLocks noGrp="1"/>
          </p:cNvSpPr>
          <p:nvPr>
            <p:ph type="subTitle" idx="1"/>
          </p:nvPr>
        </p:nvSpPr>
        <p:spPr>
          <a:xfrm>
            <a:off x="2733435" y="1037301"/>
            <a:ext cx="4124565" cy="21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es-ES" sz="1200" dirty="0">
                <a:solidFill>
                  <a:srgbClr val="5C6066"/>
                </a:solidFill>
                <a:latin typeface="Anton" pitchFamily="2" charset="0"/>
              </a:rPr>
              <a:t>Último libro del Nuevo Testamento</a:t>
            </a:r>
            <a:br>
              <a:rPr lang="es-ES" sz="1200" dirty="0">
                <a:solidFill>
                  <a:srgbClr val="5C6066"/>
                </a:solidFill>
                <a:latin typeface="Anton" pitchFamily="2" charset="0"/>
              </a:rPr>
            </a:br>
            <a:r>
              <a:rPr lang="es-ES" sz="1200" dirty="0">
                <a:solidFill>
                  <a:srgbClr val="5C6066"/>
                </a:solidFill>
                <a:latin typeface="Anton" pitchFamily="2" charset="0"/>
              </a:rPr>
              <a:t>(es decir, último libro de la Biblia)</a:t>
            </a:r>
          </a:p>
          <a:p>
            <a:pPr marL="0" indent="0">
              <a:buSzPts val="1100"/>
              <a:buNone/>
            </a:pPr>
            <a:endParaRPr lang="es-ES" sz="1200" dirty="0">
              <a:latin typeface="Anton" pitchFamily="2" charset="0"/>
            </a:endParaRPr>
          </a:p>
          <a:p>
            <a:pPr marL="0" indent="0">
              <a:buSzPts val="1100"/>
              <a:buNone/>
            </a:pPr>
            <a:r>
              <a:rPr lang="es-ES" sz="1200" dirty="0">
                <a:latin typeface="Anton" pitchFamily="2" charset="0"/>
              </a:rPr>
              <a:t>En la RAE (</a:t>
            </a:r>
            <a:r>
              <a:rPr lang="el-GR" sz="1200" dirty="0">
                <a:latin typeface="+mn-lt"/>
              </a:rPr>
              <a:t>ἀποκάλυψις</a:t>
            </a:r>
            <a:r>
              <a:rPr lang="el-GR" sz="1200" dirty="0">
                <a:latin typeface="Anton" pitchFamily="2" charset="0"/>
              </a:rPr>
              <a:t> </a:t>
            </a:r>
            <a:r>
              <a:rPr lang="es-ES" sz="1200" dirty="0">
                <a:latin typeface="Anton" pitchFamily="2" charset="0"/>
              </a:rPr>
              <a:t> -&gt; </a:t>
            </a:r>
            <a:r>
              <a:rPr lang="es-ES" sz="1200" dirty="0" err="1">
                <a:latin typeface="Anton" pitchFamily="2" charset="0"/>
              </a:rPr>
              <a:t>Apokálypsis</a:t>
            </a:r>
            <a:r>
              <a:rPr lang="es-ES" sz="1200" dirty="0">
                <a:latin typeface="Anton" pitchFamily="2" charset="0"/>
              </a:rPr>
              <a:t>) “Revelación”</a:t>
            </a:r>
            <a:endParaRPr sz="1200" dirty="0">
              <a:latin typeface="Anton" pitchFamily="2" charset="0"/>
            </a:endParaRPr>
          </a:p>
          <a:p>
            <a:pPr marL="482588" indent="-342891">
              <a:spcBef>
                <a:spcPts val="1000"/>
              </a:spcBef>
              <a:buSzPts val="1400"/>
              <a:buFont typeface="+mj-lt"/>
              <a:buAutoNum type="arabicPeriod"/>
            </a:pPr>
            <a:r>
              <a:rPr lang="es-ES" sz="1200" dirty="0">
                <a:latin typeface="Anton" pitchFamily="2" charset="0"/>
              </a:rPr>
              <a:t>Fin del mundo</a:t>
            </a:r>
          </a:p>
          <a:p>
            <a:pPr marL="482588" indent="-342891">
              <a:spcBef>
                <a:spcPts val="1000"/>
              </a:spcBef>
              <a:buSzPts val="1400"/>
              <a:buFont typeface="+mj-lt"/>
              <a:buAutoNum type="arabicPeriod"/>
            </a:pPr>
            <a:r>
              <a:rPr lang="es-ES" sz="1200" dirty="0">
                <a:latin typeface="Anton" pitchFamily="2" charset="0"/>
              </a:rPr>
              <a:t>Situación catastrófica ocasionada por agentes naturales o humanos, que evoca la imagen de la destrucción total</a:t>
            </a:r>
            <a:endParaRPr sz="1200" dirty="0">
              <a:latin typeface="Anto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69"/>
          <p:cNvSpPr txBox="1">
            <a:spLocks noGrp="1"/>
          </p:cNvSpPr>
          <p:nvPr>
            <p:ph type="title"/>
          </p:nvPr>
        </p:nvSpPr>
        <p:spPr>
          <a:xfrm>
            <a:off x="147505" y="45137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2400" dirty="0"/>
              <a:t>Eventos apocalípticos</a:t>
            </a:r>
            <a:br>
              <a:rPr lang="en" sz="2400" dirty="0"/>
            </a:br>
            <a:r>
              <a:rPr lang="es-ES" sz="1600" dirty="0">
                <a:solidFill>
                  <a:srgbClr val="5C60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https://es.wikipedia.org/wiki/Anexo:Fechas_del_fin_del_mundo</a:t>
            </a:r>
            <a:endParaRPr sz="1600" dirty="0">
              <a:solidFill>
                <a:srgbClr val="5C6066"/>
              </a:solidFill>
            </a:endParaRPr>
          </a:p>
        </p:txBody>
      </p:sp>
      <p:sp>
        <p:nvSpPr>
          <p:cNvPr id="702" name="Google Shape;702;p69"/>
          <p:cNvSpPr txBox="1"/>
          <p:nvPr/>
        </p:nvSpPr>
        <p:spPr>
          <a:xfrm>
            <a:off x="0" y="2443075"/>
            <a:ext cx="1337731" cy="8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en" sz="160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  <a:p>
            <a:pPr algn="ctr"/>
            <a:r>
              <a:rPr lang="en" sz="16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5</a:t>
            </a:r>
          </a:p>
          <a:p>
            <a:pPr algn="ctr"/>
            <a:r>
              <a:rPr lang="es-ES" sz="1600">
                <a:solidFill>
                  <a:srgbClr val="5C6066"/>
                </a:solidFill>
                <a:latin typeface="Anton"/>
                <a:ea typeface="Anton"/>
                <a:cs typeface="Anton"/>
                <a:sym typeface="Anton"/>
              </a:rPr>
              <a:t>C</a:t>
            </a:r>
            <a:r>
              <a:rPr lang="en" sz="1600">
                <a:solidFill>
                  <a:srgbClr val="5C6066"/>
                </a:solidFill>
                <a:latin typeface="Anton"/>
                <a:ea typeface="Anton"/>
                <a:cs typeface="Anton"/>
                <a:sym typeface="Anton"/>
              </a:rPr>
              <a:t>ategorías</a:t>
            </a:r>
          </a:p>
          <a:p>
            <a:pPr algn="ctr"/>
            <a:endParaRPr lang="en" sz="1600">
              <a:solidFill>
                <a:srgbClr val="5C6066"/>
              </a:solidFill>
              <a:latin typeface="Anton"/>
              <a:ea typeface="Anton"/>
              <a:cs typeface="Anton"/>
              <a:sym typeface="Anton"/>
            </a:endParaRPr>
          </a:p>
          <a:p>
            <a:pPr algn="ctr"/>
            <a:r>
              <a:rPr lang="en" sz="16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93 </a:t>
            </a:r>
          </a:p>
          <a:p>
            <a:pPr algn="ctr"/>
            <a:r>
              <a:rPr lang="en" sz="1600">
                <a:solidFill>
                  <a:srgbClr val="5C6066"/>
                </a:solidFill>
                <a:latin typeface="Anton"/>
                <a:ea typeface="Anton"/>
                <a:cs typeface="Anton"/>
                <a:sym typeface="Anton"/>
              </a:rPr>
              <a:t>sabores</a:t>
            </a:r>
          </a:p>
        </p:txBody>
      </p:sp>
      <p:sp>
        <p:nvSpPr>
          <p:cNvPr id="703" name="Google Shape;703;p69"/>
          <p:cNvSpPr txBox="1"/>
          <p:nvPr/>
        </p:nvSpPr>
        <p:spPr>
          <a:xfrm>
            <a:off x="1920980" y="1345575"/>
            <a:ext cx="2230200" cy="4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16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Religiosos</a:t>
            </a:r>
            <a:endParaRPr sz="160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704" name="Google Shape;704;p69"/>
          <p:cNvSpPr txBox="1"/>
          <p:nvPr/>
        </p:nvSpPr>
        <p:spPr>
          <a:xfrm>
            <a:off x="1920980" y="2637926"/>
            <a:ext cx="2230200" cy="4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16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Ambientales</a:t>
            </a:r>
            <a:endParaRPr sz="160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705" name="Google Shape;705;p69"/>
          <p:cNvSpPr txBox="1"/>
          <p:nvPr/>
        </p:nvSpPr>
        <p:spPr>
          <a:xfrm>
            <a:off x="1920980" y="1991751"/>
            <a:ext cx="2230200" cy="4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16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Cósmicos</a:t>
            </a:r>
            <a:endParaRPr sz="160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cxnSp>
        <p:nvCxnSpPr>
          <p:cNvPr id="709" name="Google Shape;709;p69"/>
          <p:cNvCxnSpPr>
            <a:cxnSpLocks/>
            <a:stCxn id="702" idx="3"/>
            <a:endCxn id="703" idx="1"/>
          </p:cNvCxnSpPr>
          <p:nvPr/>
        </p:nvCxnSpPr>
        <p:spPr>
          <a:xfrm flipV="1">
            <a:off x="1337731" y="1561427"/>
            <a:ext cx="583251" cy="129235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712" name="Google Shape;712;p69"/>
          <p:cNvCxnSpPr>
            <a:cxnSpLocks/>
            <a:stCxn id="702" idx="3"/>
            <a:endCxn id="704" idx="1"/>
          </p:cNvCxnSpPr>
          <p:nvPr/>
        </p:nvCxnSpPr>
        <p:spPr>
          <a:xfrm>
            <a:off x="1337731" y="2853775"/>
            <a:ext cx="583251" cy="127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713" name="Google Shape;713;p69"/>
          <p:cNvSpPr txBox="1"/>
          <p:nvPr/>
        </p:nvSpPr>
        <p:spPr>
          <a:xfrm>
            <a:off x="1920980" y="3930275"/>
            <a:ext cx="2230200" cy="4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16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Biológicos</a:t>
            </a:r>
            <a:endParaRPr sz="160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cxnSp>
        <p:nvCxnSpPr>
          <p:cNvPr id="715" name="Google Shape;715;p69"/>
          <p:cNvCxnSpPr>
            <a:cxnSpLocks/>
            <a:stCxn id="702" idx="3"/>
            <a:endCxn id="713" idx="1"/>
          </p:cNvCxnSpPr>
          <p:nvPr/>
        </p:nvCxnSpPr>
        <p:spPr>
          <a:xfrm>
            <a:off x="1337731" y="2853776"/>
            <a:ext cx="583251" cy="129235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716" name="Google Shape;716;p69"/>
          <p:cNvCxnSpPr>
            <a:cxnSpLocks/>
            <a:stCxn id="702" idx="3"/>
            <a:endCxn id="705" idx="1"/>
          </p:cNvCxnSpPr>
          <p:nvPr/>
        </p:nvCxnSpPr>
        <p:spPr>
          <a:xfrm flipV="1">
            <a:off x="1337731" y="2207604"/>
            <a:ext cx="583251" cy="646175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718" name="Google Shape;718;p69"/>
          <p:cNvSpPr txBox="1"/>
          <p:nvPr/>
        </p:nvSpPr>
        <p:spPr>
          <a:xfrm>
            <a:off x="1920980" y="3284101"/>
            <a:ext cx="2230200" cy="4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16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Bélicos</a:t>
            </a:r>
            <a:endParaRPr sz="160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cxnSp>
        <p:nvCxnSpPr>
          <p:cNvPr id="720" name="Google Shape;720;p69"/>
          <p:cNvCxnSpPr>
            <a:cxnSpLocks/>
            <a:stCxn id="702" idx="3"/>
            <a:endCxn id="718" idx="1"/>
          </p:cNvCxnSpPr>
          <p:nvPr/>
        </p:nvCxnSpPr>
        <p:spPr>
          <a:xfrm>
            <a:off x="1337731" y="2853779"/>
            <a:ext cx="583251" cy="646175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diamond" w="med" len="med"/>
          </a:ln>
        </p:spPr>
      </p:cxn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E1E6588-CF01-A0FB-E701-10201695C1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7572629"/>
              </p:ext>
            </p:extLst>
          </p:nvPr>
        </p:nvGraphicFramePr>
        <p:xfrm>
          <a:off x="3580679" y="1507221"/>
          <a:ext cx="3151825" cy="2709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Google Shape;553;p59">
            <a:extLst>
              <a:ext uri="{FF2B5EF4-FFF2-40B4-BE49-F238E27FC236}">
                <a16:creationId xmlns:a16="http://schemas.microsoft.com/office/drawing/2014/main" id="{138BB8B5-CD1D-7A6E-9BC3-E8802F5B8EAD}"/>
              </a:ext>
            </a:extLst>
          </p:cNvPr>
          <p:cNvSpPr/>
          <p:nvPr/>
        </p:nvSpPr>
        <p:spPr>
          <a:xfrm>
            <a:off x="1473856" y="1405901"/>
            <a:ext cx="310948" cy="310948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1100">
              <a:latin typeface="Anek Bangla"/>
              <a:ea typeface="Anek Bangla"/>
              <a:cs typeface="Anek Bangla"/>
              <a:sym typeface="Anek Bangla"/>
            </a:endParaRPr>
          </a:p>
        </p:txBody>
      </p:sp>
      <p:sp>
        <p:nvSpPr>
          <p:cNvPr id="5" name="Google Shape;553;p59">
            <a:extLst>
              <a:ext uri="{FF2B5EF4-FFF2-40B4-BE49-F238E27FC236}">
                <a16:creationId xmlns:a16="http://schemas.microsoft.com/office/drawing/2014/main" id="{878BDF1A-879B-E84D-1AF1-6D926BDA6E58}"/>
              </a:ext>
            </a:extLst>
          </p:cNvPr>
          <p:cNvSpPr/>
          <p:nvPr/>
        </p:nvSpPr>
        <p:spPr>
          <a:xfrm>
            <a:off x="1476080" y="2051503"/>
            <a:ext cx="310948" cy="310948"/>
          </a:xfrm>
          <a:prstGeom prst="ellipse">
            <a:avLst/>
          </a:prstGeom>
          <a:solidFill>
            <a:schemeClr val="bg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1100">
              <a:latin typeface="Anek Bangla"/>
              <a:ea typeface="Anek Bangla"/>
              <a:cs typeface="Anek Bangla"/>
              <a:sym typeface="Anek Bangla"/>
            </a:endParaRPr>
          </a:p>
        </p:txBody>
      </p:sp>
      <p:sp>
        <p:nvSpPr>
          <p:cNvPr id="6" name="Google Shape;553;p59">
            <a:extLst>
              <a:ext uri="{FF2B5EF4-FFF2-40B4-BE49-F238E27FC236}">
                <a16:creationId xmlns:a16="http://schemas.microsoft.com/office/drawing/2014/main" id="{F242207B-E2C1-BF45-1561-DDC2BB463D55}"/>
              </a:ext>
            </a:extLst>
          </p:cNvPr>
          <p:cNvSpPr/>
          <p:nvPr/>
        </p:nvSpPr>
        <p:spPr>
          <a:xfrm>
            <a:off x="1473856" y="2696361"/>
            <a:ext cx="310948" cy="310948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1100">
              <a:latin typeface="Anek Bangla"/>
              <a:ea typeface="Anek Bangla"/>
              <a:cs typeface="Anek Bangla"/>
              <a:sym typeface="Anek Bangla"/>
            </a:endParaRPr>
          </a:p>
        </p:txBody>
      </p:sp>
      <p:sp>
        <p:nvSpPr>
          <p:cNvPr id="7" name="Google Shape;553;p59">
            <a:extLst>
              <a:ext uri="{FF2B5EF4-FFF2-40B4-BE49-F238E27FC236}">
                <a16:creationId xmlns:a16="http://schemas.microsoft.com/office/drawing/2014/main" id="{B273D169-8D9D-3C78-2FF7-757DB05DAF29}"/>
              </a:ext>
            </a:extLst>
          </p:cNvPr>
          <p:cNvSpPr/>
          <p:nvPr/>
        </p:nvSpPr>
        <p:spPr>
          <a:xfrm>
            <a:off x="1473856" y="3341329"/>
            <a:ext cx="310948" cy="310948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1100">
              <a:latin typeface="Anek Bangla"/>
              <a:ea typeface="Anek Bangla"/>
              <a:cs typeface="Anek Bangla"/>
              <a:sym typeface="Anek Bangla"/>
            </a:endParaRPr>
          </a:p>
        </p:txBody>
      </p:sp>
      <p:sp>
        <p:nvSpPr>
          <p:cNvPr id="8" name="Google Shape;553;p59">
            <a:extLst>
              <a:ext uri="{FF2B5EF4-FFF2-40B4-BE49-F238E27FC236}">
                <a16:creationId xmlns:a16="http://schemas.microsoft.com/office/drawing/2014/main" id="{3A9DCFAC-FDB3-C9CC-7C84-C85EDF6160FC}"/>
              </a:ext>
            </a:extLst>
          </p:cNvPr>
          <p:cNvSpPr/>
          <p:nvPr/>
        </p:nvSpPr>
        <p:spPr>
          <a:xfrm>
            <a:off x="1473856" y="3986297"/>
            <a:ext cx="310948" cy="310948"/>
          </a:xfrm>
          <a:prstGeom prst="ellipse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1100">
              <a:latin typeface="Anek Bangla"/>
              <a:ea typeface="Anek Bangla"/>
              <a:cs typeface="Anek Bangla"/>
              <a:sym typeface="Anek Bangla"/>
            </a:endParaRPr>
          </a:p>
        </p:txBody>
      </p:sp>
      <p:sp>
        <p:nvSpPr>
          <p:cNvPr id="14" name="Google Shape;285;p41">
            <a:extLst>
              <a:ext uri="{FF2B5EF4-FFF2-40B4-BE49-F238E27FC236}">
                <a16:creationId xmlns:a16="http://schemas.microsoft.com/office/drawing/2014/main" id="{2E74BE25-6FE1-9084-4665-446C923C8474}"/>
              </a:ext>
            </a:extLst>
          </p:cNvPr>
          <p:cNvSpPr txBox="1">
            <a:spLocks/>
          </p:cNvSpPr>
          <p:nvPr/>
        </p:nvSpPr>
        <p:spPr>
          <a:xfrm>
            <a:off x="125496" y="4135421"/>
            <a:ext cx="6607008" cy="7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El fin del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mundo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nunca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ha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sido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el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mismo</a:t>
            </a:r>
            <a:endParaRPr lang="en-US" sz="1600" dirty="0">
              <a:solidFill>
                <a:srgbClr val="002060"/>
              </a:solidFill>
              <a:latin typeface="Anton" pitchFamily="2" charset="0"/>
            </a:endParaRPr>
          </a:p>
          <a:p>
            <a:pPr algn="r"/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Evoluciona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en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la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misma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dirección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en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la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que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lo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hace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el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miedo</a:t>
            </a:r>
            <a:r>
              <a:rPr lang="en-US" sz="16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nton" pitchFamily="2" charset="0"/>
              </a:rPr>
              <a:t>humano</a:t>
            </a:r>
            <a:endParaRPr lang="en-US" sz="1600" dirty="0">
              <a:solidFill>
                <a:srgbClr val="002060"/>
              </a:solidFill>
              <a:latin typeface="Anto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2" grpId="0"/>
      <p:bldP spid="703" grpId="0"/>
      <p:bldP spid="704" grpId="0"/>
      <p:bldP spid="705" grpId="0"/>
      <p:bldP spid="713" grpId="0"/>
      <p:bldP spid="718" grpId="0"/>
      <p:bldGraphic spid="2" grpId="0" uiExpand="1">
        <p:bldSub>
          <a:bldChart bld="category"/>
        </p:bldSub>
      </p:bldGraphic>
      <p:bldP spid="3" grpId="0" animBg="1"/>
      <p:bldP spid="5" grpId="0" animBg="1"/>
      <p:bldP spid="6" grpId="0" animBg="1"/>
      <p:bldP spid="7" grpId="0" animBg="1"/>
      <p:bldP spid="8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>
          <a:extLst>
            <a:ext uri="{FF2B5EF4-FFF2-40B4-BE49-F238E27FC236}">
              <a16:creationId xmlns:a16="http://schemas.microsoft.com/office/drawing/2014/main" id="{AD52AF8B-890A-C142-5EA1-1BED11275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2">
            <a:extLst>
              <a:ext uri="{FF2B5EF4-FFF2-40B4-BE49-F238E27FC236}">
                <a16:creationId xmlns:a16="http://schemas.microsoft.com/office/drawing/2014/main" id="{E8CD9123-78FE-3B5F-1CE3-CED93B48B2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1889" y="539501"/>
            <a:ext cx="6047083" cy="120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4800"/>
              <a:t>Religiosos</a:t>
            </a:r>
            <a:endParaRPr lang="es-ES" sz="4800">
              <a:solidFill>
                <a:srgbClr val="5C6066"/>
              </a:solidFill>
            </a:endParaRPr>
          </a:p>
        </p:txBody>
      </p:sp>
      <p:sp>
        <p:nvSpPr>
          <p:cNvPr id="292" name="Google Shape;292;p42">
            <a:extLst>
              <a:ext uri="{FF2B5EF4-FFF2-40B4-BE49-F238E27FC236}">
                <a16:creationId xmlns:a16="http://schemas.microsoft.com/office/drawing/2014/main" id="{8E097941-E6AF-0598-CDC9-AE0855895B0B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92814" y="690326"/>
            <a:ext cx="1239075" cy="904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4800" dirty="0"/>
              <a:t>59</a:t>
            </a:r>
            <a:endParaRPr sz="4800" dirty="0"/>
          </a:p>
        </p:txBody>
      </p:sp>
      <p:pic>
        <p:nvPicPr>
          <p:cNvPr id="294" name="Google Shape;294;p42">
            <a:extLst>
              <a:ext uri="{FF2B5EF4-FFF2-40B4-BE49-F238E27FC236}">
                <a16:creationId xmlns:a16="http://schemas.microsoft.com/office/drawing/2014/main" id="{340D9058-4D09-015E-C03E-FDFF193D803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5240" r="14734"/>
          <a:stretch/>
        </p:blipFill>
        <p:spPr>
          <a:xfrm>
            <a:off x="2272349" y="1142801"/>
            <a:ext cx="4585651" cy="4006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08;p44">
            <a:extLst>
              <a:ext uri="{FF2B5EF4-FFF2-40B4-BE49-F238E27FC236}">
                <a16:creationId xmlns:a16="http://schemas.microsoft.com/office/drawing/2014/main" id="{FBA8EA81-FBF5-3D81-BDF6-D26959DDF29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44035" y="1483651"/>
            <a:ext cx="6299200" cy="10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1100"/>
            </a:pPr>
            <a:r>
              <a:rPr lang="es-ES" sz="1200">
                <a:solidFill>
                  <a:srgbClr val="5C6066"/>
                </a:solidFill>
                <a:latin typeface="Anton" pitchFamily="2" charset="0"/>
              </a:rPr>
              <a:t>Basado en textos sagrados (principalmente la Biblia)</a:t>
            </a:r>
          </a:p>
          <a:p>
            <a:pPr marL="0" indent="0">
              <a:buSzPts val="1100"/>
            </a:pPr>
            <a:r>
              <a:rPr lang="es-ES" sz="1200">
                <a:solidFill>
                  <a:srgbClr val="5C6066"/>
                </a:solidFill>
                <a:latin typeface="Anton" pitchFamily="2" charset="0"/>
              </a:rPr>
              <a:t>Interpretación de señales divinas</a:t>
            </a:r>
          </a:p>
          <a:p>
            <a:pPr marL="0" indent="0">
              <a:buSzPts val="1100"/>
            </a:pPr>
            <a:r>
              <a:rPr lang="es-ES" sz="1200">
                <a:solidFill>
                  <a:srgbClr val="5C6066"/>
                </a:solidFill>
                <a:latin typeface="Anton" pitchFamily="2" charset="0"/>
              </a:rPr>
              <a:t>Foco en juicio moral, salvación y castigo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C63C2C8-1D4F-07A5-4F89-AA25E214849E}"/>
              </a:ext>
            </a:extLst>
          </p:cNvPr>
          <p:cNvSpPr txBox="1"/>
          <p:nvPr/>
        </p:nvSpPr>
        <p:spPr>
          <a:xfrm>
            <a:off x="292814" y="2565400"/>
            <a:ext cx="4585651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Primer evento: Los romanos pensaban que 12 águilas habían revelado a Rómulo que la ciudad sería destruida en el año 741 a.C.</a:t>
            </a: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En la mitología nórdica: </a:t>
            </a:r>
            <a:r>
              <a:rPr lang="es-ES" sz="1100" dirty="0" err="1">
                <a:latin typeface="Anton" pitchFamily="2" charset="0"/>
              </a:rPr>
              <a:t>Ragnarök</a:t>
            </a:r>
            <a:endParaRPr lang="es-ES" sz="1100" dirty="0">
              <a:latin typeface="Anton" pitchFamily="2" charset="0"/>
            </a:endParaRP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Los testigos de Jehová predijeron el fin del mundo para el año 1878</a:t>
            </a:r>
          </a:p>
          <a:p>
            <a:pPr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…y 1914</a:t>
            </a:r>
          </a:p>
          <a:p>
            <a:pPr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…y 1925</a:t>
            </a:r>
          </a:p>
          <a:p>
            <a:pPr>
              <a:buClr>
                <a:schemeClr val="dk1"/>
              </a:buClr>
              <a:buSzPts val="1100"/>
            </a:pPr>
            <a:r>
              <a:rPr lang="es-ES" sz="1100" dirty="0">
                <a:latin typeface="Anton" pitchFamily="2" charset="0"/>
              </a:rPr>
              <a:t>…y 1941</a:t>
            </a:r>
          </a:p>
        </p:txBody>
      </p:sp>
      <p:sp>
        <p:nvSpPr>
          <p:cNvPr id="10" name="Google Shape;285;p41">
            <a:extLst>
              <a:ext uri="{FF2B5EF4-FFF2-40B4-BE49-F238E27FC236}">
                <a16:creationId xmlns:a16="http://schemas.microsoft.com/office/drawing/2014/main" id="{1E4168C4-6048-3F5B-9C87-1093245CD0D6}"/>
              </a:ext>
            </a:extLst>
          </p:cNvPr>
          <p:cNvSpPr txBox="1">
            <a:spLocks/>
          </p:cNvSpPr>
          <p:nvPr/>
        </p:nvSpPr>
        <p:spPr>
          <a:xfrm>
            <a:off x="292815" y="4101274"/>
            <a:ext cx="2786936" cy="7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El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mundo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no se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acaba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por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causas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físicas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Se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acaba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porque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alguien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decide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que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debe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acabarse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57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uiExpand="1" build="p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>
          <a:extLst>
            <a:ext uri="{FF2B5EF4-FFF2-40B4-BE49-F238E27FC236}">
              <a16:creationId xmlns:a16="http://schemas.microsoft.com/office/drawing/2014/main" id="{F7132F00-7DA8-E8CC-FABF-EB2D7A412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2">
            <a:extLst>
              <a:ext uri="{FF2B5EF4-FFF2-40B4-BE49-F238E27FC236}">
                <a16:creationId xmlns:a16="http://schemas.microsoft.com/office/drawing/2014/main" id="{511AC328-A878-D53D-0FC5-46C7A3C4DA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1889" y="539501"/>
            <a:ext cx="6047083" cy="120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4800">
                <a:solidFill>
                  <a:schemeClr val="tx1"/>
                </a:solidFill>
              </a:rPr>
              <a:t>Cósmicos</a:t>
            </a:r>
          </a:p>
        </p:txBody>
      </p:sp>
      <p:sp>
        <p:nvSpPr>
          <p:cNvPr id="292" name="Google Shape;292;p42">
            <a:extLst>
              <a:ext uri="{FF2B5EF4-FFF2-40B4-BE49-F238E27FC236}">
                <a16:creationId xmlns:a16="http://schemas.microsoft.com/office/drawing/2014/main" id="{0402C963-45C9-2387-068D-C9536F055150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92814" y="684951"/>
            <a:ext cx="1239075" cy="904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4800"/>
              <a:t>19</a:t>
            </a:r>
            <a:endParaRPr sz="4800"/>
          </a:p>
        </p:txBody>
      </p:sp>
      <p:pic>
        <p:nvPicPr>
          <p:cNvPr id="294" name="Google Shape;294;p42">
            <a:extLst>
              <a:ext uri="{FF2B5EF4-FFF2-40B4-BE49-F238E27FC236}">
                <a16:creationId xmlns:a16="http://schemas.microsoft.com/office/drawing/2014/main" id="{A0874A31-55C4-4D75-0071-20E8B6AE352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5240" r="14734"/>
          <a:stretch/>
        </p:blipFill>
        <p:spPr>
          <a:xfrm>
            <a:off x="2272349" y="1137426"/>
            <a:ext cx="4585651" cy="4006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08;p44">
            <a:extLst>
              <a:ext uri="{FF2B5EF4-FFF2-40B4-BE49-F238E27FC236}">
                <a16:creationId xmlns:a16="http://schemas.microsoft.com/office/drawing/2014/main" id="{DC58E6D9-C0CB-7BCA-2A0B-4EB645E811E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44035" y="1483651"/>
            <a:ext cx="6299200" cy="10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1100"/>
            </a:pPr>
            <a:r>
              <a:rPr lang="es-ES" sz="1200">
                <a:solidFill>
                  <a:srgbClr val="5C6066"/>
                </a:solidFill>
                <a:latin typeface="Anton" pitchFamily="2" charset="0"/>
              </a:rPr>
              <a:t>En el renacimiento (Siglo XIX)</a:t>
            </a:r>
          </a:p>
          <a:p>
            <a:pPr marL="0" indent="0">
              <a:buSzPts val="1100"/>
            </a:pPr>
            <a:r>
              <a:rPr lang="es-ES" sz="1200">
                <a:solidFill>
                  <a:srgbClr val="5C6066"/>
                </a:solidFill>
                <a:latin typeface="Anton" pitchFamily="2" charset="0"/>
              </a:rPr>
              <a:t>Astronomía temprana</a:t>
            </a:r>
          </a:p>
          <a:p>
            <a:pPr marL="0" indent="0">
              <a:buSzPts val="1100"/>
            </a:pPr>
            <a:r>
              <a:rPr lang="es-ES" sz="1200">
                <a:solidFill>
                  <a:srgbClr val="5C6066"/>
                </a:solidFill>
                <a:latin typeface="Anton" pitchFamily="2" charset="0"/>
              </a:rPr>
              <a:t>Cometas, alineación planetas, fenómenos celestes…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3610AE8-5384-1E85-C5F2-D2E11C18B0CA}"/>
              </a:ext>
            </a:extLst>
          </p:cNvPr>
          <p:cNvSpPr txBox="1"/>
          <p:nvPr/>
        </p:nvSpPr>
        <p:spPr>
          <a:xfrm>
            <a:off x="292814" y="2577182"/>
            <a:ext cx="458565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Aparece la ciencia, hay un cambio de autoridad. Salen los sacerdotes del campo y entran a jugar los “Expertos”</a:t>
            </a: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William Whiston (astrónomo, pero también teólogo) predijo que en 1733 un cometa colisionaría con la tierra</a:t>
            </a: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William Whiston murió el 22 de agosto de 1752</a:t>
            </a:r>
          </a:p>
        </p:txBody>
      </p:sp>
      <p:sp>
        <p:nvSpPr>
          <p:cNvPr id="10" name="Google Shape;285;p41">
            <a:extLst>
              <a:ext uri="{FF2B5EF4-FFF2-40B4-BE49-F238E27FC236}">
                <a16:creationId xmlns:a16="http://schemas.microsoft.com/office/drawing/2014/main" id="{90CA144B-B92C-9563-BDBB-995652CE0DD0}"/>
              </a:ext>
            </a:extLst>
          </p:cNvPr>
          <p:cNvSpPr txBox="1">
            <a:spLocks/>
          </p:cNvSpPr>
          <p:nvPr/>
        </p:nvSpPr>
        <p:spPr>
          <a:xfrm>
            <a:off x="292815" y="4113826"/>
            <a:ext cx="2945686" cy="7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Dios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ya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no es tan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peligroso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El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peligro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es “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Que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el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Cielo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caiga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sobre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nuestras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cabezas”</a:t>
            </a:r>
          </a:p>
          <a:p>
            <a:r>
              <a:rPr lang="en-US" sz="1200" i="1" dirty="0" err="1">
                <a:solidFill>
                  <a:srgbClr val="002060"/>
                </a:solidFill>
                <a:latin typeface="Anton" pitchFamily="2" charset="0"/>
              </a:rPr>
              <a:t>Abraracurcix</a:t>
            </a:r>
            <a:r>
              <a:rPr lang="en-US" sz="1200" i="1" dirty="0">
                <a:solidFill>
                  <a:srgbClr val="002060"/>
                </a:solidFill>
                <a:latin typeface="Anton" pitchFamily="2" charset="0"/>
              </a:rPr>
              <a:t> dixit</a:t>
            </a:r>
          </a:p>
        </p:txBody>
      </p:sp>
      <p:pic>
        <p:nvPicPr>
          <p:cNvPr id="1026" name="Picture 2" descr="A TROCHE Y MOCHE (BLOGGING IN THE WIND): EL SÍNDROME ABRARACURCIX Y EL  ESPACIO">
            <a:extLst>
              <a:ext uri="{FF2B5EF4-FFF2-40B4-BE49-F238E27FC236}">
                <a16:creationId xmlns:a16="http://schemas.microsoft.com/office/drawing/2014/main" id="{8309E48B-A290-6DA4-0E8D-5D6B2C55A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750" y="2752725"/>
            <a:ext cx="3333750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40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99468 0.0114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722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uiExpand="1" build="p"/>
      <p:bldP spid="10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>
          <a:extLst>
            <a:ext uri="{FF2B5EF4-FFF2-40B4-BE49-F238E27FC236}">
              <a16:creationId xmlns:a16="http://schemas.microsoft.com/office/drawing/2014/main" id="{6630A861-E63B-16B5-F1B0-779D00BEF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2">
            <a:extLst>
              <a:ext uri="{FF2B5EF4-FFF2-40B4-BE49-F238E27FC236}">
                <a16:creationId xmlns:a16="http://schemas.microsoft.com/office/drawing/2014/main" id="{975CA3D5-CDF9-34D6-4760-DA90FB99B4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1889" y="539501"/>
            <a:ext cx="6047083" cy="120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4800">
                <a:solidFill>
                  <a:schemeClr val="tx1"/>
                </a:solidFill>
              </a:rPr>
              <a:t>Ambientales</a:t>
            </a:r>
          </a:p>
        </p:txBody>
      </p:sp>
      <p:pic>
        <p:nvPicPr>
          <p:cNvPr id="294" name="Google Shape;294;p42">
            <a:extLst>
              <a:ext uri="{FF2B5EF4-FFF2-40B4-BE49-F238E27FC236}">
                <a16:creationId xmlns:a16="http://schemas.microsoft.com/office/drawing/2014/main" id="{6DD70305-C42B-C83C-C3EC-063491A7989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5240" r="14734"/>
          <a:stretch/>
        </p:blipFill>
        <p:spPr>
          <a:xfrm>
            <a:off x="2278084" y="1137425"/>
            <a:ext cx="4585651" cy="4006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08;p44">
            <a:extLst>
              <a:ext uri="{FF2B5EF4-FFF2-40B4-BE49-F238E27FC236}">
                <a16:creationId xmlns:a16="http://schemas.microsoft.com/office/drawing/2014/main" id="{ECD5E47B-FBB8-8763-2A8E-A5628EAF548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31889" y="1483651"/>
            <a:ext cx="6411346" cy="10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1100"/>
            </a:pPr>
            <a:r>
              <a:rPr lang="es-ES" sz="1200" dirty="0">
                <a:solidFill>
                  <a:srgbClr val="5C6066"/>
                </a:solidFill>
                <a:latin typeface="Anton" pitchFamily="2" charset="0"/>
              </a:rPr>
              <a:t>A caballo entre los siglos XIX y XX</a:t>
            </a:r>
          </a:p>
          <a:p>
            <a:pPr marL="0" indent="0">
              <a:buSzPts val="1100"/>
            </a:pPr>
            <a:r>
              <a:rPr lang="es-ES" sz="1200" dirty="0">
                <a:solidFill>
                  <a:srgbClr val="5C6066"/>
                </a:solidFill>
                <a:latin typeface="Anton" pitchFamily="2" charset="0"/>
              </a:rPr>
              <a:t>Cambio climático</a:t>
            </a:r>
          </a:p>
          <a:p>
            <a:pPr marL="0" indent="0">
              <a:buSzPts val="1100"/>
            </a:pPr>
            <a:r>
              <a:rPr lang="es-ES" sz="1200" dirty="0">
                <a:solidFill>
                  <a:srgbClr val="5C6066"/>
                </a:solidFill>
                <a:latin typeface="Anton" pitchFamily="2" charset="0"/>
              </a:rPr>
              <a:t>Inundaciones, terremotos, clima extremo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201B263-9EE7-7367-DC1E-A0853C9D6662}"/>
              </a:ext>
            </a:extLst>
          </p:cNvPr>
          <p:cNvSpPr txBox="1"/>
          <p:nvPr/>
        </p:nvSpPr>
        <p:spPr>
          <a:xfrm>
            <a:off x="292814" y="2571752"/>
            <a:ext cx="3363564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 err="1">
                <a:latin typeface="Anton" pitchFamily="2" charset="0"/>
              </a:rPr>
              <a:t>Dorothy</a:t>
            </a:r>
            <a:r>
              <a:rPr lang="es-ES" sz="1100" dirty="0">
                <a:latin typeface="Anton" pitchFamily="2" charset="0"/>
              </a:rPr>
              <a:t> Martin (Marian Keech) afirmaba que el mundo acabaría con una inundación global en el amanecer del 31 de Diciembre de 1954</a:t>
            </a: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La Sra. Martin era una ama de casa de Chicago que declaró haber recibido mensajes alienígenas del planeta Clarión por escritura automática</a:t>
            </a: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Cuando murió en 1992, no existía ningún planeta con ese nombre</a:t>
            </a: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Hoy tampoco</a:t>
            </a:r>
          </a:p>
        </p:txBody>
      </p:sp>
      <p:sp>
        <p:nvSpPr>
          <p:cNvPr id="10" name="Google Shape;285;p41">
            <a:extLst>
              <a:ext uri="{FF2B5EF4-FFF2-40B4-BE49-F238E27FC236}">
                <a16:creationId xmlns:a16="http://schemas.microsoft.com/office/drawing/2014/main" id="{59F3097D-8859-D314-86D3-F5833907ABF6}"/>
              </a:ext>
            </a:extLst>
          </p:cNvPr>
          <p:cNvSpPr txBox="1">
            <a:spLocks/>
          </p:cNvSpPr>
          <p:nvPr/>
        </p:nvSpPr>
        <p:spPr>
          <a:xfrm>
            <a:off x="292814" y="4135421"/>
            <a:ext cx="3363563" cy="7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Nos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destruye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Nuestro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entorno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  <a:p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Empieza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el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cambio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hacia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el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riesgo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sistémico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  <a:p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Aparece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el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concepto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de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vulnerabilidad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colectiva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ECCF3C6-CA9A-5544-1A78-7B9E0DF75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45793" y="1216464"/>
            <a:ext cx="2828527" cy="38479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92;p42">
            <a:extLst>
              <a:ext uri="{FF2B5EF4-FFF2-40B4-BE49-F238E27FC236}">
                <a16:creationId xmlns:a16="http://schemas.microsoft.com/office/drawing/2014/main" id="{FC67FE68-DB7E-C6C6-0869-8F3F93E3ED47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92814" y="684951"/>
            <a:ext cx="1239075" cy="904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4800" dirty="0"/>
              <a:t>8</a:t>
            </a:r>
            <a:endParaRPr sz="4800" dirty="0"/>
          </a:p>
        </p:txBody>
      </p:sp>
    </p:spTree>
    <p:extLst>
      <p:ext uri="{BB962C8B-B14F-4D97-AF65-F5344CB8AC3E}">
        <p14:creationId xmlns:p14="http://schemas.microsoft.com/office/powerpoint/2010/main" val="191042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uiExpand="1" build="p"/>
      <p:bldP spid="10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>
          <a:extLst>
            <a:ext uri="{FF2B5EF4-FFF2-40B4-BE49-F238E27FC236}">
              <a16:creationId xmlns:a16="http://schemas.microsoft.com/office/drawing/2014/main" id="{5F01F2AC-CE68-9232-3F77-8FA05B994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2">
            <a:extLst>
              <a:ext uri="{FF2B5EF4-FFF2-40B4-BE49-F238E27FC236}">
                <a16:creationId xmlns:a16="http://schemas.microsoft.com/office/drawing/2014/main" id="{EE49AAAD-B91D-28F7-89BB-98EC8008A8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1889" y="539501"/>
            <a:ext cx="6047083" cy="120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4800">
                <a:solidFill>
                  <a:schemeClr val="tx1"/>
                </a:solidFill>
              </a:rPr>
              <a:t>Bélicos</a:t>
            </a:r>
          </a:p>
        </p:txBody>
      </p:sp>
      <p:pic>
        <p:nvPicPr>
          <p:cNvPr id="294" name="Google Shape;294;p42">
            <a:extLst>
              <a:ext uri="{FF2B5EF4-FFF2-40B4-BE49-F238E27FC236}">
                <a16:creationId xmlns:a16="http://schemas.microsoft.com/office/drawing/2014/main" id="{2E5031D2-71AB-1B98-8EBD-A9D10195924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5240" r="14734"/>
          <a:stretch/>
        </p:blipFill>
        <p:spPr>
          <a:xfrm>
            <a:off x="2272349" y="1142801"/>
            <a:ext cx="4585651" cy="4006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08;p44">
            <a:extLst>
              <a:ext uri="{FF2B5EF4-FFF2-40B4-BE49-F238E27FC236}">
                <a16:creationId xmlns:a16="http://schemas.microsoft.com/office/drawing/2014/main" id="{AAE49B46-6D9E-9A10-142E-AF4FFAF3B3D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44035" y="1483651"/>
            <a:ext cx="6299200" cy="10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1100"/>
            </a:pPr>
            <a:r>
              <a:rPr lang="es-ES" sz="1200">
                <a:solidFill>
                  <a:srgbClr val="5C6066"/>
                </a:solidFill>
                <a:latin typeface="Anton" pitchFamily="2" charset="0"/>
              </a:rPr>
              <a:t>La guerra fría en el siglo XX</a:t>
            </a:r>
          </a:p>
          <a:p>
            <a:pPr marL="0" indent="0">
              <a:buSzPts val="1100"/>
            </a:pPr>
            <a:r>
              <a:rPr lang="es-ES" sz="1200">
                <a:solidFill>
                  <a:srgbClr val="5C6066"/>
                </a:solidFill>
                <a:latin typeface="Anton" pitchFamily="2" charset="0"/>
              </a:rPr>
              <a:t>Conflictos globales (entre 1960 y 1980)</a:t>
            </a:r>
          </a:p>
          <a:p>
            <a:pPr marL="0" indent="0">
              <a:buSzPts val="1100"/>
            </a:pPr>
            <a:r>
              <a:rPr lang="es-ES" sz="1200">
                <a:solidFill>
                  <a:srgbClr val="5C6066"/>
                </a:solidFill>
                <a:latin typeface="Anton" pitchFamily="2" charset="0"/>
              </a:rPr>
              <a:t>Guerra nuclear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225B97D-9198-3FB2-F0EA-C14CBB57FC5B}"/>
              </a:ext>
            </a:extLst>
          </p:cNvPr>
          <p:cNvSpPr txBox="1"/>
          <p:nvPr/>
        </p:nvSpPr>
        <p:spPr>
          <a:xfrm>
            <a:off x="292814" y="2571752"/>
            <a:ext cx="46902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El enemigo ya no es la naturaleza</a:t>
            </a: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Aparece el miedo al fallo humano</a:t>
            </a: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Aparece el miedo a las decisiones políticas</a:t>
            </a: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El enemigo es la propia especie humana</a:t>
            </a:r>
          </a:p>
        </p:txBody>
      </p:sp>
      <p:sp>
        <p:nvSpPr>
          <p:cNvPr id="10" name="Google Shape;285;p41">
            <a:extLst>
              <a:ext uri="{FF2B5EF4-FFF2-40B4-BE49-F238E27FC236}">
                <a16:creationId xmlns:a16="http://schemas.microsoft.com/office/drawing/2014/main" id="{6BEE1E9B-AE4A-DB74-EDE6-9BDD3727AD7F}"/>
              </a:ext>
            </a:extLst>
          </p:cNvPr>
          <p:cNvSpPr txBox="1">
            <a:spLocks/>
          </p:cNvSpPr>
          <p:nvPr/>
        </p:nvSpPr>
        <p:spPr>
          <a:xfrm>
            <a:off x="292815" y="4135421"/>
            <a:ext cx="2932986" cy="7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El fin del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mundo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no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procede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del exterior</a:t>
            </a:r>
          </a:p>
          <a:p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El fin del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mundo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es un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producto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de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cercanía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«</a:t>
            </a:r>
            <a:r>
              <a:rPr lang="en-US" sz="1200" i="1" dirty="0">
                <a:solidFill>
                  <a:srgbClr val="002060"/>
                </a:solidFill>
                <a:latin typeface="Anton" pitchFamily="2" charset="0"/>
              </a:rPr>
              <a:t>Made in Earth»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</p:txBody>
      </p:sp>
      <p:sp>
        <p:nvSpPr>
          <p:cNvPr id="5" name="Google Shape;292;p42">
            <a:extLst>
              <a:ext uri="{FF2B5EF4-FFF2-40B4-BE49-F238E27FC236}">
                <a16:creationId xmlns:a16="http://schemas.microsoft.com/office/drawing/2014/main" id="{9450D047-1951-C245-CA65-A00C39C6B104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92814" y="684951"/>
            <a:ext cx="1239075" cy="904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4800" dirty="0"/>
              <a:t>5</a:t>
            </a:r>
            <a:endParaRPr sz="4800" dirty="0"/>
          </a:p>
        </p:txBody>
      </p:sp>
    </p:spTree>
    <p:extLst>
      <p:ext uri="{BB962C8B-B14F-4D97-AF65-F5344CB8AC3E}">
        <p14:creationId xmlns:p14="http://schemas.microsoft.com/office/powerpoint/2010/main" val="279128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uiExpand="1" build="p"/>
      <p:bldP spid="10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>
          <a:extLst>
            <a:ext uri="{FF2B5EF4-FFF2-40B4-BE49-F238E27FC236}">
              <a16:creationId xmlns:a16="http://schemas.microsoft.com/office/drawing/2014/main" id="{E8506846-FEE6-A1FB-DAB0-4A032170C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2">
            <a:extLst>
              <a:ext uri="{FF2B5EF4-FFF2-40B4-BE49-F238E27FC236}">
                <a16:creationId xmlns:a16="http://schemas.microsoft.com/office/drawing/2014/main" id="{9F1C54D2-02F8-0D33-E291-6075BCA281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1889" y="539501"/>
            <a:ext cx="6047083" cy="120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4800">
                <a:solidFill>
                  <a:schemeClr val="tx1"/>
                </a:solidFill>
              </a:rPr>
              <a:t>Biológicos</a:t>
            </a:r>
          </a:p>
        </p:txBody>
      </p:sp>
      <p:pic>
        <p:nvPicPr>
          <p:cNvPr id="294" name="Google Shape;294;p42">
            <a:extLst>
              <a:ext uri="{FF2B5EF4-FFF2-40B4-BE49-F238E27FC236}">
                <a16:creationId xmlns:a16="http://schemas.microsoft.com/office/drawing/2014/main" id="{48031916-BADE-8E04-2942-92A890918AC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5240" r="14734"/>
          <a:stretch/>
        </p:blipFill>
        <p:spPr>
          <a:xfrm>
            <a:off x="2272349" y="1137425"/>
            <a:ext cx="4585651" cy="4006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08;p44">
            <a:extLst>
              <a:ext uri="{FF2B5EF4-FFF2-40B4-BE49-F238E27FC236}">
                <a16:creationId xmlns:a16="http://schemas.microsoft.com/office/drawing/2014/main" id="{22D466C6-21E6-23C3-13B6-1CA2580BE77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44035" y="1483651"/>
            <a:ext cx="6299200" cy="10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1100"/>
            </a:pPr>
            <a:r>
              <a:rPr lang="es-ES" sz="1200">
                <a:solidFill>
                  <a:srgbClr val="5C6066"/>
                </a:solidFill>
                <a:latin typeface="Anton" pitchFamily="2" charset="0"/>
              </a:rPr>
              <a:t>Fuera del contexto cronológico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C4CA582-F59A-A4C8-EDC8-6641E9EA0E9F}"/>
              </a:ext>
            </a:extLst>
          </p:cNvPr>
          <p:cNvSpPr txBox="1"/>
          <p:nvPr/>
        </p:nvSpPr>
        <p:spPr>
          <a:xfrm>
            <a:off x="292814" y="2571752"/>
            <a:ext cx="469024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La peste negra (1346 – 1351)</a:t>
            </a: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En 1867 el reverendo Michael Baxter profetizó 40 maravillas que ocurrirían durante los siguientes 7 años y 75 días, que incluían guerras, hambruna, peste y terremotos</a:t>
            </a:r>
          </a:p>
          <a:p>
            <a:pPr marL="285744" indent="-285744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</a:pPr>
            <a:r>
              <a:rPr lang="es-ES" sz="1100" dirty="0">
                <a:latin typeface="Anton" pitchFamily="2" charset="0"/>
              </a:rPr>
              <a:t>Jesucristo volvería en 1875</a:t>
            </a:r>
          </a:p>
        </p:txBody>
      </p:sp>
      <p:sp>
        <p:nvSpPr>
          <p:cNvPr id="10" name="Google Shape;285;p41">
            <a:extLst>
              <a:ext uri="{FF2B5EF4-FFF2-40B4-BE49-F238E27FC236}">
                <a16:creationId xmlns:a16="http://schemas.microsoft.com/office/drawing/2014/main" id="{F38BCC28-38B3-EA70-9748-69815F7A6BAB}"/>
              </a:ext>
            </a:extLst>
          </p:cNvPr>
          <p:cNvSpPr txBox="1">
            <a:spLocks/>
          </p:cNvSpPr>
          <p:nvPr/>
        </p:nvSpPr>
        <p:spPr>
          <a:xfrm>
            <a:off x="292814" y="4135421"/>
            <a:ext cx="2780585" cy="7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Un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peligro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que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no se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ve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y no se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entiende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, da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más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miedo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Primer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apocalipsis</a:t>
            </a:r>
            <a:r>
              <a:rPr lang="en-US" sz="1200" dirty="0">
                <a:solidFill>
                  <a:srgbClr val="002060"/>
                </a:solidFill>
                <a:latin typeface="Anton" pitchFamily="2" charset="0"/>
              </a:rPr>
              <a:t> sin </a:t>
            </a:r>
            <a:r>
              <a:rPr lang="en-US" sz="1200" dirty="0" err="1">
                <a:solidFill>
                  <a:srgbClr val="002060"/>
                </a:solidFill>
                <a:latin typeface="Anton" pitchFamily="2" charset="0"/>
              </a:rPr>
              <a:t>espectáculo</a:t>
            </a:r>
            <a:endParaRPr lang="en-US" sz="1200" dirty="0">
              <a:solidFill>
                <a:srgbClr val="002060"/>
              </a:solidFill>
              <a:latin typeface="Anton" pitchFamily="2" charset="0"/>
            </a:endParaRPr>
          </a:p>
        </p:txBody>
      </p:sp>
      <p:sp>
        <p:nvSpPr>
          <p:cNvPr id="5" name="Google Shape;292;p42">
            <a:extLst>
              <a:ext uri="{FF2B5EF4-FFF2-40B4-BE49-F238E27FC236}">
                <a16:creationId xmlns:a16="http://schemas.microsoft.com/office/drawing/2014/main" id="{C109CAC0-2318-89BC-D7C8-ED464DAD402D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92814" y="684951"/>
            <a:ext cx="1239075" cy="904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4800" dirty="0"/>
              <a:t>2</a:t>
            </a:r>
            <a:endParaRPr sz="4800" dirty="0"/>
          </a:p>
        </p:txBody>
      </p:sp>
    </p:spTree>
    <p:extLst>
      <p:ext uri="{BB962C8B-B14F-4D97-AF65-F5344CB8AC3E}">
        <p14:creationId xmlns:p14="http://schemas.microsoft.com/office/powerpoint/2010/main" val="35569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uiExpand="1" build="p"/>
      <p:bldP spid="10" grpId="0" build="allAtOnce"/>
    </p:bldLst>
  </p:timing>
</p:sld>
</file>

<file path=ppt/theme/theme1.xml><?xml version="1.0" encoding="utf-8"?>
<a:theme xmlns:a="http://schemas.openxmlformats.org/drawingml/2006/main" name="End of the World Theories by Slidesgo">
  <a:themeElements>
    <a:clrScheme name="Simple Light">
      <a:dk1>
        <a:srgbClr val="0D0E16"/>
      </a:dk1>
      <a:lt1>
        <a:srgbClr val="F8F8F8"/>
      </a:lt1>
      <a:dk2>
        <a:srgbClr val="3B3F48"/>
      </a:dk2>
      <a:lt2>
        <a:srgbClr val="5C6066"/>
      </a:lt2>
      <a:accent1>
        <a:srgbClr val="888A8C"/>
      </a:accent1>
      <a:accent2>
        <a:srgbClr val="E4E4E4"/>
      </a:accent2>
      <a:accent3>
        <a:srgbClr val="F5F5F5"/>
      </a:accent3>
      <a:accent4>
        <a:srgbClr val="FFFFFF"/>
      </a:accent4>
      <a:accent5>
        <a:srgbClr val="FFFFFF"/>
      </a:accent5>
      <a:accent6>
        <a:srgbClr val="FFFFFF"/>
      </a:accent6>
      <a:hlink>
        <a:srgbClr val="0D0E1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7FD698CBAF88C45BC76F79CD0FF9CAD" ma:contentTypeVersion="20" ma:contentTypeDescription="Crear nuevo documento." ma:contentTypeScope="" ma:versionID="f743ba29ccc185a9b3437da7171ad2ea">
  <xsd:schema xmlns:xsd="http://www.w3.org/2001/XMLSchema" xmlns:xs="http://www.w3.org/2001/XMLSchema" xmlns:p="http://schemas.microsoft.com/office/2006/metadata/properties" xmlns:ns2="4a1c41bd-37d2-4f57-9768-6439791f1df8" xmlns:ns3="aa0e5a90-38fc-4518-8365-0525822f0f6b" targetNamespace="http://schemas.microsoft.com/office/2006/metadata/properties" ma:root="true" ma:fieldsID="1225c2ec63b4d3b2525cd84b6f7d1b7c" ns2:_="" ns3:_="">
    <xsd:import namespace="4a1c41bd-37d2-4f57-9768-6439791f1df8"/>
    <xsd:import namespace="aa0e5a90-38fc-4518-8365-0525822f0f6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Etiqueta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1c41bd-37d2-4f57-9768-6439791f1d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9f7b1d2-5564-4bdd-9c62-33bbba917cfd}" ma:internalName="TaxCatchAll" ma:showField="CatchAllData" ma:web="4a1c41bd-37d2-4f57-9768-6439791f1d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0e5a90-38fc-4518-8365-0525822f0f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7346039f-02cc-4ba4-a79b-23b6212a2d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Etiquetas" ma:index="23" nillable="true" ma:displayName="Etiquetas" ma:format="Dropdown" ma:internalName="Etiquetas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tiquetas xmlns="aa0e5a90-38fc-4518-8365-0525822f0f6b" xsi:nil="true"/>
    <TaxCatchAll xmlns="4a1c41bd-37d2-4f57-9768-6439791f1df8" xsi:nil="true"/>
    <lcf76f155ced4ddcb4097134ff3c332f xmlns="aa0e5a90-38fc-4518-8365-0525822f0f6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F1CEE25-BACE-4E09-B406-B714D8A71D96}">
  <ds:schemaRefs>
    <ds:schemaRef ds:uri="4a1c41bd-37d2-4f57-9768-6439791f1df8"/>
    <ds:schemaRef ds:uri="aa0e5a90-38fc-4518-8365-0525822f0f6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7A1032A-2813-4B51-81CF-96F5342316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ED5ACC-1A36-4BA6-A7C5-59B01E083FDC}">
  <ds:schemaRefs>
    <ds:schemaRef ds:uri="4a1c41bd-37d2-4f57-9768-6439791f1df8"/>
    <ds:schemaRef ds:uri="aa0e5a90-38fc-4518-8365-0525822f0f6b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1523</Words>
  <Application>Microsoft Office PowerPoint</Application>
  <PresentationFormat>Personalizado</PresentationFormat>
  <Paragraphs>296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9" baseType="lpstr">
      <vt:lpstr>Anek Bangla</vt:lpstr>
      <vt:lpstr>Anton</vt:lpstr>
      <vt:lpstr>Arial</vt:lpstr>
      <vt:lpstr>Courier New</vt:lpstr>
      <vt:lpstr>Kantumruy Pro</vt:lpstr>
      <vt:lpstr>Mulish Light</vt:lpstr>
      <vt:lpstr>Nunito Light</vt:lpstr>
      <vt:lpstr>Wingdings</vt:lpstr>
      <vt:lpstr>End of the World Theories by Slidesgo</vt:lpstr>
      <vt:lpstr>Cómo salir del apocalipsis con dignidad</vt:lpstr>
      <vt:lpstr>protaapp@rediris~$ whoami</vt:lpstr>
      <vt:lpstr>¿Dónde estábais la última vez que terminó el mundo?</vt:lpstr>
      <vt:lpstr>Eventos apocalípticos https://es.wikipedia.org/wiki/Anexo:Fechas_del_fin_del_mundo</vt:lpstr>
      <vt:lpstr>Religiosos</vt:lpstr>
      <vt:lpstr>Cósmicos</vt:lpstr>
      <vt:lpstr>Ambientales</vt:lpstr>
      <vt:lpstr>Bélicos</vt:lpstr>
      <vt:lpstr>Biológicos</vt:lpstr>
      <vt:lpstr>Fuera de carta El apocalipsis sistémico</vt:lpstr>
      <vt:lpstr>?</vt:lpstr>
      <vt:lpstr>12 mayo 2017: Wannacry</vt:lpstr>
      <vt:lpstr>junio 2017: NotPetya</vt:lpstr>
      <vt:lpstr>2020: SolarWinds</vt:lpstr>
      <vt:lpstr>11 marzo 2020: COVID-19</vt:lpstr>
      <vt:lpstr>19 julio 2024: CrowdStrike</vt:lpstr>
      <vt:lpstr>28 abril 2025 12:33 PM: Fundido a negro</vt:lpstr>
      <vt:lpstr>Presentación de PowerPoint</vt:lpstr>
      <vt:lpstr>Presentación de PowerPoint</vt:lpstr>
      <vt:lpstr>Cómo salir del apocalipsis con dignidad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Obispo San Roman, Guillermo</cp:lastModifiedBy>
  <cp:revision>1</cp:revision>
  <dcterms:modified xsi:type="dcterms:W3CDTF">2026-06-18T17:21:55Z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0x01010037FD698CBAF88C45BC76F79CD0FF9CAD</vt:lpwstr>
  </property>
  <property fmtid="{D5CDD505-2E9C-101B-9397-08002B2CF9AE}" pid="3" name="MediaServiceImageTags">
    <vt:lpwstr/>
  </property>
</Properties>
</file>