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y fecha</a:t>
            </a:r>
          </a:p>
        </p:txBody>
      </p:sp>
      <p:sp>
        <p:nvSpPr>
          <p:cNvPr id="1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Título de la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100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la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agenda</a:t>
            </a:r>
          </a:p>
        </p:txBody>
      </p:sp>
      <p:sp>
        <p:nvSpPr>
          <p:cNvPr id="110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Temas relacionados con la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Información fáctic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Información fáctica</a:t>
            </a:r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“Cita destacable”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enco de ensalada con arroz frito, huevos duros y palillos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uenco con pasteles de salmón, ensalada y hummus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Cuenco de pappardelle con mantequilla de perejil, avellanas tostadas y lascas de queso parmesano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enco de ensalada con arroz frito, huevos duros y palillos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guacates y limas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Título de la presentación</a:t>
            </a:r>
          </a:p>
        </p:txBody>
      </p:sp>
      <p:sp>
        <p:nvSpPr>
          <p:cNvPr id="23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y fecha</a:t>
            </a:r>
          </a:p>
        </p:txBody>
      </p:sp>
      <p:sp>
        <p:nvSpPr>
          <p:cNvPr id="2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uenco con pasteles de salmón, ensalada y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Título de la diapositiva</a:t>
            </a:r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Subtítulo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la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43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la diapositiva</a:t>
            </a:r>
          </a:p>
        </p:txBody>
      </p:sp>
      <p:sp>
        <p:nvSpPr>
          <p:cNvPr id="44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la diapositiva</a:t>
            </a:r>
          </a:p>
        </p:txBody>
      </p:sp>
      <p:sp>
        <p:nvSpPr>
          <p:cNvPr id="61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Cuenco de pappardelle con mantequilla de perejil, avellanas tostadas y lascas de queso parmesano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pequeñ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la diapositiva</a:t>
            </a:r>
          </a:p>
        </p:txBody>
      </p:sp>
      <p:sp>
        <p:nvSpPr>
          <p:cNvPr id="72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de la diapositiva</a:t>
            </a:r>
          </a:p>
        </p:txBody>
      </p:sp>
      <p:sp>
        <p:nvSpPr>
          <p:cNvPr id="82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la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21_BasicWhite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Lidia Romero Baena</dc:creator>
  <cp:lastModifiedBy>Fernando Tornero</cp:lastModifiedBy>
  <cp:revision>2</cp:revision>
  <dcterms:modified xsi:type="dcterms:W3CDTF">2026-01-29T09:18:52Z</dcterms:modified>
</cp:coreProperties>
</file>