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5" r:id="rId9"/>
    <p:sldId id="268" r:id="rId10"/>
    <p:sldId id="269" r:id="rId11"/>
    <p:sldId id="270" r:id="rId12"/>
    <p:sldId id="271" r:id="rId13"/>
    <p:sldId id="273" r:id="rId14"/>
    <p:sldId id="274" r:id="rId15"/>
    <p:sldId id="275" r:id="rId16"/>
  </p:sldIdLst>
  <p:sldSz cx="24384000" cy="13716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8E7"/>
    <a:srgbClr val="E0CB15"/>
    <a:srgbClr val="8AB1EF"/>
    <a:srgbClr val="006D38"/>
    <a:srgbClr val="00A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6470" autoAdjust="0"/>
  </p:normalViewPr>
  <p:slideViewPr>
    <p:cSldViewPr snapToGrid="0">
      <p:cViewPr varScale="1">
        <p:scale>
          <a:sx n="38" d="100"/>
          <a:sy n="38" d="100"/>
        </p:scale>
        <p:origin x="1914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66741-A947-4917-AA52-8FC5CD1F40EC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A56B5CC2-9E16-4B76-A9CB-892660DCD119}">
      <dgm:prSet phldrT="[Texto]"/>
      <dgm:spPr/>
      <dgm:t>
        <a:bodyPr/>
        <a:lstStyle/>
        <a:p>
          <a:pPr algn="l"/>
          <a:r>
            <a:rPr lang="es-ES" dirty="0"/>
            <a:t>Pruebas de concepto</a:t>
          </a:r>
        </a:p>
      </dgm:t>
    </dgm:pt>
    <dgm:pt modelId="{49F940EC-1E53-4592-B14F-85E99C347EF2}" type="parTrans" cxnId="{26B10DA6-754A-4034-843F-CC9658101AD6}">
      <dgm:prSet/>
      <dgm:spPr/>
      <dgm:t>
        <a:bodyPr/>
        <a:lstStyle/>
        <a:p>
          <a:endParaRPr lang="es-ES"/>
        </a:p>
      </dgm:t>
    </dgm:pt>
    <dgm:pt modelId="{B84D1583-810A-413F-A273-F176632FDC14}" type="sibTrans" cxnId="{26B10DA6-754A-4034-843F-CC9658101AD6}">
      <dgm:prSet/>
      <dgm:spPr/>
      <dgm:t>
        <a:bodyPr/>
        <a:lstStyle/>
        <a:p>
          <a:endParaRPr lang="es-ES"/>
        </a:p>
      </dgm:t>
    </dgm:pt>
    <dgm:pt modelId="{8050FDFC-C240-4A5D-B493-62A8269DD2BB}">
      <dgm:prSet phldrT="[Texto]"/>
      <dgm:spPr/>
      <dgm:t>
        <a:bodyPr/>
        <a:lstStyle/>
        <a:p>
          <a:pPr algn="l"/>
          <a:r>
            <a:rPr lang="es-ES" dirty="0"/>
            <a:t>Aislamiento de dependencias de aplicaciones</a:t>
          </a:r>
          <a:br>
            <a:rPr lang="es-ES" dirty="0"/>
          </a:br>
          <a:br>
            <a:rPr lang="es-ES" dirty="0"/>
          </a:br>
          <a:r>
            <a:rPr lang="es-ES" dirty="0"/>
            <a:t>Configuración de entornos de aplicación complejos </a:t>
          </a:r>
        </a:p>
        <a:p>
          <a:pPr algn="l"/>
          <a:endParaRPr lang="es-ES" dirty="0"/>
        </a:p>
        <a:p>
          <a:pPr algn="l"/>
          <a:r>
            <a:rPr lang="es-ES" dirty="0"/>
            <a:t>Entornos consistentes</a:t>
          </a:r>
        </a:p>
      </dgm:t>
    </dgm:pt>
    <dgm:pt modelId="{66B38AE1-C838-4D8B-9B97-E6D0205BC846}" type="parTrans" cxnId="{30D5C30D-9A70-42DC-91C5-F5345D1E79FA}">
      <dgm:prSet/>
      <dgm:spPr/>
      <dgm:t>
        <a:bodyPr/>
        <a:lstStyle/>
        <a:p>
          <a:endParaRPr lang="es-ES"/>
        </a:p>
      </dgm:t>
    </dgm:pt>
    <dgm:pt modelId="{E340F0E1-9A40-4D18-8DF1-CD3F06E3A3E8}" type="sibTrans" cxnId="{30D5C30D-9A70-42DC-91C5-F5345D1E79FA}">
      <dgm:prSet/>
      <dgm:spPr/>
      <dgm:t>
        <a:bodyPr/>
        <a:lstStyle/>
        <a:p>
          <a:endParaRPr lang="es-ES"/>
        </a:p>
      </dgm:t>
    </dgm:pt>
    <dgm:pt modelId="{348ABBE4-6DF9-4DA8-ADD0-66B5D2D79A67}">
      <dgm:prSet phldrT="[Texto]"/>
      <dgm:spPr/>
      <dgm:t>
        <a:bodyPr/>
        <a:lstStyle/>
        <a:p>
          <a:pPr algn="l"/>
          <a:r>
            <a:rPr lang="es-ES" dirty="0"/>
            <a:t>Desarrollo interno </a:t>
          </a:r>
        </a:p>
      </dgm:t>
    </dgm:pt>
    <dgm:pt modelId="{B5F6AF44-6EDB-4909-864E-6D28CE5AE480}" type="parTrans" cxnId="{27A017AB-7E21-4464-8C75-AE994ACB92DA}">
      <dgm:prSet/>
      <dgm:spPr/>
      <dgm:t>
        <a:bodyPr/>
        <a:lstStyle/>
        <a:p>
          <a:endParaRPr lang="es-ES"/>
        </a:p>
      </dgm:t>
    </dgm:pt>
    <dgm:pt modelId="{55FD1D7F-3496-411B-BD52-476AC4E12684}" type="sibTrans" cxnId="{27A017AB-7E21-4464-8C75-AE994ACB92DA}">
      <dgm:prSet/>
      <dgm:spPr/>
      <dgm:t>
        <a:bodyPr/>
        <a:lstStyle/>
        <a:p>
          <a:endParaRPr lang="es-ES"/>
        </a:p>
      </dgm:t>
    </dgm:pt>
    <dgm:pt modelId="{ECB1EE6C-9047-4A1C-BB1B-50918B05AEF8}">
      <dgm:prSet phldrT="[Texto]"/>
      <dgm:spPr/>
      <dgm:t>
        <a:bodyPr/>
        <a:lstStyle/>
        <a:p>
          <a:pPr algn="l"/>
          <a:r>
            <a:rPr lang="es-ES"/>
            <a:t>Maquetas para proveedores</a:t>
          </a:r>
          <a:endParaRPr lang="es-ES" dirty="0"/>
        </a:p>
      </dgm:t>
    </dgm:pt>
    <dgm:pt modelId="{DA615697-6879-4C55-AB80-43511A5F180C}" type="parTrans" cxnId="{09A68030-A5B7-459E-89F8-F05B300E5954}">
      <dgm:prSet/>
      <dgm:spPr/>
      <dgm:t>
        <a:bodyPr/>
        <a:lstStyle/>
        <a:p>
          <a:endParaRPr lang="es-ES"/>
        </a:p>
      </dgm:t>
    </dgm:pt>
    <dgm:pt modelId="{0874FA70-CEBE-42FB-8EE4-E4E3865CC2F7}" type="sibTrans" cxnId="{09A68030-A5B7-459E-89F8-F05B300E5954}">
      <dgm:prSet/>
      <dgm:spPr/>
      <dgm:t>
        <a:bodyPr/>
        <a:lstStyle/>
        <a:p>
          <a:endParaRPr lang="es-ES"/>
        </a:p>
      </dgm:t>
    </dgm:pt>
    <dgm:pt modelId="{FC91920F-1435-4AB8-B6E4-FFD402499E68}" type="pres">
      <dgm:prSet presAssocID="{41066741-A947-4917-AA52-8FC5CD1F40EC}" presName="Name0" presStyleCnt="0">
        <dgm:presLayoutVars>
          <dgm:dir/>
          <dgm:resizeHandles val="exact"/>
        </dgm:presLayoutVars>
      </dgm:prSet>
      <dgm:spPr/>
    </dgm:pt>
    <dgm:pt modelId="{2D27163E-063B-419F-B974-1B0242F2F1C1}" type="pres">
      <dgm:prSet presAssocID="{A56B5CC2-9E16-4B76-A9CB-892660DCD119}" presName="node" presStyleLbl="node1" presStyleIdx="0" presStyleCnt="4">
        <dgm:presLayoutVars>
          <dgm:bulletEnabled val="1"/>
        </dgm:presLayoutVars>
      </dgm:prSet>
      <dgm:spPr/>
    </dgm:pt>
    <dgm:pt modelId="{EE83473E-ACFC-4972-B42D-A7E99B24407C}" type="pres">
      <dgm:prSet presAssocID="{B84D1583-810A-413F-A273-F176632FDC14}" presName="sibTrans" presStyleLbl="sibTrans2D1" presStyleIdx="0" presStyleCnt="3"/>
      <dgm:spPr/>
    </dgm:pt>
    <dgm:pt modelId="{E7F55DCC-6E80-4666-A545-D417D704D44E}" type="pres">
      <dgm:prSet presAssocID="{B84D1583-810A-413F-A273-F176632FDC14}" presName="connectorText" presStyleLbl="sibTrans2D1" presStyleIdx="0" presStyleCnt="3"/>
      <dgm:spPr/>
    </dgm:pt>
    <dgm:pt modelId="{5EA00695-128A-4684-A5E8-C84005A2FD38}" type="pres">
      <dgm:prSet presAssocID="{348ABBE4-6DF9-4DA8-ADD0-66B5D2D79A67}" presName="node" presStyleLbl="node1" presStyleIdx="1" presStyleCnt="4">
        <dgm:presLayoutVars>
          <dgm:bulletEnabled val="1"/>
        </dgm:presLayoutVars>
      </dgm:prSet>
      <dgm:spPr/>
    </dgm:pt>
    <dgm:pt modelId="{AD99D507-BD3D-437D-8852-EADF66BDA6EE}" type="pres">
      <dgm:prSet presAssocID="{55FD1D7F-3496-411B-BD52-476AC4E12684}" presName="sibTrans" presStyleLbl="sibTrans2D1" presStyleIdx="1" presStyleCnt="3" custLinFactNeighborX="-92" custLinFactNeighborY="-5965"/>
      <dgm:spPr/>
    </dgm:pt>
    <dgm:pt modelId="{4086E2AD-5ADB-4744-BE14-5F560F01B479}" type="pres">
      <dgm:prSet presAssocID="{55FD1D7F-3496-411B-BD52-476AC4E12684}" presName="connectorText" presStyleLbl="sibTrans2D1" presStyleIdx="1" presStyleCnt="3"/>
      <dgm:spPr/>
    </dgm:pt>
    <dgm:pt modelId="{D4EA0144-C6D4-4D5E-B010-05F140E4C0E6}" type="pres">
      <dgm:prSet presAssocID="{8050FDFC-C240-4A5D-B493-62A8269DD2BB}" presName="node" presStyleLbl="node1" presStyleIdx="2" presStyleCnt="4" custScaleX="171478" custScaleY="375895" custLinFactNeighborX="10946" custLinFactNeighborY="-376">
        <dgm:presLayoutVars>
          <dgm:bulletEnabled val="1"/>
        </dgm:presLayoutVars>
      </dgm:prSet>
      <dgm:spPr/>
    </dgm:pt>
    <dgm:pt modelId="{C4C6F611-74D5-4C39-9DBA-A02A9634C366}" type="pres">
      <dgm:prSet presAssocID="{E340F0E1-9A40-4D18-8DF1-CD3F06E3A3E8}" presName="sibTrans" presStyleLbl="sibTrans2D1" presStyleIdx="2" presStyleCnt="3"/>
      <dgm:spPr/>
    </dgm:pt>
    <dgm:pt modelId="{5CD691C9-086B-4CFF-845F-69355AF430F8}" type="pres">
      <dgm:prSet presAssocID="{E340F0E1-9A40-4D18-8DF1-CD3F06E3A3E8}" presName="connectorText" presStyleLbl="sibTrans2D1" presStyleIdx="2" presStyleCnt="3"/>
      <dgm:spPr/>
    </dgm:pt>
    <dgm:pt modelId="{87C84E3D-62FB-4495-88EC-499AB2303DF1}" type="pres">
      <dgm:prSet presAssocID="{ECB1EE6C-9047-4A1C-BB1B-50918B05AEF8}" presName="node" presStyleLbl="node1" presStyleIdx="3" presStyleCnt="4">
        <dgm:presLayoutVars>
          <dgm:bulletEnabled val="1"/>
        </dgm:presLayoutVars>
      </dgm:prSet>
      <dgm:spPr/>
    </dgm:pt>
  </dgm:ptLst>
  <dgm:cxnLst>
    <dgm:cxn modelId="{30D5C30D-9A70-42DC-91C5-F5345D1E79FA}" srcId="{41066741-A947-4917-AA52-8FC5CD1F40EC}" destId="{8050FDFC-C240-4A5D-B493-62A8269DD2BB}" srcOrd="2" destOrd="0" parTransId="{66B38AE1-C838-4D8B-9B97-E6D0205BC846}" sibTransId="{E340F0E1-9A40-4D18-8DF1-CD3F06E3A3E8}"/>
    <dgm:cxn modelId="{12D3AD27-2425-4EC6-ACDA-1A4060C188FC}" type="presOf" srcId="{348ABBE4-6DF9-4DA8-ADD0-66B5D2D79A67}" destId="{5EA00695-128A-4684-A5E8-C84005A2FD38}" srcOrd="0" destOrd="0" presId="urn:microsoft.com/office/officeart/2005/8/layout/process1"/>
    <dgm:cxn modelId="{09A68030-A5B7-459E-89F8-F05B300E5954}" srcId="{41066741-A947-4917-AA52-8FC5CD1F40EC}" destId="{ECB1EE6C-9047-4A1C-BB1B-50918B05AEF8}" srcOrd="3" destOrd="0" parTransId="{DA615697-6879-4C55-AB80-43511A5F180C}" sibTransId="{0874FA70-CEBE-42FB-8EE4-E4E3865CC2F7}"/>
    <dgm:cxn modelId="{60774C67-E7E4-47C4-BFE5-C451BF869888}" type="presOf" srcId="{ECB1EE6C-9047-4A1C-BB1B-50918B05AEF8}" destId="{87C84E3D-62FB-4495-88EC-499AB2303DF1}" srcOrd="0" destOrd="0" presId="urn:microsoft.com/office/officeart/2005/8/layout/process1"/>
    <dgm:cxn modelId="{5EE43C6A-E938-4149-B99C-52C6C77EFC29}" type="presOf" srcId="{B84D1583-810A-413F-A273-F176632FDC14}" destId="{E7F55DCC-6E80-4666-A545-D417D704D44E}" srcOrd="1" destOrd="0" presId="urn:microsoft.com/office/officeart/2005/8/layout/process1"/>
    <dgm:cxn modelId="{44CD4290-B25E-4009-82C7-5A460E0416FC}" type="presOf" srcId="{E340F0E1-9A40-4D18-8DF1-CD3F06E3A3E8}" destId="{5CD691C9-086B-4CFF-845F-69355AF430F8}" srcOrd="1" destOrd="0" presId="urn:microsoft.com/office/officeart/2005/8/layout/process1"/>
    <dgm:cxn modelId="{26B10DA6-754A-4034-843F-CC9658101AD6}" srcId="{41066741-A947-4917-AA52-8FC5CD1F40EC}" destId="{A56B5CC2-9E16-4B76-A9CB-892660DCD119}" srcOrd="0" destOrd="0" parTransId="{49F940EC-1E53-4592-B14F-85E99C347EF2}" sibTransId="{B84D1583-810A-413F-A273-F176632FDC14}"/>
    <dgm:cxn modelId="{C6B8F7A8-E2A0-4C67-8F9A-F9DD593F72C4}" type="presOf" srcId="{55FD1D7F-3496-411B-BD52-476AC4E12684}" destId="{4086E2AD-5ADB-4744-BE14-5F560F01B479}" srcOrd="1" destOrd="0" presId="urn:microsoft.com/office/officeart/2005/8/layout/process1"/>
    <dgm:cxn modelId="{27A017AB-7E21-4464-8C75-AE994ACB92DA}" srcId="{41066741-A947-4917-AA52-8FC5CD1F40EC}" destId="{348ABBE4-6DF9-4DA8-ADD0-66B5D2D79A67}" srcOrd="1" destOrd="0" parTransId="{B5F6AF44-6EDB-4909-864E-6D28CE5AE480}" sibTransId="{55FD1D7F-3496-411B-BD52-476AC4E12684}"/>
    <dgm:cxn modelId="{B7D6EFAD-AE73-49C5-86EB-DAAA0B1E77D9}" type="presOf" srcId="{E340F0E1-9A40-4D18-8DF1-CD3F06E3A3E8}" destId="{C4C6F611-74D5-4C39-9DBA-A02A9634C366}" srcOrd="0" destOrd="0" presId="urn:microsoft.com/office/officeart/2005/8/layout/process1"/>
    <dgm:cxn modelId="{72C44CDB-C673-48A1-B0C7-0EC32C56AA5C}" type="presOf" srcId="{B84D1583-810A-413F-A273-F176632FDC14}" destId="{EE83473E-ACFC-4972-B42D-A7E99B24407C}" srcOrd="0" destOrd="0" presId="urn:microsoft.com/office/officeart/2005/8/layout/process1"/>
    <dgm:cxn modelId="{6F30DEDB-6907-420C-BEF1-91AC8385FACA}" type="presOf" srcId="{A56B5CC2-9E16-4B76-A9CB-892660DCD119}" destId="{2D27163E-063B-419F-B974-1B0242F2F1C1}" srcOrd="0" destOrd="0" presId="urn:microsoft.com/office/officeart/2005/8/layout/process1"/>
    <dgm:cxn modelId="{E4CFA7E4-E1E1-4BE6-9D57-727F477AF811}" type="presOf" srcId="{41066741-A947-4917-AA52-8FC5CD1F40EC}" destId="{FC91920F-1435-4AB8-B6E4-FFD402499E68}" srcOrd="0" destOrd="0" presId="urn:microsoft.com/office/officeart/2005/8/layout/process1"/>
    <dgm:cxn modelId="{B36132ED-89BD-4FC5-94B9-CD2F93D37D16}" type="presOf" srcId="{55FD1D7F-3496-411B-BD52-476AC4E12684}" destId="{AD99D507-BD3D-437D-8852-EADF66BDA6EE}" srcOrd="0" destOrd="0" presId="urn:microsoft.com/office/officeart/2005/8/layout/process1"/>
    <dgm:cxn modelId="{F40C93FF-2272-4CD9-AB30-FE5578D1C7E5}" type="presOf" srcId="{8050FDFC-C240-4A5D-B493-62A8269DD2BB}" destId="{D4EA0144-C6D4-4D5E-B010-05F140E4C0E6}" srcOrd="0" destOrd="0" presId="urn:microsoft.com/office/officeart/2005/8/layout/process1"/>
    <dgm:cxn modelId="{9DE95EEB-F8CD-4510-AE1C-954DB5E0F1F3}" type="presParOf" srcId="{FC91920F-1435-4AB8-B6E4-FFD402499E68}" destId="{2D27163E-063B-419F-B974-1B0242F2F1C1}" srcOrd="0" destOrd="0" presId="urn:microsoft.com/office/officeart/2005/8/layout/process1"/>
    <dgm:cxn modelId="{1D9F7FF1-A879-4D63-B3CE-5E463BC39CB6}" type="presParOf" srcId="{FC91920F-1435-4AB8-B6E4-FFD402499E68}" destId="{EE83473E-ACFC-4972-B42D-A7E99B24407C}" srcOrd="1" destOrd="0" presId="urn:microsoft.com/office/officeart/2005/8/layout/process1"/>
    <dgm:cxn modelId="{D7BB5126-12B4-4902-8E02-CFD053D1A56E}" type="presParOf" srcId="{EE83473E-ACFC-4972-B42D-A7E99B24407C}" destId="{E7F55DCC-6E80-4666-A545-D417D704D44E}" srcOrd="0" destOrd="0" presId="urn:microsoft.com/office/officeart/2005/8/layout/process1"/>
    <dgm:cxn modelId="{79BE5D7E-31EE-45ED-BA57-513E5E1A36AF}" type="presParOf" srcId="{FC91920F-1435-4AB8-B6E4-FFD402499E68}" destId="{5EA00695-128A-4684-A5E8-C84005A2FD38}" srcOrd="2" destOrd="0" presId="urn:microsoft.com/office/officeart/2005/8/layout/process1"/>
    <dgm:cxn modelId="{45FF1588-79CD-4437-B772-B98402585191}" type="presParOf" srcId="{FC91920F-1435-4AB8-B6E4-FFD402499E68}" destId="{AD99D507-BD3D-437D-8852-EADF66BDA6EE}" srcOrd="3" destOrd="0" presId="urn:microsoft.com/office/officeart/2005/8/layout/process1"/>
    <dgm:cxn modelId="{69AAD240-3EEF-4628-8E42-A3FAECEF75BE}" type="presParOf" srcId="{AD99D507-BD3D-437D-8852-EADF66BDA6EE}" destId="{4086E2AD-5ADB-4744-BE14-5F560F01B479}" srcOrd="0" destOrd="0" presId="urn:microsoft.com/office/officeart/2005/8/layout/process1"/>
    <dgm:cxn modelId="{FF77885E-C0F7-452F-99AC-8C3F8A84EE15}" type="presParOf" srcId="{FC91920F-1435-4AB8-B6E4-FFD402499E68}" destId="{D4EA0144-C6D4-4D5E-B010-05F140E4C0E6}" srcOrd="4" destOrd="0" presId="urn:microsoft.com/office/officeart/2005/8/layout/process1"/>
    <dgm:cxn modelId="{2DB40DAF-0B4F-4981-AFA5-56B50B5EC237}" type="presParOf" srcId="{FC91920F-1435-4AB8-B6E4-FFD402499E68}" destId="{C4C6F611-74D5-4C39-9DBA-A02A9634C366}" srcOrd="5" destOrd="0" presId="urn:microsoft.com/office/officeart/2005/8/layout/process1"/>
    <dgm:cxn modelId="{953A16D1-5C79-4E39-8E19-0D808AF1677C}" type="presParOf" srcId="{C4C6F611-74D5-4C39-9DBA-A02A9634C366}" destId="{5CD691C9-086B-4CFF-845F-69355AF430F8}" srcOrd="0" destOrd="0" presId="urn:microsoft.com/office/officeart/2005/8/layout/process1"/>
    <dgm:cxn modelId="{4A476ECB-CBBE-429C-A23C-94FB661B0B3B}" type="presParOf" srcId="{FC91920F-1435-4AB8-B6E4-FFD402499E68}" destId="{87C84E3D-62FB-4495-88EC-499AB2303D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D2CF4-37B3-4F00-8C60-73F16341C99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</dgm:pt>
    <dgm:pt modelId="{11209E2A-8C21-4BFB-8527-D94AECD4F21F}">
      <dgm:prSet phldrT="[Texto]" custT="1"/>
      <dgm:spPr/>
      <dgm:t>
        <a:bodyPr/>
        <a:lstStyle/>
        <a:p>
          <a:r>
            <a:rPr lang="es-ES" sz="4400" dirty="0">
              <a:latin typeface="Montserrat Medium" pitchFamily="2" charset="0"/>
            </a:rPr>
            <a:t>El Siguiente paso lógico:</a:t>
          </a:r>
        </a:p>
      </dgm:t>
    </dgm:pt>
    <dgm:pt modelId="{E295CB85-D86D-44A6-BF65-FA0FD6FDA2CE}" type="parTrans" cxnId="{82BC5497-B590-4D91-9C2D-A3410558CD02}">
      <dgm:prSet/>
      <dgm:spPr/>
      <dgm:t>
        <a:bodyPr/>
        <a:lstStyle/>
        <a:p>
          <a:endParaRPr lang="es-ES"/>
        </a:p>
      </dgm:t>
    </dgm:pt>
    <dgm:pt modelId="{E0E44E1B-E9C5-4BCF-A436-5F7579CF00BC}" type="sibTrans" cxnId="{82BC5497-B590-4D91-9C2D-A3410558CD02}">
      <dgm:prSet/>
      <dgm:spPr/>
      <dgm:t>
        <a:bodyPr/>
        <a:lstStyle/>
        <a:p>
          <a:endParaRPr lang="es-ES"/>
        </a:p>
      </dgm:t>
    </dgm:pt>
    <dgm:pt modelId="{C44A96D3-5B8D-4839-BDAE-4E18BF874495}">
      <dgm:prSet phldrT="[Texto]" custT="1"/>
      <dgm:spPr/>
      <dgm:t>
        <a:bodyPr/>
        <a:lstStyle/>
        <a:p>
          <a:r>
            <a:rPr lang="es-ES" sz="4400" dirty="0">
              <a:latin typeface="Montserrat Medium" pitchFamily="2" charset="0"/>
            </a:rPr>
            <a:t>Nuestra experiencia con Docker Swarm:</a:t>
          </a:r>
        </a:p>
      </dgm:t>
    </dgm:pt>
    <dgm:pt modelId="{DB4D49C1-6771-488B-8B5A-AD2D135950C6}" type="parTrans" cxnId="{15066F03-ACA3-4D03-A402-518D8BA1AC00}">
      <dgm:prSet/>
      <dgm:spPr/>
      <dgm:t>
        <a:bodyPr/>
        <a:lstStyle/>
        <a:p>
          <a:endParaRPr lang="es-ES"/>
        </a:p>
      </dgm:t>
    </dgm:pt>
    <dgm:pt modelId="{52E22F5B-D8E2-4A8A-8D5F-AB68F4D87CE7}" type="sibTrans" cxnId="{15066F03-ACA3-4D03-A402-518D8BA1AC00}">
      <dgm:prSet/>
      <dgm:spPr/>
      <dgm:t>
        <a:bodyPr/>
        <a:lstStyle/>
        <a:p>
          <a:endParaRPr lang="es-ES"/>
        </a:p>
      </dgm:t>
    </dgm:pt>
    <dgm:pt modelId="{883E59F1-5B71-40D0-9019-1483084965C2}">
      <dgm:prSet phldrT="[Texto]" custT="1"/>
      <dgm:spPr/>
      <dgm:t>
        <a:bodyPr/>
        <a:lstStyle/>
        <a:p>
          <a:r>
            <a:rPr lang="es-ES" sz="4400" dirty="0">
              <a:latin typeface="Montserrat Medium" pitchFamily="2" charset="0"/>
            </a:rPr>
            <a:t>Limitaciones encontradas:</a:t>
          </a:r>
        </a:p>
      </dgm:t>
    </dgm:pt>
    <dgm:pt modelId="{66E520A8-EDA4-4F7F-B3AF-8122D2F36770}" type="parTrans" cxnId="{521C6191-E7EC-437A-A1F7-4B6FDA0437A1}">
      <dgm:prSet/>
      <dgm:spPr/>
      <dgm:t>
        <a:bodyPr/>
        <a:lstStyle/>
        <a:p>
          <a:endParaRPr lang="es-ES"/>
        </a:p>
      </dgm:t>
    </dgm:pt>
    <dgm:pt modelId="{5A5A3470-193E-4E3A-B03D-F63DE8084DEC}" type="sibTrans" cxnId="{521C6191-E7EC-437A-A1F7-4B6FDA0437A1}">
      <dgm:prSet/>
      <dgm:spPr/>
      <dgm:t>
        <a:bodyPr/>
        <a:lstStyle/>
        <a:p>
          <a:endParaRPr lang="es-ES"/>
        </a:p>
      </dgm:t>
    </dgm:pt>
    <dgm:pt modelId="{4E09CF56-8915-4F5A-8BEE-464475D01AEA}">
      <dgm:prSet/>
      <dgm:spPr/>
      <dgm:t>
        <a:bodyPr/>
        <a:lstStyle/>
        <a:p>
          <a:r>
            <a:rPr lang="es-ES" dirty="0">
              <a:latin typeface="Montserrat Medium" pitchFamily="2" charset="0"/>
            </a:rPr>
            <a:t>Gestionar múltiples contenedores como un único servicio.</a:t>
          </a:r>
        </a:p>
      </dgm:t>
    </dgm:pt>
    <dgm:pt modelId="{EC78C68F-0A82-4733-891D-A48947416A60}" type="parTrans" cxnId="{0B1EA58B-D1E0-4B6B-987B-C1B49EC0DCFF}">
      <dgm:prSet/>
      <dgm:spPr/>
      <dgm:t>
        <a:bodyPr/>
        <a:lstStyle/>
        <a:p>
          <a:endParaRPr lang="es-ES"/>
        </a:p>
      </dgm:t>
    </dgm:pt>
    <dgm:pt modelId="{9C8BEB26-AD21-4631-B5E1-921D823380BD}" type="sibTrans" cxnId="{0B1EA58B-D1E0-4B6B-987B-C1B49EC0DCFF}">
      <dgm:prSet/>
      <dgm:spPr/>
      <dgm:t>
        <a:bodyPr/>
        <a:lstStyle/>
        <a:p>
          <a:endParaRPr lang="es-ES"/>
        </a:p>
      </dgm:t>
    </dgm:pt>
    <dgm:pt modelId="{4A36AAD7-F455-4F32-BB3E-A0547B2AAF0F}">
      <dgm:prSet/>
      <dgm:spPr/>
      <dgm:t>
        <a:bodyPr/>
        <a:lstStyle/>
        <a:p>
          <a:r>
            <a:rPr lang="es-ES" dirty="0">
              <a:latin typeface="Montserrat Medium" pitchFamily="2" charset="0"/>
            </a:rPr>
            <a:t>Balanceo de carga, redes internas, despliegues básicos.</a:t>
          </a:r>
        </a:p>
      </dgm:t>
    </dgm:pt>
    <dgm:pt modelId="{2DBBC269-D167-4297-8B4F-7FC4CA40F995}" type="parTrans" cxnId="{1D31DE1B-4490-4A69-8D8D-D42476D7F30C}">
      <dgm:prSet/>
      <dgm:spPr/>
      <dgm:t>
        <a:bodyPr/>
        <a:lstStyle/>
        <a:p>
          <a:endParaRPr lang="es-ES"/>
        </a:p>
      </dgm:t>
    </dgm:pt>
    <dgm:pt modelId="{2C147A30-C989-4C53-8336-1370A3C61A26}" type="sibTrans" cxnId="{1D31DE1B-4490-4A69-8D8D-D42476D7F30C}">
      <dgm:prSet/>
      <dgm:spPr/>
      <dgm:t>
        <a:bodyPr/>
        <a:lstStyle/>
        <a:p>
          <a:endParaRPr lang="es-ES"/>
        </a:p>
      </dgm:t>
    </dgm:pt>
    <dgm:pt modelId="{88CE67CB-651E-41BD-84C9-1E11D777DBEA}">
      <dgm:prSet phldrT="[Texto]" custT="1"/>
      <dgm:spPr/>
      <dgm:t>
        <a:bodyPr/>
        <a:lstStyle/>
        <a:p>
          <a:r>
            <a:rPr lang="es-ES" sz="4400" dirty="0">
              <a:latin typeface="Montserrat Medium" pitchFamily="2" charset="0"/>
            </a:rPr>
            <a:t>Conclusión parcial: </a:t>
          </a:r>
        </a:p>
      </dgm:t>
    </dgm:pt>
    <dgm:pt modelId="{728F7707-6463-4C21-8474-7AE05AB1C466}" type="parTrans" cxnId="{AC4430CF-26A0-444B-8736-7B2CFDE19EEA}">
      <dgm:prSet/>
      <dgm:spPr/>
      <dgm:t>
        <a:bodyPr/>
        <a:lstStyle/>
        <a:p>
          <a:endParaRPr lang="es-ES"/>
        </a:p>
      </dgm:t>
    </dgm:pt>
    <dgm:pt modelId="{5FACCF00-8130-4150-9D48-294104E10576}" type="sibTrans" cxnId="{AC4430CF-26A0-444B-8736-7B2CFDE19EEA}">
      <dgm:prSet/>
      <dgm:spPr/>
      <dgm:t>
        <a:bodyPr/>
        <a:lstStyle/>
        <a:p>
          <a:endParaRPr lang="es-ES"/>
        </a:p>
      </dgm:t>
    </dgm:pt>
    <dgm:pt modelId="{F9BEE803-DBE8-4AF5-A679-D14528DB46DC}">
      <dgm:prSet/>
      <dgm:spPr/>
      <dgm:t>
        <a:bodyPr/>
        <a:lstStyle/>
        <a:p>
          <a:r>
            <a:rPr lang="es-ES" dirty="0">
              <a:latin typeface="Montserrat Medium" pitchFamily="2" charset="0"/>
            </a:rPr>
            <a:t>Swarm fue útil, pero buscábamos una plataforma más potente y estándar.</a:t>
          </a:r>
        </a:p>
      </dgm:t>
    </dgm:pt>
    <dgm:pt modelId="{1C5E002E-B988-4F59-A3A2-29764E417C73}" type="parTrans" cxnId="{BF2F13C5-6D79-4A74-BA76-80AF5A1A151A}">
      <dgm:prSet/>
      <dgm:spPr/>
      <dgm:t>
        <a:bodyPr/>
        <a:lstStyle/>
        <a:p>
          <a:endParaRPr lang="es-ES"/>
        </a:p>
      </dgm:t>
    </dgm:pt>
    <dgm:pt modelId="{5712A323-46C2-495C-95FA-CAEA6C54F6A3}" type="sibTrans" cxnId="{BF2F13C5-6D79-4A74-BA76-80AF5A1A151A}">
      <dgm:prSet/>
      <dgm:spPr/>
      <dgm:t>
        <a:bodyPr/>
        <a:lstStyle/>
        <a:p>
          <a:endParaRPr lang="es-ES"/>
        </a:p>
      </dgm:t>
    </dgm:pt>
    <dgm:pt modelId="{00CDD834-A2ED-4ED4-85DA-790B8B978EE7}">
      <dgm:prSet phldrT="[Texto]"/>
      <dgm:spPr/>
      <dgm:t>
        <a:bodyPr/>
        <a:lstStyle/>
        <a:p>
          <a:r>
            <a:rPr lang="es-ES" dirty="0">
              <a:latin typeface="Montserrat Medium" pitchFamily="2" charset="0"/>
            </a:rPr>
            <a:t>Primer contacto real con la orquestación</a:t>
          </a:r>
        </a:p>
      </dgm:t>
    </dgm:pt>
    <dgm:pt modelId="{CCFBFDA3-1B1A-4218-88F2-D7BF280DDEF3}" type="parTrans" cxnId="{E7134FD5-57A1-4566-847A-171E4675527F}">
      <dgm:prSet/>
      <dgm:spPr/>
      <dgm:t>
        <a:bodyPr/>
        <a:lstStyle/>
        <a:p>
          <a:endParaRPr lang="es-ES"/>
        </a:p>
      </dgm:t>
    </dgm:pt>
    <dgm:pt modelId="{14469BEF-9339-48AF-80D5-D2D7DD56E082}" type="sibTrans" cxnId="{E7134FD5-57A1-4566-847A-171E4675527F}">
      <dgm:prSet/>
      <dgm:spPr/>
      <dgm:t>
        <a:bodyPr/>
        <a:lstStyle/>
        <a:p>
          <a:endParaRPr lang="es-ES"/>
        </a:p>
      </dgm:t>
    </dgm:pt>
    <dgm:pt modelId="{7786C947-2FCD-407E-8614-52B8A8A9D0A2}">
      <dgm:prSet phldrT="[Texto]"/>
      <dgm:spPr/>
      <dgm:t>
        <a:bodyPr/>
        <a:lstStyle/>
        <a:p>
          <a:r>
            <a:rPr lang="es-ES" dirty="0">
              <a:latin typeface="Montserrat Medium" pitchFamily="2" charset="0"/>
            </a:rPr>
            <a:t>Despliegues más robustos que con Docker simple.</a:t>
          </a:r>
        </a:p>
      </dgm:t>
    </dgm:pt>
    <dgm:pt modelId="{831925DB-BE56-4277-BE59-D322F5DA013E}" type="parTrans" cxnId="{D5274C1E-AE15-426D-B339-187EB3D9DBC2}">
      <dgm:prSet/>
      <dgm:spPr/>
      <dgm:t>
        <a:bodyPr/>
        <a:lstStyle/>
        <a:p>
          <a:endParaRPr lang="es-ES"/>
        </a:p>
      </dgm:t>
    </dgm:pt>
    <dgm:pt modelId="{4A140C67-51CB-4B77-920C-E422F9F14C3B}" type="sibTrans" cxnId="{D5274C1E-AE15-426D-B339-187EB3D9DBC2}">
      <dgm:prSet/>
      <dgm:spPr/>
      <dgm:t>
        <a:bodyPr/>
        <a:lstStyle/>
        <a:p>
          <a:endParaRPr lang="es-ES"/>
        </a:p>
      </dgm:t>
    </dgm:pt>
    <dgm:pt modelId="{A44AF41E-6CFF-4816-AAE9-D3FF3B7E2B15}">
      <dgm:prSet phldrT="[Texto]"/>
      <dgm:spPr/>
      <dgm:t>
        <a:bodyPr/>
        <a:lstStyle/>
        <a:p>
          <a:r>
            <a:rPr lang="es-ES" dirty="0">
              <a:latin typeface="Montserrat Medium" pitchFamily="2" charset="0"/>
            </a:rPr>
            <a:t>Escalabilidad limitada.</a:t>
          </a:r>
        </a:p>
      </dgm:t>
    </dgm:pt>
    <dgm:pt modelId="{CE9AA9BF-4904-4BD6-BC14-2DDB5B092983}" type="parTrans" cxnId="{A435674A-0F78-446E-83F0-DF586CC2473C}">
      <dgm:prSet/>
      <dgm:spPr/>
      <dgm:t>
        <a:bodyPr/>
        <a:lstStyle/>
        <a:p>
          <a:endParaRPr lang="es-ES"/>
        </a:p>
      </dgm:t>
    </dgm:pt>
    <dgm:pt modelId="{A97E7CA1-FDA4-48DE-9287-8627844A4196}" type="sibTrans" cxnId="{A435674A-0F78-446E-83F0-DF586CC2473C}">
      <dgm:prSet/>
      <dgm:spPr/>
      <dgm:t>
        <a:bodyPr/>
        <a:lstStyle/>
        <a:p>
          <a:endParaRPr lang="es-ES"/>
        </a:p>
      </dgm:t>
    </dgm:pt>
    <dgm:pt modelId="{206B4A92-A695-46D7-B2CE-E9E81371637C}">
      <dgm:prSet phldrT="[Texto]"/>
      <dgm:spPr/>
      <dgm:t>
        <a:bodyPr/>
        <a:lstStyle/>
        <a:p>
          <a:r>
            <a:rPr lang="es-ES" dirty="0">
              <a:latin typeface="Montserrat Medium" pitchFamily="2" charset="0"/>
            </a:rPr>
            <a:t>Mucho trabajo manual.</a:t>
          </a:r>
        </a:p>
      </dgm:t>
    </dgm:pt>
    <dgm:pt modelId="{E9115AF7-7D83-4F0B-A61F-79BF66263EEA}" type="parTrans" cxnId="{1DF4744A-0303-4861-90C0-F237F4D3A17E}">
      <dgm:prSet/>
      <dgm:spPr/>
      <dgm:t>
        <a:bodyPr/>
        <a:lstStyle/>
        <a:p>
          <a:endParaRPr lang="es-ES"/>
        </a:p>
      </dgm:t>
    </dgm:pt>
    <dgm:pt modelId="{8E02074B-199D-4BEB-94D3-2936B7963C6B}" type="sibTrans" cxnId="{1DF4744A-0303-4861-90C0-F237F4D3A17E}">
      <dgm:prSet/>
      <dgm:spPr/>
      <dgm:t>
        <a:bodyPr/>
        <a:lstStyle/>
        <a:p>
          <a:endParaRPr lang="es-ES"/>
        </a:p>
      </dgm:t>
    </dgm:pt>
    <dgm:pt modelId="{22B1E95A-99BE-4BBE-89FC-F0178DDFCC29}">
      <dgm:prSet phldrT="[Texto]"/>
      <dgm:spPr/>
      <dgm:t>
        <a:bodyPr/>
        <a:lstStyle/>
        <a:p>
          <a:r>
            <a:rPr lang="es-ES" dirty="0">
              <a:latin typeface="Montserrat Medium" pitchFamily="2" charset="0"/>
            </a:rPr>
            <a:t>Configuraciones avanzadas (red, </a:t>
          </a:r>
          <a:r>
            <a:rPr lang="es-ES" dirty="0" err="1">
              <a:latin typeface="Montserrat Medium" pitchFamily="2" charset="0"/>
            </a:rPr>
            <a:t>storage</a:t>
          </a:r>
          <a:r>
            <a:rPr lang="es-ES" dirty="0">
              <a:latin typeface="Montserrat Medium" pitchFamily="2" charset="0"/>
            </a:rPr>
            <a:t>) más complejas.</a:t>
          </a:r>
        </a:p>
      </dgm:t>
    </dgm:pt>
    <dgm:pt modelId="{FA85AB23-517A-4686-8187-5D8E964BED22}" type="parTrans" cxnId="{71FECC10-09CE-4CC8-9C53-6BFA52F02790}">
      <dgm:prSet/>
      <dgm:spPr/>
      <dgm:t>
        <a:bodyPr/>
        <a:lstStyle/>
        <a:p>
          <a:endParaRPr lang="es-ES"/>
        </a:p>
      </dgm:t>
    </dgm:pt>
    <dgm:pt modelId="{6A885B0A-9BF1-4216-B71C-8DBD90FECBB0}" type="sibTrans" cxnId="{71FECC10-09CE-4CC8-9C53-6BFA52F02790}">
      <dgm:prSet/>
      <dgm:spPr/>
      <dgm:t>
        <a:bodyPr/>
        <a:lstStyle/>
        <a:p>
          <a:endParaRPr lang="es-ES"/>
        </a:p>
      </dgm:t>
    </dgm:pt>
    <dgm:pt modelId="{E982BC29-115C-4B20-8AD0-76B607980E17}" type="pres">
      <dgm:prSet presAssocID="{EBFD2CF4-37B3-4F00-8C60-73F16341C993}" presName="theList" presStyleCnt="0">
        <dgm:presLayoutVars>
          <dgm:dir/>
          <dgm:animLvl val="lvl"/>
          <dgm:resizeHandles val="exact"/>
        </dgm:presLayoutVars>
      </dgm:prSet>
      <dgm:spPr/>
    </dgm:pt>
    <dgm:pt modelId="{0BE3FCAC-D272-4C04-9CCF-32F896C9BCC4}" type="pres">
      <dgm:prSet presAssocID="{11209E2A-8C21-4BFB-8527-D94AECD4F21F}" presName="compNode" presStyleCnt="0"/>
      <dgm:spPr/>
    </dgm:pt>
    <dgm:pt modelId="{4C6234D2-11DC-4CFD-A548-32365792AB98}" type="pres">
      <dgm:prSet presAssocID="{11209E2A-8C21-4BFB-8527-D94AECD4F21F}" presName="aNode" presStyleLbl="bgShp" presStyleIdx="0" presStyleCnt="4"/>
      <dgm:spPr/>
    </dgm:pt>
    <dgm:pt modelId="{22003ACF-A003-43C5-B9D8-C49FB443EA3E}" type="pres">
      <dgm:prSet presAssocID="{11209E2A-8C21-4BFB-8527-D94AECD4F21F}" presName="textNode" presStyleLbl="bgShp" presStyleIdx="0" presStyleCnt="4"/>
      <dgm:spPr/>
    </dgm:pt>
    <dgm:pt modelId="{F4A7E89C-2B5B-4C4D-8A57-1EB2F5C96150}" type="pres">
      <dgm:prSet presAssocID="{11209E2A-8C21-4BFB-8527-D94AECD4F21F}" presName="compChildNode" presStyleCnt="0"/>
      <dgm:spPr/>
    </dgm:pt>
    <dgm:pt modelId="{7013ABD9-0C1F-44B7-B0FA-D54C4438CC6C}" type="pres">
      <dgm:prSet presAssocID="{11209E2A-8C21-4BFB-8527-D94AECD4F21F}" presName="theInnerList" presStyleCnt="0"/>
      <dgm:spPr/>
    </dgm:pt>
    <dgm:pt modelId="{E6B7D8EE-D3FD-41DD-BB6A-BBC52D577ACB}" type="pres">
      <dgm:prSet presAssocID="{4E09CF56-8915-4F5A-8BEE-464475D01AEA}" presName="childNode" presStyleLbl="node1" presStyleIdx="0" presStyleCnt="8">
        <dgm:presLayoutVars>
          <dgm:bulletEnabled val="1"/>
        </dgm:presLayoutVars>
      </dgm:prSet>
      <dgm:spPr/>
    </dgm:pt>
    <dgm:pt modelId="{B8A5138B-FE99-4F9C-86D4-70BF0AEF21F9}" type="pres">
      <dgm:prSet presAssocID="{4E09CF56-8915-4F5A-8BEE-464475D01AEA}" presName="aSpace2" presStyleCnt="0"/>
      <dgm:spPr/>
    </dgm:pt>
    <dgm:pt modelId="{E9C2FA65-0AE3-4393-AEE2-74E23DA5E8D5}" type="pres">
      <dgm:prSet presAssocID="{4A36AAD7-F455-4F32-BB3E-A0547B2AAF0F}" presName="childNode" presStyleLbl="node1" presStyleIdx="1" presStyleCnt="8">
        <dgm:presLayoutVars>
          <dgm:bulletEnabled val="1"/>
        </dgm:presLayoutVars>
      </dgm:prSet>
      <dgm:spPr/>
    </dgm:pt>
    <dgm:pt modelId="{4E8EAD11-5EA7-48B3-80C2-70D462393324}" type="pres">
      <dgm:prSet presAssocID="{11209E2A-8C21-4BFB-8527-D94AECD4F21F}" presName="aSpace" presStyleCnt="0"/>
      <dgm:spPr/>
    </dgm:pt>
    <dgm:pt modelId="{3FEAEF73-C145-4A7B-A464-44A265769AA9}" type="pres">
      <dgm:prSet presAssocID="{C44A96D3-5B8D-4839-BDAE-4E18BF874495}" presName="compNode" presStyleCnt="0"/>
      <dgm:spPr/>
    </dgm:pt>
    <dgm:pt modelId="{48C80167-D32B-4548-ABB1-E68EE1062C8A}" type="pres">
      <dgm:prSet presAssocID="{C44A96D3-5B8D-4839-BDAE-4E18BF874495}" presName="aNode" presStyleLbl="bgShp" presStyleIdx="1" presStyleCnt="4"/>
      <dgm:spPr/>
    </dgm:pt>
    <dgm:pt modelId="{0784EB46-C62B-41B6-A371-7012FDD193F6}" type="pres">
      <dgm:prSet presAssocID="{C44A96D3-5B8D-4839-BDAE-4E18BF874495}" presName="textNode" presStyleLbl="bgShp" presStyleIdx="1" presStyleCnt="4"/>
      <dgm:spPr/>
    </dgm:pt>
    <dgm:pt modelId="{34D7B1EA-6D90-4207-B0FE-0D808B07CFB5}" type="pres">
      <dgm:prSet presAssocID="{C44A96D3-5B8D-4839-BDAE-4E18BF874495}" presName="compChildNode" presStyleCnt="0"/>
      <dgm:spPr/>
    </dgm:pt>
    <dgm:pt modelId="{68FBFE60-0F65-4735-9B0C-B7926AA18B91}" type="pres">
      <dgm:prSet presAssocID="{C44A96D3-5B8D-4839-BDAE-4E18BF874495}" presName="theInnerList" presStyleCnt="0"/>
      <dgm:spPr/>
    </dgm:pt>
    <dgm:pt modelId="{5CCA7178-ED76-4BE8-A1B4-470BA33100F5}" type="pres">
      <dgm:prSet presAssocID="{00CDD834-A2ED-4ED4-85DA-790B8B978EE7}" presName="childNode" presStyleLbl="node1" presStyleIdx="2" presStyleCnt="8">
        <dgm:presLayoutVars>
          <dgm:bulletEnabled val="1"/>
        </dgm:presLayoutVars>
      </dgm:prSet>
      <dgm:spPr/>
    </dgm:pt>
    <dgm:pt modelId="{3F38F9C7-507D-4F12-A2B7-FB17544E5AFD}" type="pres">
      <dgm:prSet presAssocID="{00CDD834-A2ED-4ED4-85DA-790B8B978EE7}" presName="aSpace2" presStyleCnt="0"/>
      <dgm:spPr/>
    </dgm:pt>
    <dgm:pt modelId="{784E3DC0-F954-4530-BA87-8FE6F2A330B3}" type="pres">
      <dgm:prSet presAssocID="{7786C947-2FCD-407E-8614-52B8A8A9D0A2}" presName="childNode" presStyleLbl="node1" presStyleIdx="3" presStyleCnt="8">
        <dgm:presLayoutVars>
          <dgm:bulletEnabled val="1"/>
        </dgm:presLayoutVars>
      </dgm:prSet>
      <dgm:spPr/>
    </dgm:pt>
    <dgm:pt modelId="{ED382FAB-E4EF-4B74-85F2-4D5C01FBBF6E}" type="pres">
      <dgm:prSet presAssocID="{C44A96D3-5B8D-4839-BDAE-4E18BF874495}" presName="aSpace" presStyleCnt="0"/>
      <dgm:spPr/>
    </dgm:pt>
    <dgm:pt modelId="{BE5688DE-4C09-4AD6-9261-9CEFF0169278}" type="pres">
      <dgm:prSet presAssocID="{883E59F1-5B71-40D0-9019-1483084965C2}" presName="compNode" presStyleCnt="0"/>
      <dgm:spPr/>
    </dgm:pt>
    <dgm:pt modelId="{21F2CC64-9392-4D08-B29B-123D4727DBF2}" type="pres">
      <dgm:prSet presAssocID="{883E59F1-5B71-40D0-9019-1483084965C2}" presName="aNode" presStyleLbl="bgShp" presStyleIdx="2" presStyleCnt="4"/>
      <dgm:spPr/>
    </dgm:pt>
    <dgm:pt modelId="{7C547628-2636-44E3-B682-28CE470EFD1E}" type="pres">
      <dgm:prSet presAssocID="{883E59F1-5B71-40D0-9019-1483084965C2}" presName="textNode" presStyleLbl="bgShp" presStyleIdx="2" presStyleCnt="4"/>
      <dgm:spPr/>
    </dgm:pt>
    <dgm:pt modelId="{593B56DF-B7F6-4A4C-B2D2-9735FA557CD8}" type="pres">
      <dgm:prSet presAssocID="{883E59F1-5B71-40D0-9019-1483084965C2}" presName="compChildNode" presStyleCnt="0"/>
      <dgm:spPr/>
    </dgm:pt>
    <dgm:pt modelId="{A53500A4-4FF5-4ADF-A70B-DA0186534FBB}" type="pres">
      <dgm:prSet presAssocID="{883E59F1-5B71-40D0-9019-1483084965C2}" presName="theInnerList" presStyleCnt="0"/>
      <dgm:spPr/>
    </dgm:pt>
    <dgm:pt modelId="{9C5461B1-56C2-413B-88EC-3F02C1A0FFB4}" type="pres">
      <dgm:prSet presAssocID="{A44AF41E-6CFF-4816-AAE9-D3FF3B7E2B15}" presName="childNode" presStyleLbl="node1" presStyleIdx="4" presStyleCnt="8">
        <dgm:presLayoutVars>
          <dgm:bulletEnabled val="1"/>
        </dgm:presLayoutVars>
      </dgm:prSet>
      <dgm:spPr/>
    </dgm:pt>
    <dgm:pt modelId="{A70408C3-D9A2-48E0-AB1D-45E876B69163}" type="pres">
      <dgm:prSet presAssocID="{A44AF41E-6CFF-4816-AAE9-D3FF3B7E2B15}" presName="aSpace2" presStyleCnt="0"/>
      <dgm:spPr/>
    </dgm:pt>
    <dgm:pt modelId="{7F360B4A-6021-4301-9237-8AEA92F5F26A}" type="pres">
      <dgm:prSet presAssocID="{206B4A92-A695-46D7-B2CE-E9E81371637C}" presName="childNode" presStyleLbl="node1" presStyleIdx="5" presStyleCnt="8">
        <dgm:presLayoutVars>
          <dgm:bulletEnabled val="1"/>
        </dgm:presLayoutVars>
      </dgm:prSet>
      <dgm:spPr/>
    </dgm:pt>
    <dgm:pt modelId="{48771D6B-0E6F-4F84-84B2-F8881722A4A0}" type="pres">
      <dgm:prSet presAssocID="{206B4A92-A695-46D7-B2CE-E9E81371637C}" presName="aSpace2" presStyleCnt="0"/>
      <dgm:spPr/>
    </dgm:pt>
    <dgm:pt modelId="{E4608ED2-EC9A-4A3E-A7BD-92D42BCC7343}" type="pres">
      <dgm:prSet presAssocID="{22B1E95A-99BE-4BBE-89FC-F0178DDFCC29}" presName="childNode" presStyleLbl="node1" presStyleIdx="6" presStyleCnt="8">
        <dgm:presLayoutVars>
          <dgm:bulletEnabled val="1"/>
        </dgm:presLayoutVars>
      </dgm:prSet>
      <dgm:spPr/>
    </dgm:pt>
    <dgm:pt modelId="{0E94CEEB-27B6-4DBC-885B-D8F45D9BC622}" type="pres">
      <dgm:prSet presAssocID="{883E59F1-5B71-40D0-9019-1483084965C2}" presName="aSpace" presStyleCnt="0"/>
      <dgm:spPr/>
    </dgm:pt>
    <dgm:pt modelId="{C79CAC55-8EFA-498F-8CFA-3A6BD31D1BD8}" type="pres">
      <dgm:prSet presAssocID="{88CE67CB-651E-41BD-84C9-1E11D777DBEA}" presName="compNode" presStyleCnt="0"/>
      <dgm:spPr/>
    </dgm:pt>
    <dgm:pt modelId="{6078BF52-51B8-418F-B3A4-E32B0CEA08FF}" type="pres">
      <dgm:prSet presAssocID="{88CE67CB-651E-41BD-84C9-1E11D777DBEA}" presName="aNode" presStyleLbl="bgShp" presStyleIdx="3" presStyleCnt="4"/>
      <dgm:spPr/>
    </dgm:pt>
    <dgm:pt modelId="{5B97C37E-FB6A-46D0-BE4D-37A5F38B2831}" type="pres">
      <dgm:prSet presAssocID="{88CE67CB-651E-41BD-84C9-1E11D777DBEA}" presName="textNode" presStyleLbl="bgShp" presStyleIdx="3" presStyleCnt="4"/>
      <dgm:spPr/>
    </dgm:pt>
    <dgm:pt modelId="{6AA80621-2E1B-4822-8514-570274DA4229}" type="pres">
      <dgm:prSet presAssocID="{88CE67CB-651E-41BD-84C9-1E11D777DBEA}" presName="compChildNode" presStyleCnt="0"/>
      <dgm:spPr/>
    </dgm:pt>
    <dgm:pt modelId="{D29E8E48-E70F-4D24-AA66-9BC236C2A923}" type="pres">
      <dgm:prSet presAssocID="{88CE67CB-651E-41BD-84C9-1E11D777DBEA}" presName="theInnerList" presStyleCnt="0"/>
      <dgm:spPr/>
    </dgm:pt>
    <dgm:pt modelId="{AF701872-4EDD-418E-AF5B-45B5AF08EEE9}" type="pres">
      <dgm:prSet presAssocID="{F9BEE803-DBE8-4AF5-A679-D14528DB46DC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5066F03-ACA3-4D03-A402-518D8BA1AC00}" srcId="{EBFD2CF4-37B3-4F00-8C60-73F16341C993}" destId="{C44A96D3-5B8D-4839-BDAE-4E18BF874495}" srcOrd="1" destOrd="0" parTransId="{DB4D49C1-6771-488B-8B5A-AD2D135950C6}" sibTransId="{52E22F5B-D8E2-4A8A-8D5F-AB68F4D87CE7}"/>
    <dgm:cxn modelId="{296F700E-54D3-4038-9A4B-9B981C381A92}" type="presOf" srcId="{00CDD834-A2ED-4ED4-85DA-790B8B978EE7}" destId="{5CCA7178-ED76-4BE8-A1B4-470BA33100F5}" srcOrd="0" destOrd="0" presId="urn:microsoft.com/office/officeart/2005/8/layout/lProcess2"/>
    <dgm:cxn modelId="{71FECC10-09CE-4CC8-9C53-6BFA52F02790}" srcId="{883E59F1-5B71-40D0-9019-1483084965C2}" destId="{22B1E95A-99BE-4BBE-89FC-F0178DDFCC29}" srcOrd="2" destOrd="0" parTransId="{FA85AB23-517A-4686-8187-5D8E964BED22}" sibTransId="{6A885B0A-9BF1-4216-B71C-8DBD90FECBB0}"/>
    <dgm:cxn modelId="{1D31DE1B-4490-4A69-8D8D-D42476D7F30C}" srcId="{11209E2A-8C21-4BFB-8527-D94AECD4F21F}" destId="{4A36AAD7-F455-4F32-BB3E-A0547B2AAF0F}" srcOrd="1" destOrd="0" parTransId="{2DBBC269-D167-4297-8B4F-7FC4CA40F995}" sibTransId="{2C147A30-C989-4C53-8336-1370A3C61A26}"/>
    <dgm:cxn modelId="{D5274C1E-AE15-426D-B339-187EB3D9DBC2}" srcId="{C44A96D3-5B8D-4839-BDAE-4E18BF874495}" destId="{7786C947-2FCD-407E-8614-52B8A8A9D0A2}" srcOrd="1" destOrd="0" parTransId="{831925DB-BE56-4277-BE59-D322F5DA013E}" sibTransId="{4A140C67-51CB-4B77-920C-E422F9F14C3B}"/>
    <dgm:cxn modelId="{9DE7C521-10A5-4DF1-ACF6-02753BB88CED}" type="presOf" srcId="{4E09CF56-8915-4F5A-8BEE-464475D01AEA}" destId="{E6B7D8EE-D3FD-41DD-BB6A-BBC52D577ACB}" srcOrd="0" destOrd="0" presId="urn:microsoft.com/office/officeart/2005/8/layout/lProcess2"/>
    <dgm:cxn modelId="{6CBB7B3E-5CE8-43E3-BD1F-B3D9216A182E}" type="presOf" srcId="{C44A96D3-5B8D-4839-BDAE-4E18BF874495}" destId="{48C80167-D32B-4548-ABB1-E68EE1062C8A}" srcOrd="0" destOrd="0" presId="urn:microsoft.com/office/officeart/2005/8/layout/lProcess2"/>
    <dgm:cxn modelId="{78796261-D81F-4CA0-B223-BD24F4E9E796}" type="presOf" srcId="{22B1E95A-99BE-4BBE-89FC-F0178DDFCC29}" destId="{E4608ED2-EC9A-4A3E-A7BD-92D42BCC7343}" srcOrd="0" destOrd="0" presId="urn:microsoft.com/office/officeart/2005/8/layout/lProcess2"/>
    <dgm:cxn modelId="{A435674A-0F78-446E-83F0-DF586CC2473C}" srcId="{883E59F1-5B71-40D0-9019-1483084965C2}" destId="{A44AF41E-6CFF-4816-AAE9-D3FF3B7E2B15}" srcOrd="0" destOrd="0" parTransId="{CE9AA9BF-4904-4BD6-BC14-2DDB5B092983}" sibTransId="{A97E7CA1-FDA4-48DE-9287-8627844A4196}"/>
    <dgm:cxn modelId="{1DF4744A-0303-4861-90C0-F237F4D3A17E}" srcId="{883E59F1-5B71-40D0-9019-1483084965C2}" destId="{206B4A92-A695-46D7-B2CE-E9E81371637C}" srcOrd="1" destOrd="0" parTransId="{E9115AF7-7D83-4F0B-A61F-79BF66263EEA}" sibTransId="{8E02074B-199D-4BEB-94D3-2936B7963C6B}"/>
    <dgm:cxn modelId="{771C4B52-A5FF-4AA5-80B6-33815A2B6E4A}" type="presOf" srcId="{7786C947-2FCD-407E-8614-52B8A8A9D0A2}" destId="{784E3DC0-F954-4530-BA87-8FE6F2A330B3}" srcOrd="0" destOrd="0" presId="urn:microsoft.com/office/officeart/2005/8/layout/lProcess2"/>
    <dgm:cxn modelId="{77639A54-2315-4BF9-A7F4-2FFD2A88C9EB}" type="presOf" srcId="{88CE67CB-651E-41BD-84C9-1E11D777DBEA}" destId="{6078BF52-51B8-418F-B3A4-E32B0CEA08FF}" srcOrd="0" destOrd="0" presId="urn:microsoft.com/office/officeart/2005/8/layout/lProcess2"/>
    <dgm:cxn modelId="{0B1EA58B-D1E0-4B6B-987B-C1B49EC0DCFF}" srcId="{11209E2A-8C21-4BFB-8527-D94AECD4F21F}" destId="{4E09CF56-8915-4F5A-8BEE-464475D01AEA}" srcOrd="0" destOrd="0" parTransId="{EC78C68F-0A82-4733-891D-A48947416A60}" sibTransId="{9C8BEB26-AD21-4631-B5E1-921D823380BD}"/>
    <dgm:cxn modelId="{521C6191-E7EC-437A-A1F7-4B6FDA0437A1}" srcId="{EBFD2CF4-37B3-4F00-8C60-73F16341C993}" destId="{883E59F1-5B71-40D0-9019-1483084965C2}" srcOrd="2" destOrd="0" parTransId="{66E520A8-EDA4-4F7F-B3AF-8122D2F36770}" sibTransId="{5A5A3470-193E-4E3A-B03D-F63DE8084DEC}"/>
    <dgm:cxn modelId="{257B3695-08D1-4173-94AD-6A1D3B1FAC71}" type="presOf" srcId="{11209E2A-8C21-4BFB-8527-D94AECD4F21F}" destId="{22003ACF-A003-43C5-B9D8-C49FB443EA3E}" srcOrd="1" destOrd="0" presId="urn:microsoft.com/office/officeart/2005/8/layout/lProcess2"/>
    <dgm:cxn modelId="{82BC5497-B590-4D91-9C2D-A3410558CD02}" srcId="{EBFD2CF4-37B3-4F00-8C60-73F16341C993}" destId="{11209E2A-8C21-4BFB-8527-D94AECD4F21F}" srcOrd="0" destOrd="0" parTransId="{E295CB85-D86D-44A6-BF65-FA0FD6FDA2CE}" sibTransId="{E0E44E1B-E9C5-4BCF-A436-5F7579CF00BC}"/>
    <dgm:cxn modelId="{A35EF09F-021E-40BF-9CCC-34375626141C}" type="presOf" srcId="{883E59F1-5B71-40D0-9019-1483084965C2}" destId="{7C547628-2636-44E3-B682-28CE470EFD1E}" srcOrd="1" destOrd="0" presId="urn:microsoft.com/office/officeart/2005/8/layout/lProcess2"/>
    <dgm:cxn modelId="{1CAAB3A3-4AEE-4056-8649-9AAEB4305735}" type="presOf" srcId="{206B4A92-A695-46D7-B2CE-E9E81371637C}" destId="{7F360B4A-6021-4301-9237-8AEA92F5F26A}" srcOrd="0" destOrd="0" presId="urn:microsoft.com/office/officeart/2005/8/layout/lProcess2"/>
    <dgm:cxn modelId="{938B08BA-ACFB-4170-B71D-CA6DF647E4B8}" type="presOf" srcId="{C44A96D3-5B8D-4839-BDAE-4E18BF874495}" destId="{0784EB46-C62B-41B6-A371-7012FDD193F6}" srcOrd="1" destOrd="0" presId="urn:microsoft.com/office/officeart/2005/8/layout/lProcess2"/>
    <dgm:cxn modelId="{0AE6B4BA-C33F-4489-8E4E-4F9B5A1AA62C}" type="presOf" srcId="{4A36AAD7-F455-4F32-BB3E-A0547B2AAF0F}" destId="{E9C2FA65-0AE3-4393-AEE2-74E23DA5E8D5}" srcOrd="0" destOrd="0" presId="urn:microsoft.com/office/officeart/2005/8/layout/lProcess2"/>
    <dgm:cxn modelId="{BF2F13C5-6D79-4A74-BA76-80AF5A1A151A}" srcId="{88CE67CB-651E-41BD-84C9-1E11D777DBEA}" destId="{F9BEE803-DBE8-4AF5-A679-D14528DB46DC}" srcOrd="0" destOrd="0" parTransId="{1C5E002E-B988-4F59-A3A2-29764E417C73}" sibTransId="{5712A323-46C2-495C-95FA-CAEA6C54F6A3}"/>
    <dgm:cxn modelId="{2DC092C5-1107-42B5-A2A2-AE4608CC8301}" type="presOf" srcId="{11209E2A-8C21-4BFB-8527-D94AECD4F21F}" destId="{4C6234D2-11DC-4CFD-A548-32365792AB98}" srcOrd="0" destOrd="0" presId="urn:microsoft.com/office/officeart/2005/8/layout/lProcess2"/>
    <dgm:cxn modelId="{AC4430CF-26A0-444B-8736-7B2CFDE19EEA}" srcId="{EBFD2CF4-37B3-4F00-8C60-73F16341C993}" destId="{88CE67CB-651E-41BD-84C9-1E11D777DBEA}" srcOrd="3" destOrd="0" parTransId="{728F7707-6463-4C21-8474-7AE05AB1C466}" sibTransId="{5FACCF00-8130-4150-9D48-294104E10576}"/>
    <dgm:cxn modelId="{8E7039D2-825C-4286-B7E0-6CB1EDB39F3D}" type="presOf" srcId="{88CE67CB-651E-41BD-84C9-1E11D777DBEA}" destId="{5B97C37E-FB6A-46D0-BE4D-37A5F38B2831}" srcOrd="1" destOrd="0" presId="urn:microsoft.com/office/officeart/2005/8/layout/lProcess2"/>
    <dgm:cxn modelId="{E7134FD5-57A1-4566-847A-171E4675527F}" srcId="{C44A96D3-5B8D-4839-BDAE-4E18BF874495}" destId="{00CDD834-A2ED-4ED4-85DA-790B8B978EE7}" srcOrd="0" destOrd="0" parTransId="{CCFBFDA3-1B1A-4218-88F2-D7BF280DDEF3}" sibTransId="{14469BEF-9339-48AF-80D5-D2D7DD56E082}"/>
    <dgm:cxn modelId="{753547E1-1CED-4DFD-82D7-8BFB87078139}" type="presOf" srcId="{EBFD2CF4-37B3-4F00-8C60-73F16341C993}" destId="{E982BC29-115C-4B20-8AD0-76B607980E17}" srcOrd="0" destOrd="0" presId="urn:microsoft.com/office/officeart/2005/8/layout/lProcess2"/>
    <dgm:cxn modelId="{2DFCC7EF-0069-4F9B-8CDF-1B7E208E7890}" type="presOf" srcId="{A44AF41E-6CFF-4816-AAE9-D3FF3B7E2B15}" destId="{9C5461B1-56C2-413B-88EC-3F02C1A0FFB4}" srcOrd="0" destOrd="0" presId="urn:microsoft.com/office/officeart/2005/8/layout/lProcess2"/>
    <dgm:cxn modelId="{AE722AF3-3A59-4B9D-AD87-7F814BD85CFC}" type="presOf" srcId="{883E59F1-5B71-40D0-9019-1483084965C2}" destId="{21F2CC64-9392-4D08-B29B-123D4727DBF2}" srcOrd="0" destOrd="0" presId="urn:microsoft.com/office/officeart/2005/8/layout/lProcess2"/>
    <dgm:cxn modelId="{1DC2C7F6-78B5-4A69-9D1B-967DC4F914C1}" type="presOf" srcId="{F9BEE803-DBE8-4AF5-A679-D14528DB46DC}" destId="{AF701872-4EDD-418E-AF5B-45B5AF08EEE9}" srcOrd="0" destOrd="0" presId="urn:microsoft.com/office/officeart/2005/8/layout/lProcess2"/>
    <dgm:cxn modelId="{CB89C30D-E3BB-4C5E-94E7-70CE4E7B4464}" type="presParOf" srcId="{E982BC29-115C-4B20-8AD0-76B607980E17}" destId="{0BE3FCAC-D272-4C04-9CCF-32F896C9BCC4}" srcOrd="0" destOrd="0" presId="urn:microsoft.com/office/officeart/2005/8/layout/lProcess2"/>
    <dgm:cxn modelId="{9A459751-8492-4D79-A372-F9D6AB768484}" type="presParOf" srcId="{0BE3FCAC-D272-4C04-9CCF-32F896C9BCC4}" destId="{4C6234D2-11DC-4CFD-A548-32365792AB98}" srcOrd="0" destOrd="0" presId="urn:microsoft.com/office/officeart/2005/8/layout/lProcess2"/>
    <dgm:cxn modelId="{B88F2139-C11D-4B2C-8396-329EEA7754CD}" type="presParOf" srcId="{0BE3FCAC-D272-4C04-9CCF-32F896C9BCC4}" destId="{22003ACF-A003-43C5-B9D8-C49FB443EA3E}" srcOrd="1" destOrd="0" presId="urn:microsoft.com/office/officeart/2005/8/layout/lProcess2"/>
    <dgm:cxn modelId="{444CF006-591C-4995-BF05-BD1F31FFE6AE}" type="presParOf" srcId="{0BE3FCAC-D272-4C04-9CCF-32F896C9BCC4}" destId="{F4A7E89C-2B5B-4C4D-8A57-1EB2F5C96150}" srcOrd="2" destOrd="0" presId="urn:microsoft.com/office/officeart/2005/8/layout/lProcess2"/>
    <dgm:cxn modelId="{663D3486-1C13-4EFE-BE85-E6107B21A71D}" type="presParOf" srcId="{F4A7E89C-2B5B-4C4D-8A57-1EB2F5C96150}" destId="{7013ABD9-0C1F-44B7-B0FA-D54C4438CC6C}" srcOrd="0" destOrd="0" presId="urn:microsoft.com/office/officeart/2005/8/layout/lProcess2"/>
    <dgm:cxn modelId="{7C8DACBB-F240-45F9-8CD6-4888D1B29613}" type="presParOf" srcId="{7013ABD9-0C1F-44B7-B0FA-D54C4438CC6C}" destId="{E6B7D8EE-D3FD-41DD-BB6A-BBC52D577ACB}" srcOrd="0" destOrd="0" presId="urn:microsoft.com/office/officeart/2005/8/layout/lProcess2"/>
    <dgm:cxn modelId="{1440E5BC-8362-4949-AFF9-73F0B06555BB}" type="presParOf" srcId="{7013ABD9-0C1F-44B7-B0FA-D54C4438CC6C}" destId="{B8A5138B-FE99-4F9C-86D4-70BF0AEF21F9}" srcOrd="1" destOrd="0" presId="urn:microsoft.com/office/officeart/2005/8/layout/lProcess2"/>
    <dgm:cxn modelId="{A8F669B9-66C8-431C-A419-19797F76DEFA}" type="presParOf" srcId="{7013ABD9-0C1F-44B7-B0FA-D54C4438CC6C}" destId="{E9C2FA65-0AE3-4393-AEE2-74E23DA5E8D5}" srcOrd="2" destOrd="0" presId="urn:microsoft.com/office/officeart/2005/8/layout/lProcess2"/>
    <dgm:cxn modelId="{128F5538-345A-4734-BA3D-2E3F6501AA63}" type="presParOf" srcId="{E982BC29-115C-4B20-8AD0-76B607980E17}" destId="{4E8EAD11-5EA7-48B3-80C2-70D462393324}" srcOrd="1" destOrd="0" presId="urn:microsoft.com/office/officeart/2005/8/layout/lProcess2"/>
    <dgm:cxn modelId="{9A684B95-07FC-4C7A-9482-A7F0F370DC81}" type="presParOf" srcId="{E982BC29-115C-4B20-8AD0-76B607980E17}" destId="{3FEAEF73-C145-4A7B-A464-44A265769AA9}" srcOrd="2" destOrd="0" presId="urn:microsoft.com/office/officeart/2005/8/layout/lProcess2"/>
    <dgm:cxn modelId="{7E3D79B6-6A92-4D4B-A06E-B0C59FC1E007}" type="presParOf" srcId="{3FEAEF73-C145-4A7B-A464-44A265769AA9}" destId="{48C80167-D32B-4548-ABB1-E68EE1062C8A}" srcOrd="0" destOrd="0" presId="urn:microsoft.com/office/officeart/2005/8/layout/lProcess2"/>
    <dgm:cxn modelId="{63E9FFB3-20C9-4A76-8D76-468291461658}" type="presParOf" srcId="{3FEAEF73-C145-4A7B-A464-44A265769AA9}" destId="{0784EB46-C62B-41B6-A371-7012FDD193F6}" srcOrd="1" destOrd="0" presId="urn:microsoft.com/office/officeart/2005/8/layout/lProcess2"/>
    <dgm:cxn modelId="{92B277DD-FB72-481B-8420-1B21EDDFF9E4}" type="presParOf" srcId="{3FEAEF73-C145-4A7B-A464-44A265769AA9}" destId="{34D7B1EA-6D90-4207-B0FE-0D808B07CFB5}" srcOrd="2" destOrd="0" presId="urn:microsoft.com/office/officeart/2005/8/layout/lProcess2"/>
    <dgm:cxn modelId="{DD0DF934-D1AC-4CD3-8D2D-0F041BE1EC9F}" type="presParOf" srcId="{34D7B1EA-6D90-4207-B0FE-0D808B07CFB5}" destId="{68FBFE60-0F65-4735-9B0C-B7926AA18B91}" srcOrd="0" destOrd="0" presId="urn:microsoft.com/office/officeart/2005/8/layout/lProcess2"/>
    <dgm:cxn modelId="{338B5320-2EAC-4163-A0F5-85E7027814FE}" type="presParOf" srcId="{68FBFE60-0F65-4735-9B0C-B7926AA18B91}" destId="{5CCA7178-ED76-4BE8-A1B4-470BA33100F5}" srcOrd="0" destOrd="0" presId="urn:microsoft.com/office/officeart/2005/8/layout/lProcess2"/>
    <dgm:cxn modelId="{49175674-4586-4FD2-AA0C-D088073CBAE3}" type="presParOf" srcId="{68FBFE60-0F65-4735-9B0C-B7926AA18B91}" destId="{3F38F9C7-507D-4F12-A2B7-FB17544E5AFD}" srcOrd="1" destOrd="0" presId="urn:microsoft.com/office/officeart/2005/8/layout/lProcess2"/>
    <dgm:cxn modelId="{53600EB1-3A2C-4BC7-ADE3-940C687C6454}" type="presParOf" srcId="{68FBFE60-0F65-4735-9B0C-B7926AA18B91}" destId="{784E3DC0-F954-4530-BA87-8FE6F2A330B3}" srcOrd="2" destOrd="0" presId="urn:microsoft.com/office/officeart/2005/8/layout/lProcess2"/>
    <dgm:cxn modelId="{B1FEFDE5-F7A8-4454-8C35-CF0D94FBCAC4}" type="presParOf" srcId="{E982BC29-115C-4B20-8AD0-76B607980E17}" destId="{ED382FAB-E4EF-4B74-85F2-4D5C01FBBF6E}" srcOrd="3" destOrd="0" presId="urn:microsoft.com/office/officeart/2005/8/layout/lProcess2"/>
    <dgm:cxn modelId="{52223901-D85C-4F40-91FE-65F6EE22CD18}" type="presParOf" srcId="{E982BC29-115C-4B20-8AD0-76B607980E17}" destId="{BE5688DE-4C09-4AD6-9261-9CEFF0169278}" srcOrd="4" destOrd="0" presId="urn:microsoft.com/office/officeart/2005/8/layout/lProcess2"/>
    <dgm:cxn modelId="{1E21E434-0CED-4738-950D-3B20C29C3629}" type="presParOf" srcId="{BE5688DE-4C09-4AD6-9261-9CEFF0169278}" destId="{21F2CC64-9392-4D08-B29B-123D4727DBF2}" srcOrd="0" destOrd="0" presId="urn:microsoft.com/office/officeart/2005/8/layout/lProcess2"/>
    <dgm:cxn modelId="{53C92C6D-D9ED-4C88-8331-3C46B8E734A5}" type="presParOf" srcId="{BE5688DE-4C09-4AD6-9261-9CEFF0169278}" destId="{7C547628-2636-44E3-B682-28CE470EFD1E}" srcOrd="1" destOrd="0" presId="urn:microsoft.com/office/officeart/2005/8/layout/lProcess2"/>
    <dgm:cxn modelId="{8AEB1E8F-055A-49D1-8D2E-133ECF32AD57}" type="presParOf" srcId="{BE5688DE-4C09-4AD6-9261-9CEFF0169278}" destId="{593B56DF-B7F6-4A4C-B2D2-9735FA557CD8}" srcOrd="2" destOrd="0" presId="urn:microsoft.com/office/officeart/2005/8/layout/lProcess2"/>
    <dgm:cxn modelId="{92E25DC0-DBD2-410F-A9D5-CEBC1A4CDAAE}" type="presParOf" srcId="{593B56DF-B7F6-4A4C-B2D2-9735FA557CD8}" destId="{A53500A4-4FF5-4ADF-A70B-DA0186534FBB}" srcOrd="0" destOrd="0" presId="urn:microsoft.com/office/officeart/2005/8/layout/lProcess2"/>
    <dgm:cxn modelId="{772CEBB2-AAC6-4796-AE76-9FC82442AF88}" type="presParOf" srcId="{A53500A4-4FF5-4ADF-A70B-DA0186534FBB}" destId="{9C5461B1-56C2-413B-88EC-3F02C1A0FFB4}" srcOrd="0" destOrd="0" presId="urn:microsoft.com/office/officeart/2005/8/layout/lProcess2"/>
    <dgm:cxn modelId="{D19C4FDC-10CA-450F-A460-EC988CF2FC0C}" type="presParOf" srcId="{A53500A4-4FF5-4ADF-A70B-DA0186534FBB}" destId="{A70408C3-D9A2-48E0-AB1D-45E876B69163}" srcOrd="1" destOrd="0" presId="urn:microsoft.com/office/officeart/2005/8/layout/lProcess2"/>
    <dgm:cxn modelId="{5C0A1B59-8366-41B5-8CC2-58479F9D7271}" type="presParOf" srcId="{A53500A4-4FF5-4ADF-A70B-DA0186534FBB}" destId="{7F360B4A-6021-4301-9237-8AEA92F5F26A}" srcOrd="2" destOrd="0" presId="urn:microsoft.com/office/officeart/2005/8/layout/lProcess2"/>
    <dgm:cxn modelId="{126F3F73-1B80-4E1F-B315-D4C651615FF0}" type="presParOf" srcId="{A53500A4-4FF5-4ADF-A70B-DA0186534FBB}" destId="{48771D6B-0E6F-4F84-84B2-F8881722A4A0}" srcOrd="3" destOrd="0" presId="urn:microsoft.com/office/officeart/2005/8/layout/lProcess2"/>
    <dgm:cxn modelId="{377933B4-BB09-48EF-836C-77B3F8B03072}" type="presParOf" srcId="{A53500A4-4FF5-4ADF-A70B-DA0186534FBB}" destId="{E4608ED2-EC9A-4A3E-A7BD-92D42BCC7343}" srcOrd="4" destOrd="0" presId="urn:microsoft.com/office/officeart/2005/8/layout/lProcess2"/>
    <dgm:cxn modelId="{0C151783-28DF-47C8-ACC1-5A5E341B5004}" type="presParOf" srcId="{E982BC29-115C-4B20-8AD0-76B607980E17}" destId="{0E94CEEB-27B6-4DBC-885B-D8F45D9BC622}" srcOrd="5" destOrd="0" presId="urn:microsoft.com/office/officeart/2005/8/layout/lProcess2"/>
    <dgm:cxn modelId="{976AD3A9-D38B-4E47-919A-C32632A54565}" type="presParOf" srcId="{E982BC29-115C-4B20-8AD0-76B607980E17}" destId="{C79CAC55-8EFA-498F-8CFA-3A6BD31D1BD8}" srcOrd="6" destOrd="0" presId="urn:microsoft.com/office/officeart/2005/8/layout/lProcess2"/>
    <dgm:cxn modelId="{CD97FB96-5FD4-463A-8A21-8A936BA91618}" type="presParOf" srcId="{C79CAC55-8EFA-498F-8CFA-3A6BD31D1BD8}" destId="{6078BF52-51B8-418F-B3A4-E32B0CEA08FF}" srcOrd="0" destOrd="0" presId="urn:microsoft.com/office/officeart/2005/8/layout/lProcess2"/>
    <dgm:cxn modelId="{A88C8834-3973-4D57-B8B8-C9B6B55597FB}" type="presParOf" srcId="{C79CAC55-8EFA-498F-8CFA-3A6BD31D1BD8}" destId="{5B97C37E-FB6A-46D0-BE4D-37A5F38B2831}" srcOrd="1" destOrd="0" presId="urn:microsoft.com/office/officeart/2005/8/layout/lProcess2"/>
    <dgm:cxn modelId="{A78CFB55-9E68-4B3E-93F5-92406DD327EE}" type="presParOf" srcId="{C79CAC55-8EFA-498F-8CFA-3A6BD31D1BD8}" destId="{6AA80621-2E1B-4822-8514-570274DA4229}" srcOrd="2" destOrd="0" presId="urn:microsoft.com/office/officeart/2005/8/layout/lProcess2"/>
    <dgm:cxn modelId="{3B5EE752-442E-44FD-9F4D-BCB709699AE6}" type="presParOf" srcId="{6AA80621-2E1B-4822-8514-570274DA4229}" destId="{D29E8E48-E70F-4D24-AA66-9BC236C2A923}" srcOrd="0" destOrd="0" presId="urn:microsoft.com/office/officeart/2005/8/layout/lProcess2"/>
    <dgm:cxn modelId="{401EFF3B-5626-4FCC-9B22-4DD5A84C0EAA}" type="presParOf" srcId="{D29E8E48-E70F-4D24-AA66-9BC236C2A923}" destId="{AF701872-4EDD-418E-AF5B-45B5AF08EE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19E8E-D0C4-426A-B32A-ABB2C7B55E8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20ACCC1-5698-48B8-B268-4DF4229A9528}">
      <dgm:prSet phldrT="[Texto]"/>
      <dgm:spPr/>
      <dgm:t>
        <a:bodyPr/>
        <a:lstStyle/>
        <a:p>
          <a:pPr algn="l"/>
          <a:r>
            <a:rPr kumimoji="0" lang="es-E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Medium" pitchFamily="2" charset="0"/>
              <a:sym typeface="Helvetica Neue"/>
            </a:rPr>
            <a:t>Por c</a:t>
          </a: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ada nuevo servicio:</a:t>
          </a:r>
        </a:p>
      </dgm:t>
    </dgm:pt>
    <dgm:pt modelId="{82B36E0F-DA2A-41B8-8311-C8ED5DF7F606}" type="parTrans" cxnId="{1F490FBC-337C-470B-A9BB-F98DAD487E11}">
      <dgm:prSet/>
      <dgm:spPr/>
      <dgm:t>
        <a:bodyPr/>
        <a:lstStyle/>
        <a:p>
          <a:endParaRPr lang="es-ES"/>
        </a:p>
      </dgm:t>
    </dgm:pt>
    <dgm:pt modelId="{E7DB03CD-E3A9-42CA-899A-861A695304FD}" type="sibTrans" cxnId="{1F490FBC-337C-470B-A9BB-F98DAD487E11}">
      <dgm:prSet/>
      <dgm:spPr/>
      <dgm:t>
        <a:bodyPr/>
        <a:lstStyle/>
        <a:p>
          <a:endParaRPr lang="es-ES"/>
        </a:p>
      </dgm:t>
    </dgm:pt>
    <dgm:pt modelId="{606E6C6A-3BF0-472B-BE1F-C17185C9A5F6}">
      <dgm:prSet custT="1"/>
      <dgm:spPr/>
      <dgm:t>
        <a:bodyPr/>
        <a:lstStyle/>
        <a:p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Configurar proyecto en Jenkins.</a:t>
          </a:r>
        </a:p>
      </dgm:t>
    </dgm:pt>
    <dgm:pt modelId="{0DDB704E-66AA-4978-B018-9B3E3CE44318}" type="parTrans" cxnId="{1BB7BB95-49B7-4471-8AE0-488D106B208A}">
      <dgm:prSet/>
      <dgm:spPr/>
      <dgm:t>
        <a:bodyPr/>
        <a:lstStyle/>
        <a:p>
          <a:endParaRPr lang="es-ES"/>
        </a:p>
      </dgm:t>
    </dgm:pt>
    <dgm:pt modelId="{BA6F7BBA-9ECB-44EF-8712-C04D4608D367}" type="sibTrans" cxnId="{1BB7BB95-49B7-4471-8AE0-488D106B208A}">
      <dgm:prSet/>
      <dgm:spPr/>
      <dgm:t>
        <a:bodyPr/>
        <a:lstStyle/>
        <a:p>
          <a:endParaRPr lang="es-ES"/>
        </a:p>
      </dgm:t>
    </dgm:pt>
    <dgm:pt modelId="{2334B062-1E99-4C58-B248-8F6560B73A4B}">
      <dgm:prSet custT="1"/>
      <dgm:spPr/>
      <dgm:t>
        <a:bodyPr/>
        <a:lstStyle/>
        <a:p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Configurar proyecto en SonarQube.</a:t>
          </a:r>
        </a:p>
      </dgm:t>
    </dgm:pt>
    <dgm:pt modelId="{DC6C1071-725C-4BA4-8C74-2F666F9DD018}" type="parTrans" cxnId="{2FB24A97-53FC-4536-9E74-601E1F537B28}">
      <dgm:prSet/>
      <dgm:spPr/>
      <dgm:t>
        <a:bodyPr/>
        <a:lstStyle/>
        <a:p>
          <a:endParaRPr lang="es-ES"/>
        </a:p>
      </dgm:t>
    </dgm:pt>
    <dgm:pt modelId="{6862E142-F7B0-4D86-BE91-DF1EF20954F0}" type="sibTrans" cxnId="{2FB24A97-53FC-4536-9E74-601E1F537B28}">
      <dgm:prSet/>
      <dgm:spPr/>
      <dgm:t>
        <a:bodyPr/>
        <a:lstStyle/>
        <a:p>
          <a:endParaRPr lang="es-ES"/>
        </a:p>
      </dgm:t>
    </dgm:pt>
    <dgm:pt modelId="{4B12FD03-BB46-43A3-8237-03A99B1E7CAD}">
      <dgm:prSet custT="1"/>
      <dgm:spPr/>
      <dgm:t>
        <a:bodyPr/>
        <a:lstStyle/>
        <a:p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Crear </a:t>
          </a:r>
          <a:r>
            <a:rPr lang="es-ES" sz="4000" dirty="0" err="1">
              <a:solidFill>
                <a:srgbClr val="188038"/>
              </a:solidFill>
              <a:latin typeface="Montserrat Medium" pitchFamily="2" charset="0"/>
              <a:ea typeface="Roboto Mono"/>
              <a:cs typeface="Roboto Mono"/>
              <a:sym typeface="Roboto Mono"/>
            </a:rPr>
            <a:t>Jenkinsfile</a:t>
          </a:r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 inicial.</a:t>
          </a:r>
        </a:p>
      </dgm:t>
    </dgm:pt>
    <dgm:pt modelId="{EC880CFA-72E6-4E61-A1AF-6BC619CA33C4}" type="parTrans" cxnId="{9E4DC6EC-C6CF-4803-AB8A-FE4BAA474F78}">
      <dgm:prSet/>
      <dgm:spPr/>
      <dgm:t>
        <a:bodyPr/>
        <a:lstStyle/>
        <a:p>
          <a:endParaRPr lang="es-ES"/>
        </a:p>
      </dgm:t>
    </dgm:pt>
    <dgm:pt modelId="{4DB2743A-2074-4408-96DA-EE63F1B60CE8}" type="sibTrans" cxnId="{9E4DC6EC-C6CF-4803-AB8A-FE4BAA474F78}">
      <dgm:prSet/>
      <dgm:spPr/>
      <dgm:t>
        <a:bodyPr/>
        <a:lstStyle/>
        <a:p>
          <a:endParaRPr lang="es-ES"/>
        </a:p>
      </dgm:t>
    </dgm:pt>
    <dgm:pt modelId="{2B070D08-FCDF-4FE7-B21B-3B1B0523CCC1}">
      <dgm:prSet custT="1"/>
      <dgm:spPr/>
      <dgm:t>
        <a:bodyPr/>
        <a:lstStyle/>
        <a:p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Crear manifiestos K8s base en el repo </a:t>
          </a:r>
          <a:r>
            <a:rPr lang="es-ES" sz="4000" dirty="0">
              <a:solidFill>
                <a:srgbClr val="188038"/>
              </a:solidFill>
              <a:latin typeface="Montserrat Medium" pitchFamily="2" charset="0"/>
              <a:ea typeface="Roboto Mono"/>
              <a:cs typeface="Roboto Mono"/>
              <a:sym typeface="Roboto Mono"/>
            </a:rPr>
            <a:t>-infra</a:t>
          </a:r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.</a:t>
          </a:r>
        </a:p>
      </dgm:t>
    </dgm:pt>
    <dgm:pt modelId="{E062DEFC-210F-4E39-BC8F-A6D3C7BE05B4}" type="parTrans" cxnId="{011E2203-F8EA-4B49-A72D-CBBB9524B502}">
      <dgm:prSet/>
      <dgm:spPr/>
      <dgm:t>
        <a:bodyPr/>
        <a:lstStyle/>
        <a:p>
          <a:endParaRPr lang="es-ES"/>
        </a:p>
      </dgm:t>
    </dgm:pt>
    <dgm:pt modelId="{4F043861-1F26-4862-B6A5-EFF8B94DE15F}" type="sibTrans" cxnId="{011E2203-F8EA-4B49-A72D-CBBB9524B502}">
      <dgm:prSet/>
      <dgm:spPr/>
      <dgm:t>
        <a:bodyPr/>
        <a:lstStyle/>
        <a:p>
          <a:endParaRPr lang="es-ES"/>
        </a:p>
      </dgm:t>
    </dgm:pt>
    <dgm:pt modelId="{F6726676-47F1-47BE-842A-86C4D903080C}">
      <dgm:prSet custT="1"/>
      <dgm:spPr/>
      <dgm:t>
        <a:bodyPr/>
        <a:lstStyle/>
        <a:p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Configurar </a:t>
          </a:r>
          <a:r>
            <a:rPr lang="es-ES" sz="4000" dirty="0" err="1">
              <a:solidFill>
                <a:schemeClr val="dk1"/>
              </a:solidFill>
              <a:latin typeface="Montserrat Medium" pitchFamily="2" charset="0"/>
            </a:rPr>
            <a:t>Webhooks</a:t>
          </a:r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.</a:t>
          </a:r>
        </a:p>
      </dgm:t>
    </dgm:pt>
    <dgm:pt modelId="{D9439D20-2D18-4D86-B38C-D96BAC080C93}" type="parTrans" cxnId="{166CA4AD-F9B7-49B7-8DC1-6DBCF2E9D647}">
      <dgm:prSet/>
      <dgm:spPr/>
      <dgm:t>
        <a:bodyPr/>
        <a:lstStyle/>
        <a:p>
          <a:endParaRPr lang="es-ES"/>
        </a:p>
      </dgm:t>
    </dgm:pt>
    <dgm:pt modelId="{7B3115AF-D713-4532-A20F-FA565BAD8816}" type="sibTrans" cxnId="{166CA4AD-F9B7-49B7-8DC1-6DBCF2E9D647}">
      <dgm:prSet/>
      <dgm:spPr/>
      <dgm:t>
        <a:bodyPr/>
        <a:lstStyle/>
        <a:p>
          <a:endParaRPr lang="es-ES"/>
        </a:p>
      </dgm:t>
    </dgm:pt>
    <dgm:pt modelId="{C4FF0B89-AD33-4666-BBF1-24776FD60198}">
      <dgm:prSet custT="1"/>
      <dgm:spPr/>
      <dgm:t>
        <a:bodyPr/>
        <a:lstStyle/>
        <a:p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Registrar la App en </a:t>
          </a:r>
          <a:r>
            <a:rPr lang="es-ES" sz="4000" dirty="0" err="1">
              <a:solidFill>
                <a:schemeClr val="dk1"/>
              </a:solidFill>
              <a:latin typeface="Montserrat Medium" pitchFamily="2" charset="0"/>
            </a:rPr>
            <a:t>Argo</a:t>
          </a:r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 CD</a:t>
          </a:r>
          <a:r>
            <a:rPr lang="es-ES" sz="5500" dirty="0">
              <a:solidFill>
                <a:schemeClr val="dk1"/>
              </a:solidFill>
              <a:latin typeface="Montserrat Medium" pitchFamily="2" charset="0"/>
            </a:rPr>
            <a:t>.</a:t>
          </a:r>
        </a:p>
      </dgm:t>
    </dgm:pt>
    <dgm:pt modelId="{335950E2-2201-4FEE-9AC8-4C9ADD3AC973}" type="parTrans" cxnId="{E9633688-2EC0-4A0D-B913-AD3BBABF5804}">
      <dgm:prSet/>
      <dgm:spPr/>
      <dgm:t>
        <a:bodyPr/>
        <a:lstStyle/>
        <a:p>
          <a:endParaRPr lang="es-ES"/>
        </a:p>
      </dgm:t>
    </dgm:pt>
    <dgm:pt modelId="{BA1A6A82-7ACA-42DD-A261-940BF529A3EF}" type="sibTrans" cxnId="{E9633688-2EC0-4A0D-B913-AD3BBABF5804}">
      <dgm:prSet/>
      <dgm:spPr/>
      <dgm:t>
        <a:bodyPr/>
        <a:lstStyle/>
        <a:p>
          <a:endParaRPr lang="es-ES"/>
        </a:p>
      </dgm:t>
    </dgm:pt>
    <dgm:pt modelId="{9084B358-F5BA-4301-9AC2-90159AB1C652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Crear 1 o 2 repos en </a:t>
          </a:r>
          <a:r>
            <a:rPr lang="es-ES" sz="4000" dirty="0" err="1">
              <a:solidFill>
                <a:schemeClr val="dk1"/>
              </a:solidFill>
              <a:latin typeface="Montserrat Medium" pitchFamily="2" charset="0"/>
            </a:rPr>
            <a:t>GitLab</a:t>
          </a:r>
          <a:r>
            <a:rPr lang="es-ES" sz="4000" dirty="0">
              <a:solidFill>
                <a:schemeClr val="dk1"/>
              </a:solidFill>
              <a:latin typeface="Montserrat Medium" pitchFamily="2" charset="0"/>
            </a:rPr>
            <a:t>.</a:t>
          </a:r>
          <a:endParaRPr lang="es-ES" sz="4000" dirty="0"/>
        </a:p>
      </dgm:t>
    </dgm:pt>
    <dgm:pt modelId="{E2664F0B-F94E-4E7D-B223-44E46F62F1AC}" type="parTrans" cxnId="{F7A7EC6B-D926-4CE0-9B9F-F6158EBE2001}">
      <dgm:prSet/>
      <dgm:spPr/>
      <dgm:t>
        <a:bodyPr/>
        <a:lstStyle/>
        <a:p>
          <a:endParaRPr lang="es-ES"/>
        </a:p>
      </dgm:t>
    </dgm:pt>
    <dgm:pt modelId="{5FC33575-03EA-4DFD-AC16-EFC572BA51A0}" type="sibTrans" cxnId="{F7A7EC6B-D926-4CE0-9B9F-F6158EBE2001}">
      <dgm:prSet/>
      <dgm:spPr/>
      <dgm:t>
        <a:bodyPr/>
        <a:lstStyle/>
        <a:p>
          <a:endParaRPr lang="es-ES"/>
        </a:p>
      </dgm:t>
    </dgm:pt>
    <dgm:pt modelId="{E8BAAEC5-4670-4888-9816-14EF1CB9C76C}" type="pres">
      <dgm:prSet presAssocID="{E3A19E8E-D0C4-426A-B32A-ABB2C7B55E82}" presName="Name0" presStyleCnt="0">
        <dgm:presLayoutVars>
          <dgm:dir/>
          <dgm:animLvl val="lvl"/>
          <dgm:resizeHandles val="exact"/>
        </dgm:presLayoutVars>
      </dgm:prSet>
      <dgm:spPr/>
    </dgm:pt>
    <dgm:pt modelId="{6E849228-86D8-4925-A3EE-ECEB6908C8B9}" type="pres">
      <dgm:prSet presAssocID="{C20ACCC1-5698-48B8-B268-4DF4229A9528}" presName="composite" presStyleCnt="0"/>
      <dgm:spPr/>
    </dgm:pt>
    <dgm:pt modelId="{A886A728-7EC4-4D46-BD5D-463341492EF2}" type="pres">
      <dgm:prSet presAssocID="{C20ACCC1-5698-48B8-B268-4DF4229A9528}" presName="parTx" presStyleLbl="alignNode1" presStyleIdx="0" presStyleCnt="1" custLinFactNeighborX="-6525" custLinFactNeighborY="-1018">
        <dgm:presLayoutVars>
          <dgm:chMax val="0"/>
          <dgm:chPref val="0"/>
          <dgm:bulletEnabled val="1"/>
        </dgm:presLayoutVars>
      </dgm:prSet>
      <dgm:spPr/>
    </dgm:pt>
    <dgm:pt modelId="{DAE01C53-4488-4E65-BF42-403598A4E199}" type="pres">
      <dgm:prSet presAssocID="{C20ACCC1-5698-48B8-B268-4DF4229A952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11E2203-F8EA-4B49-A72D-CBBB9524B502}" srcId="{C20ACCC1-5698-48B8-B268-4DF4229A9528}" destId="{2B070D08-FCDF-4FE7-B21B-3B1B0523CCC1}" srcOrd="4" destOrd="0" parTransId="{E062DEFC-210F-4E39-BC8F-A6D3C7BE05B4}" sibTransId="{4F043861-1F26-4862-B6A5-EFF8B94DE15F}"/>
    <dgm:cxn modelId="{B9ECB108-CB4B-4EFA-9290-769B6E7AA559}" type="presOf" srcId="{9084B358-F5BA-4301-9AC2-90159AB1C652}" destId="{DAE01C53-4488-4E65-BF42-403598A4E199}" srcOrd="0" destOrd="0" presId="urn:microsoft.com/office/officeart/2005/8/layout/hList1"/>
    <dgm:cxn modelId="{4FA7FF3A-C743-4168-AE41-5F456D8CF80D}" type="presOf" srcId="{C20ACCC1-5698-48B8-B268-4DF4229A9528}" destId="{A886A728-7EC4-4D46-BD5D-463341492EF2}" srcOrd="0" destOrd="0" presId="urn:microsoft.com/office/officeart/2005/8/layout/hList1"/>
    <dgm:cxn modelId="{F7A7EC6B-D926-4CE0-9B9F-F6158EBE2001}" srcId="{C20ACCC1-5698-48B8-B268-4DF4229A9528}" destId="{9084B358-F5BA-4301-9AC2-90159AB1C652}" srcOrd="0" destOrd="0" parTransId="{E2664F0B-F94E-4E7D-B223-44E46F62F1AC}" sibTransId="{5FC33575-03EA-4DFD-AC16-EFC572BA51A0}"/>
    <dgm:cxn modelId="{E2A58477-2EBF-49A4-B4E8-CABEEB9A8558}" type="presOf" srcId="{4B12FD03-BB46-43A3-8237-03A99B1E7CAD}" destId="{DAE01C53-4488-4E65-BF42-403598A4E199}" srcOrd="0" destOrd="3" presId="urn:microsoft.com/office/officeart/2005/8/layout/hList1"/>
    <dgm:cxn modelId="{55BE6381-3504-47AF-AE54-FE5EC019F719}" type="presOf" srcId="{2B070D08-FCDF-4FE7-B21B-3B1B0523CCC1}" destId="{DAE01C53-4488-4E65-BF42-403598A4E199}" srcOrd="0" destOrd="4" presId="urn:microsoft.com/office/officeart/2005/8/layout/hList1"/>
    <dgm:cxn modelId="{E9633688-2EC0-4A0D-B913-AD3BBABF5804}" srcId="{C20ACCC1-5698-48B8-B268-4DF4229A9528}" destId="{C4FF0B89-AD33-4666-BBF1-24776FD60198}" srcOrd="6" destOrd="0" parTransId="{335950E2-2201-4FEE-9AC8-4C9ADD3AC973}" sibTransId="{BA1A6A82-7ACA-42DD-A261-940BF529A3EF}"/>
    <dgm:cxn modelId="{FDC75D95-8532-4C6E-9FDA-F6F298E663FF}" type="presOf" srcId="{606E6C6A-3BF0-472B-BE1F-C17185C9A5F6}" destId="{DAE01C53-4488-4E65-BF42-403598A4E199}" srcOrd="0" destOrd="1" presId="urn:microsoft.com/office/officeart/2005/8/layout/hList1"/>
    <dgm:cxn modelId="{1BB7BB95-49B7-4471-8AE0-488D106B208A}" srcId="{C20ACCC1-5698-48B8-B268-4DF4229A9528}" destId="{606E6C6A-3BF0-472B-BE1F-C17185C9A5F6}" srcOrd="1" destOrd="0" parTransId="{0DDB704E-66AA-4978-B018-9B3E3CE44318}" sibTransId="{BA6F7BBA-9ECB-44EF-8712-C04D4608D367}"/>
    <dgm:cxn modelId="{2FB24A97-53FC-4536-9E74-601E1F537B28}" srcId="{C20ACCC1-5698-48B8-B268-4DF4229A9528}" destId="{2334B062-1E99-4C58-B248-8F6560B73A4B}" srcOrd="2" destOrd="0" parTransId="{DC6C1071-725C-4BA4-8C74-2F666F9DD018}" sibTransId="{6862E142-F7B0-4D86-BE91-DF1EF20954F0}"/>
    <dgm:cxn modelId="{679206AC-2985-4A85-B276-AE7C2682BF20}" type="presOf" srcId="{2334B062-1E99-4C58-B248-8F6560B73A4B}" destId="{DAE01C53-4488-4E65-BF42-403598A4E199}" srcOrd="0" destOrd="2" presId="urn:microsoft.com/office/officeart/2005/8/layout/hList1"/>
    <dgm:cxn modelId="{166CA4AD-F9B7-49B7-8DC1-6DBCF2E9D647}" srcId="{C20ACCC1-5698-48B8-B268-4DF4229A9528}" destId="{F6726676-47F1-47BE-842A-86C4D903080C}" srcOrd="5" destOrd="0" parTransId="{D9439D20-2D18-4D86-B38C-D96BAC080C93}" sibTransId="{7B3115AF-D713-4532-A20F-FA565BAD8816}"/>
    <dgm:cxn modelId="{1F490FBC-337C-470B-A9BB-F98DAD487E11}" srcId="{E3A19E8E-D0C4-426A-B32A-ABB2C7B55E82}" destId="{C20ACCC1-5698-48B8-B268-4DF4229A9528}" srcOrd="0" destOrd="0" parTransId="{82B36E0F-DA2A-41B8-8311-C8ED5DF7F606}" sibTransId="{E7DB03CD-E3A9-42CA-899A-861A695304FD}"/>
    <dgm:cxn modelId="{A3BD49C5-B01D-4D45-957F-749BDB5A1AED}" type="presOf" srcId="{F6726676-47F1-47BE-842A-86C4D903080C}" destId="{DAE01C53-4488-4E65-BF42-403598A4E199}" srcOrd="0" destOrd="5" presId="urn:microsoft.com/office/officeart/2005/8/layout/hList1"/>
    <dgm:cxn modelId="{BD783DDE-28C2-4AAB-AD3F-9B0839A13F16}" type="presOf" srcId="{C4FF0B89-AD33-4666-BBF1-24776FD60198}" destId="{DAE01C53-4488-4E65-BF42-403598A4E199}" srcOrd="0" destOrd="6" presId="urn:microsoft.com/office/officeart/2005/8/layout/hList1"/>
    <dgm:cxn modelId="{003D91DF-A761-41B1-A105-F0A959A93FCE}" type="presOf" srcId="{E3A19E8E-D0C4-426A-B32A-ABB2C7B55E82}" destId="{E8BAAEC5-4670-4888-9816-14EF1CB9C76C}" srcOrd="0" destOrd="0" presId="urn:microsoft.com/office/officeart/2005/8/layout/hList1"/>
    <dgm:cxn modelId="{9E4DC6EC-C6CF-4803-AB8A-FE4BAA474F78}" srcId="{C20ACCC1-5698-48B8-B268-4DF4229A9528}" destId="{4B12FD03-BB46-43A3-8237-03A99B1E7CAD}" srcOrd="3" destOrd="0" parTransId="{EC880CFA-72E6-4E61-A1AF-6BC619CA33C4}" sibTransId="{4DB2743A-2074-4408-96DA-EE63F1B60CE8}"/>
    <dgm:cxn modelId="{47208191-1418-482C-A558-DF904DF7BE4B}" type="presParOf" srcId="{E8BAAEC5-4670-4888-9816-14EF1CB9C76C}" destId="{6E849228-86D8-4925-A3EE-ECEB6908C8B9}" srcOrd="0" destOrd="0" presId="urn:microsoft.com/office/officeart/2005/8/layout/hList1"/>
    <dgm:cxn modelId="{5EBEA635-A4C9-4A3E-BCC2-A27108867D91}" type="presParOf" srcId="{6E849228-86D8-4925-A3EE-ECEB6908C8B9}" destId="{A886A728-7EC4-4D46-BD5D-463341492EF2}" srcOrd="0" destOrd="0" presId="urn:microsoft.com/office/officeart/2005/8/layout/hList1"/>
    <dgm:cxn modelId="{A7D7AB71-7803-4E8D-8646-09696CADF2DD}" type="presParOf" srcId="{6E849228-86D8-4925-A3EE-ECEB6908C8B9}" destId="{DAE01C53-4488-4E65-BF42-403598A4E1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39167-F9BF-465C-869C-FD15E5FE54E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E45BE4D-60F6-463D-A65F-4E1560D10982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b="1" dirty="0">
              <a:solidFill>
                <a:schemeClr val="bg1"/>
              </a:solidFill>
              <a:latin typeface="Montserrat Medium" pitchFamily="2" charset="0"/>
            </a:rPr>
            <a:t>Escalabilidad: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FFD0AA60-B16B-4571-848E-66B7D5301329}" type="parTrans" cxnId="{AE55329F-63AD-431F-B997-91D8317B3CFB}">
      <dgm:prSet/>
      <dgm:spPr/>
      <dgm:t>
        <a:bodyPr/>
        <a:lstStyle/>
        <a:p>
          <a:endParaRPr lang="es-ES"/>
        </a:p>
      </dgm:t>
    </dgm:pt>
    <dgm:pt modelId="{39CF6E23-DC7F-48BA-9AC3-50841FF1A552}" type="sibTrans" cxnId="{AE55329F-63AD-431F-B997-91D8317B3CFB}">
      <dgm:prSet/>
      <dgm:spPr/>
      <dgm:t>
        <a:bodyPr/>
        <a:lstStyle/>
        <a:p>
          <a:endParaRPr lang="es-ES"/>
        </a:p>
      </dgm:t>
    </dgm:pt>
    <dgm:pt modelId="{88639DD4-CC36-4BDC-8E7C-6CE1E66D77E4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b="1" dirty="0">
              <a:solidFill>
                <a:schemeClr val="bg1"/>
              </a:solidFill>
              <a:latin typeface="Montserrat Medium" pitchFamily="2" charset="0"/>
            </a:rPr>
            <a:t>Agilidad: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55365837-08E5-4217-A588-45AE6C585371}" type="parTrans" cxnId="{168406AE-7BE1-404B-B1B9-670213B405BA}">
      <dgm:prSet/>
      <dgm:spPr/>
      <dgm:t>
        <a:bodyPr/>
        <a:lstStyle/>
        <a:p>
          <a:endParaRPr lang="es-ES"/>
        </a:p>
      </dgm:t>
    </dgm:pt>
    <dgm:pt modelId="{E77BB6F8-45A3-4E86-9DDE-65A97E7FF2A5}" type="sibTrans" cxnId="{168406AE-7BE1-404B-B1B9-670213B405BA}">
      <dgm:prSet/>
      <dgm:spPr/>
      <dgm:t>
        <a:bodyPr/>
        <a:lstStyle/>
        <a:p>
          <a:endParaRPr lang="es-ES"/>
        </a:p>
      </dgm:t>
    </dgm:pt>
    <dgm:pt modelId="{B037E673-8B1B-405B-B724-87E64801DBA9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b="1" dirty="0">
              <a:solidFill>
                <a:schemeClr val="bg1"/>
              </a:solidFill>
              <a:latin typeface="Montserrat Medium" pitchFamily="2" charset="0"/>
            </a:rPr>
            <a:t>Consistencia y Fiabilidad: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D6CA2E50-01BD-48F9-9911-CC570BAACAC0}" type="parTrans" cxnId="{0AA0D78A-CAEB-4A40-954A-D2F285DE0274}">
      <dgm:prSet/>
      <dgm:spPr/>
      <dgm:t>
        <a:bodyPr/>
        <a:lstStyle/>
        <a:p>
          <a:endParaRPr lang="es-ES"/>
        </a:p>
      </dgm:t>
    </dgm:pt>
    <dgm:pt modelId="{1DADEF1F-5DC5-4792-83FC-72E415010188}" type="sibTrans" cxnId="{0AA0D78A-CAEB-4A40-954A-D2F285DE0274}">
      <dgm:prSet/>
      <dgm:spPr/>
      <dgm:t>
        <a:bodyPr/>
        <a:lstStyle/>
        <a:p>
          <a:endParaRPr lang="es-ES"/>
        </a:p>
      </dgm:t>
    </dgm:pt>
    <dgm:pt modelId="{2C102A75-9DCE-4946-AC61-3E4633E6B8EB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Adaptación automática a la demanda.</a:t>
          </a:r>
          <a:endParaRPr lang="es-ES" sz="3200" dirty="0">
            <a:latin typeface="Montserrat Medium" pitchFamily="2" charset="0"/>
          </a:endParaRPr>
        </a:p>
      </dgm:t>
    </dgm:pt>
    <dgm:pt modelId="{2EFF6A5B-A40F-423C-9077-3003155E58FA}" type="parTrans" cxnId="{D653A661-4F64-4D53-A823-E59E6ECED339}">
      <dgm:prSet/>
      <dgm:spPr/>
      <dgm:t>
        <a:bodyPr/>
        <a:lstStyle/>
        <a:p>
          <a:endParaRPr lang="es-ES"/>
        </a:p>
      </dgm:t>
    </dgm:pt>
    <dgm:pt modelId="{B0FE3B53-1AF4-4457-915E-778E0A90D7D4}" type="sibTrans" cxnId="{D653A661-4F64-4D53-A823-E59E6ECED339}">
      <dgm:prSet/>
      <dgm:spPr/>
      <dgm:t>
        <a:bodyPr/>
        <a:lstStyle/>
        <a:p>
          <a:endParaRPr lang="es-ES"/>
        </a:p>
      </dgm:t>
    </dgm:pt>
    <dgm:pt modelId="{3D412311-60D0-4FB2-AFA4-31282EEF182B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Gestión automática de la criticidad de los servicios.</a:t>
          </a:r>
          <a:endParaRPr lang="es-ES" sz="3200" dirty="0">
            <a:latin typeface="Montserrat Medium" pitchFamily="2" charset="0"/>
          </a:endParaRPr>
        </a:p>
      </dgm:t>
    </dgm:pt>
    <dgm:pt modelId="{6959C35B-B97F-40E2-A7D3-2DD972695F52}" type="parTrans" cxnId="{68729685-6A58-4F4F-881B-08BBD9A60A6D}">
      <dgm:prSet/>
      <dgm:spPr/>
      <dgm:t>
        <a:bodyPr/>
        <a:lstStyle/>
        <a:p>
          <a:endParaRPr lang="es-ES"/>
        </a:p>
      </dgm:t>
    </dgm:pt>
    <dgm:pt modelId="{6305D77F-7514-4966-A55F-4E0DF55E58CB}" type="sibTrans" cxnId="{68729685-6A58-4F4F-881B-08BBD9A60A6D}">
      <dgm:prSet/>
      <dgm:spPr/>
      <dgm:t>
        <a:bodyPr/>
        <a:lstStyle/>
        <a:p>
          <a:endParaRPr lang="es-ES"/>
        </a:p>
      </dgm:t>
    </dgm:pt>
    <dgm:pt modelId="{BA805C7C-EBBB-4C87-AAC3-F5472BE3F281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b="1" dirty="0">
              <a:solidFill>
                <a:schemeClr val="bg1"/>
              </a:solidFill>
              <a:latin typeface="Montserrat Medium" pitchFamily="2" charset="0"/>
            </a:rPr>
            <a:t>Eficiencia: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1A151B8E-5531-41E1-86A3-025A3C9BBE47}" type="parTrans" cxnId="{B1EF507F-D6C0-45D7-9602-08AB328B211E}">
      <dgm:prSet/>
      <dgm:spPr/>
      <dgm:t>
        <a:bodyPr/>
        <a:lstStyle/>
        <a:p>
          <a:endParaRPr lang="es-ES"/>
        </a:p>
      </dgm:t>
    </dgm:pt>
    <dgm:pt modelId="{59D28955-E124-4E66-9A18-67B6D16EF088}" type="sibTrans" cxnId="{B1EF507F-D6C0-45D7-9602-08AB328B211E}">
      <dgm:prSet/>
      <dgm:spPr/>
      <dgm:t>
        <a:bodyPr/>
        <a:lstStyle/>
        <a:p>
          <a:endParaRPr lang="es-ES"/>
        </a:p>
      </dgm:t>
    </dgm:pt>
    <dgm:pt modelId="{FFD4B610-1034-4575-BEF2-5FE4B1B73156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Automatización reduce drásticamente tareas manuales repetitivas.</a:t>
          </a:r>
          <a:endParaRPr lang="es-ES" sz="3200" dirty="0">
            <a:latin typeface="Montserrat Medium" pitchFamily="2" charset="0"/>
          </a:endParaRPr>
        </a:p>
      </dgm:t>
    </dgm:pt>
    <dgm:pt modelId="{4DF643E4-1004-4E05-9130-57D9BA8A5E29}" type="parTrans" cxnId="{41BAFBAA-1B65-4247-872D-35F0C4470DDB}">
      <dgm:prSet/>
      <dgm:spPr/>
      <dgm:t>
        <a:bodyPr/>
        <a:lstStyle/>
        <a:p>
          <a:endParaRPr lang="es-ES"/>
        </a:p>
      </dgm:t>
    </dgm:pt>
    <dgm:pt modelId="{14A6A290-87EE-4B0D-95DC-BA9076A070F6}" type="sibTrans" cxnId="{41BAFBAA-1B65-4247-872D-35F0C4470DDB}">
      <dgm:prSet/>
      <dgm:spPr/>
      <dgm:t>
        <a:bodyPr/>
        <a:lstStyle/>
        <a:p>
          <a:endParaRPr lang="es-ES"/>
        </a:p>
      </dgm:t>
    </dgm:pt>
    <dgm:pt modelId="{8991DD0D-3A4A-4058-808F-07B31964857C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Optimización del uso de recursos.</a:t>
          </a:r>
          <a:endParaRPr lang="es-ES" sz="3200" dirty="0">
            <a:latin typeface="Montserrat Medium" pitchFamily="2" charset="0"/>
          </a:endParaRPr>
        </a:p>
      </dgm:t>
    </dgm:pt>
    <dgm:pt modelId="{1F1DD5AD-2C13-4920-8742-DB64C1F2F8CA}" type="parTrans" cxnId="{65C31988-5BFE-4F3A-BF91-5446B29EC3BB}">
      <dgm:prSet/>
      <dgm:spPr/>
      <dgm:t>
        <a:bodyPr/>
        <a:lstStyle/>
        <a:p>
          <a:endParaRPr lang="es-ES"/>
        </a:p>
      </dgm:t>
    </dgm:pt>
    <dgm:pt modelId="{E93968AF-943B-4361-8385-73DAD7491C70}" type="sibTrans" cxnId="{65C31988-5BFE-4F3A-BF91-5446B29EC3BB}">
      <dgm:prSet/>
      <dgm:spPr/>
      <dgm:t>
        <a:bodyPr/>
        <a:lstStyle/>
        <a:p>
          <a:endParaRPr lang="es-ES"/>
        </a:p>
      </dgm:t>
    </dgm:pt>
    <dgm:pt modelId="{065075F7-8758-453E-9F2D-FD1A19317879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Menos errores humanos en despliegues.</a:t>
          </a:r>
          <a:endParaRPr lang="es-ES" sz="3200" dirty="0">
            <a:latin typeface="Montserrat Medium" pitchFamily="2" charset="0"/>
          </a:endParaRPr>
        </a:p>
      </dgm:t>
    </dgm:pt>
    <dgm:pt modelId="{7B3E2339-501F-4AED-9517-0EBA43E04118}" type="parTrans" cxnId="{7D944C12-3E6C-4E59-A47C-CF6259E94BCE}">
      <dgm:prSet/>
      <dgm:spPr/>
      <dgm:t>
        <a:bodyPr/>
        <a:lstStyle/>
        <a:p>
          <a:endParaRPr lang="es-ES"/>
        </a:p>
      </dgm:t>
    </dgm:pt>
    <dgm:pt modelId="{1C6AB3BC-C0C7-4A68-8BD9-9CBC7D9D9404}" type="sibTrans" cxnId="{7D944C12-3E6C-4E59-A47C-CF6259E94BCE}">
      <dgm:prSet/>
      <dgm:spPr/>
      <dgm:t>
        <a:bodyPr/>
        <a:lstStyle/>
        <a:p>
          <a:endParaRPr lang="es-ES"/>
        </a:p>
      </dgm:t>
    </dgm:pt>
    <dgm:pt modelId="{876C88A7-518F-4154-AFAE-A4E630FE1C96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Mayor velocidad en nuevas funcionalidades o corregir errores.</a:t>
          </a:r>
          <a:endParaRPr lang="es-ES" sz="3200" dirty="0">
            <a:latin typeface="Montserrat Medium" pitchFamily="2" charset="0"/>
          </a:endParaRPr>
        </a:p>
      </dgm:t>
    </dgm:pt>
    <dgm:pt modelId="{23E7E8B7-0568-4053-9A2B-4EA7784660B2}" type="parTrans" cxnId="{9D2C914B-A156-4939-A66F-921A78066523}">
      <dgm:prSet/>
      <dgm:spPr/>
      <dgm:t>
        <a:bodyPr/>
        <a:lstStyle/>
        <a:p>
          <a:endParaRPr lang="es-ES"/>
        </a:p>
      </dgm:t>
    </dgm:pt>
    <dgm:pt modelId="{9EF022E5-FB73-4F74-B44B-200D06CA2BED}" type="sibTrans" cxnId="{9D2C914B-A156-4939-A66F-921A78066523}">
      <dgm:prSet/>
      <dgm:spPr/>
      <dgm:t>
        <a:bodyPr/>
        <a:lstStyle/>
        <a:p>
          <a:endParaRPr lang="es-ES"/>
        </a:p>
      </dgm:t>
    </dgm:pt>
    <dgm:pt modelId="{2864B621-F338-452F-8946-C2C785AEB09D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Capacidad de experimentar más rápidamente.</a:t>
          </a:r>
          <a:endParaRPr lang="es-ES" sz="3200" dirty="0">
            <a:latin typeface="Montserrat Medium" pitchFamily="2" charset="0"/>
          </a:endParaRPr>
        </a:p>
      </dgm:t>
    </dgm:pt>
    <dgm:pt modelId="{332B6FEB-8B7B-49AB-8908-1043EE0226F5}" type="parTrans" cxnId="{0A79948B-5821-4DB2-ABB1-E31CE63C129B}">
      <dgm:prSet/>
      <dgm:spPr/>
      <dgm:t>
        <a:bodyPr/>
        <a:lstStyle/>
        <a:p>
          <a:endParaRPr lang="es-ES"/>
        </a:p>
      </dgm:t>
    </dgm:pt>
    <dgm:pt modelId="{00BDCC44-44E9-47B2-85B0-B3B67A14D8A1}" type="sibTrans" cxnId="{0A79948B-5821-4DB2-ABB1-E31CE63C129B}">
      <dgm:prSet/>
      <dgm:spPr/>
      <dgm:t>
        <a:bodyPr/>
        <a:lstStyle/>
        <a:p>
          <a:endParaRPr lang="es-ES"/>
        </a:p>
      </dgm:t>
    </dgm:pt>
    <dgm:pt modelId="{7DBBE325-35AB-4E6C-AB16-D2F650AD0ECE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Control de versiones de software, infraestructura y configuración</a:t>
          </a:r>
          <a:endParaRPr lang="es-ES" sz="3200" dirty="0">
            <a:latin typeface="Montserrat Medium" pitchFamily="2" charset="0"/>
          </a:endParaRPr>
        </a:p>
      </dgm:t>
    </dgm:pt>
    <dgm:pt modelId="{943C5974-4FA1-4088-A114-A990D4FB1069}" type="parTrans" cxnId="{E5FBA942-89A4-47A3-8C60-1C872DFD854E}">
      <dgm:prSet/>
      <dgm:spPr/>
      <dgm:t>
        <a:bodyPr/>
        <a:lstStyle/>
        <a:p>
          <a:endParaRPr lang="es-ES"/>
        </a:p>
      </dgm:t>
    </dgm:pt>
    <dgm:pt modelId="{F16C461C-335A-4BFD-8C02-9BBEAFD565BA}" type="sibTrans" cxnId="{E5FBA942-89A4-47A3-8C60-1C872DFD854E}">
      <dgm:prSet/>
      <dgm:spPr/>
      <dgm:t>
        <a:bodyPr/>
        <a:lstStyle/>
        <a:p>
          <a:endParaRPr lang="es-ES"/>
        </a:p>
      </dgm:t>
    </dgm:pt>
    <dgm:pt modelId="{6C5EC78C-9463-4026-80A1-DA540941B9F0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solidFill>
                <a:schemeClr val="dk1"/>
              </a:solidFill>
              <a:latin typeface="Montserrat Medium" pitchFamily="2" charset="0"/>
            </a:rPr>
            <a:t>Despliegues automatizados</a:t>
          </a:r>
          <a:r>
            <a:rPr lang="es-ES" sz="3200" dirty="0">
              <a:latin typeface="Montserrat Medium" pitchFamily="2" charset="0"/>
            </a:rPr>
            <a:t>, autoreparación,…</a:t>
          </a:r>
        </a:p>
      </dgm:t>
    </dgm:pt>
    <dgm:pt modelId="{BBCD8409-4B60-4E61-B90F-13DB07E92557}" type="parTrans" cxnId="{46B9DC31-F5A3-4183-8E59-E12A4286E5DE}">
      <dgm:prSet/>
      <dgm:spPr/>
      <dgm:t>
        <a:bodyPr/>
        <a:lstStyle/>
        <a:p>
          <a:endParaRPr lang="es-ES"/>
        </a:p>
      </dgm:t>
    </dgm:pt>
    <dgm:pt modelId="{BA1AC2F2-9058-4A12-97C0-E3589661D2A2}" type="sibTrans" cxnId="{46B9DC31-F5A3-4183-8E59-E12A4286E5DE}">
      <dgm:prSet/>
      <dgm:spPr/>
      <dgm:t>
        <a:bodyPr/>
        <a:lstStyle/>
        <a:p>
          <a:endParaRPr lang="es-ES"/>
        </a:p>
      </dgm:t>
    </dgm:pt>
    <dgm:pt modelId="{3F906A83-A41F-47AD-B8A0-713EB159BA88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b="1" dirty="0">
              <a:solidFill>
                <a:schemeClr val="dk1"/>
              </a:solidFill>
              <a:latin typeface="Montserrat Medium" pitchFamily="2" charset="0"/>
            </a:rPr>
            <a:t>Estandarización</a:t>
          </a:r>
          <a:endParaRPr lang="es-ES" sz="3200" dirty="0">
            <a:latin typeface="Montserrat Medium" pitchFamily="2" charset="0"/>
          </a:endParaRPr>
        </a:p>
      </dgm:t>
    </dgm:pt>
    <dgm:pt modelId="{FBA694B3-323C-4645-9F19-9790624DC98C}" type="parTrans" cxnId="{F55B85A0-FD47-49BD-A07B-207E634E7E9D}">
      <dgm:prSet/>
      <dgm:spPr/>
      <dgm:t>
        <a:bodyPr/>
        <a:lstStyle/>
        <a:p>
          <a:endParaRPr lang="es-ES"/>
        </a:p>
      </dgm:t>
    </dgm:pt>
    <dgm:pt modelId="{6F62E3A9-5B07-425D-86B0-67EF76A21B62}" type="sibTrans" cxnId="{F55B85A0-FD47-49BD-A07B-207E634E7E9D}">
      <dgm:prSet/>
      <dgm:spPr/>
      <dgm:t>
        <a:bodyPr/>
        <a:lstStyle/>
        <a:p>
          <a:endParaRPr lang="es-ES"/>
        </a:p>
      </dgm:t>
    </dgm:pt>
    <dgm:pt modelId="{568E421A-08CD-4ADC-BEE3-ADE56FD22B0B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Char char="●"/>
          </a:pPr>
          <a:r>
            <a:rPr lang="es-ES" sz="3200" dirty="0">
              <a:latin typeface="Montserrat Medium" pitchFamily="2" charset="0"/>
            </a:rPr>
            <a:t>Reducción de costes</a:t>
          </a:r>
        </a:p>
      </dgm:t>
    </dgm:pt>
    <dgm:pt modelId="{7E47DB02-9BF2-4E40-AD0F-04D40B2BA7E1}" type="parTrans" cxnId="{02FD65F3-F918-4668-8989-2EF13B9E2F49}">
      <dgm:prSet/>
      <dgm:spPr/>
    </dgm:pt>
    <dgm:pt modelId="{D5480034-5032-42C8-953F-2A1548AB1140}" type="sibTrans" cxnId="{02FD65F3-F918-4668-8989-2EF13B9E2F49}">
      <dgm:prSet/>
      <dgm:spPr/>
    </dgm:pt>
    <dgm:pt modelId="{71D4788B-F3C0-4011-8220-ED29C0B37135}" type="pres">
      <dgm:prSet presAssocID="{C6A39167-F9BF-465C-869C-FD15E5FE54EC}" presName="Name0" presStyleCnt="0">
        <dgm:presLayoutVars>
          <dgm:dir/>
          <dgm:animLvl val="lvl"/>
          <dgm:resizeHandles val="exact"/>
        </dgm:presLayoutVars>
      </dgm:prSet>
      <dgm:spPr/>
    </dgm:pt>
    <dgm:pt modelId="{48C42A01-ED7C-4AD2-A287-2C251691646B}" type="pres">
      <dgm:prSet presAssocID="{DE45BE4D-60F6-463D-A65F-4E1560D10982}" presName="linNode" presStyleCnt="0"/>
      <dgm:spPr/>
    </dgm:pt>
    <dgm:pt modelId="{6349FFD3-5A38-49D4-B011-8EEACAD5B267}" type="pres">
      <dgm:prSet presAssocID="{DE45BE4D-60F6-463D-A65F-4E1560D1098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F429529-B3A8-45D6-90FA-7D186DA3C932}" type="pres">
      <dgm:prSet presAssocID="{DE45BE4D-60F6-463D-A65F-4E1560D10982}" presName="descendantText" presStyleLbl="alignAccFollowNode1" presStyleIdx="0" presStyleCnt="4">
        <dgm:presLayoutVars>
          <dgm:bulletEnabled val="1"/>
        </dgm:presLayoutVars>
      </dgm:prSet>
      <dgm:spPr/>
    </dgm:pt>
    <dgm:pt modelId="{94B5912B-46D1-4BEF-969B-A264BEB7E6ED}" type="pres">
      <dgm:prSet presAssocID="{39CF6E23-DC7F-48BA-9AC3-50841FF1A552}" presName="sp" presStyleCnt="0"/>
      <dgm:spPr/>
    </dgm:pt>
    <dgm:pt modelId="{39A5405D-C416-4A86-86CD-B6BFA1577E6B}" type="pres">
      <dgm:prSet presAssocID="{BA805C7C-EBBB-4C87-AAC3-F5472BE3F281}" presName="linNode" presStyleCnt="0"/>
      <dgm:spPr/>
    </dgm:pt>
    <dgm:pt modelId="{B6BAE309-24BB-4CED-BA13-A70EFD39979C}" type="pres">
      <dgm:prSet presAssocID="{BA805C7C-EBBB-4C87-AAC3-F5472BE3F28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6CD4F0A-ECA3-48AD-A4A1-82F8D7F578C0}" type="pres">
      <dgm:prSet presAssocID="{BA805C7C-EBBB-4C87-AAC3-F5472BE3F281}" presName="descendantText" presStyleLbl="alignAccFollowNode1" presStyleIdx="1" presStyleCnt="4">
        <dgm:presLayoutVars>
          <dgm:bulletEnabled val="1"/>
        </dgm:presLayoutVars>
      </dgm:prSet>
      <dgm:spPr/>
    </dgm:pt>
    <dgm:pt modelId="{EE0E08E5-0D1B-4DDB-BAEA-68743E06E3FF}" type="pres">
      <dgm:prSet presAssocID="{59D28955-E124-4E66-9A18-67B6D16EF088}" presName="sp" presStyleCnt="0"/>
      <dgm:spPr/>
    </dgm:pt>
    <dgm:pt modelId="{C0FBC9F5-8972-432D-B0AD-CCA216591936}" type="pres">
      <dgm:prSet presAssocID="{88639DD4-CC36-4BDC-8E7C-6CE1E66D77E4}" presName="linNode" presStyleCnt="0"/>
      <dgm:spPr/>
    </dgm:pt>
    <dgm:pt modelId="{563D6B95-2780-4A65-B075-7E674264F10A}" type="pres">
      <dgm:prSet presAssocID="{88639DD4-CC36-4BDC-8E7C-6CE1E66D77E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F2C01AE-1212-49F7-8276-B1FDA3589587}" type="pres">
      <dgm:prSet presAssocID="{88639DD4-CC36-4BDC-8E7C-6CE1E66D77E4}" presName="descendantText" presStyleLbl="alignAccFollowNode1" presStyleIdx="2" presStyleCnt="4">
        <dgm:presLayoutVars>
          <dgm:bulletEnabled val="1"/>
        </dgm:presLayoutVars>
      </dgm:prSet>
      <dgm:spPr/>
    </dgm:pt>
    <dgm:pt modelId="{31F3D8E7-3918-444A-9E6C-6D00A41058FD}" type="pres">
      <dgm:prSet presAssocID="{E77BB6F8-45A3-4E86-9DDE-65A97E7FF2A5}" presName="sp" presStyleCnt="0"/>
      <dgm:spPr/>
    </dgm:pt>
    <dgm:pt modelId="{887B2BBA-5114-4A1F-9D13-C889ABCE02DD}" type="pres">
      <dgm:prSet presAssocID="{B037E673-8B1B-405B-B724-87E64801DBA9}" presName="linNode" presStyleCnt="0"/>
      <dgm:spPr/>
    </dgm:pt>
    <dgm:pt modelId="{E8F37E80-0206-4F1C-9DBD-EF72D2762CFC}" type="pres">
      <dgm:prSet presAssocID="{B037E673-8B1B-405B-B724-87E64801DBA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AB8A600-9D9F-4A7A-A987-595C95DACC13}" type="pres">
      <dgm:prSet presAssocID="{B037E673-8B1B-405B-B724-87E64801DBA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1E2B10C-09F0-4BEB-811D-5A32DF823843}" type="presOf" srcId="{B037E673-8B1B-405B-B724-87E64801DBA9}" destId="{E8F37E80-0206-4F1C-9DBD-EF72D2762CFC}" srcOrd="0" destOrd="0" presId="urn:microsoft.com/office/officeart/2005/8/layout/vList5"/>
    <dgm:cxn modelId="{7D944C12-3E6C-4E59-A47C-CF6259E94BCE}" srcId="{BA805C7C-EBBB-4C87-AAC3-F5472BE3F281}" destId="{065075F7-8758-453E-9F2D-FD1A19317879}" srcOrd="2" destOrd="0" parTransId="{7B3E2339-501F-4AED-9517-0EBA43E04118}" sibTransId="{1C6AB3BC-C0C7-4A68-8BD9-9CBC7D9D9404}"/>
    <dgm:cxn modelId="{C0B0D723-130D-4C5D-B832-7EC6AC564F63}" type="presOf" srcId="{876C88A7-518F-4154-AFAE-A4E630FE1C96}" destId="{BF2C01AE-1212-49F7-8276-B1FDA3589587}" srcOrd="0" destOrd="0" presId="urn:microsoft.com/office/officeart/2005/8/layout/vList5"/>
    <dgm:cxn modelId="{9BCA852C-C954-46F1-A33A-588B88C637C6}" type="presOf" srcId="{DE45BE4D-60F6-463D-A65F-4E1560D10982}" destId="{6349FFD3-5A38-49D4-B011-8EEACAD5B267}" srcOrd="0" destOrd="0" presId="urn:microsoft.com/office/officeart/2005/8/layout/vList5"/>
    <dgm:cxn modelId="{46B9DC31-F5A3-4183-8E59-E12A4286E5DE}" srcId="{B037E673-8B1B-405B-B724-87E64801DBA9}" destId="{6C5EC78C-9463-4026-80A1-DA540941B9F0}" srcOrd="1" destOrd="0" parTransId="{BBCD8409-4B60-4E61-B90F-13DB07E92557}" sibTransId="{BA1AC2F2-9058-4A12-97C0-E3589661D2A2}"/>
    <dgm:cxn modelId="{D653A661-4F64-4D53-A823-E59E6ECED339}" srcId="{DE45BE4D-60F6-463D-A65F-4E1560D10982}" destId="{2C102A75-9DCE-4946-AC61-3E4633E6B8EB}" srcOrd="0" destOrd="0" parTransId="{2EFF6A5B-A40F-423C-9077-3003155E58FA}" sibTransId="{B0FE3B53-1AF4-4457-915E-778E0A90D7D4}"/>
    <dgm:cxn modelId="{E5FBA942-89A4-47A3-8C60-1C872DFD854E}" srcId="{B037E673-8B1B-405B-B724-87E64801DBA9}" destId="{7DBBE325-35AB-4E6C-AB16-D2F650AD0ECE}" srcOrd="0" destOrd="0" parTransId="{943C5974-4FA1-4088-A114-A990D4FB1069}" sibTransId="{F16C461C-335A-4BFD-8C02-9BBEAFD565BA}"/>
    <dgm:cxn modelId="{B9678544-8726-48CC-B61E-D592862EB94F}" type="presOf" srcId="{568E421A-08CD-4ADC-BEE3-ADE56FD22B0B}" destId="{EAB8A600-9D9F-4A7A-A987-595C95DACC13}" srcOrd="0" destOrd="2" presId="urn:microsoft.com/office/officeart/2005/8/layout/vList5"/>
    <dgm:cxn modelId="{D3CEFF45-E8D7-4DFD-AC59-55D8F10D37D7}" type="presOf" srcId="{3F906A83-A41F-47AD-B8A0-713EB159BA88}" destId="{BF2C01AE-1212-49F7-8276-B1FDA3589587}" srcOrd="0" destOrd="2" presId="urn:microsoft.com/office/officeart/2005/8/layout/vList5"/>
    <dgm:cxn modelId="{37158367-96A6-4501-AA93-F57B0ED925B1}" type="presOf" srcId="{88639DD4-CC36-4BDC-8E7C-6CE1E66D77E4}" destId="{563D6B95-2780-4A65-B075-7E674264F10A}" srcOrd="0" destOrd="0" presId="urn:microsoft.com/office/officeart/2005/8/layout/vList5"/>
    <dgm:cxn modelId="{9D2C914B-A156-4939-A66F-921A78066523}" srcId="{88639DD4-CC36-4BDC-8E7C-6CE1E66D77E4}" destId="{876C88A7-518F-4154-AFAE-A4E630FE1C96}" srcOrd="0" destOrd="0" parTransId="{23E7E8B7-0568-4053-9A2B-4EA7784660B2}" sibTransId="{9EF022E5-FB73-4F74-B44B-200D06CA2BED}"/>
    <dgm:cxn modelId="{1C15FC4C-B9AE-4513-811B-69B04D31AC4C}" type="presOf" srcId="{065075F7-8758-453E-9F2D-FD1A19317879}" destId="{E6CD4F0A-ECA3-48AD-A4A1-82F8D7F578C0}" srcOrd="0" destOrd="2" presId="urn:microsoft.com/office/officeart/2005/8/layout/vList5"/>
    <dgm:cxn modelId="{751C994E-E6B4-4C26-B781-0BCAB3674846}" type="presOf" srcId="{C6A39167-F9BF-465C-869C-FD15E5FE54EC}" destId="{71D4788B-F3C0-4011-8220-ED29C0B37135}" srcOrd="0" destOrd="0" presId="urn:microsoft.com/office/officeart/2005/8/layout/vList5"/>
    <dgm:cxn modelId="{F30A387B-2BC8-4059-B0EF-9A04CC22CBD7}" type="presOf" srcId="{2864B621-F338-452F-8946-C2C785AEB09D}" destId="{BF2C01AE-1212-49F7-8276-B1FDA3589587}" srcOrd="0" destOrd="1" presId="urn:microsoft.com/office/officeart/2005/8/layout/vList5"/>
    <dgm:cxn modelId="{B1EF507F-D6C0-45D7-9602-08AB328B211E}" srcId="{C6A39167-F9BF-465C-869C-FD15E5FE54EC}" destId="{BA805C7C-EBBB-4C87-AAC3-F5472BE3F281}" srcOrd="1" destOrd="0" parTransId="{1A151B8E-5531-41E1-86A3-025A3C9BBE47}" sibTransId="{59D28955-E124-4E66-9A18-67B6D16EF088}"/>
    <dgm:cxn modelId="{DFB05B83-B282-41DE-9E97-6173E9388346}" type="presOf" srcId="{3D412311-60D0-4FB2-AFA4-31282EEF182B}" destId="{0F429529-B3A8-45D6-90FA-7D186DA3C932}" srcOrd="0" destOrd="1" presId="urn:microsoft.com/office/officeart/2005/8/layout/vList5"/>
    <dgm:cxn modelId="{68729685-6A58-4F4F-881B-08BBD9A60A6D}" srcId="{DE45BE4D-60F6-463D-A65F-4E1560D10982}" destId="{3D412311-60D0-4FB2-AFA4-31282EEF182B}" srcOrd="1" destOrd="0" parTransId="{6959C35B-B97F-40E2-A7D3-2DD972695F52}" sibTransId="{6305D77F-7514-4966-A55F-4E0DF55E58CB}"/>
    <dgm:cxn modelId="{65C31988-5BFE-4F3A-BF91-5446B29EC3BB}" srcId="{BA805C7C-EBBB-4C87-AAC3-F5472BE3F281}" destId="{8991DD0D-3A4A-4058-808F-07B31964857C}" srcOrd="1" destOrd="0" parTransId="{1F1DD5AD-2C13-4920-8742-DB64C1F2F8CA}" sibTransId="{E93968AF-943B-4361-8385-73DAD7491C70}"/>
    <dgm:cxn modelId="{0AA0D78A-CAEB-4A40-954A-D2F285DE0274}" srcId="{C6A39167-F9BF-465C-869C-FD15E5FE54EC}" destId="{B037E673-8B1B-405B-B724-87E64801DBA9}" srcOrd="3" destOrd="0" parTransId="{D6CA2E50-01BD-48F9-9911-CC570BAACAC0}" sibTransId="{1DADEF1F-5DC5-4792-83FC-72E415010188}"/>
    <dgm:cxn modelId="{0A79948B-5821-4DB2-ABB1-E31CE63C129B}" srcId="{88639DD4-CC36-4BDC-8E7C-6CE1E66D77E4}" destId="{2864B621-F338-452F-8946-C2C785AEB09D}" srcOrd="1" destOrd="0" parTransId="{332B6FEB-8B7B-49AB-8908-1043EE0226F5}" sibTransId="{00BDCC44-44E9-47B2-85B0-B3B67A14D8A1}"/>
    <dgm:cxn modelId="{EB71848E-FD49-48F8-B0D5-9A08CCB90A66}" type="presOf" srcId="{2C102A75-9DCE-4946-AC61-3E4633E6B8EB}" destId="{0F429529-B3A8-45D6-90FA-7D186DA3C932}" srcOrd="0" destOrd="0" presId="urn:microsoft.com/office/officeart/2005/8/layout/vList5"/>
    <dgm:cxn modelId="{78D99D97-2ECD-4B53-B623-273019C10CE3}" type="presOf" srcId="{FFD4B610-1034-4575-BEF2-5FE4B1B73156}" destId="{E6CD4F0A-ECA3-48AD-A4A1-82F8D7F578C0}" srcOrd="0" destOrd="0" presId="urn:microsoft.com/office/officeart/2005/8/layout/vList5"/>
    <dgm:cxn modelId="{AE55329F-63AD-431F-B997-91D8317B3CFB}" srcId="{C6A39167-F9BF-465C-869C-FD15E5FE54EC}" destId="{DE45BE4D-60F6-463D-A65F-4E1560D10982}" srcOrd="0" destOrd="0" parTransId="{FFD0AA60-B16B-4571-848E-66B7D5301329}" sibTransId="{39CF6E23-DC7F-48BA-9AC3-50841FF1A552}"/>
    <dgm:cxn modelId="{F55B85A0-FD47-49BD-A07B-207E634E7E9D}" srcId="{88639DD4-CC36-4BDC-8E7C-6CE1E66D77E4}" destId="{3F906A83-A41F-47AD-B8A0-713EB159BA88}" srcOrd="2" destOrd="0" parTransId="{FBA694B3-323C-4645-9F19-9790624DC98C}" sibTransId="{6F62E3A9-5B07-425D-86B0-67EF76A21B62}"/>
    <dgm:cxn modelId="{41BAFBAA-1B65-4247-872D-35F0C4470DDB}" srcId="{BA805C7C-EBBB-4C87-AAC3-F5472BE3F281}" destId="{FFD4B610-1034-4575-BEF2-5FE4B1B73156}" srcOrd="0" destOrd="0" parTransId="{4DF643E4-1004-4E05-9130-57D9BA8A5E29}" sibTransId="{14A6A290-87EE-4B0D-95DC-BA9076A070F6}"/>
    <dgm:cxn modelId="{168406AE-7BE1-404B-B1B9-670213B405BA}" srcId="{C6A39167-F9BF-465C-869C-FD15E5FE54EC}" destId="{88639DD4-CC36-4BDC-8E7C-6CE1E66D77E4}" srcOrd="2" destOrd="0" parTransId="{55365837-08E5-4217-A588-45AE6C585371}" sibTransId="{E77BB6F8-45A3-4E86-9DDE-65A97E7FF2A5}"/>
    <dgm:cxn modelId="{DC1A0BC2-822C-4338-B043-77778EA7C187}" type="presOf" srcId="{7DBBE325-35AB-4E6C-AB16-D2F650AD0ECE}" destId="{EAB8A600-9D9F-4A7A-A987-595C95DACC13}" srcOrd="0" destOrd="0" presId="urn:microsoft.com/office/officeart/2005/8/layout/vList5"/>
    <dgm:cxn modelId="{F04830C2-531C-44B4-8CEE-0CD159039DB2}" type="presOf" srcId="{8991DD0D-3A4A-4058-808F-07B31964857C}" destId="{E6CD4F0A-ECA3-48AD-A4A1-82F8D7F578C0}" srcOrd="0" destOrd="1" presId="urn:microsoft.com/office/officeart/2005/8/layout/vList5"/>
    <dgm:cxn modelId="{65D54FCF-2D2F-465E-92FD-DFC6A34FB520}" type="presOf" srcId="{BA805C7C-EBBB-4C87-AAC3-F5472BE3F281}" destId="{B6BAE309-24BB-4CED-BA13-A70EFD39979C}" srcOrd="0" destOrd="0" presId="urn:microsoft.com/office/officeart/2005/8/layout/vList5"/>
    <dgm:cxn modelId="{C75057F0-5255-41AF-8A40-BF0FCE66EE87}" type="presOf" srcId="{6C5EC78C-9463-4026-80A1-DA540941B9F0}" destId="{EAB8A600-9D9F-4A7A-A987-595C95DACC13}" srcOrd="0" destOrd="1" presId="urn:microsoft.com/office/officeart/2005/8/layout/vList5"/>
    <dgm:cxn modelId="{02FD65F3-F918-4668-8989-2EF13B9E2F49}" srcId="{B037E673-8B1B-405B-B724-87E64801DBA9}" destId="{568E421A-08CD-4ADC-BEE3-ADE56FD22B0B}" srcOrd="2" destOrd="0" parTransId="{7E47DB02-9BF2-4E40-AD0F-04D40B2BA7E1}" sibTransId="{D5480034-5032-42C8-953F-2A1548AB1140}"/>
    <dgm:cxn modelId="{898E368D-FF06-44DD-8E93-E547608A9AC4}" type="presParOf" srcId="{71D4788B-F3C0-4011-8220-ED29C0B37135}" destId="{48C42A01-ED7C-4AD2-A287-2C251691646B}" srcOrd="0" destOrd="0" presId="urn:microsoft.com/office/officeart/2005/8/layout/vList5"/>
    <dgm:cxn modelId="{022023FE-142A-43C1-9A7E-452E33A290F3}" type="presParOf" srcId="{48C42A01-ED7C-4AD2-A287-2C251691646B}" destId="{6349FFD3-5A38-49D4-B011-8EEACAD5B267}" srcOrd="0" destOrd="0" presId="urn:microsoft.com/office/officeart/2005/8/layout/vList5"/>
    <dgm:cxn modelId="{7892192E-1CF8-4DCB-8D3A-2469EE4627FD}" type="presParOf" srcId="{48C42A01-ED7C-4AD2-A287-2C251691646B}" destId="{0F429529-B3A8-45D6-90FA-7D186DA3C932}" srcOrd="1" destOrd="0" presId="urn:microsoft.com/office/officeart/2005/8/layout/vList5"/>
    <dgm:cxn modelId="{038AAD7C-9739-4907-B4F7-A72C86CF27D8}" type="presParOf" srcId="{71D4788B-F3C0-4011-8220-ED29C0B37135}" destId="{94B5912B-46D1-4BEF-969B-A264BEB7E6ED}" srcOrd="1" destOrd="0" presId="urn:microsoft.com/office/officeart/2005/8/layout/vList5"/>
    <dgm:cxn modelId="{D692DAD6-F253-4B5A-B0FE-E4A8C56C1C9D}" type="presParOf" srcId="{71D4788B-F3C0-4011-8220-ED29C0B37135}" destId="{39A5405D-C416-4A86-86CD-B6BFA1577E6B}" srcOrd="2" destOrd="0" presId="urn:microsoft.com/office/officeart/2005/8/layout/vList5"/>
    <dgm:cxn modelId="{2B3DF59C-46AE-4F72-B920-BB390243EE64}" type="presParOf" srcId="{39A5405D-C416-4A86-86CD-B6BFA1577E6B}" destId="{B6BAE309-24BB-4CED-BA13-A70EFD39979C}" srcOrd="0" destOrd="0" presId="urn:microsoft.com/office/officeart/2005/8/layout/vList5"/>
    <dgm:cxn modelId="{CA3820B6-8026-4606-A45B-7C7594AA9976}" type="presParOf" srcId="{39A5405D-C416-4A86-86CD-B6BFA1577E6B}" destId="{E6CD4F0A-ECA3-48AD-A4A1-82F8D7F578C0}" srcOrd="1" destOrd="0" presId="urn:microsoft.com/office/officeart/2005/8/layout/vList5"/>
    <dgm:cxn modelId="{82C709F9-FF66-4BEC-A232-DEB31AC62287}" type="presParOf" srcId="{71D4788B-F3C0-4011-8220-ED29C0B37135}" destId="{EE0E08E5-0D1B-4DDB-BAEA-68743E06E3FF}" srcOrd="3" destOrd="0" presId="urn:microsoft.com/office/officeart/2005/8/layout/vList5"/>
    <dgm:cxn modelId="{B3CC2841-F5E0-4EC2-A110-BE30F4FE0D81}" type="presParOf" srcId="{71D4788B-F3C0-4011-8220-ED29C0B37135}" destId="{C0FBC9F5-8972-432D-B0AD-CCA216591936}" srcOrd="4" destOrd="0" presId="urn:microsoft.com/office/officeart/2005/8/layout/vList5"/>
    <dgm:cxn modelId="{E45CC01B-C45D-4FA3-AB1C-310E4284D655}" type="presParOf" srcId="{C0FBC9F5-8972-432D-B0AD-CCA216591936}" destId="{563D6B95-2780-4A65-B075-7E674264F10A}" srcOrd="0" destOrd="0" presId="urn:microsoft.com/office/officeart/2005/8/layout/vList5"/>
    <dgm:cxn modelId="{A802D432-9E18-46A7-9679-1FCA1E46D526}" type="presParOf" srcId="{C0FBC9F5-8972-432D-B0AD-CCA216591936}" destId="{BF2C01AE-1212-49F7-8276-B1FDA3589587}" srcOrd="1" destOrd="0" presId="urn:microsoft.com/office/officeart/2005/8/layout/vList5"/>
    <dgm:cxn modelId="{0BEBDC37-68D7-48B9-9CAD-EF759A480820}" type="presParOf" srcId="{71D4788B-F3C0-4011-8220-ED29C0B37135}" destId="{31F3D8E7-3918-444A-9E6C-6D00A41058FD}" srcOrd="5" destOrd="0" presId="urn:microsoft.com/office/officeart/2005/8/layout/vList5"/>
    <dgm:cxn modelId="{57B0F0CE-2E63-485F-8625-E8F4A1087070}" type="presParOf" srcId="{71D4788B-F3C0-4011-8220-ED29C0B37135}" destId="{887B2BBA-5114-4A1F-9D13-C889ABCE02DD}" srcOrd="6" destOrd="0" presId="urn:microsoft.com/office/officeart/2005/8/layout/vList5"/>
    <dgm:cxn modelId="{9609DA3E-D5B7-423F-80B0-F1FB2D20BF7B}" type="presParOf" srcId="{887B2BBA-5114-4A1F-9D13-C889ABCE02DD}" destId="{E8F37E80-0206-4F1C-9DBD-EF72D2762CFC}" srcOrd="0" destOrd="0" presId="urn:microsoft.com/office/officeart/2005/8/layout/vList5"/>
    <dgm:cxn modelId="{43254F60-A541-4C63-BF38-EF8CF6227161}" type="presParOf" srcId="{887B2BBA-5114-4A1F-9D13-C889ABCE02DD}" destId="{EAB8A600-9D9F-4A7A-A987-595C95DACC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B15C0-23C8-4FB4-9D7A-F60C8149BC33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068740F-3EC9-40A0-B23D-8102E30BE1D8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Elasticidad del propio </a:t>
          </a:r>
          <a:r>
            <a:rPr lang="es-ES" dirty="0" err="1">
              <a:solidFill>
                <a:schemeClr val="bg1"/>
              </a:solidFill>
              <a:latin typeface="Montserrat Medium" pitchFamily="2" charset="0"/>
            </a:rPr>
            <a:t>cluster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9E935CDF-D068-4A30-8E0E-B084408A5D17}" type="parTrans" cxnId="{1344DD99-335A-4E80-978F-FFAA9FE4CD7A}">
      <dgm:prSet/>
      <dgm:spPr/>
      <dgm:t>
        <a:bodyPr/>
        <a:lstStyle/>
        <a:p>
          <a:endParaRPr lang="es-ES"/>
        </a:p>
      </dgm:t>
    </dgm:pt>
    <dgm:pt modelId="{2C57DC35-578E-48AB-91C8-36ADEB9BECFC}" type="sibTrans" cxnId="{1344DD99-335A-4E80-978F-FFAA9FE4CD7A}">
      <dgm:prSet/>
      <dgm:spPr/>
      <dgm:t>
        <a:bodyPr/>
        <a:lstStyle/>
        <a:p>
          <a:endParaRPr lang="es-ES"/>
        </a:p>
      </dgm:t>
    </dgm:pt>
    <dgm:pt modelId="{0C666636-2215-4CC4-924A-F2DDDDCB7501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Mejorar la gestión </a:t>
          </a:r>
          <a:r>
            <a:rPr lang="es-ES" dirty="0" err="1">
              <a:solidFill>
                <a:schemeClr val="bg1"/>
              </a:solidFill>
              <a:latin typeface="Montserrat Medium" pitchFamily="2" charset="0"/>
            </a:rPr>
            <a:t>multicluster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B9D1AF2E-0B78-47AE-9644-41801484FCBB}" type="parTrans" cxnId="{D74C6334-BAA4-43BF-9900-9DDCE1D20D26}">
      <dgm:prSet/>
      <dgm:spPr/>
      <dgm:t>
        <a:bodyPr/>
        <a:lstStyle/>
        <a:p>
          <a:endParaRPr lang="es-ES"/>
        </a:p>
      </dgm:t>
    </dgm:pt>
    <dgm:pt modelId="{AB7D59C1-5559-4025-8B6B-B58BAB6900AA}" type="sibTrans" cxnId="{D74C6334-BAA4-43BF-9900-9DDCE1D20D26}">
      <dgm:prSet/>
      <dgm:spPr/>
      <dgm:t>
        <a:bodyPr/>
        <a:lstStyle/>
        <a:p>
          <a:endParaRPr lang="es-ES"/>
        </a:p>
      </dgm:t>
    </dgm:pt>
    <dgm:pt modelId="{9CC73A6E-845B-45BA-A11D-2D9F53C59431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Gestión </a:t>
          </a:r>
          <a:r>
            <a:rPr lang="es-ES">
              <a:solidFill>
                <a:schemeClr val="bg1"/>
              </a:solidFill>
              <a:latin typeface="Montserrat Medium" pitchFamily="2" charset="0"/>
            </a:rPr>
            <a:t>de costes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D9AF48E0-E622-4422-AC09-779AEB57CFA6}" type="parTrans" cxnId="{27E1F9F5-8411-4526-93BE-31E019971A61}">
      <dgm:prSet/>
      <dgm:spPr/>
      <dgm:t>
        <a:bodyPr/>
        <a:lstStyle/>
        <a:p>
          <a:endParaRPr lang="es-ES"/>
        </a:p>
      </dgm:t>
    </dgm:pt>
    <dgm:pt modelId="{136D1344-DDBF-4818-922E-8A79326EB987}" type="sibTrans" cxnId="{27E1F9F5-8411-4526-93BE-31E019971A61}">
      <dgm:prSet/>
      <dgm:spPr/>
      <dgm:t>
        <a:bodyPr/>
        <a:lstStyle/>
        <a:p>
          <a:endParaRPr lang="es-ES"/>
        </a:p>
      </dgm:t>
    </dgm:pt>
    <dgm:pt modelId="{BA42B001-A2AA-4814-B4D1-BB60869CA793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Adoptar nuevas funcionalidades de Kubernetes</a:t>
          </a:r>
        </a:p>
      </dgm:t>
    </dgm:pt>
    <dgm:pt modelId="{CF75C918-BC29-4597-A4E6-D5024AAB66D4}" type="parTrans" cxnId="{5BBE8981-CDC1-4D0A-9520-D0FDEF3C4CF0}">
      <dgm:prSet/>
      <dgm:spPr/>
      <dgm:t>
        <a:bodyPr/>
        <a:lstStyle/>
        <a:p>
          <a:endParaRPr lang="es-ES"/>
        </a:p>
      </dgm:t>
    </dgm:pt>
    <dgm:pt modelId="{78BB10DD-23FA-4782-969C-A86F1BB38DA9}" type="sibTrans" cxnId="{5BBE8981-CDC1-4D0A-9520-D0FDEF3C4CF0}">
      <dgm:prSet/>
      <dgm:spPr/>
      <dgm:t>
        <a:bodyPr/>
        <a:lstStyle/>
        <a:p>
          <a:endParaRPr lang="es-ES"/>
        </a:p>
      </dgm:t>
    </dgm:pt>
    <dgm:pt modelId="{AD5B8C8C-3944-4DA7-A85E-AC977946EA54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 err="1">
              <a:solidFill>
                <a:schemeClr val="bg1"/>
              </a:solidFill>
              <a:latin typeface="Montserrat Medium" pitchFamily="2" charset="0"/>
            </a:rPr>
            <a:t>Serverless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A7767A7B-DAF4-4A2E-A924-9C197CD25B4B}" type="parTrans" cxnId="{D3C161AF-57E7-41C1-9C2C-41A1E1571324}">
      <dgm:prSet/>
      <dgm:spPr/>
      <dgm:t>
        <a:bodyPr/>
        <a:lstStyle/>
        <a:p>
          <a:endParaRPr lang="es-ES"/>
        </a:p>
      </dgm:t>
    </dgm:pt>
    <dgm:pt modelId="{0D7EA5C3-259D-48C4-B726-BDD0E1AE4CC2}" type="sibTrans" cxnId="{D3C161AF-57E7-41C1-9C2C-41A1E1571324}">
      <dgm:prSet/>
      <dgm:spPr/>
      <dgm:t>
        <a:bodyPr/>
        <a:lstStyle/>
        <a:p>
          <a:endParaRPr lang="es-ES"/>
        </a:p>
      </dgm:t>
    </dgm:pt>
    <dgm:pt modelId="{C1B755FE-4859-467A-BBEA-212779D24B4C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Chaos </a:t>
          </a:r>
          <a:r>
            <a:rPr lang="es-ES" dirty="0" err="1">
              <a:solidFill>
                <a:schemeClr val="bg1"/>
              </a:solidFill>
              <a:latin typeface="Montserrat Medium" pitchFamily="2" charset="0"/>
            </a:rPr>
            <a:t>engineering</a:t>
          </a:r>
          <a:endParaRPr lang="es-ES" dirty="0">
            <a:solidFill>
              <a:schemeClr val="bg1"/>
            </a:solidFill>
            <a:latin typeface="Montserrat Medium" pitchFamily="2" charset="0"/>
          </a:endParaRPr>
        </a:p>
      </dgm:t>
    </dgm:pt>
    <dgm:pt modelId="{51FAC3E5-B648-4441-9784-04D8211CF180}" type="parTrans" cxnId="{AF76242F-A359-465C-96E8-D8F4BB28CB16}">
      <dgm:prSet/>
      <dgm:spPr/>
      <dgm:t>
        <a:bodyPr/>
        <a:lstStyle/>
        <a:p>
          <a:endParaRPr lang="es-ES"/>
        </a:p>
      </dgm:t>
    </dgm:pt>
    <dgm:pt modelId="{C63D0DCB-9974-41E7-9DC4-151673659E65}" type="sibTrans" cxnId="{AF76242F-A359-465C-96E8-D8F4BB28CB16}">
      <dgm:prSet/>
      <dgm:spPr/>
      <dgm:t>
        <a:bodyPr/>
        <a:lstStyle/>
        <a:p>
          <a:endParaRPr lang="es-ES"/>
        </a:p>
      </dgm:t>
    </dgm:pt>
    <dgm:pt modelId="{4D7F06A5-3379-479F-A596-D772969D0562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 err="1">
              <a:solidFill>
                <a:schemeClr val="bg1"/>
              </a:solidFill>
              <a:latin typeface="Montserrat Medium" pitchFamily="2" charset="0"/>
            </a:rPr>
            <a:t>Service</a:t>
          </a: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 </a:t>
          </a:r>
          <a:r>
            <a:rPr lang="es-ES" dirty="0" err="1">
              <a:solidFill>
                <a:schemeClr val="bg1"/>
              </a:solidFill>
              <a:latin typeface="Montserrat Medium" pitchFamily="2" charset="0"/>
            </a:rPr>
            <a:t>mesh</a:t>
          </a: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 (por ahora no)</a:t>
          </a:r>
        </a:p>
      </dgm:t>
    </dgm:pt>
    <dgm:pt modelId="{6A127C0E-0489-47FA-ACD7-3F8C6A4A47DB}" type="parTrans" cxnId="{36097E7F-899B-42F7-8800-D088DB9868DE}">
      <dgm:prSet/>
      <dgm:spPr/>
      <dgm:t>
        <a:bodyPr/>
        <a:lstStyle/>
        <a:p>
          <a:endParaRPr lang="es-ES"/>
        </a:p>
      </dgm:t>
    </dgm:pt>
    <dgm:pt modelId="{2CBE7E57-C690-43F2-9BCB-1156887DD599}" type="sibTrans" cxnId="{36097E7F-899B-42F7-8800-D088DB9868DE}">
      <dgm:prSet/>
      <dgm:spPr/>
      <dgm:t>
        <a:bodyPr/>
        <a:lstStyle/>
        <a:p>
          <a:endParaRPr lang="es-ES"/>
        </a:p>
      </dgm:t>
    </dgm:pt>
    <dgm:pt modelId="{23AE70DD-1C4E-4E7E-A5A1-F8F7DBD84DFD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Portales para desarrolladores</a:t>
          </a:r>
        </a:p>
      </dgm:t>
    </dgm:pt>
    <dgm:pt modelId="{439E05D5-7AE7-4093-A424-D2CFA9BEE846}" type="parTrans" cxnId="{6C74A58A-C80D-40D6-BDC4-A824E0742EEF}">
      <dgm:prSet/>
      <dgm:spPr/>
      <dgm:t>
        <a:bodyPr/>
        <a:lstStyle/>
        <a:p>
          <a:endParaRPr lang="es-ES"/>
        </a:p>
      </dgm:t>
    </dgm:pt>
    <dgm:pt modelId="{5BF9A79D-2089-40B7-B8DB-21EA093D1DBB}" type="sibTrans" cxnId="{6C74A58A-C80D-40D6-BDC4-A824E0742EEF}">
      <dgm:prSet/>
      <dgm:spPr/>
      <dgm:t>
        <a:bodyPr/>
        <a:lstStyle/>
        <a:p>
          <a:endParaRPr lang="es-ES"/>
        </a:p>
      </dgm:t>
    </dgm:pt>
    <dgm:pt modelId="{7B867A91-62AD-44BC-B2CE-38C191397AAC}">
      <dgm:prSet phldrT="[Texto]"/>
      <dgm:spPr/>
      <dgm:t>
        <a:bodyPr/>
        <a:lstStyle/>
        <a:p>
          <a:pPr>
            <a:buClr>
              <a:schemeClr val="dk1"/>
            </a:buClr>
            <a:buSzPts val="1100"/>
            <a:buChar char="○"/>
          </a:pPr>
          <a:r>
            <a:rPr lang="es-ES" dirty="0">
              <a:solidFill>
                <a:schemeClr val="bg1"/>
              </a:solidFill>
              <a:latin typeface="Montserrat Medium" pitchFamily="2" charset="0"/>
            </a:rPr>
            <a:t>etc.</a:t>
          </a:r>
        </a:p>
      </dgm:t>
    </dgm:pt>
    <dgm:pt modelId="{21034460-81BA-4D9D-9B3C-1DC8833434F1}" type="parTrans" cxnId="{155A587F-DFE1-4064-9C0F-B81731180625}">
      <dgm:prSet/>
      <dgm:spPr/>
      <dgm:t>
        <a:bodyPr/>
        <a:lstStyle/>
        <a:p>
          <a:endParaRPr lang="es-ES"/>
        </a:p>
      </dgm:t>
    </dgm:pt>
    <dgm:pt modelId="{97FCBBD3-0448-4E30-8110-9EFFE9262A01}" type="sibTrans" cxnId="{155A587F-DFE1-4064-9C0F-B81731180625}">
      <dgm:prSet/>
      <dgm:spPr/>
      <dgm:t>
        <a:bodyPr/>
        <a:lstStyle/>
        <a:p>
          <a:endParaRPr lang="es-ES"/>
        </a:p>
      </dgm:t>
    </dgm:pt>
    <dgm:pt modelId="{388CD4F9-2B4B-4F29-A0B1-9CD2C935AB6E}" type="pres">
      <dgm:prSet presAssocID="{1FAB15C0-23C8-4FB4-9D7A-F60C8149BC33}" presName="diagram" presStyleCnt="0">
        <dgm:presLayoutVars>
          <dgm:dir/>
          <dgm:resizeHandles val="exact"/>
        </dgm:presLayoutVars>
      </dgm:prSet>
      <dgm:spPr/>
    </dgm:pt>
    <dgm:pt modelId="{EA76D974-481C-4257-98FE-D706D5D5EA74}" type="pres">
      <dgm:prSet presAssocID="{D068740F-3EC9-40A0-B23D-8102E30BE1D8}" presName="node" presStyleLbl="node1" presStyleIdx="0" presStyleCnt="9">
        <dgm:presLayoutVars>
          <dgm:bulletEnabled val="1"/>
        </dgm:presLayoutVars>
      </dgm:prSet>
      <dgm:spPr/>
    </dgm:pt>
    <dgm:pt modelId="{A5DBF721-ED6D-46AE-83C3-81798F378974}" type="pres">
      <dgm:prSet presAssocID="{2C57DC35-578E-48AB-91C8-36ADEB9BECFC}" presName="sibTrans" presStyleCnt="0"/>
      <dgm:spPr/>
    </dgm:pt>
    <dgm:pt modelId="{D5C8BA19-7DE2-4970-B746-D9D46A5FE605}" type="pres">
      <dgm:prSet presAssocID="{0C666636-2215-4CC4-924A-F2DDDDCB7501}" presName="node" presStyleLbl="node1" presStyleIdx="1" presStyleCnt="9">
        <dgm:presLayoutVars>
          <dgm:bulletEnabled val="1"/>
        </dgm:presLayoutVars>
      </dgm:prSet>
      <dgm:spPr/>
    </dgm:pt>
    <dgm:pt modelId="{1FFDB4AF-D0F9-4599-B723-585DD2B7DFDC}" type="pres">
      <dgm:prSet presAssocID="{AB7D59C1-5559-4025-8B6B-B58BAB6900AA}" presName="sibTrans" presStyleCnt="0"/>
      <dgm:spPr/>
    </dgm:pt>
    <dgm:pt modelId="{2E1E2765-B34B-41E1-BEF6-BDD2E67F37E5}" type="pres">
      <dgm:prSet presAssocID="{9CC73A6E-845B-45BA-A11D-2D9F53C59431}" presName="node" presStyleLbl="node1" presStyleIdx="2" presStyleCnt="9">
        <dgm:presLayoutVars>
          <dgm:bulletEnabled val="1"/>
        </dgm:presLayoutVars>
      </dgm:prSet>
      <dgm:spPr/>
    </dgm:pt>
    <dgm:pt modelId="{4CE67FB2-53B8-4602-8ABD-FEE994F1CBDC}" type="pres">
      <dgm:prSet presAssocID="{136D1344-DDBF-4818-922E-8A79326EB987}" presName="sibTrans" presStyleCnt="0"/>
      <dgm:spPr/>
    </dgm:pt>
    <dgm:pt modelId="{9F99FED1-B572-46E9-9242-3CF5D02FCB02}" type="pres">
      <dgm:prSet presAssocID="{BA42B001-A2AA-4814-B4D1-BB60869CA793}" presName="node" presStyleLbl="node1" presStyleIdx="3" presStyleCnt="9">
        <dgm:presLayoutVars>
          <dgm:bulletEnabled val="1"/>
        </dgm:presLayoutVars>
      </dgm:prSet>
      <dgm:spPr/>
    </dgm:pt>
    <dgm:pt modelId="{EE64BC33-B880-4D61-A93A-625D8BBDE35C}" type="pres">
      <dgm:prSet presAssocID="{78BB10DD-23FA-4782-969C-A86F1BB38DA9}" presName="sibTrans" presStyleCnt="0"/>
      <dgm:spPr/>
    </dgm:pt>
    <dgm:pt modelId="{D45DF271-0175-4FCA-9FC4-D414D0EE1310}" type="pres">
      <dgm:prSet presAssocID="{AD5B8C8C-3944-4DA7-A85E-AC977946EA54}" presName="node" presStyleLbl="node1" presStyleIdx="4" presStyleCnt="9">
        <dgm:presLayoutVars>
          <dgm:bulletEnabled val="1"/>
        </dgm:presLayoutVars>
      </dgm:prSet>
      <dgm:spPr/>
    </dgm:pt>
    <dgm:pt modelId="{0333CB4C-2E41-4D90-A214-EC3C718B88FA}" type="pres">
      <dgm:prSet presAssocID="{0D7EA5C3-259D-48C4-B726-BDD0E1AE4CC2}" presName="sibTrans" presStyleCnt="0"/>
      <dgm:spPr/>
    </dgm:pt>
    <dgm:pt modelId="{DDB0B745-9ACF-4366-8A51-99FCCC16DAFE}" type="pres">
      <dgm:prSet presAssocID="{C1B755FE-4859-467A-BBEA-212779D24B4C}" presName="node" presStyleLbl="node1" presStyleIdx="5" presStyleCnt="9">
        <dgm:presLayoutVars>
          <dgm:bulletEnabled val="1"/>
        </dgm:presLayoutVars>
      </dgm:prSet>
      <dgm:spPr/>
    </dgm:pt>
    <dgm:pt modelId="{91B79EDB-3C75-4315-A9EF-6E102ECB8D6A}" type="pres">
      <dgm:prSet presAssocID="{C63D0DCB-9974-41E7-9DC4-151673659E65}" presName="sibTrans" presStyleCnt="0"/>
      <dgm:spPr/>
    </dgm:pt>
    <dgm:pt modelId="{7E0E3F83-7C51-41B9-8643-3C671119E19C}" type="pres">
      <dgm:prSet presAssocID="{4D7F06A5-3379-479F-A596-D772969D0562}" presName="node" presStyleLbl="node1" presStyleIdx="6" presStyleCnt="9">
        <dgm:presLayoutVars>
          <dgm:bulletEnabled val="1"/>
        </dgm:presLayoutVars>
      </dgm:prSet>
      <dgm:spPr/>
    </dgm:pt>
    <dgm:pt modelId="{A065E9EF-0611-4052-9FD7-179AE424D8D8}" type="pres">
      <dgm:prSet presAssocID="{2CBE7E57-C690-43F2-9BCB-1156887DD599}" presName="sibTrans" presStyleCnt="0"/>
      <dgm:spPr/>
    </dgm:pt>
    <dgm:pt modelId="{7A3B7758-7642-4138-8AB7-E38EA2D2ADDD}" type="pres">
      <dgm:prSet presAssocID="{23AE70DD-1C4E-4E7E-A5A1-F8F7DBD84DFD}" presName="node" presStyleLbl="node1" presStyleIdx="7" presStyleCnt="9">
        <dgm:presLayoutVars>
          <dgm:bulletEnabled val="1"/>
        </dgm:presLayoutVars>
      </dgm:prSet>
      <dgm:spPr/>
    </dgm:pt>
    <dgm:pt modelId="{4EC9F1AA-5B13-4693-B06E-01664D00EF32}" type="pres">
      <dgm:prSet presAssocID="{5BF9A79D-2089-40B7-B8DB-21EA093D1DBB}" presName="sibTrans" presStyleCnt="0"/>
      <dgm:spPr/>
    </dgm:pt>
    <dgm:pt modelId="{E92FFB86-F299-4C2D-8520-7C7CD9FE08D8}" type="pres">
      <dgm:prSet presAssocID="{7B867A91-62AD-44BC-B2CE-38C191397AAC}" presName="node" presStyleLbl="node1" presStyleIdx="8" presStyleCnt="9">
        <dgm:presLayoutVars>
          <dgm:bulletEnabled val="1"/>
        </dgm:presLayoutVars>
      </dgm:prSet>
      <dgm:spPr/>
    </dgm:pt>
  </dgm:ptLst>
  <dgm:cxnLst>
    <dgm:cxn modelId="{AF76242F-A359-465C-96E8-D8F4BB28CB16}" srcId="{1FAB15C0-23C8-4FB4-9D7A-F60C8149BC33}" destId="{C1B755FE-4859-467A-BBEA-212779D24B4C}" srcOrd="5" destOrd="0" parTransId="{51FAC3E5-B648-4441-9784-04D8211CF180}" sibTransId="{C63D0DCB-9974-41E7-9DC4-151673659E65}"/>
    <dgm:cxn modelId="{C5482033-C8F5-4A42-9383-31F098B36278}" type="presOf" srcId="{4D7F06A5-3379-479F-A596-D772969D0562}" destId="{7E0E3F83-7C51-41B9-8643-3C671119E19C}" srcOrd="0" destOrd="0" presId="urn:microsoft.com/office/officeart/2005/8/layout/default"/>
    <dgm:cxn modelId="{D74C6334-BAA4-43BF-9900-9DDCE1D20D26}" srcId="{1FAB15C0-23C8-4FB4-9D7A-F60C8149BC33}" destId="{0C666636-2215-4CC4-924A-F2DDDDCB7501}" srcOrd="1" destOrd="0" parTransId="{B9D1AF2E-0B78-47AE-9644-41801484FCBB}" sibTransId="{AB7D59C1-5559-4025-8B6B-B58BAB6900AA}"/>
    <dgm:cxn modelId="{CD1ED07E-1C61-4D96-AF8E-542351B1B61E}" type="presOf" srcId="{1FAB15C0-23C8-4FB4-9D7A-F60C8149BC33}" destId="{388CD4F9-2B4B-4F29-A0B1-9CD2C935AB6E}" srcOrd="0" destOrd="0" presId="urn:microsoft.com/office/officeart/2005/8/layout/default"/>
    <dgm:cxn modelId="{155A587F-DFE1-4064-9C0F-B81731180625}" srcId="{1FAB15C0-23C8-4FB4-9D7A-F60C8149BC33}" destId="{7B867A91-62AD-44BC-B2CE-38C191397AAC}" srcOrd="8" destOrd="0" parTransId="{21034460-81BA-4D9D-9B3C-1DC8833434F1}" sibTransId="{97FCBBD3-0448-4E30-8110-9EFFE9262A01}"/>
    <dgm:cxn modelId="{36097E7F-899B-42F7-8800-D088DB9868DE}" srcId="{1FAB15C0-23C8-4FB4-9D7A-F60C8149BC33}" destId="{4D7F06A5-3379-479F-A596-D772969D0562}" srcOrd="6" destOrd="0" parTransId="{6A127C0E-0489-47FA-ACD7-3F8C6A4A47DB}" sibTransId="{2CBE7E57-C690-43F2-9BCB-1156887DD599}"/>
    <dgm:cxn modelId="{5BBE8981-CDC1-4D0A-9520-D0FDEF3C4CF0}" srcId="{1FAB15C0-23C8-4FB4-9D7A-F60C8149BC33}" destId="{BA42B001-A2AA-4814-B4D1-BB60869CA793}" srcOrd="3" destOrd="0" parTransId="{CF75C918-BC29-4597-A4E6-D5024AAB66D4}" sibTransId="{78BB10DD-23FA-4782-969C-A86F1BB38DA9}"/>
    <dgm:cxn modelId="{6C74A58A-C80D-40D6-BDC4-A824E0742EEF}" srcId="{1FAB15C0-23C8-4FB4-9D7A-F60C8149BC33}" destId="{23AE70DD-1C4E-4E7E-A5A1-F8F7DBD84DFD}" srcOrd="7" destOrd="0" parTransId="{439E05D5-7AE7-4093-A424-D2CFA9BEE846}" sibTransId="{5BF9A79D-2089-40B7-B8DB-21EA093D1DBB}"/>
    <dgm:cxn modelId="{636F888B-C821-4E67-A1ED-8E98EBB884F6}" type="presOf" srcId="{23AE70DD-1C4E-4E7E-A5A1-F8F7DBD84DFD}" destId="{7A3B7758-7642-4138-8AB7-E38EA2D2ADDD}" srcOrd="0" destOrd="0" presId="urn:microsoft.com/office/officeart/2005/8/layout/default"/>
    <dgm:cxn modelId="{925A1890-782F-4C90-BD70-B0E1C2A2C6C0}" type="presOf" srcId="{BA42B001-A2AA-4814-B4D1-BB60869CA793}" destId="{9F99FED1-B572-46E9-9242-3CF5D02FCB02}" srcOrd="0" destOrd="0" presId="urn:microsoft.com/office/officeart/2005/8/layout/default"/>
    <dgm:cxn modelId="{4B52D191-4D80-4DDF-96A1-DDE9F3F82731}" type="presOf" srcId="{7B867A91-62AD-44BC-B2CE-38C191397AAC}" destId="{E92FFB86-F299-4C2D-8520-7C7CD9FE08D8}" srcOrd="0" destOrd="0" presId="urn:microsoft.com/office/officeart/2005/8/layout/default"/>
    <dgm:cxn modelId="{1344DD99-335A-4E80-978F-FFAA9FE4CD7A}" srcId="{1FAB15C0-23C8-4FB4-9D7A-F60C8149BC33}" destId="{D068740F-3EC9-40A0-B23D-8102E30BE1D8}" srcOrd="0" destOrd="0" parTransId="{9E935CDF-D068-4A30-8E0E-B084408A5D17}" sibTransId="{2C57DC35-578E-48AB-91C8-36ADEB9BECFC}"/>
    <dgm:cxn modelId="{029A72A2-6B78-4B28-8216-96240301AEAE}" type="presOf" srcId="{9CC73A6E-845B-45BA-A11D-2D9F53C59431}" destId="{2E1E2765-B34B-41E1-BEF6-BDD2E67F37E5}" srcOrd="0" destOrd="0" presId="urn:microsoft.com/office/officeart/2005/8/layout/default"/>
    <dgm:cxn modelId="{3C2436AC-32B1-4268-B1D3-48E5A41D256F}" type="presOf" srcId="{D068740F-3EC9-40A0-B23D-8102E30BE1D8}" destId="{EA76D974-481C-4257-98FE-D706D5D5EA74}" srcOrd="0" destOrd="0" presId="urn:microsoft.com/office/officeart/2005/8/layout/default"/>
    <dgm:cxn modelId="{561734AE-3F88-43CB-908A-5FE7AD3D5D86}" type="presOf" srcId="{AD5B8C8C-3944-4DA7-A85E-AC977946EA54}" destId="{D45DF271-0175-4FCA-9FC4-D414D0EE1310}" srcOrd="0" destOrd="0" presId="urn:microsoft.com/office/officeart/2005/8/layout/default"/>
    <dgm:cxn modelId="{D3C161AF-57E7-41C1-9C2C-41A1E1571324}" srcId="{1FAB15C0-23C8-4FB4-9D7A-F60C8149BC33}" destId="{AD5B8C8C-3944-4DA7-A85E-AC977946EA54}" srcOrd="4" destOrd="0" parTransId="{A7767A7B-DAF4-4A2E-A924-9C197CD25B4B}" sibTransId="{0D7EA5C3-259D-48C4-B726-BDD0E1AE4CC2}"/>
    <dgm:cxn modelId="{26806CB6-2992-42BD-9FDB-1381B4F279F7}" type="presOf" srcId="{C1B755FE-4859-467A-BBEA-212779D24B4C}" destId="{DDB0B745-9ACF-4366-8A51-99FCCC16DAFE}" srcOrd="0" destOrd="0" presId="urn:microsoft.com/office/officeart/2005/8/layout/default"/>
    <dgm:cxn modelId="{807EFCC8-9511-4822-A920-9822DB5705B6}" type="presOf" srcId="{0C666636-2215-4CC4-924A-F2DDDDCB7501}" destId="{D5C8BA19-7DE2-4970-B746-D9D46A5FE605}" srcOrd="0" destOrd="0" presId="urn:microsoft.com/office/officeart/2005/8/layout/default"/>
    <dgm:cxn modelId="{27E1F9F5-8411-4526-93BE-31E019971A61}" srcId="{1FAB15C0-23C8-4FB4-9D7A-F60C8149BC33}" destId="{9CC73A6E-845B-45BA-A11D-2D9F53C59431}" srcOrd="2" destOrd="0" parTransId="{D9AF48E0-E622-4422-AC09-779AEB57CFA6}" sibTransId="{136D1344-DDBF-4818-922E-8A79326EB987}"/>
    <dgm:cxn modelId="{8A591163-B209-40AB-9BBE-C53C7037842D}" type="presParOf" srcId="{388CD4F9-2B4B-4F29-A0B1-9CD2C935AB6E}" destId="{EA76D974-481C-4257-98FE-D706D5D5EA74}" srcOrd="0" destOrd="0" presId="urn:microsoft.com/office/officeart/2005/8/layout/default"/>
    <dgm:cxn modelId="{46D6ACCA-F1B0-4348-8737-8924752A99E3}" type="presParOf" srcId="{388CD4F9-2B4B-4F29-A0B1-9CD2C935AB6E}" destId="{A5DBF721-ED6D-46AE-83C3-81798F378974}" srcOrd="1" destOrd="0" presId="urn:microsoft.com/office/officeart/2005/8/layout/default"/>
    <dgm:cxn modelId="{8DD0021C-8F11-4D7B-B067-B48247B436C2}" type="presParOf" srcId="{388CD4F9-2B4B-4F29-A0B1-9CD2C935AB6E}" destId="{D5C8BA19-7DE2-4970-B746-D9D46A5FE605}" srcOrd="2" destOrd="0" presId="urn:microsoft.com/office/officeart/2005/8/layout/default"/>
    <dgm:cxn modelId="{325C32C1-DE0B-4834-B756-7D5653D2553D}" type="presParOf" srcId="{388CD4F9-2B4B-4F29-A0B1-9CD2C935AB6E}" destId="{1FFDB4AF-D0F9-4599-B723-585DD2B7DFDC}" srcOrd="3" destOrd="0" presId="urn:microsoft.com/office/officeart/2005/8/layout/default"/>
    <dgm:cxn modelId="{EBEF0F52-C666-49DC-A24C-D9BFF73BD3D7}" type="presParOf" srcId="{388CD4F9-2B4B-4F29-A0B1-9CD2C935AB6E}" destId="{2E1E2765-B34B-41E1-BEF6-BDD2E67F37E5}" srcOrd="4" destOrd="0" presId="urn:microsoft.com/office/officeart/2005/8/layout/default"/>
    <dgm:cxn modelId="{469110FA-3102-4B9C-976D-4E113A161293}" type="presParOf" srcId="{388CD4F9-2B4B-4F29-A0B1-9CD2C935AB6E}" destId="{4CE67FB2-53B8-4602-8ABD-FEE994F1CBDC}" srcOrd="5" destOrd="0" presId="urn:microsoft.com/office/officeart/2005/8/layout/default"/>
    <dgm:cxn modelId="{C74651FB-6889-48A9-B40F-CC556C9BD4F6}" type="presParOf" srcId="{388CD4F9-2B4B-4F29-A0B1-9CD2C935AB6E}" destId="{9F99FED1-B572-46E9-9242-3CF5D02FCB02}" srcOrd="6" destOrd="0" presId="urn:microsoft.com/office/officeart/2005/8/layout/default"/>
    <dgm:cxn modelId="{4E88A12A-41D0-4603-9D9E-1F077604DF6E}" type="presParOf" srcId="{388CD4F9-2B4B-4F29-A0B1-9CD2C935AB6E}" destId="{EE64BC33-B880-4D61-A93A-625D8BBDE35C}" srcOrd="7" destOrd="0" presId="urn:microsoft.com/office/officeart/2005/8/layout/default"/>
    <dgm:cxn modelId="{E64BE2AE-6339-47F5-BB28-612C552EEBA7}" type="presParOf" srcId="{388CD4F9-2B4B-4F29-A0B1-9CD2C935AB6E}" destId="{D45DF271-0175-4FCA-9FC4-D414D0EE1310}" srcOrd="8" destOrd="0" presId="urn:microsoft.com/office/officeart/2005/8/layout/default"/>
    <dgm:cxn modelId="{04FF5A91-399A-41AF-BEFF-91B368F686FC}" type="presParOf" srcId="{388CD4F9-2B4B-4F29-A0B1-9CD2C935AB6E}" destId="{0333CB4C-2E41-4D90-A214-EC3C718B88FA}" srcOrd="9" destOrd="0" presId="urn:microsoft.com/office/officeart/2005/8/layout/default"/>
    <dgm:cxn modelId="{94C7AE4F-D292-4A34-B37D-C8383B8D2A69}" type="presParOf" srcId="{388CD4F9-2B4B-4F29-A0B1-9CD2C935AB6E}" destId="{DDB0B745-9ACF-4366-8A51-99FCCC16DAFE}" srcOrd="10" destOrd="0" presId="urn:microsoft.com/office/officeart/2005/8/layout/default"/>
    <dgm:cxn modelId="{A2C61F8A-5F46-41CE-815D-CC8410E2E9A7}" type="presParOf" srcId="{388CD4F9-2B4B-4F29-A0B1-9CD2C935AB6E}" destId="{91B79EDB-3C75-4315-A9EF-6E102ECB8D6A}" srcOrd="11" destOrd="0" presId="urn:microsoft.com/office/officeart/2005/8/layout/default"/>
    <dgm:cxn modelId="{1D7ED644-F681-44BF-A6BC-DC81EAB3F53D}" type="presParOf" srcId="{388CD4F9-2B4B-4F29-A0B1-9CD2C935AB6E}" destId="{7E0E3F83-7C51-41B9-8643-3C671119E19C}" srcOrd="12" destOrd="0" presId="urn:microsoft.com/office/officeart/2005/8/layout/default"/>
    <dgm:cxn modelId="{38C89D36-4817-4E6D-918B-FC7B6F29695F}" type="presParOf" srcId="{388CD4F9-2B4B-4F29-A0B1-9CD2C935AB6E}" destId="{A065E9EF-0611-4052-9FD7-179AE424D8D8}" srcOrd="13" destOrd="0" presId="urn:microsoft.com/office/officeart/2005/8/layout/default"/>
    <dgm:cxn modelId="{06F2C86F-F973-4378-845A-76DEEF840C4C}" type="presParOf" srcId="{388CD4F9-2B4B-4F29-A0B1-9CD2C935AB6E}" destId="{7A3B7758-7642-4138-8AB7-E38EA2D2ADDD}" srcOrd="14" destOrd="0" presId="urn:microsoft.com/office/officeart/2005/8/layout/default"/>
    <dgm:cxn modelId="{6A3756F1-9B9C-4D6E-9F92-AC8038A3656D}" type="presParOf" srcId="{388CD4F9-2B4B-4F29-A0B1-9CD2C935AB6E}" destId="{4EC9F1AA-5B13-4693-B06E-01664D00EF32}" srcOrd="15" destOrd="0" presId="urn:microsoft.com/office/officeart/2005/8/layout/default"/>
    <dgm:cxn modelId="{507E1807-D766-4191-A434-9A007479991C}" type="presParOf" srcId="{388CD4F9-2B4B-4F29-A0B1-9CD2C935AB6E}" destId="{E92FFB86-F299-4C2D-8520-7C7CD9FE08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7163E-063B-419F-B974-1B0242F2F1C1}">
      <dsp:nvSpPr>
        <dsp:cNvPr id="0" name=""/>
        <dsp:cNvSpPr/>
      </dsp:nvSpPr>
      <dsp:spPr>
        <a:xfrm>
          <a:off x="8342" y="4244814"/>
          <a:ext cx="3884618" cy="2330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Pruebas de concepto</a:t>
          </a:r>
        </a:p>
      </dsp:txBody>
      <dsp:txXfrm>
        <a:off x="76608" y="4313080"/>
        <a:ext cx="3748086" cy="2194239"/>
      </dsp:txXfrm>
    </dsp:sp>
    <dsp:sp modelId="{EE83473E-ACFC-4972-B42D-A7E99B24407C}">
      <dsp:nvSpPr>
        <dsp:cNvPr id="0" name=""/>
        <dsp:cNvSpPr/>
      </dsp:nvSpPr>
      <dsp:spPr>
        <a:xfrm>
          <a:off x="4281423" y="4928507"/>
          <a:ext cx="823539" cy="96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4281423" y="5121184"/>
        <a:ext cx="576477" cy="578031"/>
      </dsp:txXfrm>
    </dsp:sp>
    <dsp:sp modelId="{5EA00695-128A-4684-A5E8-C84005A2FD38}">
      <dsp:nvSpPr>
        <dsp:cNvPr id="0" name=""/>
        <dsp:cNvSpPr/>
      </dsp:nvSpPr>
      <dsp:spPr>
        <a:xfrm>
          <a:off x="5446808" y="4244814"/>
          <a:ext cx="3884618" cy="2330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Desarrollo interno </a:t>
          </a:r>
        </a:p>
      </dsp:txBody>
      <dsp:txXfrm>
        <a:off x="5515074" y="4313080"/>
        <a:ext cx="3748086" cy="2194239"/>
      </dsp:txXfrm>
    </dsp:sp>
    <dsp:sp modelId="{AD99D507-BD3D-437D-8852-EADF66BDA6EE}">
      <dsp:nvSpPr>
        <dsp:cNvPr id="0" name=""/>
        <dsp:cNvSpPr/>
      </dsp:nvSpPr>
      <dsp:spPr>
        <a:xfrm rot="21595694">
          <a:off x="9761569" y="4867496"/>
          <a:ext cx="913684" cy="96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9761569" y="5060345"/>
        <a:ext cx="639579" cy="578031"/>
      </dsp:txXfrm>
    </dsp:sp>
    <dsp:sp modelId="{D4EA0144-C6D4-4D5E-B010-05F140E4C0E6}">
      <dsp:nvSpPr>
        <dsp:cNvPr id="0" name=""/>
        <dsp:cNvSpPr/>
      </dsp:nvSpPr>
      <dsp:spPr>
        <a:xfrm>
          <a:off x="11055359" y="1020810"/>
          <a:ext cx="6661266" cy="8761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Aislamiento de dependencias de aplicaciones</a:t>
          </a:r>
          <a:br>
            <a:rPr lang="es-ES" sz="4500" kern="1200" dirty="0"/>
          </a:br>
          <a:br>
            <a:rPr lang="es-ES" sz="4500" kern="1200" dirty="0"/>
          </a:br>
          <a:r>
            <a:rPr lang="es-ES" sz="4500" kern="1200" dirty="0"/>
            <a:t>Configuración de entornos de aplicación complejos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 dirty="0"/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Entornos consistentes</a:t>
          </a:r>
        </a:p>
      </dsp:txBody>
      <dsp:txXfrm>
        <a:off x="11250461" y="1215912"/>
        <a:ext cx="6271062" cy="8371048"/>
      </dsp:txXfrm>
    </dsp:sp>
    <dsp:sp modelId="{C4C6F611-74D5-4C39-9DBA-A02A9634C366}">
      <dsp:nvSpPr>
        <dsp:cNvPr id="0" name=""/>
        <dsp:cNvSpPr/>
      </dsp:nvSpPr>
      <dsp:spPr>
        <a:xfrm rot="4526">
          <a:off x="18062565" y="4925066"/>
          <a:ext cx="733395" cy="96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18062565" y="5117598"/>
        <a:ext cx="513377" cy="578031"/>
      </dsp:txXfrm>
    </dsp:sp>
    <dsp:sp modelId="{87C84E3D-62FB-4495-88EC-499AB2303DF1}">
      <dsp:nvSpPr>
        <dsp:cNvPr id="0" name=""/>
        <dsp:cNvSpPr/>
      </dsp:nvSpPr>
      <dsp:spPr>
        <a:xfrm>
          <a:off x="19100388" y="4244814"/>
          <a:ext cx="3884618" cy="2330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/>
            <a:t>Maquetas para proveedores</a:t>
          </a:r>
          <a:endParaRPr lang="es-ES" sz="4500" kern="1200" dirty="0"/>
        </a:p>
      </dsp:txBody>
      <dsp:txXfrm>
        <a:off x="19168654" y="4313080"/>
        <a:ext cx="3748086" cy="2194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234D2-11DC-4CFD-A548-32365792AB98}">
      <dsp:nvSpPr>
        <dsp:cNvPr id="0" name=""/>
        <dsp:cNvSpPr/>
      </dsp:nvSpPr>
      <dsp:spPr>
        <a:xfrm>
          <a:off x="5456" y="0"/>
          <a:ext cx="5353961" cy="92636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latin typeface="Montserrat Medium" pitchFamily="2" charset="0"/>
            </a:rPr>
            <a:t>El Siguiente paso lógico:</a:t>
          </a:r>
        </a:p>
      </dsp:txBody>
      <dsp:txXfrm>
        <a:off x="5456" y="0"/>
        <a:ext cx="5353961" cy="2779094"/>
      </dsp:txXfrm>
    </dsp:sp>
    <dsp:sp modelId="{E6B7D8EE-D3FD-41DD-BB6A-BBC52D577ACB}">
      <dsp:nvSpPr>
        <dsp:cNvPr id="0" name=""/>
        <dsp:cNvSpPr/>
      </dsp:nvSpPr>
      <dsp:spPr>
        <a:xfrm>
          <a:off x="540852" y="2781808"/>
          <a:ext cx="4283169" cy="2793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Gestionar múltiples contenedores como un único servicio.</a:t>
          </a:r>
        </a:p>
      </dsp:txBody>
      <dsp:txXfrm>
        <a:off x="622660" y="2863616"/>
        <a:ext cx="4119553" cy="2629500"/>
      </dsp:txXfrm>
    </dsp:sp>
    <dsp:sp modelId="{E9C2FA65-0AE3-4393-AEE2-74E23DA5E8D5}">
      <dsp:nvSpPr>
        <dsp:cNvPr id="0" name=""/>
        <dsp:cNvSpPr/>
      </dsp:nvSpPr>
      <dsp:spPr>
        <a:xfrm>
          <a:off x="540852" y="6004635"/>
          <a:ext cx="4283169" cy="2793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Balanceo de carga, redes internas, despliegues básicos.</a:t>
          </a:r>
        </a:p>
      </dsp:txBody>
      <dsp:txXfrm>
        <a:off x="622660" y="6086443"/>
        <a:ext cx="4119553" cy="2629500"/>
      </dsp:txXfrm>
    </dsp:sp>
    <dsp:sp modelId="{48C80167-D32B-4548-ABB1-E68EE1062C8A}">
      <dsp:nvSpPr>
        <dsp:cNvPr id="0" name=""/>
        <dsp:cNvSpPr/>
      </dsp:nvSpPr>
      <dsp:spPr>
        <a:xfrm>
          <a:off x="5760964" y="0"/>
          <a:ext cx="5353961" cy="92636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latin typeface="Montserrat Medium" pitchFamily="2" charset="0"/>
            </a:rPr>
            <a:t>Nuestra experiencia con Docker Swarm:</a:t>
          </a:r>
        </a:p>
      </dsp:txBody>
      <dsp:txXfrm>
        <a:off x="5760964" y="0"/>
        <a:ext cx="5353961" cy="2779094"/>
      </dsp:txXfrm>
    </dsp:sp>
    <dsp:sp modelId="{5CCA7178-ED76-4BE8-A1B4-470BA33100F5}">
      <dsp:nvSpPr>
        <dsp:cNvPr id="0" name=""/>
        <dsp:cNvSpPr/>
      </dsp:nvSpPr>
      <dsp:spPr>
        <a:xfrm>
          <a:off x="6296361" y="2781808"/>
          <a:ext cx="4283169" cy="2793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Primer contacto real con la orquestación</a:t>
          </a:r>
        </a:p>
      </dsp:txBody>
      <dsp:txXfrm>
        <a:off x="6378169" y="2863616"/>
        <a:ext cx="4119553" cy="2629500"/>
      </dsp:txXfrm>
    </dsp:sp>
    <dsp:sp modelId="{784E3DC0-F954-4530-BA87-8FE6F2A330B3}">
      <dsp:nvSpPr>
        <dsp:cNvPr id="0" name=""/>
        <dsp:cNvSpPr/>
      </dsp:nvSpPr>
      <dsp:spPr>
        <a:xfrm>
          <a:off x="6296361" y="6004635"/>
          <a:ext cx="4283169" cy="2793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Despliegues más robustos que con Docker simple.</a:t>
          </a:r>
        </a:p>
      </dsp:txBody>
      <dsp:txXfrm>
        <a:off x="6378169" y="6086443"/>
        <a:ext cx="4119553" cy="2629500"/>
      </dsp:txXfrm>
    </dsp:sp>
    <dsp:sp modelId="{21F2CC64-9392-4D08-B29B-123D4727DBF2}">
      <dsp:nvSpPr>
        <dsp:cNvPr id="0" name=""/>
        <dsp:cNvSpPr/>
      </dsp:nvSpPr>
      <dsp:spPr>
        <a:xfrm>
          <a:off x="11516473" y="0"/>
          <a:ext cx="5353961" cy="92636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latin typeface="Montserrat Medium" pitchFamily="2" charset="0"/>
            </a:rPr>
            <a:t>Limitaciones encontradas:</a:t>
          </a:r>
        </a:p>
      </dsp:txBody>
      <dsp:txXfrm>
        <a:off x="11516473" y="0"/>
        <a:ext cx="5353961" cy="2779094"/>
      </dsp:txXfrm>
    </dsp:sp>
    <dsp:sp modelId="{9C5461B1-56C2-413B-88EC-3F02C1A0FFB4}">
      <dsp:nvSpPr>
        <dsp:cNvPr id="0" name=""/>
        <dsp:cNvSpPr/>
      </dsp:nvSpPr>
      <dsp:spPr>
        <a:xfrm>
          <a:off x="12051869" y="2779886"/>
          <a:ext cx="4283169" cy="1819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Escalabilidad limitada.</a:t>
          </a:r>
        </a:p>
      </dsp:txBody>
      <dsp:txXfrm>
        <a:off x="12105173" y="2833190"/>
        <a:ext cx="4176561" cy="1713328"/>
      </dsp:txXfrm>
    </dsp:sp>
    <dsp:sp modelId="{7F360B4A-6021-4301-9237-8AEA92F5F26A}">
      <dsp:nvSpPr>
        <dsp:cNvPr id="0" name=""/>
        <dsp:cNvSpPr/>
      </dsp:nvSpPr>
      <dsp:spPr>
        <a:xfrm>
          <a:off x="12051869" y="4879812"/>
          <a:ext cx="4283169" cy="1819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Mucho trabajo manual.</a:t>
          </a:r>
        </a:p>
      </dsp:txBody>
      <dsp:txXfrm>
        <a:off x="12105173" y="4933116"/>
        <a:ext cx="4176561" cy="1713328"/>
      </dsp:txXfrm>
    </dsp:sp>
    <dsp:sp modelId="{E4608ED2-EC9A-4A3E-A7BD-92D42BCC7343}">
      <dsp:nvSpPr>
        <dsp:cNvPr id="0" name=""/>
        <dsp:cNvSpPr/>
      </dsp:nvSpPr>
      <dsp:spPr>
        <a:xfrm>
          <a:off x="12051869" y="6979738"/>
          <a:ext cx="4283169" cy="1819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Configuraciones avanzadas (red, </a:t>
          </a:r>
          <a:r>
            <a:rPr lang="es-ES" sz="2800" kern="1200" dirty="0" err="1">
              <a:latin typeface="Montserrat Medium" pitchFamily="2" charset="0"/>
            </a:rPr>
            <a:t>storage</a:t>
          </a:r>
          <a:r>
            <a:rPr lang="es-ES" sz="2800" kern="1200" dirty="0">
              <a:latin typeface="Montserrat Medium" pitchFamily="2" charset="0"/>
            </a:rPr>
            <a:t>) más complejas.</a:t>
          </a:r>
        </a:p>
      </dsp:txBody>
      <dsp:txXfrm>
        <a:off x="12105173" y="7033042"/>
        <a:ext cx="4176561" cy="1713328"/>
      </dsp:txXfrm>
    </dsp:sp>
    <dsp:sp modelId="{6078BF52-51B8-418F-B3A4-E32B0CEA08FF}">
      <dsp:nvSpPr>
        <dsp:cNvPr id="0" name=""/>
        <dsp:cNvSpPr/>
      </dsp:nvSpPr>
      <dsp:spPr>
        <a:xfrm>
          <a:off x="17271982" y="0"/>
          <a:ext cx="5353961" cy="92636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latin typeface="Montserrat Medium" pitchFamily="2" charset="0"/>
            </a:rPr>
            <a:t>Conclusión parcial: </a:t>
          </a:r>
        </a:p>
      </dsp:txBody>
      <dsp:txXfrm>
        <a:off x="17271982" y="0"/>
        <a:ext cx="5353961" cy="2779094"/>
      </dsp:txXfrm>
    </dsp:sp>
    <dsp:sp modelId="{AF701872-4EDD-418E-AF5B-45B5AF08EEE9}">
      <dsp:nvSpPr>
        <dsp:cNvPr id="0" name=""/>
        <dsp:cNvSpPr/>
      </dsp:nvSpPr>
      <dsp:spPr>
        <a:xfrm>
          <a:off x="17807378" y="2779094"/>
          <a:ext cx="4283169" cy="6021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 Medium" pitchFamily="2" charset="0"/>
            </a:rPr>
            <a:t>Swarm fue útil, pero buscábamos una plataforma más potente y estándar.</a:t>
          </a:r>
        </a:p>
      </dsp:txBody>
      <dsp:txXfrm>
        <a:off x="17932828" y="2904544"/>
        <a:ext cx="4032269" cy="577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6A728-7EC4-4D46-BD5D-463341492EF2}">
      <dsp:nvSpPr>
        <dsp:cNvPr id="0" name=""/>
        <dsp:cNvSpPr/>
      </dsp:nvSpPr>
      <dsp:spPr>
        <a:xfrm>
          <a:off x="0" y="2608208"/>
          <a:ext cx="12261849" cy="187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65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Medium" pitchFamily="2" charset="0"/>
              <a:sym typeface="Helvetica Neue"/>
            </a:rPr>
            <a:t>Por c</a:t>
          </a:r>
          <a:r>
            <a:rPr lang="es-ES" sz="6500" kern="1200" dirty="0">
              <a:solidFill>
                <a:schemeClr val="bg1"/>
              </a:solidFill>
              <a:latin typeface="Montserrat Medium" pitchFamily="2" charset="0"/>
            </a:rPr>
            <a:t>ada nuevo servicio:</a:t>
          </a:r>
        </a:p>
      </dsp:txBody>
      <dsp:txXfrm>
        <a:off x="0" y="2608208"/>
        <a:ext cx="12261849" cy="1872000"/>
      </dsp:txXfrm>
    </dsp:sp>
    <dsp:sp modelId="{DAE01C53-4488-4E65-BF42-403598A4E199}">
      <dsp:nvSpPr>
        <dsp:cNvPr id="0" name=""/>
        <dsp:cNvSpPr/>
      </dsp:nvSpPr>
      <dsp:spPr>
        <a:xfrm>
          <a:off x="0" y="4499265"/>
          <a:ext cx="12261849" cy="52635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○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Crear 1 o 2 repos en </a:t>
          </a:r>
          <a:r>
            <a:rPr lang="es-ES" sz="4000" kern="1200" dirty="0" err="1">
              <a:solidFill>
                <a:schemeClr val="dk1"/>
              </a:solidFill>
              <a:latin typeface="Montserrat Medium" pitchFamily="2" charset="0"/>
            </a:rPr>
            <a:t>GitLab</a:t>
          </a: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.</a:t>
          </a:r>
          <a:endParaRPr lang="es-E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Configurar proyecto en Jenkins.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Configurar proyecto en SonarQube.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Crear </a:t>
          </a:r>
          <a:r>
            <a:rPr lang="es-ES" sz="4000" kern="1200" dirty="0" err="1">
              <a:solidFill>
                <a:srgbClr val="188038"/>
              </a:solidFill>
              <a:latin typeface="Montserrat Medium" pitchFamily="2" charset="0"/>
              <a:ea typeface="Roboto Mono"/>
              <a:cs typeface="Roboto Mono"/>
              <a:sym typeface="Roboto Mono"/>
            </a:rPr>
            <a:t>Jenkinsfile</a:t>
          </a: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 inicial.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Crear manifiestos K8s base en el repo </a:t>
          </a:r>
          <a:r>
            <a:rPr lang="es-ES" sz="4000" kern="1200" dirty="0">
              <a:solidFill>
                <a:srgbClr val="188038"/>
              </a:solidFill>
              <a:latin typeface="Montserrat Medium" pitchFamily="2" charset="0"/>
              <a:ea typeface="Roboto Mono"/>
              <a:cs typeface="Roboto Mono"/>
              <a:sym typeface="Roboto Mono"/>
            </a:rPr>
            <a:t>-infra</a:t>
          </a: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Configurar </a:t>
          </a:r>
          <a:r>
            <a:rPr lang="es-ES" sz="4000" kern="1200" dirty="0" err="1">
              <a:solidFill>
                <a:schemeClr val="dk1"/>
              </a:solidFill>
              <a:latin typeface="Montserrat Medium" pitchFamily="2" charset="0"/>
            </a:rPr>
            <a:t>Webhooks</a:t>
          </a: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Registrar la App en </a:t>
          </a:r>
          <a:r>
            <a:rPr lang="es-ES" sz="4000" kern="1200" dirty="0" err="1">
              <a:solidFill>
                <a:schemeClr val="dk1"/>
              </a:solidFill>
              <a:latin typeface="Montserrat Medium" pitchFamily="2" charset="0"/>
            </a:rPr>
            <a:t>Argo</a:t>
          </a:r>
          <a:r>
            <a:rPr lang="es-ES" sz="4000" kern="1200" dirty="0">
              <a:solidFill>
                <a:schemeClr val="dk1"/>
              </a:solidFill>
              <a:latin typeface="Montserrat Medium" pitchFamily="2" charset="0"/>
            </a:rPr>
            <a:t> CD</a:t>
          </a:r>
          <a:r>
            <a:rPr lang="es-ES" sz="5500" kern="1200" dirty="0">
              <a:solidFill>
                <a:schemeClr val="dk1"/>
              </a:solidFill>
              <a:latin typeface="Montserrat Medium" pitchFamily="2" charset="0"/>
            </a:rPr>
            <a:t>.</a:t>
          </a:r>
        </a:p>
      </dsp:txBody>
      <dsp:txXfrm>
        <a:off x="0" y="4499265"/>
        <a:ext cx="12261849" cy="5263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29529-B3A8-45D6-90FA-7D186DA3C932}">
      <dsp:nvSpPr>
        <dsp:cNvPr id="0" name=""/>
        <dsp:cNvSpPr/>
      </dsp:nvSpPr>
      <dsp:spPr>
        <a:xfrm rot="5400000">
          <a:off x="14390224" y="-5937125"/>
          <a:ext cx="2127795" cy="14545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Adaptación automática a la demanda.</a:t>
          </a:r>
          <a:endParaRPr lang="es-ES" sz="3200" kern="1200" dirty="0">
            <a:latin typeface="Montserrat Medium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Gestión automática de la criticidad de los servicios.</a:t>
          </a:r>
          <a:endParaRPr lang="es-ES" sz="3200" kern="1200" dirty="0">
            <a:latin typeface="Montserrat Medium" pitchFamily="2" charset="0"/>
          </a:endParaRPr>
        </a:p>
      </dsp:txBody>
      <dsp:txXfrm rot="-5400000">
        <a:off x="8181594" y="375375"/>
        <a:ext cx="14441186" cy="1920055"/>
      </dsp:txXfrm>
    </dsp:sp>
    <dsp:sp modelId="{6349FFD3-5A38-49D4-B011-8EEACAD5B267}">
      <dsp:nvSpPr>
        <dsp:cNvPr id="0" name=""/>
        <dsp:cNvSpPr/>
      </dsp:nvSpPr>
      <dsp:spPr>
        <a:xfrm>
          <a:off x="0" y="5529"/>
          <a:ext cx="8181594" cy="2659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6500" b="1" kern="1200" dirty="0">
              <a:solidFill>
                <a:schemeClr val="bg1"/>
              </a:solidFill>
              <a:latin typeface="Montserrat Medium" pitchFamily="2" charset="0"/>
            </a:rPr>
            <a:t>Escalabilidad:</a:t>
          </a:r>
          <a:endParaRPr lang="es-ES" sz="65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29838" y="135367"/>
        <a:ext cx="7921918" cy="2400068"/>
      </dsp:txXfrm>
    </dsp:sp>
    <dsp:sp modelId="{E6CD4F0A-ECA3-48AD-A4A1-82F8D7F578C0}">
      <dsp:nvSpPr>
        <dsp:cNvPr id="0" name=""/>
        <dsp:cNvSpPr/>
      </dsp:nvSpPr>
      <dsp:spPr>
        <a:xfrm rot="5400000">
          <a:off x="14390224" y="-3144393"/>
          <a:ext cx="2127795" cy="14545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Automatización reduce drásticamente tareas manuales repetitivas.</a:t>
          </a:r>
          <a:endParaRPr lang="es-ES" sz="3200" kern="1200" dirty="0">
            <a:latin typeface="Montserrat Medium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Optimización del uso de recursos.</a:t>
          </a:r>
          <a:endParaRPr lang="es-ES" sz="3200" kern="1200" dirty="0">
            <a:latin typeface="Montserrat Medium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Menos errores humanos en despliegues.</a:t>
          </a:r>
          <a:endParaRPr lang="es-ES" sz="3200" kern="1200" dirty="0">
            <a:latin typeface="Montserrat Medium" pitchFamily="2" charset="0"/>
          </a:endParaRPr>
        </a:p>
      </dsp:txBody>
      <dsp:txXfrm rot="-5400000">
        <a:off x="8181594" y="3168107"/>
        <a:ext cx="14441186" cy="1920055"/>
      </dsp:txXfrm>
    </dsp:sp>
    <dsp:sp modelId="{B6BAE309-24BB-4CED-BA13-A70EFD39979C}">
      <dsp:nvSpPr>
        <dsp:cNvPr id="0" name=""/>
        <dsp:cNvSpPr/>
      </dsp:nvSpPr>
      <dsp:spPr>
        <a:xfrm>
          <a:off x="0" y="2798261"/>
          <a:ext cx="8181594" cy="2659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6500" b="1" kern="1200" dirty="0">
              <a:solidFill>
                <a:schemeClr val="bg1"/>
              </a:solidFill>
              <a:latin typeface="Montserrat Medium" pitchFamily="2" charset="0"/>
            </a:rPr>
            <a:t>Eficiencia:</a:t>
          </a:r>
          <a:endParaRPr lang="es-ES" sz="65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29838" y="2928099"/>
        <a:ext cx="7921918" cy="2400068"/>
      </dsp:txXfrm>
    </dsp:sp>
    <dsp:sp modelId="{BF2C01AE-1212-49F7-8276-B1FDA3589587}">
      <dsp:nvSpPr>
        <dsp:cNvPr id="0" name=""/>
        <dsp:cNvSpPr/>
      </dsp:nvSpPr>
      <dsp:spPr>
        <a:xfrm rot="5400000">
          <a:off x="14390224" y="-351662"/>
          <a:ext cx="2127795" cy="14545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Mayor velocidad en nuevas funcionalidades o corregir errores.</a:t>
          </a:r>
          <a:endParaRPr lang="es-ES" sz="3200" kern="1200" dirty="0">
            <a:latin typeface="Montserrat Medium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Capacidad de experimentar más rápidamente.</a:t>
          </a:r>
          <a:endParaRPr lang="es-ES" sz="3200" kern="1200" dirty="0">
            <a:latin typeface="Montserrat Medium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b="1" kern="1200" dirty="0">
              <a:solidFill>
                <a:schemeClr val="dk1"/>
              </a:solidFill>
              <a:latin typeface="Montserrat Medium" pitchFamily="2" charset="0"/>
            </a:rPr>
            <a:t>Estandarización</a:t>
          </a:r>
          <a:endParaRPr lang="es-ES" sz="3200" kern="1200" dirty="0">
            <a:latin typeface="Montserrat Medium" pitchFamily="2" charset="0"/>
          </a:endParaRPr>
        </a:p>
      </dsp:txBody>
      <dsp:txXfrm rot="-5400000">
        <a:off x="8181594" y="5960838"/>
        <a:ext cx="14441186" cy="1920055"/>
      </dsp:txXfrm>
    </dsp:sp>
    <dsp:sp modelId="{563D6B95-2780-4A65-B075-7E674264F10A}">
      <dsp:nvSpPr>
        <dsp:cNvPr id="0" name=""/>
        <dsp:cNvSpPr/>
      </dsp:nvSpPr>
      <dsp:spPr>
        <a:xfrm>
          <a:off x="0" y="5590993"/>
          <a:ext cx="8181594" cy="2659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6500" b="1" kern="1200" dirty="0">
              <a:solidFill>
                <a:schemeClr val="bg1"/>
              </a:solidFill>
              <a:latin typeface="Montserrat Medium" pitchFamily="2" charset="0"/>
            </a:rPr>
            <a:t>Agilidad:</a:t>
          </a:r>
          <a:endParaRPr lang="es-ES" sz="65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29838" y="5720831"/>
        <a:ext cx="7921918" cy="2400068"/>
      </dsp:txXfrm>
    </dsp:sp>
    <dsp:sp modelId="{EAB8A600-9D9F-4A7A-A987-595C95DACC13}">
      <dsp:nvSpPr>
        <dsp:cNvPr id="0" name=""/>
        <dsp:cNvSpPr/>
      </dsp:nvSpPr>
      <dsp:spPr>
        <a:xfrm rot="5400000">
          <a:off x="14390224" y="2441069"/>
          <a:ext cx="2127795" cy="14545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Control de versiones de software, infraestructura y configuración</a:t>
          </a:r>
          <a:endParaRPr lang="es-ES" sz="3200" kern="1200" dirty="0">
            <a:latin typeface="Montserrat Medium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solidFill>
                <a:schemeClr val="dk1"/>
              </a:solidFill>
              <a:latin typeface="Montserrat Medium" pitchFamily="2" charset="0"/>
            </a:rPr>
            <a:t>Despliegues automatizados</a:t>
          </a:r>
          <a:r>
            <a:rPr lang="es-ES" sz="3200" kern="1200" dirty="0">
              <a:latin typeface="Montserrat Medium" pitchFamily="2" charset="0"/>
            </a:rPr>
            <a:t>, autoreparación,…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Char char="●"/>
          </a:pPr>
          <a:r>
            <a:rPr lang="es-ES" sz="3200" kern="1200" dirty="0">
              <a:latin typeface="Montserrat Medium" pitchFamily="2" charset="0"/>
            </a:rPr>
            <a:t>Reducción de costes</a:t>
          </a:r>
        </a:p>
      </dsp:txBody>
      <dsp:txXfrm rot="-5400000">
        <a:off x="8181594" y="8753569"/>
        <a:ext cx="14441186" cy="1920055"/>
      </dsp:txXfrm>
    </dsp:sp>
    <dsp:sp modelId="{E8F37E80-0206-4F1C-9DBD-EF72D2762CFC}">
      <dsp:nvSpPr>
        <dsp:cNvPr id="0" name=""/>
        <dsp:cNvSpPr/>
      </dsp:nvSpPr>
      <dsp:spPr>
        <a:xfrm>
          <a:off x="0" y="8383725"/>
          <a:ext cx="8181594" cy="2659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6500" b="1" kern="1200" dirty="0">
              <a:solidFill>
                <a:schemeClr val="bg1"/>
              </a:solidFill>
              <a:latin typeface="Montserrat Medium" pitchFamily="2" charset="0"/>
            </a:rPr>
            <a:t>Consistencia y Fiabilidad:</a:t>
          </a:r>
          <a:endParaRPr lang="es-ES" sz="65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29838" y="8513563"/>
        <a:ext cx="7921918" cy="2400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D974-481C-4257-98FE-D706D5D5EA74}">
      <dsp:nvSpPr>
        <dsp:cNvPr id="0" name=""/>
        <dsp:cNvSpPr/>
      </dsp:nvSpPr>
      <dsp:spPr>
        <a:xfrm>
          <a:off x="1935316" y="3469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Elasticidad del propio </a:t>
          </a:r>
          <a:r>
            <a:rPr lang="es-ES" sz="5300" kern="1200" dirty="0" err="1">
              <a:solidFill>
                <a:schemeClr val="bg1"/>
              </a:solidFill>
              <a:latin typeface="Montserrat Medium" pitchFamily="2" charset="0"/>
            </a:rPr>
            <a:t>cluster</a:t>
          </a:r>
          <a:endParaRPr lang="es-ES" sz="53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935316" y="3469"/>
        <a:ext cx="5892505" cy="3535503"/>
      </dsp:txXfrm>
    </dsp:sp>
    <dsp:sp modelId="{D5C8BA19-7DE2-4970-B746-D9D46A5FE605}">
      <dsp:nvSpPr>
        <dsp:cNvPr id="0" name=""/>
        <dsp:cNvSpPr/>
      </dsp:nvSpPr>
      <dsp:spPr>
        <a:xfrm>
          <a:off x="8417072" y="3469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Mejorar la gestión </a:t>
          </a:r>
          <a:r>
            <a:rPr lang="es-ES" sz="5300" kern="1200" dirty="0" err="1">
              <a:solidFill>
                <a:schemeClr val="bg1"/>
              </a:solidFill>
              <a:latin typeface="Montserrat Medium" pitchFamily="2" charset="0"/>
            </a:rPr>
            <a:t>multicluster</a:t>
          </a:r>
          <a:endParaRPr lang="es-ES" sz="53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8417072" y="3469"/>
        <a:ext cx="5892505" cy="3535503"/>
      </dsp:txXfrm>
    </dsp:sp>
    <dsp:sp modelId="{2E1E2765-B34B-41E1-BEF6-BDD2E67F37E5}">
      <dsp:nvSpPr>
        <dsp:cNvPr id="0" name=""/>
        <dsp:cNvSpPr/>
      </dsp:nvSpPr>
      <dsp:spPr>
        <a:xfrm>
          <a:off x="14898828" y="3469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Gestión </a:t>
          </a:r>
          <a:r>
            <a:rPr lang="es-ES" sz="5300" kern="1200">
              <a:solidFill>
                <a:schemeClr val="bg1"/>
              </a:solidFill>
              <a:latin typeface="Montserrat Medium" pitchFamily="2" charset="0"/>
            </a:rPr>
            <a:t>de costes</a:t>
          </a:r>
          <a:endParaRPr lang="es-ES" sz="53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4898828" y="3469"/>
        <a:ext cx="5892505" cy="3535503"/>
      </dsp:txXfrm>
    </dsp:sp>
    <dsp:sp modelId="{9F99FED1-B572-46E9-9242-3CF5D02FCB02}">
      <dsp:nvSpPr>
        <dsp:cNvPr id="0" name=""/>
        <dsp:cNvSpPr/>
      </dsp:nvSpPr>
      <dsp:spPr>
        <a:xfrm>
          <a:off x="1935316" y="4128222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Adoptar nuevas funcionalidades de Kubernetes</a:t>
          </a:r>
        </a:p>
      </dsp:txBody>
      <dsp:txXfrm>
        <a:off x="1935316" y="4128222"/>
        <a:ext cx="5892505" cy="3535503"/>
      </dsp:txXfrm>
    </dsp:sp>
    <dsp:sp modelId="{D45DF271-0175-4FCA-9FC4-D414D0EE1310}">
      <dsp:nvSpPr>
        <dsp:cNvPr id="0" name=""/>
        <dsp:cNvSpPr/>
      </dsp:nvSpPr>
      <dsp:spPr>
        <a:xfrm>
          <a:off x="8417072" y="4128222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 err="1">
              <a:solidFill>
                <a:schemeClr val="bg1"/>
              </a:solidFill>
              <a:latin typeface="Montserrat Medium" pitchFamily="2" charset="0"/>
            </a:rPr>
            <a:t>Serverless</a:t>
          </a:r>
          <a:endParaRPr lang="es-ES" sz="53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8417072" y="4128222"/>
        <a:ext cx="5892505" cy="3535503"/>
      </dsp:txXfrm>
    </dsp:sp>
    <dsp:sp modelId="{DDB0B745-9ACF-4366-8A51-99FCCC16DAFE}">
      <dsp:nvSpPr>
        <dsp:cNvPr id="0" name=""/>
        <dsp:cNvSpPr/>
      </dsp:nvSpPr>
      <dsp:spPr>
        <a:xfrm>
          <a:off x="14898828" y="4128222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Chaos </a:t>
          </a:r>
          <a:r>
            <a:rPr lang="es-ES" sz="5300" kern="1200" dirty="0" err="1">
              <a:solidFill>
                <a:schemeClr val="bg1"/>
              </a:solidFill>
              <a:latin typeface="Montserrat Medium" pitchFamily="2" charset="0"/>
            </a:rPr>
            <a:t>engineering</a:t>
          </a:r>
          <a:endParaRPr lang="es-ES" sz="5300" kern="1200" dirty="0">
            <a:solidFill>
              <a:schemeClr val="bg1"/>
            </a:solidFill>
            <a:latin typeface="Montserrat Medium" pitchFamily="2" charset="0"/>
          </a:endParaRPr>
        </a:p>
      </dsp:txBody>
      <dsp:txXfrm>
        <a:off x="14898828" y="4128222"/>
        <a:ext cx="5892505" cy="3535503"/>
      </dsp:txXfrm>
    </dsp:sp>
    <dsp:sp modelId="{7E0E3F83-7C51-41B9-8643-3C671119E19C}">
      <dsp:nvSpPr>
        <dsp:cNvPr id="0" name=""/>
        <dsp:cNvSpPr/>
      </dsp:nvSpPr>
      <dsp:spPr>
        <a:xfrm>
          <a:off x="1935316" y="8252976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 err="1">
              <a:solidFill>
                <a:schemeClr val="bg1"/>
              </a:solidFill>
              <a:latin typeface="Montserrat Medium" pitchFamily="2" charset="0"/>
            </a:rPr>
            <a:t>Service</a:t>
          </a: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 </a:t>
          </a:r>
          <a:r>
            <a:rPr lang="es-ES" sz="5300" kern="1200" dirty="0" err="1">
              <a:solidFill>
                <a:schemeClr val="bg1"/>
              </a:solidFill>
              <a:latin typeface="Montserrat Medium" pitchFamily="2" charset="0"/>
            </a:rPr>
            <a:t>mesh</a:t>
          </a: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 (por ahora no)</a:t>
          </a:r>
        </a:p>
      </dsp:txBody>
      <dsp:txXfrm>
        <a:off x="1935316" y="8252976"/>
        <a:ext cx="5892505" cy="3535503"/>
      </dsp:txXfrm>
    </dsp:sp>
    <dsp:sp modelId="{7A3B7758-7642-4138-8AB7-E38EA2D2ADDD}">
      <dsp:nvSpPr>
        <dsp:cNvPr id="0" name=""/>
        <dsp:cNvSpPr/>
      </dsp:nvSpPr>
      <dsp:spPr>
        <a:xfrm>
          <a:off x="8417072" y="8252976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Portales para desarrolladores</a:t>
          </a:r>
        </a:p>
      </dsp:txBody>
      <dsp:txXfrm>
        <a:off x="8417072" y="8252976"/>
        <a:ext cx="5892505" cy="3535503"/>
      </dsp:txXfrm>
    </dsp:sp>
    <dsp:sp modelId="{E92FFB86-F299-4C2D-8520-7C7CD9FE08D8}">
      <dsp:nvSpPr>
        <dsp:cNvPr id="0" name=""/>
        <dsp:cNvSpPr/>
      </dsp:nvSpPr>
      <dsp:spPr>
        <a:xfrm>
          <a:off x="14898828" y="8252976"/>
          <a:ext cx="5892505" cy="353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ES" sz="5300" kern="1200" dirty="0">
              <a:solidFill>
                <a:schemeClr val="bg1"/>
              </a:solidFill>
              <a:latin typeface="Montserrat Medium" pitchFamily="2" charset="0"/>
            </a:rPr>
            <a:t>etc.</a:t>
          </a:r>
        </a:p>
      </dsp:txBody>
      <dsp:txXfrm>
        <a:off x="14898828" y="8252976"/>
        <a:ext cx="5892505" cy="353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47210" y="4861441"/>
            <a:ext cx="5209646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¡Buenos días! Es un placer estar aquí hoy para compartir con ustedes una experiencia que ha marcado un antes y un después en la gestión de nuestra infraestructura informática. Vamos a hablar de GitOps y Kubernetes en la Gestión Universitaria.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0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14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Picos de matricula observamos como lo hace solo, no intervenimos</a:t>
            </a:r>
          </a:p>
          <a:p>
            <a:r>
              <a:rPr lang="es-ES" dirty="0"/>
              <a:t>Ahora de </a:t>
            </a:r>
            <a:r>
              <a:rPr lang="es-ES" dirty="0" err="1"/>
              <a:t>cpu</a:t>
            </a:r>
            <a:r>
              <a:rPr lang="es-ES" dirty="0"/>
              <a:t> y memoria</a:t>
            </a:r>
          </a:p>
          <a:p>
            <a:r>
              <a:rPr lang="es-ES" dirty="0"/>
              <a:t>Cambiar versión de software en modificar un fichero de texto</a:t>
            </a:r>
          </a:p>
          <a:p>
            <a:r>
              <a:rPr lang="es-ES" dirty="0"/>
              <a:t>Estamos contentos como funciona y en el </a:t>
            </a:r>
            <a:r>
              <a:rPr lang="es-ES" dirty="0" err="1"/>
              <a:t>apagon</a:t>
            </a:r>
            <a:r>
              <a:rPr lang="es-ES" dirty="0"/>
              <a:t> por prudencia, reiniciamos los </a:t>
            </a:r>
            <a:r>
              <a:rPr lang="es-ES" dirty="0" err="1"/>
              <a:t>clusters</a:t>
            </a:r>
            <a:r>
              <a:rPr lang="es-ES" dirty="0"/>
              <a:t> y seguimos funcionando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47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Hemos logrado mucho, pero este es un camino de mejora continua en un entorno tecnológico que evoluciona constantemente. Mirando hacia el futuro, tenemos varios Próximos pasos y áreas de enfoque para seguir optimizando nuestra plataforma.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02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22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Para comprender por qué emprendimos este viaje, es fundamental </a:t>
            </a:r>
          </a:p>
          <a:p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Por un lado, tenemos que gestionar muchos y distintos servicios</a:t>
            </a:r>
          </a:p>
          <a:p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Con distintos lenguajes de programación, sistemas heredados, desarrollos nuevos, software comercial con herramientas de código abierto</a:t>
            </a:r>
            <a:b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</a:br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Y, por supuesto, detrás de toda esta infraestructura hay personas, Equipos Diversos con diferentes especializaciones – desarrollo, sistemas, redes, seguridad</a:t>
            </a:r>
            <a:b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</a:br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Necesitábamos asegurar la Alta Disponibilidad y Escalabilidad de nuestros servicios; que estuvieran siempre accesibles, 24/7, y que pudieran crecer o decrecer rápidamente para atender, por ejemplo, los picos masivos de tráfico durante los periodos de inscripción o los exámenes online</a:t>
            </a:r>
          </a:p>
          <a:p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Era imperativo conseguir un Despliegue y Actualización Ágil de las aplicaciones, reduciendo el tiempo que transcurre desde que una nueva funcionalidad está lista hasta que llega a manos de los usuarios. Y, fundamentalmente, buscábamos la Optimización de recursos, tanto de infraestructura como del tiempo y esfuerzo de nuestros equipos.</a:t>
            </a:r>
            <a:b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</a:br>
            <a:r>
              <a:rPr lang="es-ES" sz="2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En resumen, un entorno complejo, con altas exigencias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12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59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63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26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66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35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300"/>
              </a:spcBef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fld id="{30A493E8-63EF-4AA3-9630-F2B200B8CA1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50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rPr dirty="0" err="1"/>
              <a:t>Título</a:t>
            </a:r>
            <a:r>
              <a:rPr dirty="0"/>
              <a:t> de la </a:t>
            </a:r>
            <a:r>
              <a:rPr dirty="0" err="1"/>
              <a:t>presentación</a:t>
            </a:r>
            <a:endParaRPr dirty="0"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0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0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3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855" y="12784511"/>
            <a:ext cx="17946850" cy="93149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4146767" y="17413001"/>
            <a:ext cx="749618" cy="91438"/>
          </a:xfrm>
          <a:prstGeom prst="rect">
            <a:avLst/>
          </a:prstGeom>
        </p:spPr>
        <p:txBody>
          <a:bodyPr/>
          <a:lstStyle/>
          <a:p>
            <a:fld id="{D30BB376-B19C-488D-ABEB-03C7E6E9E3E0}" type="datetimeFigureOut">
              <a:rPr lang="en-US" dirty="0"/>
              <a:t>5/19/2025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58866" y="13270230"/>
            <a:ext cx="508151" cy="379591"/>
          </a:xfrm>
          <a:prstGeom prst="rect">
            <a:avLst/>
          </a:prstGeom>
        </p:spPr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56" y="3691468"/>
            <a:ext cx="9875520" cy="804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5840" y="3691470"/>
            <a:ext cx="9875520" cy="804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14146767" y="17413001"/>
            <a:ext cx="749618" cy="91438"/>
          </a:xfrm>
          <a:prstGeom prst="rect">
            <a:avLst/>
          </a:prstGeom>
        </p:spPr>
        <p:txBody>
          <a:bodyPr/>
          <a:lstStyle/>
          <a:p>
            <a:fld id="{7D9E2A62-1983-43A1-A163-D8AA46534C80}" type="datetimeFigureOut">
              <a:rPr lang="en-US" dirty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5048" y="12919571"/>
            <a:ext cx="17409016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858866" y="13270230"/>
            <a:ext cx="508151" cy="379591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23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>
            <a:lvl1pPr>
              <a:defRPr>
                <a:latin typeface="Montserrat Medium" pitchFamily="2" charset="0"/>
              </a:defRPr>
            </a:lvl1pPr>
          </a:lstStyle>
          <a:p>
            <a:r>
              <a:rPr dirty="0" err="1"/>
              <a:t>Texto</a:t>
            </a:r>
            <a:r>
              <a:rPr dirty="0"/>
              <a:t> de </a:t>
            </a:r>
            <a:r>
              <a:rPr dirty="0" err="1"/>
              <a:t>viñeta</a:t>
            </a:r>
            <a:r>
              <a:rPr dirty="0"/>
              <a:t> de la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8FF83-FA9F-4004-9BCB-60A2249BBFBE}"/>
              </a:ext>
            </a:extLst>
          </p:cNvPr>
          <p:cNvSpPr/>
          <p:nvPr userDrawn="1"/>
        </p:nvSpPr>
        <p:spPr>
          <a:xfrm>
            <a:off x="0" y="12852398"/>
            <a:ext cx="24384000" cy="863601"/>
          </a:xfrm>
          <a:prstGeom prst="rect">
            <a:avLst/>
          </a:prstGeom>
          <a:solidFill>
            <a:srgbClr val="0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3BEE55-7C4F-43E7-A71D-10714318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3" b="33161"/>
          <a:stretch/>
        </p:blipFill>
        <p:spPr>
          <a:xfrm>
            <a:off x="21073541" y="12872214"/>
            <a:ext cx="3141140" cy="843785"/>
          </a:xfrm>
          <a:prstGeom prst="rect">
            <a:avLst/>
          </a:prstGeom>
        </p:spPr>
      </p:pic>
      <p:pic>
        <p:nvPicPr>
          <p:cNvPr id="6" name="Picture 4" descr="https://lh7-qw.googleusercontent.com/slidesz/AGV_vUef7nF33XGeVnYmGOFCDlY8KhVcd8jvWVcqcuQqALu4jVeAEYhJS7TjtD57ALBYH_EccdahsATO5tkJ0_hF2gjN14-TcnkBmk6S1_oDgA5WiII0J3Z3a2Ta1lBi0lfd_e2L0n6A=s2048?key=4K1xVByFxzV9lNnrJ64xJCqF">
            <a:extLst>
              <a:ext uri="{FF2B5EF4-FFF2-40B4-BE49-F238E27FC236}">
                <a16:creationId xmlns:a16="http://schemas.microsoft.com/office/drawing/2014/main" id="{F4C37920-BB1A-4E5E-A26D-393B71A862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9" y="12969755"/>
            <a:ext cx="2715274" cy="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8FC1ADDC-0CB7-4D37-A1CE-848FCD04AEB8}"/>
              </a:ext>
            </a:extLst>
          </p:cNvPr>
          <p:cNvSpPr/>
          <p:nvPr userDrawn="1"/>
        </p:nvSpPr>
        <p:spPr>
          <a:xfrm>
            <a:off x="15" y="12732987"/>
            <a:ext cx="24383985" cy="122468"/>
          </a:xfrm>
          <a:prstGeom prst="rect">
            <a:avLst/>
          </a:prstGeom>
          <a:solidFill>
            <a:srgbClr val="00A65D"/>
          </a:solidFill>
          <a:ln>
            <a:solidFill>
              <a:srgbClr val="00A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18452-EA0B-4EB0-8B96-6E9BB3B9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416" y="12969754"/>
            <a:ext cx="18226670" cy="67245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Título</a:t>
            </a:r>
            <a:r>
              <a:rPr dirty="0"/>
              <a:t> de la </a:t>
            </a:r>
            <a:r>
              <a:rPr dirty="0" err="1"/>
              <a:t>diapositiva</a:t>
            </a:r>
            <a:endParaRPr dirty="0"/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Texto</a:t>
            </a:r>
            <a:r>
              <a:rPr dirty="0"/>
              <a:t> de </a:t>
            </a:r>
            <a:r>
              <a:rPr dirty="0" err="1"/>
              <a:t>viñeta</a:t>
            </a:r>
            <a:r>
              <a:rPr dirty="0"/>
              <a:t> de la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Montserrat Medium" pitchFamily="2" charset="0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Montserrat Medium" pitchFamily="2" charset="0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alva@ujaen.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hyperlink" Target="mailto:jmoral@ujaen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jp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a torre de un edificio&#10;&#10;El contenido generado por IA puede ser incorrecto.">
            <a:extLst>
              <a:ext uri="{FF2B5EF4-FFF2-40B4-BE49-F238E27FC236}">
                <a16:creationId xmlns:a16="http://schemas.microsoft.com/office/drawing/2014/main" id="{9B1925BF-3CEF-4D36-A94B-6F6DAA80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CC26E8A-CE62-48C1-AC5F-8D8338A3C71E}"/>
              </a:ext>
            </a:extLst>
          </p:cNvPr>
          <p:cNvSpPr txBox="1">
            <a:spLocks/>
          </p:cNvSpPr>
          <p:nvPr/>
        </p:nvSpPr>
        <p:spPr>
          <a:xfrm>
            <a:off x="1326774" y="6630648"/>
            <a:ext cx="17983202" cy="340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s-ES" sz="7400" dirty="0">
                <a:latin typeface="Montserrat Medium" pitchFamily="2" charset="0"/>
                <a:ea typeface="Calibri Light"/>
                <a:cs typeface="Calibri Light"/>
              </a:rPr>
              <a:t>Optimizando la gestión universitaria con</a:t>
            </a:r>
            <a:br>
              <a:rPr lang="es-ES" sz="4000" dirty="0">
                <a:ea typeface="Calibri Light"/>
                <a:cs typeface="Calibri Light"/>
              </a:rPr>
            </a:br>
            <a:r>
              <a:rPr lang="es-ES" sz="4000" dirty="0">
                <a:ea typeface="Calibri Light"/>
                <a:cs typeface="Calibri Light"/>
              </a:rPr>
              <a:t> </a:t>
            </a:r>
            <a:br>
              <a:rPr lang="es-ES" sz="6000" dirty="0">
                <a:ea typeface="Calibri Light"/>
                <a:cs typeface="Calibri Light"/>
              </a:rPr>
            </a:br>
            <a:r>
              <a:rPr lang="es-ES" sz="13300" dirty="0">
                <a:latin typeface="Montserrat ExtraBold" pitchFamily="2" charset="0"/>
                <a:ea typeface="Calibri Light"/>
                <a:cs typeface="Calibri Light"/>
              </a:rPr>
              <a:t>GitOps y Kubernetes</a:t>
            </a:r>
            <a:endParaRPr lang="es-ES" sz="13300" dirty="0">
              <a:latin typeface="Montserrat ExtraBold" pitchFamily="2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556F269-8A90-4351-81E4-E7A0F1524C01}"/>
              </a:ext>
            </a:extLst>
          </p:cNvPr>
          <p:cNvSpPr txBox="1">
            <a:spLocks/>
          </p:cNvSpPr>
          <p:nvPr/>
        </p:nvSpPr>
        <p:spPr>
          <a:xfrm>
            <a:off x="4262714" y="10371578"/>
            <a:ext cx="15858567" cy="118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s-ES" sz="6600" dirty="0">
                <a:solidFill>
                  <a:srgbClr val="006D38"/>
                </a:solidFill>
                <a:latin typeface="Montserrat SemiBold" pitchFamily="2" charset="0"/>
                <a:ea typeface="Calibri Light"/>
                <a:cs typeface="Calibri Light"/>
              </a:rPr>
              <a:t>escalabilidad, eficiencia y agilidad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886DD6-E584-4EC3-AF64-1F3A1309E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238" y="6858000"/>
            <a:ext cx="4682760" cy="3746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7C1B2-9430-4837-941B-650B0CAF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Implementando GitOps con </a:t>
            </a:r>
            <a:r>
              <a:rPr lang="es-ES" b="0" kern="1200" spc="-100" dirty="0" err="1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Argo</a:t>
            </a:r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 CD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0DB12F-5DF3-463C-AEAE-EE1BD020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6" y="1110605"/>
            <a:ext cx="22494088" cy="10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93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5DA7717-1719-4151-8EE8-E79DFAD24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866618"/>
              </p:ext>
            </p:extLst>
          </p:nvPr>
        </p:nvGraphicFramePr>
        <p:xfrm>
          <a:off x="996950" y="73792"/>
          <a:ext cx="12261850" cy="1239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2E61965-145D-4B0D-8D43-4244C1D1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El reto de crear nuevos proyectos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A76CC6-1154-4BB8-8372-87E5EDC0A90A}"/>
              </a:ext>
            </a:extLst>
          </p:cNvPr>
          <p:cNvSpPr txBox="1"/>
          <p:nvPr/>
        </p:nvSpPr>
        <p:spPr>
          <a:xfrm>
            <a:off x="2618984" y="10168304"/>
            <a:ext cx="19133534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04800" indent="-298450">
              <a:buClr>
                <a:schemeClr val="dk1"/>
              </a:buClr>
              <a:buSzPts val="1100"/>
              <a:buChar char="○"/>
            </a:pPr>
            <a:r>
              <a:rPr lang="es-ES" sz="6600" dirty="0">
                <a:solidFill>
                  <a:schemeClr val="dk1"/>
                </a:solidFill>
                <a:latin typeface="Montserrat Medium" pitchFamily="2" charset="0"/>
              </a:rPr>
              <a:t>Repetitivo, lento y propenso a errores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1A8FF0-9E2A-4FA2-AFC2-9778C16DC3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600" y="228600"/>
            <a:ext cx="9696450" cy="96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4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249EC-427B-4A0D-BF7E-BF9DE731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AWX + Ansible al rescate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28A804-05DD-47C5-95AB-90BA345C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8" y="422892"/>
            <a:ext cx="19701163" cy="120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87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93B5C-1F64-44BE-B912-41CE23BA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Beneficios obtenidos</a:t>
            </a:r>
            <a:endParaRPr lang="es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982AAF1-E183-4490-A2BC-2646D88CD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193247"/>
              </p:ext>
            </p:extLst>
          </p:nvPr>
        </p:nvGraphicFramePr>
        <p:xfrm>
          <a:off x="781050" y="971551"/>
          <a:ext cx="22726650" cy="1104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7079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F5D6B-C506-4186-815F-4E9C6332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ea typeface="+mj-ea"/>
                <a:cs typeface="+mj-cs"/>
              </a:rPr>
              <a:t>P</a:t>
            </a:r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róximos pasos</a:t>
            </a:r>
            <a:endParaRPr lang="es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16B8D8C-3E16-4554-9C15-418504417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308531"/>
              </p:ext>
            </p:extLst>
          </p:nvPr>
        </p:nvGraphicFramePr>
        <p:xfrm>
          <a:off x="876300" y="495300"/>
          <a:ext cx="22726650" cy="1179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7991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2EA1D8-B43F-4BB1-9C7C-7902EE9C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4248504"/>
            <a:ext cx="21097688" cy="8256012"/>
          </a:xfrm>
        </p:spPr>
        <p:txBody>
          <a:bodyPr/>
          <a:lstStyle/>
          <a:p>
            <a:r>
              <a:rPr lang="es-ES" dirty="0"/>
              <a:t>Alejandro Alva​</a:t>
            </a:r>
          </a:p>
          <a:p>
            <a:r>
              <a:rPr lang="es-ES" dirty="0">
                <a:solidFill>
                  <a:srgbClr val="006D3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aalva@ujaen.es</a:t>
            </a:r>
            <a:endParaRPr lang="es-ES" dirty="0">
              <a:solidFill>
                <a:srgbClr val="006D38"/>
              </a:solidFill>
            </a:endParaRPr>
          </a:p>
          <a:p>
            <a:r>
              <a:rPr lang="es-ES" dirty="0"/>
              <a:t>Juan Ramón Moral​</a:t>
            </a:r>
          </a:p>
          <a:p>
            <a:r>
              <a:rPr lang="es-ES" dirty="0">
                <a:solidFill>
                  <a:srgbClr val="006D3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jmoral@ujaen.es</a:t>
            </a:r>
            <a:endParaRPr lang="es-ES" dirty="0">
              <a:solidFill>
                <a:srgbClr val="006D38"/>
              </a:solidFill>
            </a:endParaRPr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6CDF74-848D-45D5-B564-75D9B26A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2438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0" u="none" strike="noStrike" cap="none" spc="-170" baseline="0" dirty="0">
                <a:solidFill>
                  <a:schemeClr val="bg1"/>
                </a:solidFill>
                <a:effectLst/>
                <a:uFillTx/>
                <a:latin typeface="Montserrat SemiBold" pitchFamily="2" charset="0"/>
                <a:ea typeface="+mn-ea"/>
                <a:cs typeface="+mn-cs"/>
                <a:sym typeface="Helvetica Neue"/>
              </a:rPr>
              <a:t>Preguntas y agradecimiento</a:t>
            </a:r>
            <a:endParaRPr lang="es-ES" sz="9600" dirty="0">
              <a:effectLst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DB90B39-9DE3-4ECF-A187-25DC0CFB26AF}"/>
              </a:ext>
            </a:extLst>
          </p:cNvPr>
          <p:cNvSpPr txBox="1">
            <a:spLocks/>
          </p:cNvSpPr>
          <p:nvPr/>
        </p:nvSpPr>
        <p:spPr>
          <a:xfrm>
            <a:off x="3461855" y="12784511"/>
            <a:ext cx="17946850" cy="931490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endParaRPr lang="es-ES" sz="5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721739-7B95-42A7-B9CE-E01B7507F313}"/>
              </a:ext>
            </a:extLst>
          </p:cNvPr>
          <p:cNvSpPr txBox="1"/>
          <p:nvPr/>
        </p:nvSpPr>
        <p:spPr>
          <a:xfrm>
            <a:off x="1206500" y="1227357"/>
            <a:ext cx="20380511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¡Muchas gracias!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614591-F112-488A-BFA1-4077904D9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751" y="1413871"/>
            <a:ext cx="11298719" cy="9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1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3021060-A1C2-40BC-B393-8E4F338B341D}"/>
              </a:ext>
            </a:extLst>
          </p:cNvPr>
          <p:cNvGrpSpPr/>
          <p:nvPr/>
        </p:nvGrpSpPr>
        <p:grpSpPr>
          <a:xfrm>
            <a:off x="934481" y="576968"/>
            <a:ext cx="21710366" cy="11650891"/>
            <a:chOff x="1340512" y="1093717"/>
            <a:chExt cx="7301066" cy="3343276"/>
          </a:xfrm>
        </p:grpSpPr>
        <p:sp>
          <p:nvSpPr>
            <p:cNvPr id="8" name="Google Shape;70;p15">
              <a:extLst>
                <a:ext uri="{FF2B5EF4-FFF2-40B4-BE49-F238E27FC236}">
                  <a16:creationId xmlns:a16="http://schemas.microsoft.com/office/drawing/2014/main" id="{923B8088-B092-4E51-B301-42B3CA12FE69}"/>
                </a:ext>
              </a:extLst>
            </p:cNvPr>
            <p:cNvSpPr/>
            <p:nvPr/>
          </p:nvSpPr>
          <p:spPr>
            <a:xfrm>
              <a:off x="1340512" y="3260655"/>
              <a:ext cx="4540250" cy="1176338"/>
            </a:xfrm>
            <a:custGeom>
              <a:avLst/>
              <a:gdLst/>
              <a:ahLst/>
              <a:cxnLst/>
              <a:rect l="l" t="t" r="r" b="b"/>
              <a:pathLst>
                <a:path w="4540250" h="1568450" extrusionOk="0">
                  <a:moveTo>
                    <a:pt x="2724150" y="825500"/>
                  </a:moveTo>
                  <a:lnTo>
                    <a:pt x="3549650" y="0"/>
                  </a:lnTo>
                  <a:lnTo>
                    <a:pt x="4540250" y="0"/>
                  </a:lnTo>
                  <a:lnTo>
                    <a:pt x="3879850" y="1073150"/>
                  </a:lnTo>
                  <a:lnTo>
                    <a:pt x="3879850" y="330200"/>
                  </a:lnTo>
                  <a:lnTo>
                    <a:pt x="3549650" y="330200"/>
                  </a:lnTo>
                  <a:lnTo>
                    <a:pt x="2724150" y="1568450"/>
                  </a:lnTo>
                  <a:lnTo>
                    <a:pt x="0" y="1568450"/>
                  </a:lnTo>
                  <a:lnTo>
                    <a:pt x="0" y="825500"/>
                  </a:lnTo>
                  <a:close/>
                </a:path>
              </a:pathLst>
            </a:custGeom>
            <a:noFill/>
            <a:ln w="10300" cap="flat" cmpd="sng">
              <a:solidFill>
                <a:srgbClr val="7F6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1;p15">
              <a:extLst>
                <a:ext uri="{FF2B5EF4-FFF2-40B4-BE49-F238E27FC236}">
                  <a16:creationId xmlns:a16="http://schemas.microsoft.com/office/drawing/2014/main" id="{58ABDF8E-5677-464C-89A8-D2612DD2C5E1}"/>
                </a:ext>
              </a:extLst>
            </p:cNvPr>
            <p:cNvSpPr/>
            <p:nvPr/>
          </p:nvSpPr>
          <p:spPr>
            <a:xfrm>
              <a:off x="1340512" y="3013005"/>
              <a:ext cx="4746626" cy="866776"/>
            </a:xfrm>
            <a:custGeom>
              <a:avLst/>
              <a:gdLst/>
              <a:ahLst/>
              <a:cxnLst/>
              <a:rect l="l" t="t" r="r" b="b"/>
              <a:pathLst>
                <a:path w="4746625" h="1155700" extrusionOk="0">
                  <a:moveTo>
                    <a:pt x="2724150" y="412750"/>
                  </a:moveTo>
                  <a:lnTo>
                    <a:pt x="3549650" y="0"/>
                  </a:lnTo>
                  <a:lnTo>
                    <a:pt x="4746625" y="0"/>
                  </a:lnTo>
                  <a:lnTo>
                    <a:pt x="4540250" y="330200"/>
                  </a:lnTo>
                  <a:lnTo>
                    <a:pt x="3549650" y="330200"/>
                  </a:lnTo>
                  <a:lnTo>
                    <a:pt x="2724150" y="1155700"/>
                  </a:lnTo>
                  <a:lnTo>
                    <a:pt x="0" y="1155700"/>
                  </a:lnTo>
                  <a:lnTo>
                    <a:pt x="0" y="412750"/>
                  </a:lnTo>
                  <a:close/>
                </a:path>
              </a:pathLst>
            </a:custGeom>
            <a:noFill/>
            <a:ln w="10300" cap="flat" cmpd="sng">
              <a:solidFill>
                <a:srgbClr val="BA5D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2;p15">
              <a:extLst>
                <a:ext uri="{FF2B5EF4-FFF2-40B4-BE49-F238E27FC236}">
                  <a16:creationId xmlns:a16="http://schemas.microsoft.com/office/drawing/2014/main" id="{0EF28A6D-5F70-4843-8CD9-D09D7F644C39}"/>
                </a:ext>
              </a:extLst>
            </p:cNvPr>
            <p:cNvSpPr/>
            <p:nvPr/>
          </p:nvSpPr>
          <p:spPr>
            <a:xfrm>
              <a:off x="1340512" y="2765355"/>
              <a:ext cx="4953000" cy="557214"/>
            </a:xfrm>
            <a:custGeom>
              <a:avLst/>
              <a:gdLst/>
              <a:ahLst/>
              <a:cxnLst/>
              <a:rect l="l" t="t" r="r" b="b"/>
              <a:pathLst>
                <a:path w="4953000" h="742950" extrusionOk="0">
                  <a:moveTo>
                    <a:pt x="0" y="0"/>
                  </a:moveTo>
                  <a:lnTo>
                    <a:pt x="4953000" y="0"/>
                  </a:lnTo>
                  <a:lnTo>
                    <a:pt x="4746625" y="330200"/>
                  </a:lnTo>
                  <a:lnTo>
                    <a:pt x="3549650" y="330200"/>
                  </a:lnTo>
                  <a:lnTo>
                    <a:pt x="2724150" y="742950"/>
                  </a:lnTo>
                  <a:lnTo>
                    <a:pt x="0" y="742950"/>
                  </a:lnTo>
                  <a:close/>
                </a:path>
              </a:pathLst>
            </a:custGeom>
            <a:noFill/>
            <a:ln w="10300" cap="flat" cmpd="sng">
              <a:solidFill>
                <a:srgbClr val="DE5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3;p15">
              <a:extLst>
                <a:ext uri="{FF2B5EF4-FFF2-40B4-BE49-F238E27FC236}">
                  <a16:creationId xmlns:a16="http://schemas.microsoft.com/office/drawing/2014/main" id="{84D412D1-AB7F-4F94-9117-E12A69B7974E}"/>
                </a:ext>
              </a:extLst>
            </p:cNvPr>
            <p:cNvSpPr/>
            <p:nvPr/>
          </p:nvSpPr>
          <p:spPr>
            <a:xfrm>
              <a:off x="1340512" y="2208142"/>
              <a:ext cx="4953000" cy="557214"/>
            </a:xfrm>
            <a:custGeom>
              <a:avLst/>
              <a:gdLst/>
              <a:ahLst/>
              <a:cxnLst/>
              <a:rect l="l" t="t" r="r" b="b"/>
              <a:pathLst>
                <a:path w="4953000" h="742950" extrusionOk="0">
                  <a:moveTo>
                    <a:pt x="0" y="0"/>
                  </a:moveTo>
                  <a:lnTo>
                    <a:pt x="2724150" y="0"/>
                  </a:lnTo>
                  <a:lnTo>
                    <a:pt x="3549650" y="412750"/>
                  </a:lnTo>
                  <a:lnTo>
                    <a:pt x="4746625" y="412750"/>
                  </a:lnTo>
                  <a:lnTo>
                    <a:pt x="4953000" y="742950"/>
                  </a:lnTo>
                  <a:lnTo>
                    <a:pt x="0" y="742950"/>
                  </a:lnTo>
                  <a:close/>
                </a:path>
              </a:pathLst>
            </a:custGeom>
            <a:noFill/>
            <a:ln w="10300" cap="flat" cmpd="sng">
              <a:solidFill>
                <a:srgbClr val="E557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4;p15">
              <a:extLst>
                <a:ext uri="{FF2B5EF4-FFF2-40B4-BE49-F238E27FC236}">
                  <a16:creationId xmlns:a16="http://schemas.microsoft.com/office/drawing/2014/main" id="{2B414E17-2EFF-4146-B490-F6F19852C639}"/>
                </a:ext>
              </a:extLst>
            </p:cNvPr>
            <p:cNvSpPr/>
            <p:nvPr/>
          </p:nvSpPr>
          <p:spPr>
            <a:xfrm>
              <a:off x="1340512" y="1650930"/>
              <a:ext cx="4746626" cy="866776"/>
            </a:xfrm>
            <a:custGeom>
              <a:avLst/>
              <a:gdLst/>
              <a:ahLst/>
              <a:cxnLst/>
              <a:rect l="l" t="t" r="r" b="b"/>
              <a:pathLst>
                <a:path w="4746625" h="1155700" extrusionOk="0">
                  <a:moveTo>
                    <a:pt x="0" y="742950"/>
                  </a:moveTo>
                  <a:lnTo>
                    <a:pt x="0" y="0"/>
                  </a:lnTo>
                  <a:lnTo>
                    <a:pt x="2724150" y="0"/>
                  </a:lnTo>
                  <a:lnTo>
                    <a:pt x="3549650" y="825500"/>
                  </a:lnTo>
                  <a:lnTo>
                    <a:pt x="4540250" y="825500"/>
                  </a:lnTo>
                  <a:lnTo>
                    <a:pt x="4746625" y="1155700"/>
                  </a:lnTo>
                  <a:lnTo>
                    <a:pt x="3549650" y="1155700"/>
                  </a:lnTo>
                  <a:lnTo>
                    <a:pt x="2724150" y="742950"/>
                  </a:lnTo>
                  <a:close/>
                </a:path>
              </a:pathLst>
            </a:custGeom>
            <a:noFill/>
            <a:ln w="10300" cap="flat" cmpd="sng">
              <a:solidFill>
                <a:srgbClr val="DE84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5;p15">
              <a:extLst>
                <a:ext uri="{FF2B5EF4-FFF2-40B4-BE49-F238E27FC236}">
                  <a16:creationId xmlns:a16="http://schemas.microsoft.com/office/drawing/2014/main" id="{2F74997D-4CCE-415D-B3C0-63605E1B2A3C}"/>
                </a:ext>
              </a:extLst>
            </p:cNvPr>
            <p:cNvSpPr/>
            <p:nvPr/>
          </p:nvSpPr>
          <p:spPr>
            <a:xfrm>
              <a:off x="1340512" y="1093717"/>
              <a:ext cx="4540250" cy="1176338"/>
            </a:xfrm>
            <a:custGeom>
              <a:avLst/>
              <a:gdLst/>
              <a:ahLst/>
              <a:cxnLst/>
              <a:rect l="l" t="t" r="r" b="b"/>
              <a:pathLst>
                <a:path w="4540250" h="1568450" extrusionOk="0">
                  <a:moveTo>
                    <a:pt x="0" y="742950"/>
                  </a:moveTo>
                  <a:lnTo>
                    <a:pt x="0" y="0"/>
                  </a:lnTo>
                  <a:lnTo>
                    <a:pt x="2724150" y="0"/>
                  </a:lnTo>
                  <a:lnTo>
                    <a:pt x="3549650" y="1238250"/>
                  </a:lnTo>
                  <a:lnTo>
                    <a:pt x="3879850" y="1238250"/>
                  </a:lnTo>
                  <a:lnTo>
                    <a:pt x="3879850" y="495300"/>
                  </a:lnTo>
                  <a:lnTo>
                    <a:pt x="4540250" y="1568450"/>
                  </a:lnTo>
                  <a:lnTo>
                    <a:pt x="3549650" y="1568450"/>
                  </a:lnTo>
                  <a:lnTo>
                    <a:pt x="2724150" y="742950"/>
                  </a:lnTo>
                  <a:close/>
                </a:path>
              </a:pathLst>
            </a:custGeom>
            <a:noFill/>
            <a:ln w="103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6;p15">
              <a:extLst>
                <a:ext uri="{FF2B5EF4-FFF2-40B4-BE49-F238E27FC236}">
                  <a16:creationId xmlns:a16="http://schemas.microsoft.com/office/drawing/2014/main" id="{6F339E62-2059-4606-9DEF-C84D88F9936A}"/>
                </a:ext>
              </a:extLst>
            </p:cNvPr>
            <p:cNvSpPr txBox="1"/>
            <p:nvPr/>
          </p:nvSpPr>
          <p:spPr>
            <a:xfrm>
              <a:off x="1968118" y="1754671"/>
              <a:ext cx="2250183" cy="349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rgbClr val="DE8431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Heterogeneidad Tecnológica</a:t>
              </a:r>
              <a:endParaRPr sz="4400" dirty="0">
                <a:latin typeface="Montserrat Medium" pitchFamily="2" charset="0"/>
              </a:endParaRPr>
            </a:p>
          </p:txBody>
        </p:sp>
        <p:sp>
          <p:nvSpPr>
            <p:cNvPr id="15" name="Google Shape;77;p15">
              <a:extLst>
                <a:ext uri="{FF2B5EF4-FFF2-40B4-BE49-F238E27FC236}">
                  <a16:creationId xmlns:a16="http://schemas.microsoft.com/office/drawing/2014/main" id="{CBE8AD55-9C2B-4742-B44A-D797747A3DA8}"/>
                </a:ext>
              </a:extLst>
            </p:cNvPr>
            <p:cNvSpPr txBox="1"/>
            <p:nvPr/>
          </p:nvSpPr>
          <p:spPr>
            <a:xfrm>
              <a:off x="1849570" y="4052619"/>
              <a:ext cx="0" cy="1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8;p15">
              <a:extLst>
                <a:ext uri="{FF2B5EF4-FFF2-40B4-BE49-F238E27FC236}">
                  <a16:creationId xmlns:a16="http://schemas.microsoft.com/office/drawing/2014/main" id="{D3AA5061-0851-44D1-9E13-4A42A33F488D}"/>
                </a:ext>
              </a:extLst>
            </p:cNvPr>
            <p:cNvSpPr txBox="1"/>
            <p:nvPr/>
          </p:nvSpPr>
          <p:spPr>
            <a:xfrm>
              <a:off x="1849570" y="1266556"/>
              <a:ext cx="0" cy="1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9;p15">
              <a:extLst>
                <a:ext uri="{FF2B5EF4-FFF2-40B4-BE49-F238E27FC236}">
                  <a16:creationId xmlns:a16="http://schemas.microsoft.com/office/drawing/2014/main" id="{3C873B0B-8820-438E-9898-C6D5F0CCAE09}"/>
                </a:ext>
              </a:extLst>
            </p:cNvPr>
            <p:cNvSpPr txBox="1"/>
            <p:nvPr/>
          </p:nvSpPr>
          <p:spPr>
            <a:xfrm>
              <a:off x="1966626" y="2397820"/>
              <a:ext cx="2094596" cy="174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rgbClr val="E55753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Equipos Diversos</a:t>
              </a:r>
              <a:endParaRPr sz="4400" dirty="0">
                <a:latin typeface="Montserrat Medium" pitchFamily="2" charset="0"/>
              </a:endParaRPr>
            </a:p>
          </p:txBody>
        </p:sp>
        <p:sp>
          <p:nvSpPr>
            <p:cNvPr id="18" name="Google Shape;80;p15">
              <a:extLst>
                <a:ext uri="{FF2B5EF4-FFF2-40B4-BE49-F238E27FC236}">
                  <a16:creationId xmlns:a16="http://schemas.microsoft.com/office/drawing/2014/main" id="{C4A2019E-C9DD-423C-9B56-1198AC60BEF5}"/>
                </a:ext>
              </a:extLst>
            </p:cNvPr>
            <p:cNvSpPr txBox="1"/>
            <p:nvPr/>
          </p:nvSpPr>
          <p:spPr>
            <a:xfrm>
              <a:off x="1849570" y="2380981"/>
              <a:ext cx="0" cy="1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;p15">
              <a:extLst>
                <a:ext uri="{FF2B5EF4-FFF2-40B4-BE49-F238E27FC236}">
                  <a16:creationId xmlns:a16="http://schemas.microsoft.com/office/drawing/2014/main" id="{B8541E4E-E666-49F0-8C0E-66309022A137}"/>
                </a:ext>
              </a:extLst>
            </p:cNvPr>
            <p:cNvSpPr txBox="1"/>
            <p:nvPr/>
          </p:nvSpPr>
          <p:spPr>
            <a:xfrm>
              <a:off x="6472370" y="2514997"/>
              <a:ext cx="2169208" cy="71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000" b="1" i="0" u="none" strike="noStrike" cap="none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Operaciones</a:t>
              </a:r>
              <a:br>
                <a:rPr lang="es" sz="6000" b="1" i="0" u="none" strike="noStrike" cap="none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6000" b="1" i="0" u="none" strike="noStrike" cap="none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Eficientes y</a:t>
              </a:r>
              <a:br>
                <a:rPr lang="es" sz="6000" b="1" i="0" u="none" strike="noStrike" cap="none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6000" b="1" i="0" u="none" strike="noStrike" cap="none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Seguras</a:t>
              </a:r>
              <a:endParaRPr sz="6000" dirty="0">
                <a:latin typeface="Montserrat Medium" pitchFamily="2" charset="0"/>
              </a:endParaRPr>
            </a:p>
          </p:txBody>
        </p:sp>
        <p:sp>
          <p:nvSpPr>
            <p:cNvPr id="20" name="Google Shape;82;p15">
              <a:extLst>
                <a:ext uri="{FF2B5EF4-FFF2-40B4-BE49-F238E27FC236}">
                  <a16:creationId xmlns:a16="http://schemas.microsoft.com/office/drawing/2014/main" id="{E0A0E714-FC39-469B-82C4-6CA762621FB0}"/>
                </a:ext>
              </a:extLst>
            </p:cNvPr>
            <p:cNvSpPr txBox="1"/>
            <p:nvPr/>
          </p:nvSpPr>
          <p:spPr>
            <a:xfrm>
              <a:off x="1968118" y="1201737"/>
              <a:ext cx="2022600" cy="349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Gestión de Múltiples Servicios</a:t>
              </a:r>
              <a:endParaRPr sz="4400" dirty="0">
                <a:solidFill>
                  <a:schemeClr val="accent1">
                    <a:lumMod val="75000"/>
                  </a:schemeClr>
                </a:solidFill>
                <a:latin typeface="Montserrat Medium" pitchFamily="2" charset="0"/>
              </a:endParaRPr>
            </a:p>
          </p:txBody>
        </p:sp>
        <p:sp>
          <p:nvSpPr>
            <p:cNvPr id="21" name="Google Shape;83;p15">
              <a:extLst>
                <a:ext uri="{FF2B5EF4-FFF2-40B4-BE49-F238E27FC236}">
                  <a16:creationId xmlns:a16="http://schemas.microsoft.com/office/drawing/2014/main" id="{A7E0B456-5CA8-4D25-A7E3-81B385562D66}"/>
                </a:ext>
              </a:extLst>
            </p:cNvPr>
            <p:cNvSpPr txBox="1"/>
            <p:nvPr/>
          </p:nvSpPr>
          <p:spPr>
            <a:xfrm>
              <a:off x="1966626" y="2873320"/>
              <a:ext cx="2324409" cy="349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rgbClr val="DE58A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Alta Disponibilidad y</a:t>
              </a:r>
              <a:br>
                <a:rPr lang="es" sz="4400" b="1" i="0" u="none" strike="noStrike" cap="none" dirty="0">
                  <a:solidFill>
                    <a:srgbClr val="DE58A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4400" b="1" i="0" u="none" strike="noStrike" cap="none" dirty="0">
                  <a:solidFill>
                    <a:srgbClr val="DE58A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Escalabilidad</a:t>
              </a:r>
              <a:endParaRPr sz="4400" dirty="0">
                <a:latin typeface="Montserrat Medium" pitchFamily="2" charset="0"/>
              </a:endParaRPr>
            </a:p>
          </p:txBody>
        </p:sp>
        <p:sp>
          <p:nvSpPr>
            <p:cNvPr id="22" name="Google Shape;84;p15">
              <a:extLst>
                <a:ext uri="{FF2B5EF4-FFF2-40B4-BE49-F238E27FC236}">
                  <a16:creationId xmlns:a16="http://schemas.microsoft.com/office/drawing/2014/main" id="{3F560F2D-3D54-42B7-A992-6984246AF6C3}"/>
                </a:ext>
              </a:extLst>
            </p:cNvPr>
            <p:cNvSpPr txBox="1"/>
            <p:nvPr/>
          </p:nvSpPr>
          <p:spPr>
            <a:xfrm>
              <a:off x="1849570" y="3000106"/>
              <a:ext cx="0" cy="1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5;p15">
              <a:extLst>
                <a:ext uri="{FF2B5EF4-FFF2-40B4-BE49-F238E27FC236}">
                  <a16:creationId xmlns:a16="http://schemas.microsoft.com/office/drawing/2014/main" id="{E9109ED7-BC7F-40F1-9801-42C419B4C5E5}"/>
                </a:ext>
              </a:extLst>
            </p:cNvPr>
            <p:cNvSpPr txBox="1"/>
            <p:nvPr/>
          </p:nvSpPr>
          <p:spPr>
            <a:xfrm>
              <a:off x="1966622" y="3430533"/>
              <a:ext cx="2094600" cy="349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rgbClr val="BA5DE5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Despliegue y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rgbClr val="BA5DE5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Actualización Ágil</a:t>
              </a:r>
              <a:endParaRPr sz="4400" dirty="0">
                <a:latin typeface="Montserrat Medium" pitchFamily="2" charset="0"/>
              </a:endParaRPr>
            </a:p>
          </p:txBody>
        </p:sp>
        <p:sp>
          <p:nvSpPr>
            <p:cNvPr id="24" name="Google Shape;86;p15">
              <a:extLst>
                <a:ext uri="{FF2B5EF4-FFF2-40B4-BE49-F238E27FC236}">
                  <a16:creationId xmlns:a16="http://schemas.microsoft.com/office/drawing/2014/main" id="{45B8DA36-F1BC-493F-A118-46B862B1A1C4}"/>
                </a:ext>
              </a:extLst>
            </p:cNvPr>
            <p:cNvSpPr txBox="1"/>
            <p:nvPr/>
          </p:nvSpPr>
          <p:spPr>
            <a:xfrm>
              <a:off x="1849570" y="3495406"/>
              <a:ext cx="0" cy="1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7;p15">
              <a:extLst>
                <a:ext uri="{FF2B5EF4-FFF2-40B4-BE49-F238E27FC236}">
                  <a16:creationId xmlns:a16="http://schemas.microsoft.com/office/drawing/2014/main" id="{EECBAB04-BEF0-4477-ACCF-2D3BEF029787}"/>
                </a:ext>
              </a:extLst>
            </p:cNvPr>
            <p:cNvSpPr txBox="1"/>
            <p:nvPr/>
          </p:nvSpPr>
          <p:spPr>
            <a:xfrm>
              <a:off x="1981094" y="3992201"/>
              <a:ext cx="1486717" cy="349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400" b="1" i="0" u="none" strike="noStrike" cap="none" dirty="0">
                  <a:solidFill>
                    <a:srgbClr val="7F64EA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Optimización </a:t>
              </a:r>
              <a:r>
                <a:rPr lang="es-ES" sz="4400" b="1" i="0" u="none" strike="noStrike" cap="none" dirty="0">
                  <a:solidFill>
                    <a:srgbClr val="7F64EA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de recursos</a:t>
              </a:r>
              <a:endParaRPr sz="4400" dirty="0">
                <a:latin typeface="Montserrat Medium" pitchFamily="2" charset="0"/>
              </a:endParaRPr>
            </a:p>
          </p:txBody>
        </p:sp>
        <p:sp>
          <p:nvSpPr>
            <p:cNvPr id="26" name="Google Shape;88;p15">
              <a:extLst>
                <a:ext uri="{FF2B5EF4-FFF2-40B4-BE49-F238E27FC236}">
                  <a16:creationId xmlns:a16="http://schemas.microsoft.com/office/drawing/2014/main" id="{630C5AB5-EC0D-490D-9028-5D6FC4DE8FAA}"/>
                </a:ext>
              </a:extLst>
            </p:cNvPr>
            <p:cNvSpPr txBox="1"/>
            <p:nvPr/>
          </p:nvSpPr>
          <p:spPr>
            <a:xfrm>
              <a:off x="1849570" y="1823769"/>
              <a:ext cx="0" cy="1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9;p15">
              <a:extLst>
                <a:ext uri="{FF2B5EF4-FFF2-40B4-BE49-F238E27FC236}">
                  <a16:creationId xmlns:a16="http://schemas.microsoft.com/office/drawing/2014/main" id="{CFE497F0-4CD2-4385-9E72-822A051F4934}"/>
                </a:ext>
              </a:extLst>
            </p:cNvPr>
            <p:cNvSpPr/>
            <p:nvPr/>
          </p:nvSpPr>
          <p:spPr>
            <a:xfrm>
              <a:off x="1515930" y="1823170"/>
              <a:ext cx="309562" cy="212742"/>
            </a:xfrm>
            <a:custGeom>
              <a:avLst/>
              <a:gdLst/>
              <a:ahLst/>
              <a:cxnLst/>
              <a:rect l="l" t="t" r="r" b="b"/>
              <a:pathLst>
                <a:path w="309562" h="283655" extrusionOk="0">
                  <a:moveTo>
                    <a:pt x="120798" y="82027"/>
                  </a:moveTo>
                  <a:cubicBezTo>
                    <a:pt x="115959" y="93004"/>
                    <a:pt x="107892" y="102247"/>
                    <a:pt x="97670" y="108525"/>
                  </a:cubicBezTo>
                  <a:lnTo>
                    <a:pt x="111291" y="179518"/>
                  </a:lnTo>
                  <a:lnTo>
                    <a:pt x="68722" y="179518"/>
                  </a:lnTo>
                  <a:lnTo>
                    <a:pt x="56643" y="116381"/>
                  </a:lnTo>
                  <a:cubicBezTo>
                    <a:pt x="32441" y="112174"/>
                    <a:pt x="13370" y="93427"/>
                    <a:pt x="8749" y="69302"/>
                  </a:cubicBezTo>
                  <a:cubicBezTo>
                    <a:pt x="4127" y="45176"/>
                    <a:pt x="14920" y="20708"/>
                    <a:pt x="35854" y="7856"/>
                  </a:cubicBezTo>
                  <a:lnTo>
                    <a:pt x="44288" y="51841"/>
                  </a:lnTo>
                  <a:lnTo>
                    <a:pt x="68722" y="68420"/>
                  </a:lnTo>
                  <a:lnTo>
                    <a:pt x="85301" y="43999"/>
                  </a:lnTo>
                  <a:lnTo>
                    <a:pt x="76867" y="0"/>
                  </a:lnTo>
                  <a:cubicBezTo>
                    <a:pt x="94773" y="3105"/>
                    <a:pt x="110251" y="14283"/>
                    <a:pt x="118831" y="30303"/>
                  </a:cubicBezTo>
                  <a:cubicBezTo>
                    <a:pt x="127411" y="46323"/>
                    <a:pt x="128136" y="65401"/>
                    <a:pt x="120798" y="82027"/>
                  </a:cubicBezTo>
                  <a:close/>
                  <a:moveTo>
                    <a:pt x="308599" y="28658"/>
                  </a:moveTo>
                  <a:lnTo>
                    <a:pt x="295033" y="89690"/>
                  </a:lnTo>
                  <a:lnTo>
                    <a:pt x="155524" y="58679"/>
                  </a:lnTo>
                  <a:lnTo>
                    <a:pt x="161343" y="32524"/>
                  </a:lnTo>
                  <a:cubicBezTo>
                    <a:pt x="191172" y="39156"/>
                    <a:pt x="212937" y="26814"/>
                    <a:pt x="217051" y="8310"/>
                  </a:cubicBezTo>
                  <a:close/>
                  <a:moveTo>
                    <a:pt x="189287" y="179518"/>
                  </a:moveTo>
                  <a:lnTo>
                    <a:pt x="213281" y="71570"/>
                  </a:lnTo>
                  <a:lnTo>
                    <a:pt x="253001" y="80403"/>
                  </a:lnTo>
                  <a:lnTo>
                    <a:pt x="229846" y="179532"/>
                  </a:lnTo>
                  <a:lnTo>
                    <a:pt x="189287" y="179532"/>
                  </a:lnTo>
                  <a:close/>
                  <a:moveTo>
                    <a:pt x="296106" y="283655"/>
                  </a:moveTo>
                  <a:lnTo>
                    <a:pt x="13455" y="283655"/>
                  </a:lnTo>
                  <a:cubicBezTo>
                    <a:pt x="6026" y="283655"/>
                    <a:pt x="0" y="277615"/>
                    <a:pt x="0" y="270186"/>
                  </a:cubicBezTo>
                  <a:lnTo>
                    <a:pt x="0" y="179518"/>
                  </a:lnTo>
                  <a:lnTo>
                    <a:pt x="309562" y="179518"/>
                  </a:lnTo>
                  <a:lnTo>
                    <a:pt x="309562" y="270186"/>
                  </a:lnTo>
                  <a:cubicBezTo>
                    <a:pt x="309562" y="277615"/>
                    <a:pt x="303536" y="283655"/>
                    <a:pt x="296106" y="283655"/>
                  </a:cubicBezTo>
                  <a:close/>
                  <a:moveTo>
                    <a:pt x="174964" y="179532"/>
                  </a:moveTo>
                  <a:lnTo>
                    <a:pt x="134597" y="179532"/>
                  </a:lnTo>
                  <a:lnTo>
                    <a:pt x="134597" y="199715"/>
                  </a:lnTo>
                  <a:cubicBezTo>
                    <a:pt x="134597" y="210862"/>
                    <a:pt x="143634" y="219899"/>
                    <a:pt x="154781" y="219899"/>
                  </a:cubicBezTo>
                  <a:cubicBezTo>
                    <a:pt x="165928" y="219899"/>
                    <a:pt x="174964" y="210862"/>
                    <a:pt x="174964" y="199715"/>
                  </a:cubicBezTo>
                  <a:close/>
                </a:path>
              </a:pathLst>
            </a:custGeom>
            <a:noFill/>
            <a:ln w="10300" cap="flat" cmpd="sng">
              <a:solidFill>
                <a:srgbClr val="DE84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0;p15">
              <a:extLst>
                <a:ext uri="{FF2B5EF4-FFF2-40B4-BE49-F238E27FC236}">
                  <a16:creationId xmlns:a16="http://schemas.microsoft.com/office/drawing/2014/main" id="{B7557781-CD1D-49BB-9B81-06BF8E5E88CA}"/>
                </a:ext>
              </a:extLst>
            </p:cNvPr>
            <p:cNvSpPr/>
            <p:nvPr/>
          </p:nvSpPr>
          <p:spPr>
            <a:xfrm>
              <a:off x="1512491" y="2369509"/>
              <a:ext cx="316442" cy="234470"/>
            </a:xfrm>
            <a:custGeom>
              <a:avLst/>
              <a:gdLst/>
              <a:ahLst/>
              <a:cxnLst/>
              <a:rect l="l" t="t" r="r" b="b"/>
              <a:pathLst>
                <a:path w="316441" h="312626" extrusionOk="0">
                  <a:moveTo>
                    <a:pt x="0" y="226733"/>
                  </a:moveTo>
                  <a:cubicBezTo>
                    <a:pt x="0" y="206346"/>
                    <a:pt x="16526" y="189819"/>
                    <a:pt x="36913" y="189819"/>
                  </a:cubicBezTo>
                  <a:cubicBezTo>
                    <a:pt x="57300" y="189819"/>
                    <a:pt x="73827" y="206346"/>
                    <a:pt x="73827" y="226733"/>
                  </a:cubicBezTo>
                  <a:cubicBezTo>
                    <a:pt x="73827" y="247120"/>
                    <a:pt x="57300" y="263647"/>
                    <a:pt x="36913" y="263647"/>
                  </a:cubicBezTo>
                  <a:cubicBezTo>
                    <a:pt x="16526" y="263647"/>
                    <a:pt x="0" y="247120"/>
                    <a:pt x="0" y="226733"/>
                  </a:cubicBezTo>
                  <a:moveTo>
                    <a:pt x="0" y="286086"/>
                  </a:moveTo>
                  <a:cubicBezTo>
                    <a:pt x="15596" y="274878"/>
                    <a:pt x="35439" y="271358"/>
                    <a:pt x="53940" y="276519"/>
                  </a:cubicBezTo>
                  <a:cubicBezTo>
                    <a:pt x="72440" y="281679"/>
                    <a:pt x="87596" y="294962"/>
                    <a:pt x="95138" y="312626"/>
                  </a:cubicBezTo>
                  <a:moveTo>
                    <a:pt x="242614" y="226733"/>
                  </a:moveTo>
                  <a:cubicBezTo>
                    <a:pt x="242614" y="206346"/>
                    <a:pt x="259141" y="189819"/>
                    <a:pt x="279528" y="189819"/>
                  </a:cubicBezTo>
                  <a:cubicBezTo>
                    <a:pt x="299914" y="189819"/>
                    <a:pt x="316441" y="206346"/>
                    <a:pt x="316441" y="226733"/>
                  </a:cubicBezTo>
                  <a:cubicBezTo>
                    <a:pt x="316441" y="247120"/>
                    <a:pt x="299914" y="263647"/>
                    <a:pt x="279528" y="263647"/>
                  </a:cubicBezTo>
                  <a:cubicBezTo>
                    <a:pt x="259141" y="263647"/>
                    <a:pt x="242614" y="247120"/>
                    <a:pt x="242614" y="226733"/>
                  </a:cubicBezTo>
                  <a:moveTo>
                    <a:pt x="221302" y="312626"/>
                  </a:moveTo>
                  <a:cubicBezTo>
                    <a:pt x="228845" y="294962"/>
                    <a:pt x="244001" y="281679"/>
                    <a:pt x="262501" y="276519"/>
                  </a:cubicBezTo>
                  <a:cubicBezTo>
                    <a:pt x="281001" y="271358"/>
                    <a:pt x="300844" y="274878"/>
                    <a:pt x="316441" y="286086"/>
                  </a:cubicBezTo>
                  <a:moveTo>
                    <a:pt x="110754" y="216180"/>
                  </a:moveTo>
                  <a:cubicBezTo>
                    <a:pt x="110747" y="189961"/>
                    <a:pt x="132001" y="168702"/>
                    <a:pt x="158220" y="168702"/>
                  </a:cubicBezTo>
                  <a:cubicBezTo>
                    <a:pt x="184440" y="168702"/>
                    <a:pt x="205693" y="189961"/>
                    <a:pt x="205687" y="216180"/>
                  </a:cubicBezTo>
                  <a:cubicBezTo>
                    <a:pt x="205693" y="242400"/>
                    <a:pt x="184440" y="263659"/>
                    <a:pt x="158220" y="263659"/>
                  </a:cubicBezTo>
                  <a:cubicBezTo>
                    <a:pt x="132001" y="263659"/>
                    <a:pt x="110747" y="242400"/>
                    <a:pt x="110754" y="216180"/>
                  </a:cubicBezTo>
                  <a:moveTo>
                    <a:pt x="95138" y="312626"/>
                  </a:moveTo>
                  <a:cubicBezTo>
                    <a:pt x="111304" y="294867"/>
                    <a:pt x="134206" y="284745"/>
                    <a:pt x="158220" y="284745"/>
                  </a:cubicBezTo>
                  <a:cubicBezTo>
                    <a:pt x="182235" y="284745"/>
                    <a:pt x="205137" y="294867"/>
                    <a:pt x="221302" y="312626"/>
                  </a:cubicBezTo>
                  <a:moveTo>
                    <a:pt x="137129" y="94942"/>
                  </a:moveTo>
                  <a:cubicBezTo>
                    <a:pt x="137129" y="106591"/>
                    <a:pt x="146572" y="116033"/>
                    <a:pt x="158220" y="116033"/>
                  </a:cubicBezTo>
                  <a:cubicBezTo>
                    <a:pt x="169869" y="116033"/>
                    <a:pt x="179312" y="106590"/>
                    <a:pt x="179312" y="94942"/>
                  </a:cubicBezTo>
                  <a:cubicBezTo>
                    <a:pt x="179312" y="83293"/>
                    <a:pt x="169869" y="73850"/>
                    <a:pt x="158220" y="73850"/>
                  </a:cubicBezTo>
                  <a:cubicBezTo>
                    <a:pt x="146572" y="73850"/>
                    <a:pt x="137129" y="83293"/>
                    <a:pt x="137129" y="94942"/>
                  </a:cubicBezTo>
                  <a:moveTo>
                    <a:pt x="117578" y="146536"/>
                  </a:moveTo>
                  <a:lnTo>
                    <a:pt x="96858" y="151337"/>
                  </a:lnTo>
                  <a:cubicBezTo>
                    <a:pt x="88809" y="153138"/>
                    <a:pt x="80526" y="149488"/>
                    <a:pt x="76423" y="142333"/>
                  </a:cubicBezTo>
                  <a:cubicBezTo>
                    <a:pt x="72320" y="135178"/>
                    <a:pt x="73353" y="126185"/>
                    <a:pt x="78972" y="120147"/>
                  </a:cubicBezTo>
                  <a:lnTo>
                    <a:pt x="93432" y="104518"/>
                  </a:lnTo>
                  <a:cubicBezTo>
                    <a:pt x="98440" y="99111"/>
                    <a:pt x="98440" y="90759"/>
                    <a:pt x="93432" y="85352"/>
                  </a:cubicBezTo>
                  <a:lnTo>
                    <a:pt x="78945" y="69737"/>
                  </a:lnTo>
                  <a:cubicBezTo>
                    <a:pt x="73334" y="63695"/>
                    <a:pt x="72305" y="54706"/>
                    <a:pt x="76406" y="47553"/>
                  </a:cubicBezTo>
                  <a:cubicBezTo>
                    <a:pt x="80506" y="40400"/>
                    <a:pt x="88782" y="36745"/>
                    <a:pt x="96831" y="38533"/>
                  </a:cubicBezTo>
                  <a:lnTo>
                    <a:pt x="117551" y="43334"/>
                  </a:lnTo>
                  <a:cubicBezTo>
                    <a:pt x="124732" y="44976"/>
                    <a:pt x="131955" y="40763"/>
                    <a:pt x="134061" y="33704"/>
                  </a:cubicBezTo>
                  <a:lnTo>
                    <a:pt x="140335" y="13328"/>
                  </a:lnTo>
                  <a:cubicBezTo>
                    <a:pt x="142711" y="5416"/>
                    <a:pt x="149994" y="0"/>
                    <a:pt x="158255" y="0"/>
                  </a:cubicBezTo>
                  <a:cubicBezTo>
                    <a:pt x="166515" y="0"/>
                    <a:pt x="173798" y="5416"/>
                    <a:pt x="176175" y="13328"/>
                  </a:cubicBezTo>
                  <a:lnTo>
                    <a:pt x="182394" y="33759"/>
                  </a:lnTo>
                  <a:cubicBezTo>
                    <a:pt x="184500" y="40818"/>
                    <a:pt x="191722" y="45031"/>
                    <a:pt x="198904" y="43390"/>
                  </a:cubicBezTo>
                  <a:lnTo>
                    <a:pt x="219541" y="38588"/>
                  </a:lnTo>
                  <a:cubicBezTo>
                    <a:pt x="227590" y="36800"/>
                    <a:pt x="235866" y="40455"/>
                    <a:pt x="239966" y="47608"/>
                  </a:cubicBezTo>
                  <a:cubicBezTo>
                    <a:pt x="244066" y="54762"/>
                    <a:pt x="243038" y="63750"/>
                    <a:pt x="237427" y="69792"/>
                  </a:cubicBezTo>
                  <a:lnTo>
                    <a:pt x="222995" y="85352"/>
                  </a:lnTo>
                  <a:cubicBezTo>
                    <a:pt x="218000" y="90765"/>
                    <a:pt x="218000" y="99106"/>
                    <a:pt x="222995" y="104518"/>
                  </a:cubicBezTo>
                  <a:lnTo>
                    <a:pt x="237496" y="120147"/>
                  </a:lnTo>
                  <a:cubicBezTo>
                    <a:pt x="243115" y="126185"/>
                    <a:pt x="244148" y="135178"/>
                    <a:pt x="240045" y="142333"/>
                  </a:cubicBezTo>
                  <a:cubicBezTo>
                    <a:pt x="235942" y="149488"/>
                    <a:pt x="227659" y="153138"/>
                    <a:pt x="219610" y="151337"/>
                  </a:cubicBezTo>
                  <a:lnTo>
                    <a:pt x="198973" y="146536"/>
                  </a:lnTo>
                  <a:moveTo>
                    <a:pt x="121073" y="186586"/>
                  </a:moveTo>
                  <a:cubicBezTo>
                    <a:pt x="144368" y="207045"/>
                    <a:pt x="174706" y="217643"/>
                    <a:pt x="205673" y="216139"/>
                  </a:cubicBezTo>
                  <a:moveTo>
                    <a:pt x="7924" y="203949"/>
                  </a:moveTo>
                  <a:cubicBezTo>
                    <a:pt x="26144" y="219747"/>
                    <a:pt x="49755" y="227908"/>
                    <a:pt x="73840" y="226733"/>
                  </a:cubicBezTo>
                  <a:moveTo>
                    <a:pt x="250525" y="203949"/>
                  </a:moveTo>
                  <a:cubicBezTo>
                    <a:pt x="268744" y="219747"/>
                    <a:pt x="292355" y="227908"/>
                    <a:pt x="316441" y="226733"/>
                  </a:cubicBezTo>
                </a:path>
              </a:pathLst>
            </a:custGeom>
            <a:noFill/>
            <a:ln w="10300" cap="flat" cmpd="sng">
              <a:solidFill>
                <a:srgbClr val="E557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;p15">
              <a:extLst>
                <a:ext uri="{FF2B5EF4-FFF2-40B4-BE49-F238E27FC236}">
                  <a16:creationId xmlns:a16="http://schemas.microsoft.com/office/drawing/2014/main" id="{3F842622-4A12-4E90-A6B3-CFF33BEC5B2F}"/>
                </a:ext>
              </a:extLst>
            </p:cNvPr>
            <p:cNvSpPr/>
            <p:nvPr/>
          </p:nvSpPr>
          <p:spPr>
            <a:xfrm>
              <a:off x="1508348" y="2924719"/>
              <a:ext cx="325012" cy="239000"/>
            </a:xfrm>
            <a:custGeom>
              <a:avLst/>
              <a:gdLst/>
              <a:ahLst/>
              <a:cxnLst/>
              <a:rect l="l" t="t" r="r" b="b"/>
              <a:pathLst>
                <a:path w="325011" h="318665" extrusionOk="0">
                  <a:moveTo>
                    <a:pt x="96048" y="287079"/>
                  </a:moveTo>
                  <a:cubicBezTo>
                    <a:pt x="81468" y="308211"/>
                    <a:pt x="53100" y="314599"/>
                    <a:pt x="30869" y="301757"/>
                  </a:cubicBezTo>
                  <a:cubicBezTo>
                    <a:pt x="8637" y="288914"/>
                    <a:pt x="0" y="261149"/>
                    <a:pt x="11022" y="237961"/>
                  </a:cubicBezTo>
                  <a:lnTo>
                    <a:pt x="130582" y="31586"/>
                  </a:lnTo>
                  <a:cubicBezTo>
                    <a:pt x="144145" y="8069"/>
                    <a:pt x="174205" y="0"/>
                    <a:pt x="197722" y="13563"/>
                  </a:cubicBezTo>
                  <a:cubicBezTo>
                    <a:pt x="221240" y="27126"/>
                    <a:pt x="229309" y="57186"/>
                    <a:pt x="215746" y="80704"/>
                  </a:cubicBezTo>
                  <a:close/>
                  <a:moveTo>
                    <a:pt x="4143" y="262451"/>
                  </a:moveTo>
                  <a:cubicBezTo>
                    <a:pt x="4135" y="289659"/>
                    <a:pt x="26189" y="311720"/>
                    <a:pt x="53397" y="311720"/>
                  </a:cubicBezTo>
                  <a:cubicBezTo>
                    <a:pt x="80605" y="311720"/>
                    <a:pt x="102660" y="289659"/>
                    <a:pt x="102652" y="262451"/>
                  </a:cubicBezTo>
                  <a:cubicBezTo>
                    <a:pt x="102660" y="235243"/>
                    <a:pt x="80605" y="213182"/>
                    <a:pt x="53397" y="213182"/>
                  </a:cubicBezTo>
                  <a:cubicBezTo>
                    <a:pt x="26189" y="213182"/>
                    <a:pt x="4135" y="235243"/>
                    <a:pt x="4143" y="262451"/>
                  </a:cubicBezTo>
                  <a:moveTo>
                    <a:pt x="264725" y="287079"/>
                  </a:moveTo>
                  <a:cubicBezTo>
                    <a:pt x="251162" y="310596"/>
                    <a:pt x="221102" y="318665"/>
                    <a:pt x="197585" y="305102"/>
                  </a:cubicBezTo>
                  <a:cubicBezTo>
                    <a:pt x="174067" y="291539"/>
                    <a:pt x="165998" y="261479"/>
                    <a:pt x="179561" y="237961"/>
                  </a:cubicBezTo>
                  <a:lnTo>
                    <a:pt x="228679" y="152660"/>
                  </a:lnTo>
                  <a:cubicBezTo>
                    <a:pt x="236765" y="136098"/>
                    <a:pt x="253422" y="125436"/>
                    <a:pt x="271848" y="125028"/>
                  </a:cubicBezTo>
                  <a:cubicBezTo>
                    <a:pt x="290274" y="124619"/>
                    <a:pt x="307386" y="134532"/>
                    <a:pt x="316199" y="150720"/>
                  </a:cubicBezTo>
                  <a:cubicBezTo>
                    <a:pt x="325011" y="166907"/>
                    <a:pt x="324049" y="186660"/>
                    <a:pt x="313705" y="201914"/>
                  </a:cubicBezTo>
                  <a:close/>
                </a:path>
              </a:pathLst>
            </a:custGeom>
            <a:noFill/>
            <a:ln w="10300" cap="flat" cmpd="sng">
              <a:solidFill>
                <a:srgbClr val="DE5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2;p15">
              <a:extLst>
                <a:ext uri="{FF2B5EF4-FFF2-40B4-BE49-F238E27FC236}">
                  <a16:creationId xmlns:a16="http://schemas.microsoft.com/office/drawing/2014/main" id="{30C6787B-75F1-4751-BDD9-9147544BC8AD}"/>
                </a:ext>
              </a:extLst>
            </p:cNvPr>
            <p:cNvSpPr/>
            <p:nvPr/>
          </p:nvSpPr>
          <p:spPr>
            <a:xfrm>
              <a:off x="1526249" y="1258817"/>
              <a:ext cx="288926" cy="228454"/>
            </a:xfrm>
            <a:custGeom>
              <a:avLst/>
              <a:gdLst/>
              <a:ahLst/>
              <a:cxnLst/>
              <a:rect l="l" t="t" r="r" b="b"/>
              <a:pathLst>
                <a:path w="288925" h="304604" extrusionOk="0">
                  <a:moveTo>
                    <a:pt x="247650" y="151341"/>
                  </a:moveTo>
                  <a:lnTo>
                    <a:pt x="282045" y="151341"/>
                  </a:lnTo>
                  <a:cubicBezTo>
                    <a:pt x="285845" y="151341"/>
                    <a:pt x="288925" y="154421"/>
                    <a:pt x="288925" y="158220"/>
                  </a:cubicBezTo>
                  <a:lnTo>
                    <a:pt x="288925" y="220133"/>
                  </a:lnTo>
                  <a:cubicBezTo>
                    <a:pt x="288925" y="227731"/>
                    <a:pt x="282765" y="233891"/>
                    <a:pt x="275166" y="233891"/>
                  </a:cubicBezTo>
                  <a:lnTo>
                    <a:pt x="233891" y="233891"/>
                  </a:lnTo>
                  <a:cubicBezTo>
                    <a:pt x="226293" y="233891"/>
                    <a:pt x="220133" y="227731"/>
                    <a:pt x="220133" y="220133"/>
                  </a:cubicBezTo>
                  <a:lnTo>
                    <a:pt x="220133" y="192616"/>
                  </a:lnTo>
                  <a:moveTo>
                    <a:pt x="27516" y="82550"/>
                  </a:moveTo>
                  <a:lnTo>
                    <a:pt x="0" y="82550"/>
                  </a:lnTo>
                  <a:lnTo>
                    <a:pt x="0" y="13758"/>
                  </a:lnTo>
                  <a:cubicBezTo>
                    <a:pt x="0" y="6159"/>
                    <a:pt x="6159" y="0"/>
                    <a:pt x="13758" y="0"/>
                  </a:cubicBezTo>
                  <a:lnTo>
                    <a:pt x="55033" y="0"/>
                  </a:lnTo>
                  <a:cubicBezTo>
                    <a:pt x="62631" y="0"/>
                    <a:pt x="68791" y="6159"/>
                    <a:pt x="68791" y="13758"/>
                  </a:cubicBezTo>
                  <a:lnTo>
                    <a:pt x="68791" y="55033"/>
                  </a:lnTo>
                  <a:moveTo>
                    <a:pt x="137583" y="55033"/>
                  </a:moveTo>
                  <a:cubicBezTo>
                    <a:pt x="152780" y="55033"/>
                    <a:pt x="165100" y="67352"/>
                    <a:pt x="165100" y="82550"/>
                  </a:cubicBezTo>
                  <a:cubicBezTo>
                    <a:pt x="165100" y="97747"/>
                    <a:pt x="152780" y="110066"/>
                    <a:pt x="137583" y="110066"/>
                  </a:cubicBezTo>
                  <a:cubicBezTo>
                    <a:pt x="122386" y="110066"/>
                    <a:pt x="110066" y="97747"/>
                    <a:pt x="110066" y="82550"/>
                  </a:cubicBezTo>
                  <a:cubicBezTo>
                    <a:pt x="110066" y="67352"/>
                    <a:pt x="122386" y="55033"/>
                    <a:pt x="137583" y="55033"/>
                  </a:cubicBezTo>
                  <a:close/>
                  <a:moveTo>
                    <a:pt x="233891" y="165100"/>
                  </a:moveTo>
                  <a:lnTo>
                    <a:pt x="178858" y="165100"/>
                  </a:lnTo>
                  <a:cubicBezTo>
                    <a:pt x="171259" y="165100"/>
                    <a:pt x="165100" y="171259"/>
                    <a:pt x="165100" y="178858"/>
                  </a:cubicBezTo>
                  <a:lnTo>
                    <a:pt x="165100" y="204091"/>
                  </a:lnTo>
                  <a:cubicBezTo>
                    <a:pt x="165098" y="205603"/>
                    <a:pt x="165349" y="207105"/>
                    <a:pt x="165842" y="208535"/>
                  </a:cubicBezTo>
                  <a:lnTo>
                    <a:pt x="191350" y="283160"/>
                  </a:lnTo>
                  <a:cubicBezTo>
                    <a:pt x="194536" y="290059"/>
                    <a:pt x="191524" y="298235"/>
                    <a:pt x="184624" y="301419"/>
                  </a:cubicBezTo>
                  <a:cubicBezTo>
                    <a:pt x="177723" y="304604"/>
                    <a:pt x="169548" y="301590"/>
                    <a:pt x="166365" y="294689"/>
                  </a:cubicBezTo>
                  <a:lnTo>
                    <a:pt x="137583" y="232323"/>
                  </a:lnTo>
                  <a:lnTo>
                    <a:pt x="108800" y="294689"/>
                  </a:lnTo>
                  <a:cubicBezTo>
                    <a:pt x="105617" y="301590"/>
                    <a:pt x="97442" y="304604"/>
                    <a:pt x="90542" y="301419"/>
                  </a:cubicBezTo>
                  <a:cubicBezTo>
                    <a:pt x="83642" y="298235"/>
                    <a:pt x="80630" y="290060"/>
                    <a:pt x="83815" y="283160"/>
                  </a:cubicBezTo>
                  <a:lnTo>
                    <a:pt x="109323" y="208535"/>
                  </a:lnTo>
                  <a:cubicBezTo>
                    <a:pt x="109817" y="207105"/>
                    <a:pt x="110068" y="205603"/>
                    <a:pt x="110066" y="204091"/>
                  </a:cubicBezTo>
                  <a:lnTo>
                    <a:pt x="110066" y="175817"/>
                  </a:lnTo>
                  <a:cubicBezTo>
                    <a:pt x="110057" y="169588"/>
                    <a:pt x="105864" y="164141"/>
                    <a:pt x="99844" y="162540"/>
                  </a:cubicBezTo>
                  <a:cubicBezTo>
                    <a:pt x="71330" y="153559"/>
                    <a:pt x="52763" y="126116"/>
                    <a:pt x="55033" y="96308"/>
                  </a:cubicBezTo>
                  <a:lnTo>
                    <a:pt x="55033" y="68791"/>
                  </a:lnTo>
                  <a:cubicBezTo>
                    <a:pt x="55033" y="61193"/>
                    <a:pt x="61193" y="55033"/>
                    <a:pt x="68791" y="55033"/>
                  </a:cubicBezTo>
                  <a:cubicBezTo>
                    <a:pt x="76390" y="55033"/>
                    <a:pt x="82550" y="61193"/>
                    <a:pt x="82550" y="68791"/>
                  </a:cubicBezTo>
                  <a:lnTo>
                    <a:pt x="82550" y="103187"/>
                  </a:lnTo>
                  <a:cubicBezTo>
                    <a:pt x="82550" y="122183"/>
                    <a:pt x="97949" y="137583"/>
                    <a:pt x="116945" y="137583"/>
                  </a:cubicBezTo>
                  <a:lnTo>
                    <a:pt x="233891" y="137583"/>
                  </a:lnTo>
                  <a:cubicBezTo>
                    <a:pt x="241490" y="137583"/>
                    <a:pt x="247650" y="143743"/>
                    <a:pt x="247650" y="151341"/>
                  </a:cubicBezTo>
                  <a:cubicBezTo>
                    <a:pt x="247650" y="158940"/>
                    <a:pt x="241490" y="165100"/>
                    <a:pt x="233891" y="165100"/>
                  </a:cubicBezTo>
                  <a:close/>
                </a:path>
              </a:pathLst>
            </a:custGeom>
            <a:noFill/>
            <a:ln w="103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93;p15">
              <a:extLst>
                <a:ext uri="{FF2B5EF4-FFF2-40B4-BE49-F238E27FC236}">
                  <a16:creationId xmlns:a16="http://schemas.microsoft.com/office/drawing/2014/main" id="{A184C895-E290-45DA-B288-E3BCC4655795}"/>
                </a:ext>
              </a:extLst>
            </p:cNvPr>
            <p:cNvSpPr/>
            <p:nvPr/>
          </p:nvSpPr>
          <p:spPr>
            <a:xfrm>
              <a:off x="1515930" y="3484891"/>
              <a:ext cx="309562" cy="232564"/>
            </a:xfrm>
            <a:custGeom>
              <a:avLst/>
              <a:gdLst/>
              <a:ahLst/>
              <a:cxnLst/>
              <a:rect l="l" t="t" r="r" b="b"/>
              <a:pathLst>
                <a:path w="309562" h="310085" extrusionOk="0">
                  <a:moveTo>
                    <a:pt x="309562" y="275689"/>
                  </a:moveTo>
                  <a:cubicBezTo>
                    <a:pt x="309562" y="294685"/>
                    <a:pt x="294163" y="310085"/>
                    <a:pt x="275166" y="310085"/>
                  </a:cubicBezTo>
                  <a:lnTo>
                    <a:pt x="34395" y="310085"/>
                  </a:lnTo>
                  <a:cubicBezTo>
                    <a:pt x="15399" y="310085"/>
                    <a:pt x="0" y="294685"/>
                    <a:pt x="0" y="275689"/>
                  </a:cubicBezTo>
                  <a:cubicBezTo>
                    <a:pt x="0" y="256693"/>
                    <a:pt x="15399" y="241293"/>
                    <a:pt x="34395" y="241293"/>
                  </a:cubicBezTo>
                  <a:lnTo>
                    <a:pt x="275166" y="241293"/>
                  </a:lnTo>
                  <a:cubicBezTo>
                    <a:pt x="294163" y="241293"/>
                    <a:pt x="309562" y="256693"/>
                    <a:pt x="309562" y="275689"/>
                  </a:cubicBezTo>
                  <a:close/>
                  <a:moveTo>
                    <a:pt x="46915" y="170878"/>
                  </a:moveTo>
                  <a:lnTo>
                    <a:pt x="126081" y="170878"/>
                  </a:lnTo>
                  <a:lnTo>
                    <a:pt x="126081" y="241293"/>
                  </a:lnTo>
                  <a:lnTo>
                    <a:pt x="46915" y="241293"/>
                  </a:lnTo>
                  <a:close/>
                  <a:moveTo>
                    <a:pt x="44714" y="275689"/>
                  </a:moveTo>
                  <a:cubicBezTo>
                    <a:pt x="44714" y="279488"/>
                    <a:pt x="47794" y="282568"/>
                    <a:pt x="51593" y="282568"/>
                  </a:cubicBezTo>
                  <a:cubicBezTo>
                    <a:pt x="55392" y="282568"/>
                    <a:pt x="58472" y="279488"/>
                    <a:pt x="58472" y="275689"/>
                  </a:cubicBezTo>
                  <a:cubicBezTo>
                    <a:pt x="58472" y="271890"/>
                    <a:pt x="55392" y="268810"/>
                    <a:pt x="51593" y="268810"/>
                  </a:cubicBezTo>
                  <a:cubicBezTo>
                    <a:pt x="47794" y="268810"/>
                    <a:pt x="44714" y="271890"/>
                    <a:pt x="44714" y="275689"/>
                  </a:cubicBezTo>
                  <a:moveTo>
                    <a:pt x="113506" y="275689"/>
                  </a:moveTo>
                  <a:cubicBezTo>
                    <a:pt x="113506" y="279488"/>
                    <a:pt x="116586" y="282568"/>
                    <a:pt x="120385" y="282568"/>
                  </a:cubicBezTo>
                  <a:cubicBezTo>
                    <a:pt x="124184" y="282568"/>
                    <a:pt x="127264" y="279488"/>
                    <a:pt x="127264" y="275689"/>
                  </a:cubicBezTo>
                  <a:cubicBezTo>
                    <a:pt x="127264" y="271890"/>
                    <a:pt x="124184" y="268810"/>
                    <a:pt x="120385" y="268810"/>
                  </a:cubicBezTo>
                  <a:cubicBezTo>
                    <a:pt x="116586" y="268810"/>
                    <a:pt x="113506" y="271890"/>
                    <a:pt x="113506" y="275689"/>
                  </a:cubicBezTo>
                  <a:moveTo>
                    <a:pt x="182875" y="275689"/>
                  </a:moveTo>
                  <a:cubicBezTo>
                    <a:pt x="182875" y="279488"/>
                    <a:pt x="185955" y="282568"/>
                    <a:pt x="189754" y="282568"/>
                  </a:cubicBezTo>
                  <a:cubicBezTo>
                    <a:pt x="193554" y="282568"/>
                    <a:pt x="196634" y="279488"/>
                    <a:pt x="196634" y="275689"/>
                  </a:cubicBezTo>
                  <a:cubicBezTo>
                    <a:pt x="196634" y="271890"/>
                    <a:pt x="193554" y="268810"/>
                    <a:pt x="189754" y="268810"/>
                  </a:cubicBezTo>
                  <a:cubicBezTo>
                    <a:pt x="185955" y="268810"/>
                    <a:pt x="182875" y="271890"/>
                    <a:pt x="182875" y="275689"/>
                  </a:cubicBezTo>
                  <a:moveTo>
                    <a:pt x="251667" y="275689"/>
                  </a:moveTo>
                  <a:cubicBezTo>
                    <a:pt x="251667" y="279488"/>
                    <a:pt x="254747" y="282568"/>
                    <a:pt x="258546" y="282568"/>
                  </a:cubicBezTo>
                  <a:cubicBezTo>
                    <a:pt x="262345" y="282568"/>
                    <a:pt x="265425" y="279488"/>
                    <a:pt x="265425" y="275689"/>
                  </a:cubicBezTo>
                  <a:cubicBezTo>
                    <a:pt x="265425" y="271890"/>
                    <a:pt x="262345" y="268810"/>
                    <a:pt x="258546" y="268810"/>
                  </a:cubicBezTo>
                  <a:cubicBezTo>
                    <a:pt x="254747" y="268810"/>
                    <a:pt x="251667" y="271890"/>
                    <a:pt x="251667" y="275689"/>
                  </a:cubicBezTo>
                  <a:moveTo>
                    <a:pt x="86498" y="198986"/>
                  </a:moveTo>
                  <a:lnTo>
                    <a:pt x="86498" y="170878"/>
                  </a:lnTo>
                  <a:moveTo>
                    <a:pt x="189754" y="170878"/>
                  </a:moveTo>
                  <a:lnTo>
                    <a:pt x="268920" y="170878"/>
                  </a:lnTo>
                  <a:lnTo>
                    <a:pt x="268920" y="241293"/>
                  </a:lnTo>
                  <a:lnTo>
                    <a:pt x="189754" y="241293"/>
                  </a:lnTo>
                  <a:close/>
                  <a:moveTo>
                    <a:pt x="229337" y="170878"/>
                  </a:moveTo>
                  <a:lnTo>
                    <a:pt x="229337" y="198986"/>
                  </a:lnTo>
                  <a:moveTo>
                    <a:pt x="227452" y="137294"/>
                  </a:moveTo>
                  <a:lnTo>
                    <a:pt x="227452" y="94932"/>
                  </a:lnTo>
                  <a:lnTo>
                    <a:pt x="31286" y="94932"/>
                  </a:lnTo>
                  <a:lnTo>
                    <a:pt x="31286" y="44618"/>
                  </a:lnTo>
                  <a:lnTo>
                    <a:pt x="227452" y="44618"/>
                  </a:lnTo>
                  <a:lnTo>
                    <a:pt x="227452" y="0"/>
                  </a:lnTo>
                  <a:lnTo>
                    <a:pt x="296106" y="68640"/>
                  </a:lnTo>
                  <a:close/>
                </a:path>
              </a:pathLst>
            </a:custGeom>
            <a:noFill/>
            <a:ln w="10300" cap="flat" cmpd="sng">
              <a:solidFill>
                <a:srgbClr val="BA5D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4;p15">
              <a:extLst>
                <a:ext uri="{FF2B5EF4-FFF2-40B4-BE49-F238E27FC236}">
                  <a16:creationId xmlns:a16="http://schemas.microsoft.com/office/drawing/2014/main" id="{79E8D99E-DC81-47E4-A7ED-9E36C337E27A}"/>
                </a:ext>
              </a:extLst>
            </p:cNvPr>
            <p:cNvSpPr/>
            <p:nvPr/>
          </p:nvSpPr>
          <p:spPr>
            <a:xfrm>
              <a:off x="1505612" y="4034561"/>
              <a:ext cx="310382" cy="234106"/>
            </a:xfrm>
            <a:custGeom>
              <a:avLst/>
              <a:gdLst/>
              <a:ahLst/>
              <a:cxnLst/>
              <a:rect l="l" t="t" r="r" b="b"/>
              <a:pathLst>
                <a:path w="310382" h="312140" extrusionOk="0">
                  <a:moveTo>
                    <a:pt x="147485" y="273420"/>
                  </a:moveTo>
                  <a:cubicBezTo>
                    <a:pt x="76968" y="273420"/>
                    <a:pt x="19803" y="216256"/>
                    <a:pt x="19803" y="145739"/>
                  </a:cubicBezTo>
                  <a:cubicBezTo>
                    <a:pt x="19803" y="75222"/>
                    <a:pt x="76968" y="18057"/>
                    <a:pt x="147485" y="18057"/>
                  </a:cubicBezTo>
                  <a:cubicBezTo>
                    <a:pt x="218002" y="18057"/>
                    <a:pt x="275166" y="75222"/>
                    <a:pt x="275166" y="145739"/>
                  </a:cubicBezTo>
                  <a:cubicBezTo>
                    <a:pt x="275166" y="216256"/>
                    <a:pt x="218002" y="273420"/>
                    <a:pt x="147485" y="273420"/>
                  </a:cubicBezTo>
                  <a:close/>
                  <a:moveTo>
                    <a:pt x="235826" y="237599"/>
                  </a:moveTo>
                  <a:lnTo>
                    <a:pt x="310382" y="312140"/>
                  </a:lnTo>
                  <a:moveTo>
                    <a:pt x="224178" y="145703"/>
                  </a:moveTo>
                  <a:cubicBezTo>
                    <a:pt x="185957" y="138019"/>
                    <a:pt x="155191" y="106872"/>
                    <a:pt x="147496" y="67663"/>
                  </a:cubicBezTo>
                  <a:cubicBezTo>
                    <a:pt x="139801" y="106872"/>
                    <a:pt x="109028" y="138019"/>
                    <a:pt x="70806" y="145703"/>
                  </a:cubicBezTo>
                  <a:moveTo>
                    <a:pt x="70806" y="145747"/>
                  </a:moveTo>
                  <a:cubicBezTo>
                    <a:pt x="109028" y="153431"/>
                    <a:pt x="139792" y="184577"/>
                    <a:pt x="147489" y="223787"/>
                  </a:cubicBezTo>
                  <a:cubicBezTo>
                    <a:pt x="155184" y="184577"/>
                    <a:pt x="185957" y="153431"/>
                    <a:pt x="224178" y="145747"/>
                  </a:cubicBezTo>
                </a:path>
              </a:pathLst>
            </a:custGeom>
            <a:noFill/>
            <a:ln w="10300" cap="flat" cmpd="sng">
              <a:solidFill>
                <a:srgbClr val="7F6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Título 32">
            <a:extLst>
              <a:ext uri="{FF2B5EF4-FFF2-40B4-BE49-F238E27FC236}">
                <a16:creationId xmlns:a16="http://schemas.microsoft.com/office/drawing/2014/main" id="{4A6D0761-7981-4BEF-AE07-681D8F27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desafío técnico de la gestión TI en la Universidad</a:t>
            </a:r>
          </a:p>
        </p:txBody>
      </p:sp>
    </p:spTree>
    <p:extLst>
      <p:ext uri="{BB962C8B-B14F-4D97-AF65-F5344CB8AC3E}">
        <p14:creationId xmlns:p14="http://schemas.microsoft.com/office/powerpoint/2010/main" val="38780758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366F61F-A688-432E-B97E-D98A4DF2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 camino de evolución</a:t>
            </a:r>
          </a:p>
        </p:txBody>
      </p:sp>
      <p:sp>
        <p:nvSpPr>
          <p:cNvPr id="5" name="Google Shape;100;p16">
            <a:extLst>
              <a:ext uri="{FF2B5EF4-FFF2-40B4-BE49-F238E27FC236}">
                <a16:creationId xmlns:a16="http://schemas.microsoft.com/office/drawing/2014/main" id="{7C0DAA79-B500-4CBE-B5B3-F49423F461A5}"/>
              </a:ext>
            </a:extLst>
          </p:cNvPr>
          <p:cNvSpPr/>
          <p:nvPr/>
        </p:nvSpPr>
        <p:spPr>
          <a:xfrm>
            <a:off x="1039896" y="7903930"/>
            <a:ext cx="22233260" cy="3893603"/>
          </a:xfrm>
          <a:custGeom>
            <a:avLst/>
            <a:gdLst/>
            <a:ahLst/>
            <a:cxnLst/>
            <a:rect l="l" t="t" r="r" b="b"/>
            <a:pathLst>
              <a:path w="7796463" h="1333367" extrusionOk="0">
                <a:moveTo>
                  <a:pt x="0" y="928477"/>
                </a:moveTo>
                <a:cubicBezTo>
                  <a:pt x="794084" y="392276"/>
                  <a:pt x="1583656" y="374307"/>
                  <a:pt x="2923673" y="624630"/>
                </a:cubicBezTo>
                <a:cubicBezTo>
                  <a:pt x="3895360" y="806147"/>
                  <a:pt x="5329272" y="1333367"/>
                  <a:pt x="6713621" y="1326158"/>
                </a:cubicBezTo>
                <a:cubicBezTo>
                  <a:pt x="7081259" y="1324243"/>
                  <a:pt x="7445402" y="1287029"/>
                  <a:pt x="7796463" y="1187639"/>
                </a:cubicBezTo>
                <a:moveTo>
                  <a:pt x="7480446" y="649899"/>
                </a:moveTo>
                <a:lnTo>
                  <a:pt x="7242953" y="694979"/>
                </a:lnTo>
                <a:moveTo>
                  <a:pt x="7039208" y="724260"/>
                </a:moveTo>
                <a:lnTo>
                  <a:pt x="6798815" y="749079"/>
                </a:lnTo>
                <a:moveTo>
                  <a:pt x="6351846" y="771389"/>
                </a:moveTo>
                <a:lnTo>
                  <a:pt x="6593486" y="762885"/>
                </a:lnTo>
                <a:moveTo>
                  <a:pt x="5904340" y="767958"/>
                </a:moveTo>
                <a:lnTo>
                  <a:pt x="6146148" y="772695"/>
                </a:lnTo>
                <a:moveTo>
                  <a:pt x="5457489" y="743540"/>
                </a:moveTo>
                <a:lnTo>
                  <a:pt x="5698814" y="759093"/>
                </a:lnTo>
                <a:moveTo>
                  <a:pt x="5252539" y="726348"/>
                </a:moveTo>
                <a:lnTo>
                  <a:pt x="5011859" y="701912"/>
                </a:lnTo>
                <a:moveTo>
                  <a:pt x="4567858" y="646205"/>
                </a:moveTo>
                <a:lnTo>
                  <a:pt x="4807568" y="677884"/>
                </a:lnTo>
                <a:moveTo>
                  <a:pt x="4125518" y="579140"/>
                </a:moveTo>
                <a:lnTo>
                  <a:pt x="4364150" y="616605"/>
                </a:lnTo>
                <a:moveTo>
                  <a:pt x="3684462" y="503288"/>
                </a:moveTo>
                <a:lnTo>
                  <a:pt x="3922286" y="545142"/>
                </a:lnTo>
                <a:moveTo>
                  <a:pt x="3244077" y="421542"/>
                </a:moveTo>
                <a:lnTo>
                  <a:pt x="3481729" y="466188"/>
                </a:lnTo>
                <a:moveTo>
                  <a:pt x="2808564" y="339747"/>
                </a:moveTo>
                <a:lnTo>
                  <a:pt x="3042302" y="383185"/>
                </a:lnTo>
                <a:moveTo>
                  <a:pt x="2613376" y="307885"/>
                </a:moveTo>
                <a:lnTo>
                  <a:pt x="2381695" y="276748"/>
                </a:lnTo>
                <a:moveTo>
                  <a:pt x="1951885" y="241823"/>
                </a:moveTo>
                <a:lnTo>
                  <a:pt x="2185080" y="256769"/>
                </a:lnTo>
                <a:moveTo>
                  <a:pt x="1754419" y="237573"/>
                </a:moveTo>
                <a:lnTo>
                  <a:pt x="1520695" y="243884"/>
                </a:lnTo>
                <a:moveTo>
                  <a:pt x="1092471" y="293024"/>
                </a:moveTo>
                <a:lnTo>
                  <a:pt x="1323689" y="259967"/>
                </a:lnTo>
                <a:moveTo>
                  <a:pt x="899016" y="333783"/>
                </a:moveTo>
                <a:lnTo>
                  <a:pt x="674306" y="397733"/>
                </a:lnTo>
                <a:moveTo>
                  <a:pt x="488578" y="465249"/>
                </a:moveTo>
                <a:lnTo>
                  <a:pt x="275171" y="560441"/>
                </a:lnTo>
                <a:moveTo>
                  <a:pt x="100607" y="653043"/>
                </a:moveTo>
                <a:lnTo>
                  <a:pt x="0" y="712794"/>
                </a:lnTo>
                <a:moveTo>
                  <a:pt x="7796463" y="568116"/>
                </a:moveTo>
                <a:lnTo>
                  <a:pt x="7680376" y="601433"/>
                </a:lnTo>
                <a:moveTo>
                  <a:pt x="6861889" y="253099"/>
                </a:moveTo>
                <a:cubicBezTo>
                  <a:pt x="6393202" y="330192"/>
                  <a:pt x="5925870" y="366657"/>
                  <a:pt x="5473741" y="373566"/>
                </a:cubicBezTo>
                <a:moveTo>
                  <a:pt x="5355512" y="374709"/>
                </a:moveTo>
                <a:cubicBezTo>
                  <a:pt x="4857186" y="376734"/>
                  <a:pt x="4379045" y="343603"/>
                  <a:pt x="3939970" y="290418"/>
                </a:cubicBezTo>
                <a:moveTo>
                  <a:pt x="2435117" y="58061"/>
                </a:moveTo>
                <a:cubicBezTo>
                  <a:pt x="2646713" y="80112"/>
                  <a:pt x="2873677" y="114220"/>
                  <a:pt x="3118585" y="161603"/>
                </a:cubicBezTo>
                <a:cubicBezTo>
                  <a:pt x="3344767" y="205362"/>
                  <a:pt x="3589401" y="245560"/>
                  <a:pt x="3848457" y="278974"/>
                </a:cubicBezTo>
                <a:moveTo>
                  <a:pt x="941769" y="134979"/>
                </a:moveTo>
                <a:cubicBezTo>
                  <a:pt x="1328359" y="36920"/>
                  <a:pt x="1772045" y="0"/>
                  <a:pt x="2321698" y="47265"/>
                </a:cubicBezTo>
                <a:moveTo>
                  <a:pt x="0" y="532146"/>
                </a:moveTo>
                <a:cubicBezTo>
                  <a:pt x="255704" y="382276"/>
                  <a:pt x="519573" y="257647"/>
                  <a:pt x="815769" y="169656"/>
                </a:cubicBezTo>
                <a:moveTo>
                  <a:pt x="7796463" y="41607"/>
                </a:moveTo>
                <a:cubicBezTo>
                  <a:pt x="7538833" y="117147"/>
                  <a:pt x="7278780" y="177909"/>
                  <a:pt x="7018670" y="225785"/>
                </a:cubicBezTo>
              </a:path>
            </a:pathLst>
          </a:custGeom>
          <a:noFill/>
          <a:ln w="13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1;p16">
            <a:extLst>
              <a:ext uri="{FF2B5EF4-FFF2-40B4-BE49-F238E27FC236}">
                <a16:creationId xmlns:a16="http://schemas.microsoft.com/office/drawing/2014/main" id="{B08D5D39-D9D4-466D-B063-A43517A95F2A}"/>
              </a:ext>
            </a:extLst>
          </p:cNvPr>
          <p:cNvSpPr/>
          <p:nvPr/>
        </p:nvSpPr>
        <p:spPr>
          <a:xfrm>
            <a:off x="2275613" y="5455036"/>
            <a:ext cx="2470361" cy="3162039"/>
          </a:xfrm>
          <a:custGeom>
            <a:avLst/>
            <a:gdLst/>
            <a:ahLst/>
            <a:cxnLst/>
            <a:rect l="l" t="t" r="r" b="b"/>
            <a:pathLst>
              <a:path w="866273" h="1082842" extrusionOk="0">
                <a:moveTo>
                  <a:pt x="433136" y="0"/>
                </a:moveTo>
                <a:cubicBezTo>
                  <a:pt x="672343" y="0"/>
                  <a:pt x="866273" y="194240"/>
                  <a:pt x="866273" y="433830"/>
                </a:cubicBezTo>
                <a:cubicBezTo>
                  <a:pt x="866273" y="625005"/>
                  <a:pt x="740086" y="751511"/>
                  <a:pt x="600096" y="866273"/>
                </a:cubicBezTo>
                <a:cubicBezTo>
                  <a:pt x="546676" y="910119"/>
                  <a:pt x="433136" y="1082842"/>
                  <a:pt x="433136" y="1082842"/>
                </a:cubicBezTo>
                <a:cubicBezTo>
                  <a:pt x="433136" y="1082842"/>
                  <a:pt x="319597" y="910062"/>
                  <a:pt x="266177" y="866273"/>
                </a:cubicBezTo>
                <a:cubicBezTo>
                  <a:pt x="126129" y="751569"/>
                  <a:pt x="0" y="625063"/>
                  <a:pt x="0" y="433830"/>
                </a:cubicBezTo>
                <a:cubicBezTo>
                  <a:pt x="0" y="194240"/>
                  <a:pt x="193929" y="0"/>
                  <a:pt x="433136" y="0"/>
                </a:cubicBezTo>
                <a:close/>
                <a:moveTo>
                  <a:pt x="433136" y="794084"/>
                </a:moveTo>
                <a:cubicBezTo>
                  <a:pt x="632482" y="794084"/>
                  <a:pt x="794084" y="632482"/>
                  <a:pt x="794084" y="433136"/>
                </a:cubicBezTo>
                <a:cubicBezTo>
                  <a:pt x="794084" y="233791"/>
                  <a:pt x="632482" y="72189"/>
                  <a:pt x="433136" y="72189"/>
                </a:cubicBezTo>
                <a:cubicBezTo>
                  <a:pt x="233791" y="72189"/>
                  <a:pt x="72189" y="233791"/>
                  <a:pt x="72189" y="433136"/>
                </a:cubicBezTo>
                <a:cubicBezTo>
                  <a:pt x="72189" y="632482"/>
                  <a:pt x="233791" y="794084"/>
                  <a:pt x="433136" y="794084"/>
                </a:cubicBezTo>
                <a:close/>
              </a:path>
            </a:pathLst>
          </a:custGeom>
          <a:noFill/>
          <a:ln w="13525" cap="flat" cmpd="sng">
            <a:solidFill>
              <a:srgbClr val="4E88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2;p16">
            <a:extLst>
              <a:ext uri="{FF2B5EF4-FFF2-40B4-BE49-F238E27FC236}">
                <a16:creationId xmlns:a16="http://schemas.microsoft.com/office/drawing/2014/main" id="{6B4D9AF3-F8F4-40BB-8029-6EB3277F5CC9}"/>
              </a:ext>
            </a:extLst>
          </p:cNvPr>
          <p:cNvSpPr/>
          <p:nvPr/>
        </p:nvSpPr>
        <p:spPr>
          <a:xfrm>
            <a:off x="6600623" y="5139141"/>
            <a:ext cx="2470361" cy="3162039"/>
          </a:xfrm>
          <a:custGeom>
            <a:avLst/>
            <a:gdLst/>
            <a:ahLst/>
            <a:cxnLst/>
            <a:rect l="l" t="t" r="r" b="b"/>
            <a:pathLst>
              <a:path w="866273" h="1082842" extrusionOk="0">
                <a:moveTo>
                  <a:pt x="433136" y="0"/>
                </a:moveTo>
                <a:cubicBezTo>
                  <a:pt x="672343" y="0"/>
                  <a:pt x="866273" y="194240"/>
                  <a:pt x="866273" y="433830"/>
                </a:cubicBezTo>
                <a:cubicBezTo>
                  <a:pt x="866273" y="625005"/>
                  <a:pt x="740086" y="751511"/>
                  <a:pt x="600096" y="866273"/>
                </a:cubicBezTo>
                <a:cubicBezTo>
                  <a:pt x="546676" y="910119"/>
                  <a:pt x="433136" y="1082842"/>
                  <a:pt x="433136" y="1082842"/>
                </a:cubicBezTo>
                <a:cubicBezTo>
                  <a:pt x="433136" y="1082842"/>
                  <a:pt x="319597" y="910062"/>
                  <a:pt x="266177" y="866273"/>
                </a:cubicBezTo>
                <a:cubicBezTo>
                  <a:pt x="126129" y="751569"/>
                  <a:pt x="0" y="625063"/>
                  <a:pt x="0" y="433830"/>
                </a:cubicBezTo>
                <a:cubicBezTo>
                  <a:pt x="0" y="194240"/>
                  <a:pt x="193929" y="0"/>
                  <a:pt x="433136" y="0"/>
                </a:cubicBezTo>
                <a:close/>
                <a:moveTo>
                  <a:pt x="433136" y="794084"/>
                </a:moveTo>
                <a:cubicBezTo>
                  <a:pt x="632482" y="794084"/>
                  <a:pt x="794084" y="632482"/>
                  <a:pt x="794084" y="433136"/>
                </a:cubicBezTo>
                <a:cubicBezTo>
                  <a:pt x="794084" y="233791"/>
                  <a:pt x="632482" y="72189"/>
                  <a:pt x="433136" y="72189"/>
                </a:cubicBezTo>
                <a:cubicBezTo>
                  <a:pt x="233791" y="72189"/>
                  <a:pt x="72189" y="233791"/>
                  <a:pt x="72189" y="433136"/>
                </a:cubicBezTo>
                <a:cubicBezTo>
                  <a:pt x="72189" y="632482"/>
                  <a:pt x="233791" y="794084"/>
                  <a:pt x="433136" y="794084"/>
                </a:cubicBezTo>
                <a:close/>
              </a:path>
            </a:pathLst>
          </a:custGeom>
          <a:noFill/>
          <a:ln w="13525" cap="flat" cmpd="sng">
            <a:solidFill>
              <a:srgbClr val="1EAB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3;p16">
            <a:extLst>
              <a:ext uri="{FF2B5EF4-FFF2-40B4-BE49-F238E27FC236}">
                <a16:creationId xmlns:a16="http://schemas.microsoft.com/office/drawing/2014/main" id="{F8FF8268-A278-4836-A58A-C0B4DF0B6F8E}"/>
              </a:ext>
            </a:extLst>
          </p:cNvPr>
          <p:cNvSpPr/>
          <p:nvPr/>
        </p:nvSpPr>
        <p:spPr>
          <a:xfrm>
            <a:off x="10925632" y="5770928"/>
            <a:ext cx="2470361" cy="3162039"/>
          </a:xfrm>
          <a:custGeom>
            <a:avLst/>
            <a:gdLst/>
            <a:ahLst/>
            <a:cxnLst/>
            <a:rect l="l" t="t" r="r" b="b"/>
            <a:pathLst>
              <a:path w="866273" h="1082842" extrusionOk="0">
                <a:moveTo>
                  <a:pt x="433136" y="0"/>
                </a:moveTo>
                <a:cubicBezTo>
                  <a:pt x="672343" y="0"/>
                  <a:pt x="866273" y="194240"/>
                  <a:pt x="866273" y="433830"/>
                </a:cubicBezTo>
                <a:cubicBezTo>
                  <a:pt x="866273" y="625005"/>
                  <a:pt x="740086" y="751511"/>
                  <a:pt x="600096" y="866273"/>
                </a:cubicBezTo>
                <a:cubicBezTo>
                  <a:pt x="546676" y="910119"/>
                  <a:pt x="433136" y="1082842"/>
                  <a:pt x="433136" y="1082842"/>
                </a:cubicBezTo>
                <a:cubicBezTo>
                  <a:pt x="433136" y="1082842"/>
                  <a:pt x="319597" y="910062"/>
                  <a:pt x="266177" y="866273"/>
                </a:cubicBezTo>
                <a:cubicBezTo>
                  <a:pt x="126129" y="751569"/>
                  <a:pt x="0" y="625063"/>
                  <a:pt x="0" y="433830"/>
                </a:cubicBezTo>
                <a:cubicBezTo>
                  <a:pt x="0" y="194240"/>
                  <a:pt x="193929" y="0"/>
                  <a:pt x="433136" y="0"/>
                </a:cubicBezTo>
                <a:close/>
                <a:moveTo>
                  <a:pt x="433136" y="794084"/>
                </a:moveTo>
                <a:cubicBezTo>
                  <a:pt x="632482" y="794084"/>
                  <a:pt x="794084" y="632482"/>
                  <a:pt x="794084" y="433136"/>
                </a:cubicBezTo>
                <a:cubicBezTo>
                  <a:pt x="794084" y="233791"/>
                  <a:pt x="632482" y="72189"/>
                  <a:pt x="433136" y="72189"/>
                </a:cubicBezTo>
                <a:cubicBezTo>
                  <a:pt x="233791" y="72189"/>
                  <a:pt x="72189" y="233791"/>
                  <a:pt x="72189" y="433136"/>
                </a:cubicBezTo>
                <a:cubicBezTo>
                  <a:pt x="72189" y="632482"/>
                  <a:pt x="233791" y="794084"/>
                  <a:pt x="433136" y="794084"/>
                </a:cubicBezTo>
                <a:close/>
              </a:path>
            </a:pathLst>
          </a:custGeom>
          <a:noFill/>
          <a:ln w="13525" cap="flat" cmpd="sng">
            <a:solidFill>
              <a:srgbClr val="51CB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4;p16">
            <a:extLst>
              <a:ext uri="{FF2B5EF4-FFF2-40B4-BE49-F238E27FC236}">
                <a16:creationId xmlns:a16="http://schemas.microsoft.com/office/drawing/2014/main" id="{7D751050-DE21-4920-98C6-7E94862DA8FC}"/>
              </a:ext>
            </a:extLst>
          </p:cNvPr>
          <p:cNvSpPr/>
          <p:nvPr/>
        </p:nvSpPr>
        <p:spPr>
          <a:xfrm>
            <a:off x="15250639" y="6086820"/>
            <a:ext cx="2470361" cy="3162039"/>
          </a:xfrm>
          <a:custGeom>
            <a:avLst/>
            <a:gdLst/>
            <a:ahLst/>
            <a:cxnLst/>
            <a:rect l="l" t="t" r="r" b="b"/>
            <a:pathLst>
              <a:path w="866273" h="1082842" extrusionOk="0">
                <a:moveTo>
                  <a:pt x="433136" y="0"/>
                </a:moveTo>
                <a:cubicBezTo>
                  <a:pt x="672343" y="0"/>
                  <a:pt x="866273" y="194240"/>
                  <a:pt x="866273" y="433830"/>
                </a:cubicBezTo>
                <a:cubicBezTo>
                  <a:pt x="866273" y="625005"/>
                  <a:pt x="740086" y="751511"/>
                  <a:pt x="600096" y="866273"/>
                </a:cubicBezTo>
                <a:cubicBezTo>
                  <a:pt x="546676" y="910119"/>
                  <a:pt x="433136" y="1082842"/>
                  <a:pt x="433136" y="1082842"/>
                </a:cubicBezTo>
                <a:cubicBezTo>
                  <a:pt x="433136" y="1082842"/>
                  <a:pt x="319597" y="910062"/>
                  <a:pt x="266177" y="866273"/>
                </a:cubicBezTo>
                <a:cubicBezTo>
                  <a:pt x="126129" y="751569"/>
                  <a:pt x="0" y="625063"/>
                  <a:pt x="0" y="433830"/>
                </a:cubicBezTo>
                <a:cubicBezTo>
                  <a:pt x="0" y="194240"/>
                  <a:pt x="193929" y="0"/>
                  <a:pt x="433136" y="0"/>
                </a:cubicBezTo>
                <a:close/>
                <a:moveTo>
                  <a:pt x="433136" y="794084"/>
                </a:moveTo>
                <a:cubicBezTo>
                  <a:pt x="632482" y="794084"/>
                  <a:pt x="794084" y="632482"/>
                  <a:pt x="794084" y="433136"/>
                </a:cubicBezTo>
                <a:cubicBezTo>
                  <a:pt x="794084" y="233791"/>
                  <a:pt x="632482" y="72189"/>
                  <a:pt x="433136" y="72189"/>
                </a:cubicBezTo>
                <a:cubicBezTo>
                  <a:pt x="233791" y="72189"/>
                  <a:pt x="72189" y="233791"/>
                  <a:pt x="72189" y="433136"/>
                </a:cubicBezTo>
                <a:cubicBezTo>
                  <a:pt x="72189" y="632482"/>
                  <a:pt x="233791" y="794084"/>
                  <a:pt x="433136" y="794084"/>
                </a:cubicBezTo>
                <a:close/>
              </a:path>
            </a:pathLst>
          </a:custGeom>
          <a:noFill/>
          <a:ln w="13525" cap="flat" cmpd="sng">
            <a:solidFill>
              <a:srgbClr val="B9D5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16">
            <a:extLst>
              <a:ext uri="{FF2B5EF4-FFF2-40B4-BE49-F238E27FC236}">
                <a16:creationId xmlns:a16="http://schemas.microsoft.com/office/drawing/2014/main" id="{9F42B8C2-ED93-4AD6-9C3E-4F36944C7A7D}"/>
              </a:ext>
            </a:extLst>
          </p:cNvPr>
          <p:cNvSpPr/>
          <p:nvPr/>
        </p:nvSpPr>
        <p:spPr>
          <a:xfrm>
            <a:off x="19575649" y="5770928"/>
            <a:ext cx="2470361" cy="3162039"/>
          </a:xfrm>
          <a:custGeom>
            <a:avLst/>
            <a:gdLst/>
            <a:ahLst/>
            <a:cxnLst/>
            <a:rect l="l" t="t" r="r" b="b"/>
            <a:pathLst>
              <a:path w="866273" h="1082842" extrusionOk="0">
                <a:moveTo>
                  <a:pt x="433136" y="0"/>
                </a:moveTo>
                <a:cubicBezTo>
                  <a:pt x="672343" y="0"/>
                  <a:pt x="866273" y="194240"/>
                  <a:pt x="866273" y="433830"/>
                </a:cubicBezTo>
                <a:cubicBezTo>
                  <a:pt x="866273" y="625005"/>
                  <a:pt x="740086" y="751511"/>
                  <a:pt x="600096" y="866273"/>
                </a:cubicBezTo>
                <a:cubicBezTo>
                  <a:pt x="546676" y="910119"/>
                  <a:pt x="433136" y="1082842"/>
                  <a:pt x="433136" y="1082842"/>
                </a:cubicBezTo>
                <a:cubicBezTo>
                  <a:pt x="433136" y="1082842"/>
                  <a:pt x="319597" y="910062"/>
                  <a:pt x="266177" y="866273"/>
                </a:cubicBezTo>
                <a:cubicBezTo>
                  <a:pt x="126129" y="751569"/>
                  <a:pt x="0" y="625063"/>
                  <a:pt x="0" y="433830"/>
                </a:cubicBezTo>
                <a:cubicBezTo>
                  <a:pt x="0" y="194240"/>
                  <a:pt x="193929" y="0"/>
                  <a:pt x="433136" y="0"/>
                </a:cubicBezTo>
                <a:close/>
                <a:moveTo>
                  <a:pt x="433136" y="794084"/>
                </a:moveTo>
                <a:cubicBezTo>
                  <a:pt x="632482" y="794084"/>
                  <a:pt x="794084" y="632482"/>
                  <a:pt x="794084" y="433136"/>
                </a:cubicBezTo>
                <a:cubicBezTo>
                  <a:pt x="794084" y="233791"/>
                  <a:pt x="632482" y="72189"/>
                  <a:pt x="433136" y="72189"/>
                </a:cubicBezTo>
                <a:cubicBezTo>
                  <a:pt x="233791" y="72189"/>
                  <a:pt x="72189" y="233791"/>
                  <a:pt x="72189" y="433136"/>
                </a:cubicBezTo>
                <a:cubicBezTo>
                  <a:pt x="72189" y="632482"/>
                  <a:pt x="233791" y="794084"/>
                  <a:pt x="433136" y="794084"/>
                </a:cubicBezTo>
                <a:close/>
              </a:path>
            </a:pathLst>
          </a:custGeom>
          <a:noFill/>
          <a:ln w="13525" cap="flat" cmpd="sng">
            <a:solidFill>
              <a:srgbClr val="DE58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81B852EC-36B8-4D58-A899-AB799A82B890}"/>
              </a:ext>
            </a:extLst>
          </p:cNvPr>
          <p:cNvSpPr txBox="1"/>
          <p:nvPr/>
        </p:nvSpPr>
        <p:spPr>
          <a:xfrm>
            <a:off x="1812324" y="3561231"/>
            <a:ext cx="3396937" cy="99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Aislamiento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Reproducibilidad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Plantillas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07;p16">
            <a:extLst>
              <a:ext uri="{FF2B5EF4-FFF2-40B4-BE49-F238E27FC236}">
                <a16:creationId xmlns:a16="http://schemas.microsoft.com/office/drawing/2014/main" id="{AF7B137D-BF46-46F9-AC42-95800C88977F}"/>
              </a:ext>
            </a:extLst>
          </p:cNvPr>
          <p:cNvSpPr txBox="1"/>
          <p:nvPr/>
        </p:nvSpPr>
        <p:spPr>
          <a:xfrm>
            <a:off x="5578130" y="3561231"/>
            <a:ext cx="4611511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Alta disponibilidad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Sistemas en producción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A</a:t>
            </a: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grupacion de contenedores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176BBEAF-3324-4693-8559-0962F47403F3}"/>
              </a:ext>
            </a:extLst>
          </p:cNvPr>
          <p:cNvSpPr txBox="1"/>
          <p:nvPr/>
        </p:nvSpPr>
        <p:spPr>
          <a:xfrm>
            <a:off x="9993804" y="3561231"/>
            <a:ext cx="4325444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Elasticidad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Monitorización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Seguridad</a:t>
            </a:r>
            <a:endParaRPr sz="2400" dirty="0">
              <a:solidFill>
                <a:srgbClr val="484848"/>
              </a:solidFill>
              <a:latin typeface="Montserrat Medium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09;p16">
            <a:extLst>
              <a:ext uri="{FF2B5EF4-FFF2-40B4-BE49-F238E27FC236}">
                <a16:creationId xmlns:a16="http://schemas.microsoft.com/office/drawing/2014/main" id="{619903DB-82EB-4FCE-9D1A-E4F260C6BD92}"/>
              </a:ext>
            </a:extLst>
          </p:cNvPr>
          <p:cNvSpPr txBox="1"/>
          <p:nvPr/>
        </p:nvSpPr>
        <p:spPr>
          <a:xfrm>
            <a:off x="14378803" y="3561231"/>
            <a:ext cx="4170824" cy="99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Gestión de</a:t>
            </a:r>
            <a:b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</a:br>
            <a: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infraestructura como</a:t>
            </a:r>
            <a:b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</a:br>
            <a: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código</a:t>
            </a:r>
            <a:endParaRPr sz="2400" dirty="0">
              <a:latin typeface="Montserrat Medium" pitchFamily="2" charset="0"/>
            </a:endParaRPr>
          </a:p>
        </p:txBody>
      </p:sp>
      <p:sp>
        <p:nvSpPr>
          <p:cNvPr id="15" name="Google Shape;110;p16">
            <a:extLst>
              <a:ext uri="{FF2B5EF4-FFF2-40B4-BE49-F238E27FC236}">
                <a16:creationId xmlns:a16="http://schemas.microsoft.com/office/drawing/2014/main" id="{EBAF4E7C-ED64-45E7-9786-9D33269234FC}"/>
              </a:ext>
            </a:extLst>
          </p:cNvPr>
          <p:cNvSpPr txBox="1"/>
          <p:nvPr/>
        </p:nvSpPr>
        <p:spPr>
          <a:xfrm>
            <a:off x="18918496" y="3561231"/>
            <a:ext cx="3784665" cy="99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Automatización de</a:t>
            </a:r>
            <a:b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</a:br>
            <a: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procesos de</a:t>
            </a:r>
            <a:b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</a:br>
            <a:r>
              <a:rPr lang="es" sz="2400" b="0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despliegue</a:t>
            </a:r>
            <a:endParaRPr sz="2400" dirty="0">
              <a:latin typeface="Montserrat Medium" pitchFamily="2" charset="0"/>
            </a:endParaRPr>
          </a:p>
        </p:txBody>
      </p:sp>
      <p:sp>
        <p:nvSpPr>
          <p:cNvPr id="16" name="Google Shape;111;p16">
            <a:extLst>
              <a:ext uri="{FF2B5EF4-FFF2-40B4-BE49-F238E27FC236}">
                <a16:creationId xmlns:a16="http://schemas.microsoft.com/office/drawing/2014/main" id="{F14D86EE-88C6-49C6-84AA-7C93802BDB01}"/>
              </a:ext>
            </a:extLst>
          </p:cNvPr>
          <p:cNvSpPr txBox="1"/>
          <p:nvPr/>
        </p:nvSpPr>
        <p:spPr>
          <a:xfrm>
            <a:off x="17999875" y="2199901"/>
            <a:ext cx="5578698" cy="6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Automatización</a:t>
            </a:r>
            <a:endParaRPr dirty="0">
              <a:latin typeface="Montserrat Medium" pitchFamily="2" charset="0"/>
            </a:endParaRPr>
          </a:p>
        </p:txBody>
      </p:sp>
      <p:sp>
        <p:nvSpPr>
          <p:cNvPr id="17" name="Google Shape;112;p16">
            <a:extLst>
              <a:ext uri="{FF2B5EF4-FFF2-40B4-BE49-F238E27FC236}">
                <a16:creationId xmlns:a16="http://schemas.microsoft.com/office/drawing/2014/main" id="{382795C0-BE1E-4691-8D1B-8FC7B459E17F}"/>
              </a:ext>
            </a:extLst>
          </p:cNvPr>
          <p:cNvSpPr txBox="1"/>
          <p:nvPr/>
        </p:nvSpPr>
        <p:spPr>
          <a:xfrm>
            <a:off x="14571882" y="2199901"/>
            <a:ext cx="3784665" cy="6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GitOps</a:t>
            </a:r>
            <a:endParaRPr dirty="0">
              <a:latin typeface="Montserrat Medium" pitchFamily="2" charset="0"/>
            </a:endParaRPr>
          </a:p>
        </p:txBody>
      </p:sp>
      <p:sp>
        <p:nvSpPr>
          <p:cNvPr id="18" name="Google Shape;113;p16">
            <a:extLst>
              <a:ext uri="{FF2B5EF4-FFF2-40B4-BE49-F238E27FC236}">
                <a16:creationId xmlns:a16="http://schemas.microsoft.com/office/drawing/2014/main" id="{A5DAA2E9-AA49-4086-8FC5-D55473BADB9D}"/>
              </a:ext>
            </a:extLst>
          </p:cNvPr>
          <p:cNvSpPr txBox="1"/>
          <p:nvPr/>
        </p:nvSpPr>
        <p:spPr>
          <a:xfrm>
            <a:off x="10023029" y="2199901"/>
            <a:ext cx="4325444" cy="6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Kubernetes</a:t>
            </a:r>
            <a:endParaRPr sz="5400" dirty="0">
              <a:latin typeface="Montserrat Medium" pitchFamily="2" charset="0"/>
            </a:endParaRPr>
          </a:p>
        </p:txBody>
      </p:sp>
      <p:sp>
        <p:nvSpPr>
          <p:cNvPr id="19" name="Google Shape;114;p16">
            <a:extLst>
              <a:ext uri="{FF2B5EF4-FFF2-40B4-BE49-F238E27FC236}">
                <a16:creationId xmlns:a16="http://schemas.microsoft.com/office/drawing/2014/main" id="{A9A01AD1-3168-4625-AAA5-A6CF30235C5E}"/>
              </a:ext>
            </a:extLst>
          </p:cNvPr>
          <p:cNvSpPr txBox="1"/>
          <p:nvPr/>
        </p:nvSpPr>
        <p:spPr>
          <a:xfrm>
            <a:off x="5267296" y="2173600"/>
            <a:ext cx="523060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Swarm</a:t>
            </a:r>
            <a:endParaRPr dirty="0">
              <a:latin typeface="Montserrat Medium" pitchFamily="2" charset="0"/>
            </a:endParaRPr>
          </a:p>
        </p:txBody>
      </p:sp>
      <p:sp>
        <p:nvSpPr>
          <p:cNvPr id="20" name="Google Shape;115;p16">
            <a:extLst>
              <a:ext uri="{FF2B5EF4-FFF2-40B4-BE49-F238E27FC236}">
                <a16:creationId xmlns:a16="http://schemas.microsoft.com/office/drawing/2014/main" id="{803E6BB7-C128-4F04-906F-6229A54204F4}"/>
              </a:ext>
            </a:extLst>
          </p:cNvPr>
          <p:cNvSpPr txBox="1"/>
          <p:nvPr/>
        </p:nvSpPr>
        <p:spPr>
          <a:xfrm>
            <a:off x="2022670" y="2199901"/>
            <a:ext cx="2976244" cy="6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0" u="none" strike="noStrike" cap="none" dirty="0">
                <a:solidFill>
                  <a:srgbClr val="484848"/>
                </a:solidFill>
                <a:latin typeface="Montserrat Medium" pitchFamily="2" charset="0"/>
                <a:ea typeface="Roboto"/>
                <a:cs typeface="Roboto"/>
                <a:sym typeface="Roboto"/>
              </a:rPr>
              <a:t>Docker</a:t>
            </a:r>
            <a:endParaRPr sz="5400" dirty="0">
              <a:latin typeface="Montserrat Medium" pitchFamily="2" charset="0"/>
            </a:endParaRPr>
          </a:p>
        </p:txBody>
      </p:sp>
      <p:sp>
        <p:nvSpPr>
          <p:cNvPr id="21" name="Google Shape;116;p16">
            <a:extLst>
              <a:ext uri="{FF2B5EF4-FFF2-40B4-BE49-F238E27FC236}">
                <a16:creationId xmlns:a16="http://schemas.microsoft.com/office/drawing/2014/main" id="{52FCB64B-C147-4C66-BFCD-916B4B131C38}"/>
              </a:ext>
            </a:extLst>
          </p:cNvPr>
          <p:cNvSpPr/>
          <p:nvPr/>
        </p:nvSpPr>
        <p:spPr>
          <a:xfrm>
            <a:off x="2918922" y="6165794"/>
            <a:ext cx="1183750" cy="1106711"/>
          </a:xfrm>
          <a:custGeom>
            <a:avLst/>
            <a:gdLst/>
            <a:ahLst/>
            <a:cxnLst/>
            <a:rect l="l" t="t" r="r" b="b"/>
            <a:pathLst>
              <a:path w="415102" h="378994" extrusionOk="0">
                <a:moveTo>
                  <a:pt x="279837" y="216568"/>
                </a:moveTo>
                <a:cubicBezTo>
                  <a:pt x="315932" y="216568"/>
                  <a:pt x="306908" y="171450"/>
                  <a:pt x="306908" y="171450"/>
                </a:cubicBezTo>
                <a:cubicBezTo>
                  <a:pt x="279837" y="135355"/>
                  <a:pt x="306908" y="90236"/>
                  <a:pt x="306908" y="90236"/>
                </a:cubicBezTo>
                <a:cubicBezTo>
                  <a:pt x="306908" y="90236"/>
                  <a:pt x="361050" y="108284"/>
                  <a:pt x="352027" y="153402"/>
                </a:cubicBezTo>
                <a:cubicBezTo>
                  <a:pt x="363957" y="148358"/>
                  <a:pt x="377428" y="148394"/>
                  <a:pt x="389331" y="153502"/>
                </a:cubicBezTo>
                <a:cubicBezTo>
                  <a:pt x="401233" y="158611"/>
                  <a:pt x="410540" y="168350"/>
                  <a:pt x="415102" y="180473"/>
                </a:cubicBezTo>
                <a:cubicBezTo>
                  <a:pt x="410541" y="192619"/>
                  <a:pt x="401220" y="202376"/>
                  <a:pt x="389295" y="207487"/>
                </a:cubicBezTo>
                <a:cubicBezTo>
                  <a:pt x="377371" y="212597"/>
                  <a:pt x="363877" y="212618"/>
                  <a:pt x="351936" y="207544"/>
                </a:cubicBezTo>
                <a:cubicBezTo>
                  <a:pt x="351936" y="302239"/>
                  <a:pt x="248092" y="378994"/>
                  <a:pt x="153415" y="378994"/>
                </a:cubicBezTo>
                <a:cubicBezTo>
                  <a:pt x="61897" y="378994"/>
                  <a:pt x="3983" y="315720"/>
                  <a:pt x="103" y="225971"/>
                </a:cubicBezTo>
                <a:cubicBezTo>
                  <a:pt x="0" y="223512"/>
                  <a:pt x="904" y="221118"/>
                  <a:pt x="2608" y="219343"/>
                </a:cubicBezTo>
                <a:cubicBezTo>
                  <a:pt x="4312" y="217568"/>
                  <a:pt x="6666" y="216566"/>
                  <a:pt x="9127" y="216568"/>
                </a:cubicBezTo>
                <a:close/>
                <a:moveTo>
                  <a:pt x="108297" y="279734"/>
                </a:moveTo>
                <a:cubicBezTo>
                  <a:pt x="108297" y="284717"/>
                  <a:pt x="112337" y="288757"/>
                  <a:pt x="117320" y="288757"/>
                </a:cubicBezTo>
                <a:cubicBezTo>
                  <a:pt x="122304" y="288757"/>
                  <a:pt x="126344" y="284717"/>
                  <a:pt x="126344" y="279734"/>
                </a:cubicBezTo>
                <a:cubicBezTo>
                  <a:pt x="126344" y="274750"/>
                  <a:pt x="122304" y="270710"/>
                  <a:pt x="117320" y="270710"/>
                </a:cubicBezTo>
                <a:cubicBezTo>
                  <a:pt x="112337" y="270710"/>
                  <a:pt x="108297" y="274750"/>
                  <a:pt x="108297" y="279734"/>
                </a:cubicBezTo>
                <a:moveTo>
                  <a:pt x="36107" y="144378"/>
                </a:moveTo>
                <a:lnTo>
                  <a:pt x="108297" y="144378"/>
                </a:lnTo>
                <a:lnTo>
                  <a:pt x="108297" y="216568"/>
                </a:lnTo>
                <a:lnTo>
                  <a:pt x="36107" y="216568"/>
                </a:lnTo>
                <a:close/>
                <a:moveTo>
                  <a:pt x="108297" y="144378"/>
                </a:moveTo>
                <a:lnTo>
                  <a:pt x="180486" y="144378"/>
                </a:lnTo>
                <a:lnTo>
                  <a:pt x="180486" y="216568"/>
                </a:lnTo>
                <a:lnTo>
                  <a:pt x="108297" y="216568"/>
                </a:lnTo>
                <a:close/>
                <a:moveTo>
                  <a:pt x="180486" y="144378"/>
                </a:moveTo>
                <a:lnTo>
                  <a:pt x="252676" y="144378"/>
                </a:lnTo>
                <a:lnTo>
                  <a:pt x="252676" y="216568"/>
                </a:lnTo>
                <a:lnTo>
                  <a:pt x="180486" y="216568"/>
                </a:lnTo>
                <a:close/>
                <a:moveTo>
                  <a:pt x="108297" y="72189"/>
                </a:moveTo>
                <a:lnTo>
                  <a:pt x="180486" y="72189"/>
                </a:lnTo>
                <a:lnTo>
                  <a:pt x="180486" y="144378"/>
                </a:lnTo>
                <a:lnTo>
                  <a:pt x="108297" y="144378"/>
                </a:lnTo>
                <a:close/>
                <a:moveTo>
                  <a:pt x="108297" y="0"/>
                </a:moveTo>
                <a:lnTo>
                  <a:pt x="180486" y="0"/>
                </a:lnTo>
                <a:lnTo>
                  <a:pt x="180486" y="72189"/>
                </a:lnTo>
                <a:lnTo>
                  <a:pt x="108297" y="72189"/>
                </a:lnTo>
                <a:close/>
                <a:moveTo>
                  <a:pt x="180486" y="72189"/>
                </a:moveTo>
                <a:lnTo>
                  <a:pt x="252676" y="72189"/>
                </a:lnTo>
                <a:lnTo>
                  <a:pt x="252676" y="144378"/>
                </a:lnTo>
                <a:lnTo>
                  <a:pt x="180486" y="144378"/>
                </a:lnTo>
                <a:close/>
              </a:path>
            </a:pathLst>
          </a:custGeom>
          <a:noFill/>
          <a:ln w="13525" cap="flat" cmpd="sng">
            <a:solidFill>
              <a:srgbClr val="4E88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7;p16">
            <a:extLst>
              <a:ext uri="{FF2B5EF4-FFF2-40B4-BE49-F238E27FC236}">
                <a16:creationId xmlns:a16="http://schemas.microsoft.com/office/drawing/2014/main" id="{E35DF39E-C483-4959-8B90-31782285B96A}"/>
              </a:ext>
            </a:extLst>
          </p:cNvPr>
          <p:cNvSpPr/>
          <p:nvPr/>
        </p:nvSpPr>
        <p:spPr>
          <a:xfrm>
            <a:off x="11569235" y="6429037"/>
            <a:ext cx="1183714" cy="1212113"/>
          </a:xfrm>
          <a:custGeom>
            <a:avLst/>
            <a:gdLst/>
            <a:ahLst/>
            <a:cxnLst/>
            <a:rect l="l" t="t" r="r" b="b"/>
            <a:pathLst>
              <a:path w="415089" h="415089" extrusionOk="0">
                <a:moveTo>
                  <a:pt x="369971" y="90236"/>
                </a:moveTo>
                <a:lnTo>
                  <a:pt x="415089" y="270710"/>
                </a:lnTo>
                <a:lnTo>
                  <a:pt x="297781" y="415089"/>
                </a:lnTo>
                <a:lnTo>
                  <a:pt x="117307" y="415089"/>
                </a:lnTo>
                <a:lnTo>
                  <a:pt x="0" y="270710"/>
                </a:lnTo>
                <a:lnTo>
                  <a:pt x="45118" y="90236"/>
                </a:lnTo>
                <a:lnTo>
                  <a:pt x="207544" y="0"/>
                </a:lnTo>
                <a:close/>
                <a:moveTo>
                  <a:pt x="117307" y="212291"/>
                </a:moveTo>
                <a:cubicBezTo>
                  <a:pt x="117307" y="262127"/>
                  <a:pt x="157708" y="302528"/>
                  <a:pt x="207544" y="302528"/>
                </a:cubicBezTo>
                <a:cubicBezTo>
                  <a:pt x="257381" y="302528"/>
                  <a:pt x="297781" y="262127"/>
                  <a:pt x="297781" y="212291"/>
                </a:cubicBezTo>
                <a:cubicBezTo>
                  <a:pt x="297781" y="162454"/>
                  <a:pt x="257381" y="122054"/>
                  <a:pt x="207544" y="122054"/>
                </a:cubicBezTo>
                <a:cubicBezTo>
                  <a:pt x="157708" y="122054"/>
                  <a:pt x="117307" y="162454"/>
                  <a:pt x="117307" y="212291"/>
                </a:cubicBezTo>
                <a:moveTo>
                  <a:pt x="207544" y="212291"/>
                </a:moveTo>
                <a:lnTo>
                  <a:pt x="207544" y="85959"/>
                </a:lnTo>
                <a:moveTo>
                  <a:pt x="207544" y="212291"/>
                </a:moveTo>
                <a:lnTo>
                  <a:pt x="109367" y="132792"/>
                </a:lnTo>
                <a:moveTo>
                  <a:pt x="83974" y="238550"/>
                </a:moveTo>
                <a:lnTo>
                  <a:pt x="207544" y="212291"/>
                </a:lnTo>
                <a:moveTo>
                  <a:pt x="150190" y="324852"/>
                </a:moveTo>
                <a:lnTo>
                  <a:pt x="207544" y="212291"/>
                </a:lnTo>
                <a:moveTo>
                  <a:pt x="207544" y="212291"/>
                </a:moveTo>
                <a:lnTo>
                  <a:pt x="305722" y="132792"/>
                </a:lnTo>
                <a:moveTo>
                  <a:pt x="207544" y="212291"/>
                </a:moveTo>
                <a:lnTo>
                  <a:pt x="331115" y="238550"/>
                </a:lnTo>
                <a:moveTo>
                  <a:pt x="207544" y="212291"/>
                </a:moveTo>
                <a:lnTo>
                  <a:pt x="264899" y="324852"/>
                </a:lnTo>
              </a:path>
            </a:pathLst>
          </a:custGeom>
          <a:noFill/>
          <a:ln w="13525" cap="flat" cmpd="sng">
            <a:solidFill>
              <a:srgbClr val="3CC5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18;p16">
            <a:extLst>
              <a:ext uri="{FF2B5EF4-FFF2-40B4-BE49-F238E27FC236}">
                <a16:creationId xmlns:a16="http://schemas.microsoft.com/office/drawing/2014/main" id="{BE2C9206-F606-4CAD-BC02-291283B289AA}"/>
              </a:ext>
            </a:extLst>
          </p:cNvPr>
          <p:cNvSpPr/>
          <p:nvPr/>
        </p:nvSpPr>
        <p:spPr>
          <a:xfrm>
            <a:off x="15868498" y="6718604"/>
            <a:ext cx="1191434" cy="1223353"/>
          </a:xfrm>
          <a:custGeom>
            <a:avLst/>
            <a:gdLst/>
            <a:ahLst/>
            <a:cxnLst/>
            <a:rect l="l" t="t" r="r" b="b"/>
            <a:pathLst>
              <a:path w="417796" h="418938" extrusionOk="0">
                <a:moveTo>
                  <a:pt x="195813" y="233052"/>
                </a:moveTo>
                <a:cubicBezTo>
                  <a:pt x="248151" y="245686"/>
                  <a:pt x="286050" y="292609"/>
                  <a:pt x="286050" y="346751"/>
                </a:cubicBezTo>
                <a:lnTo>
                  <a:pt x="286050" y="364798"/>
                </a:lnTo>
                <a:moveTo>
                  <a:pt x="141671" y="364796"/>
                </a:moveTo>
                <a:lnTo>
                  <a:pt x="141671" y="220417"/>
                </a:lnTo>
                <a:cubicBezTo>
                  <a:pt x="141671" y="209589"/>
                  <a:pt x="148890" y="202370"/>
                  <a:pt x="159718" y="202370"/>
                </a:cubicBezTo>
                <a:lnTo>
                  <a:pt x="177766" y="202370"/>
                </a:lnTo>
                <a:cubicBezTo>
                  <a:pt x="188594" y="202370"/>
                  <a:pt x="195813" y="209589"/>
                  <a:pt x="195813" y="220417"/>
                </a:cubicBezTo>
                <a:lnTo>
                  <a:pt x="195813" y="364796"/>
                </a:lnTo>
                <a:moveTo>
                  <a:pt x="51434" y="364798"/>
                </a:moveTo>
                <a:lnTo>
                  <a:pt x="51434" y="346751"/>
                </a:lnTo>
                <a:cubicBezTo>
                  <a:pt x="51434" y="292609"/>
                  <a:pt x="89334" y="245686"/>
                  <a:pt x="141671" y="233052"/>
                </a:cubicBezTo>
                <a:moveTo>
                  <a:pt x="322145" y="400891"/>
                </a:moveTo>
                <a:cubicBezTo>
                  <a:pt x="322145" y="411720"/>
                  <a:pt x="314926" y="418938"/>
                  <a:pt x="304098" y="418938"/>
                </a:cubicBezTo>
                <a:lnTo>
                  <a:pt x="33387" y="418938"/>
                </a:lnTo>
                <a:cubicBezTo>
                  <a:pt x="22558" y="418938"/>
                  <a:pt x="15339" y="411720"/>
                  <a:pt x="15339" y="400891"/>
                </a:cubicBezTo>
                <a:lnTo>
                  <a:pt x="15339" y="382844"/>
                </a:lnTo>
                <a:cubicBezTo>
                  <a:pt x="15339" y="372015"/>
                  <a:pt x="22558" y="364796"/>
                  <a:pt x="33387" y="364796"/>
                </a:cubicBezTo>
                <a:lnTo>
                  <a:pt x="304098" y="364796"/>
                </a:lnTo>
                <a:cubicBezTo>
                  <a:pt x="314926" y="364796"/>
                  <a:pt x="322145" y="372015"/>
                  <a:pt x="322145" y="382844"/>
                </a:cubicBezTo>
                <a:close/>
                <a:moveTo>
                  <a:pt x="165133" y="147929"/>
                </a:moveTo>
                <a:lnTo>
                  <a:pt x="165133" y="32244"/>
                </a:lnTo>
                <a:cubicBezTo>
                  <a:pt x="165133" y="21415"/>
                  <a:pt x="172352" y="14196"/>
                  <a:pt x="183180" y="14196"/>
                </a:cubicBezTo>
                <a:lnTo>
                  <a:pt x="356435" y="14196"/>
                </a:lnTo>
                <a:cubicBezTo>
                  <a:pt x="360044" y="14196"/>
                  <a:pt x="365459" y="16001"/>
                  <a:pt x="367263" y="17806"/>
                </a:cubicBezTo>
                <a:lnTo>
                  <a:pt x="410577" y="53901"/>
                </a:lnTo>
                <a:cubicBezTo>
                  <a:pt x="414187" y="57510"/>
                  <a:pt x="417796" y="62924"/>
                  <a:pt x="417796" y="68339"/>
                </a:cubicBezTo>
                <a:lnTo>
                  <a:pt x="417796" y="293932"/>
                </a:lnTo>
                <a:cubicBezTo>
                  <a:pt x="417796" y="304760"/>
                  <a:pt x="410577" y="311979"/>
                  <a:pt x="399749" y="311979"/>
                </a:cubicBezTo>
                <a:lnTo>
                  <a:pt x="356435" y="311979"/>
                </a:lnTo>
                <a:moveTo>
                  <a:pt x="237322" y="89995"/>
                </a:moveTo>
                <a:lnTo>
                  <a:pt x="210251" y="117066"/>
                </a:lnTo>
                <a:lnTo>
                  <a:pt x="237322" y="144137"/>
                </a:lnTo>
                <a:moveTo>
                  <a:pt x="345607" y="144137"/>
                </a:moveTo>
                <a:lnTo>
                  <a:pt x="372678" y="117066"/>
                </a:lnTo>
                <a:lnTo>
                  <a:pt x="345607" y="89995"/>
                </a:lnTo>
                <a:moveTo>
                  <a:pt x="309512" y="71948"/>
                </a:moveTo>
                <a:lnTo>
                  <a:pt x="273417" y="153161"/>
                </a:lnTo>
              </a:path>
            </a:pathLst>
          </a:custGeom>
          <a:noFill/>
          <a:ln w="13525" cap="flat" cmpd="sng">
            <a:solidFill>
              <a:srgbClr val="92BD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19;p16">
            <a:extLst>
              <a:ext uri="{FF2B5EF4-FFF2-40B4-BE49-F238E27FC236}">
                <a16:creationId xmlns:a16="http://schemas.microsoft.com/office/drawing/2014/main" id="{003E8DFB-1C97-45BF-A50D-753AF58E3C24}"/>
              </a:ext>
            </a:extLst>
          </p:cNvPr>
          <p:cNvSpPr/>
          <p:nvPr/>
        </p:nvSpPr>
        <p:spPr>
          <a:xfrm>
            <a:off x="20193507" y="6402712"/>
            <a:ext cx="1191434" cy="1222659"/>
          </a:xfrm>
          <a:custGeom>
            <a:avLst/>
            <a:gdLst/>
            <a:ahLst/>
            <a:cxnLst/>
            <a:rect l="l" t="t" r="r" b="b"/>
            <a:pathLst>
              <a:path w="417796" h="418700" extrusionOk="0">
                <a:moveTo>
                  <a:pt x="323950" y="418700"/>
                </a:moveTo>
                <a:lnTo>
                  <a:pt x="107382" y="418700"/>
                </a:lnTo>
                <a:lnTo>
                  <a:pt x="107382" y="129942"/>
                </a:lnTo>
                <a:lnTo>
                  <a:pt x="323950" y="129942"/>
                </a:lnTo>
                <a:close/>
                <a:moveTo>
                  <a:pt x="417796" y="231004"/>
                </a:moveTo>
                <a:lnTo>
                  <a:pt x="360044" y="231004"/>
                </a:lnTo>
                <a:moveTo>
                  <a:pt x="360044" y="303193"/>
                </a:moveTo>
                <a:lnTo>
                  <a:pt x="417796" y="303193"/>
                </a:lnTo>
                <a:moveTo>
                  <a:pt x="360044" y="158815"/>
                </a:moveTo>
                <a:lnTo>
                  <a:pt x="399749" y="158815"/>
                </a:lnTo>
                <a:cubicBezTo>
                  <a:pt x="410577" y="158815"/>
                  <a:pt x="417796" y="166034"/>
                  <a:pt x="417796" y="176862"/>
                </a:cubicBezTo>
                <a:lnTo>
                  <a:pt x="417796" y="357336"/>
                </a:lnTo>
                <a:cubicBezTo>
                  <a:pt x="417796" y="368164"/>
                  <a:pt x="410577" y="375383"/>
                  <a:pt x="399749" y="375383"/>
                </a:cubicBezTo>
                <a:lnTo>
                  <a:pt x="360044" y="375383"/>
                </a:lnTo>
                <a:moveTo>
                  <a:pt x="323950" y="225590"/>
                </a:moveTo>
                <a:lnTo>
                  <a:pt x="116405" y="225590"/>
                </a:lnTo>
                <a:moveTo>
                  <a:pt x="116405" y="324850"/>
                </a:moveTo>
                <a:lnTo>
                  <a:pt x="323950" y="324850"/>
                </a:lnTo>
                <a:moveTo>
                  <a:pt x="13535" y="231004"/>
                </a:moveTo>
                <a:lnTo>
                  <a:pt x="71286" y="231004"/>
                </a:lnTo>
                <a:moveTo>
                  <a:pt x="71286" y="303193"/>
                </a:moveTo>
                <a:lnTo>
                  <a:pt x="13535" y="303193"/>
                </a:lnTo>
                <a:moveTo>
                  <a:pt x="71287" y="375383"/>
                </a:moveTo>
                <a:lnTo>
                  <a:pt x="31582" y="375383"/>
                </a:lnTo>
                <a:cubicBezTo>
                  <a:pt x="20754" y="375383"/>
                  <a:pt x="13535" y="368164"/>
                  <a:pt x="13535" y="357336"/>
                </a:cubicBezTo>
                <a:lnTo>
                  <a:pt x="13535" y="176862"/>
                </a:lnTo>
                <a:cubicBezTo>
                  <a:pt x="13535" y="166034"/>
                  <a:pt x="20754" y="158815"/>
                  <a:pt x="31582" y="158815"/>
                </a:cubicBezTo>
                <a:lnTo>
                  <a:pt x="71287" y="158815"/>
                </a:lnTo>
                <a:moveTo>
                  <a:pt x="260784" y="14436"/>
                </a:moveTo>
                <a:lnTo>
                  <a:pt x="215666" y="57750"/>
                </a:lnTo>
                <a:lnTo>
                  <a:pt x="188594" y="32483"/>
                </a:lnTo>
              </a:path>
            </a:pathLst>
          </a:custGeom>
          <a:noFill/>
          <a:ln w="13525" cap="flat" cmpd="sng">
            <a:solidFill>
              <a:srgbClr val="DE58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0;p16">
            <a:extLst>
              <a:ext uri="{FF2B5EF4-FFF2-40B4-BE49-F238E27FC236}">
                <a16:creationId xmlns:a16="http://schemas.microsoft.com/office/drawing/2014/main" id="{2A7DB01B-AA2A-470C-B931-BA1285520F78}"/>
              </a:ext>
            </a:extLst>
          </p:cNvPr>
          <p:cNvSpPr/>
          <p:nvPr/>
        </p:nvSpPr>
        <p:spPr>
          <a:xfrm>
            <a:off x="7244225" y="5797250"/>
            <a:ext cx="1183714" cy="1212113"/>
          </a:xfrm>
          <a:custGeom>
            <a:avLst/>
            <a:gdLst/>
            <a:ahLst/>
            <a:cxnLst/>
            <a:rect l="l" t="t" r="r" b="b"/>
            <a:pathLst>
              <a:path w="415089" h="415089" extrusionOk="0">
                <a:moveTo>
                  <a:pt x="18047" y="216568"/>
                </a:moveTo>
                <a:lnTo>
                  <a:pt x="397042" y="216568"/>
                </a:lnTo>
                <a:cubicBezTo>
                  <a:pt x="397042" y="216568"/>
                  <a:pt x="415089" y="216568"/>
                  <a:pt x="415089" y="234615"/>
                </a:cubicBezTo>
                <a:lnTo>
                  <a:pt x="415089" y="397042"/>
                </a:lnTo>
                <a:cubicBezTo>
                  <a:pt x="415089" y="397042"/>
                  <a:pt x="415089" y="415089"/>
                  <a:pt x="397042" y="415089"/>
                </a:cubicBezTo>
                <a:lnTo>
                  <a:pt x="18047" y="415089"/>
                </a:lnTo>
                <a:cubicBezTo>
                  <a:pt x="18047" y="415089"/>
                  <a:pt x="0" y="415089"/>
                  <a:pt x="0" y="397042"/>
                </a:cubicBezTo>
                <a:lnTo>
                  <a:pt x="0" y="234615"/>
                </a:lnTo>
                <a:cubicBezTo>
                  <a:pt x="0" y="234615"/>
                  <a:pt x="0" y="216568"/>
                  <a:pt x="18047" y="216568"/>
                </a:cubicBezTo>
                <a:moveTo>
                  <a:pt x="36094" y="216568"/>
                </a:moveTo>
                <a:lnTo>
                  <a:pt x="162426" y="126331"/>
                </a:lnTo>
                <a:moveTo>
                  <a:pt x="378994" y="216568"/>
                </a:moveTo>
                <a:lnTo>
                  <a:pt x="271251" y="136979"/>
                </a:lnTo>
                <a:moveTo>
                  <a:pt x="72189" y="369971"/>
                </a:moveTo>
                <a:lnTo>
                  <a:pt x="72189" y="261686"/>
                </a:lnTo>
                <a:moveTo>
                  <a:pt x="162426" y="369971"/>
                </a:moveTo>
                <a:lnTo>
                  <a:pt x="162426" y="261686"/>
                </a:lnTo>
                <a:moveTo>
                  <a:pt x="252663" y="369971"/>
                </a:moveTo>
                <a:lnTo>
                  <a:pt x="252663" y="261686"/>
                </a:lnTo>
                <a:moveTo>
                  <a:pt x="342900" y="369971"/>
                </a:moveTo>
                <a:lnTo>
                  <a:pt x="342900" y="261686"/>
                </a:lnTo>
                <a:moveTo>
                  <a:pt x="252663" y="90236"/>
                </a:moveTo>
                <a:cubicBezTo>
                  <a:pt x="252663" y="110171"/>
                  <a:pt x="236503" y="126331"/>
                  <a:pt x="216568" y="126331"/>
                </a:cubicBezTo>
                <a:cubicBezTo>
                  <a:pt x="196633" y="126331"/>
                  <a:pt x="180473" y="110171"/>
                  <a:pt x="180473" y="90236"/>
                </a:cubicBezTo>
                <a:cubicBezTo>
                  <a:pt x="180971" y="75035"/>
                  <a:pt x="190592" y="61637"/>
                  <a:pt x="204837" y="56307"/>
                </a:cubicBezTo>
                <a:cubicBezTo>
                  <a:pt x="211850" y="53687"/>
                  <a:pt x="216517" y="47009"/>
                  <a:pt x="216568" y="39523"/>
                </a:cubicBezTo>
                <a:lnTo>
                  <a:pt x="216568" y="0"/>
                </a:lnTo>
              </a:path>
            </a:pathLst>
          </a:custGeom>
          <a:noFill/>
          <a:ln w="13525" cap="flat" cmpd="sng">
            <a:solidFill>
              <a:srgbClr val="1EAB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8780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3DB6583-6D7A-43F1-939E-5031521A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Primeros pasos con contenedores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EF150A4-802B-410B-93F9-4F79120F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1004317"/>
            <a:ext cx="2394033" cy="239403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312AE7D-7713-4224-8D6D-5D0DD35F4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481829"/>
              </p:ext>
            </p:extLst>
          </p:nvPr>
        </p:nvGraphicFramePr>
        <p:xfrm>
          <a:off x="689076" y="1276350"/>
          <a:ext cx="22993350" cy="1082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00643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53FB682-D60C-45EF-A322-72BF03C4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necesidad de orquestar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E0A8F6-65F6-40F0-9033-7BDFA0FE5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17952"/>
            <a:ext cx="2905760" cy="27950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B415061-8807-455D-BEFC-8F954DA41050}"/>
              </a:ext>
            </a:extLst>
          </p:cNvPr>
          <p:cNvSpPr txBox="1"/>
          <p:nvPr/>
        </p:nvSpPr>
        <p:spPr>
          <a:xfrm>
            <a:off x="4441074" y="943718"/>
            <a:ext cx="680811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Montserrat Medium" pitchFamily="2" charset="0"/>
              </a:rPr>
              <a:t>Docker Swarm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EEAB9EF-5D6E-4BE5-8DB4-5E58ED2CB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235831"/>
              </p:ext>
            </p:extLst>
          </p:nvPr>
        </p:nvGraphicFramePr>
        <p:xfrm>
          <a:off x="704850" y="3013017"/>
          <a:ext cx="22631400" cy="926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5255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BC115-FEAD-4E22-88D5-A1368523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El salto a Kubernetes: motivaciones</a:t>
            </a:r>
            <a:endParaRPr lang="es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43E5B32-3DEE-4F84-B9D2-E7450B766E90}"/>
              </a:ext>
            </a:extLst>
          </p:cNvPr>
          <p:cNvGrpSpPr/>
          <p:nvPr/>
        </p:nvGrpSpPr>
        <p:grpSpPr>
          <a:xfrm>
            <a:off x="1241459" y="597756"/>
            <a:ext cx="20593201" cy="11595074"/>
            <a:chOff x="1908209" y="632785"/>
            <a:chExt cx="20593201" cy="11595074"/>
          </a:xfrm>
        </p:grpSpPr>
        <p:grpSp>
          <p:nvGrpSpPr>
            <p:cNvPr id="4" name="Google Shape;164;p19">
              <a:extLst>
                <a:ext uri="{FF2B5EF4-FFF2-40B4-BE49-F238E27FC236}">
                  <a16:creationId xmlns:a16="http://schemas.microsoft.com/office/drawing/2014/main" id="{0E876946-7832-4D8E-9EF2-2B77D7645D6E}"/>
                </a:ext>
              </a:extLst>
            </p:cNvPr>
            <p:cNvGrpSpPr/>
            <p:nvPr/>
          </p:nvGrpSpPr>
          <p:grpSpPr>
            <a:xfrm>
              <a:off x="8956162" y="5651495"/>
              <a:ext cx="6879076" cy="6576364"/>
              <a:chOff x="2743200" y="2686050"/>
              <a:chExt cx="2286000" cy="2286000"/>
            </a:xfrm>
          </p:grpSpPr>
          <p:sp>
            <p:nvSpPr>
              <p:cNvPr id="5" name="Google Shape;165;p19">
                <a:extLst>
                  <a:ext uri="{FF2B5EF4-FFF2-40B4-BE49-F238E27FC236}">
                    <a16:creationId xmlns:a16="http://schemas.microsoft.com/office/drawing/2014/main" id="{7F1681D3-ABC8-482D-898A-33203902F6E8}"/>
                  </a:ext>
                </a:extLst>
              </p:cNvPr>
              <p:cNvSpPr/>
              <p:nvPr/>
            </p:nvSpPr>
            <p:spPr>
              <a:xfrm>
                <a:off x="3200400" y="3143250"/>
                <a:ext cx="1371600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371600" extrusionOk="0">
                    <a:moveTo>
                      <a:pt x="1371600" y="685800"/>
                    </a:moveTo>
                    <a:cubicBezTo>
                      <a:pt x="1371600" y="1064556"/>
                      <a:pt x="1064556" y="1371600"/>
                      <a:pt x="685800" y="1371600"/>
                    </a:cubicBezTo>
                    <a:cubicBezTo>
                      <a:pt x="307043" y="1371600"/>
                      <a:pt x="0" y="1064556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1064556" y="0"/>
                      <a:pt x="1371600" y="307043"/>
                      <a:pt x="1371600" y="685800"/>
                    </a:cubicBezTo>
                    <a:close/>
                    <a:moveTo>
                      <a:pt x="685800" y="1257300"/>
                    </a:moveTo>
                    <a:cubicBezTo>
                      <a:pt x="1001430" y="1257300"/>
                      <a:pt x="1257300" y="1001430"/>
                      <a:pt x="1257300" y="685800"/>
                    </a:cubicBezTo>
                    <a:cubicBezTo>
                      <a:pt x="1257300" y="370169"/>
                      <a:pt x="1001430" y="114300"/>
                      <a:pt x="685800" y="114300"/>
                    </a:cubicBezTo>
                    <a:cubicBezTo>
                      <a:pt x="370169" y="114300"/>
                      <a:pt x="114300" y="370169"/>
                      <a:pt x="114300" y="685800"/>
                    </a:cubicBezTo>
                    <a:cubicBezTo>
                      <a:pt x="114300" y="1001430"/>
                      <a:pt x="370169" y="1257300"/>
                      <a:pt x="685800" y="125730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166;p19">
                <a:extLst>
                  <a:ext uri="{FF2B5EF4-FFF2-40B4-BE49-F238E27FC236}">
                    <a16:creationId xmlns:a16="http://schemas.microsoft.com/office/drawing/2014/main" id="{9CDF4B40-E5AD-4A38-8B9C-8D0F9281A9DC}"/>
                  </a:ext>
                </a:extLst>
              </p:cNvPr>
              <p:cNvSpPr/>
              <p:nvPr/>
            </p:nvSpPr>
            <p:spPr>
              <a:xfrm>
                <a:off x="2743200" y="2686050"/>
                <a:ext cx="22860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2286000" h="2286000" extrusionOk="0">
                    <a:moveTo>
                      <a:pt x="1143000" y="457200"/>
                    </a:moveTo>
                    <a:cubicBezTo>
                      <a:pt x="764243" y="457200"/>
                      <a:pt x="457200" y="764243"/>
                      <a:pt x="457200" y="1143000"/>
                    </a:cubicBezTo>
                    <a:cubicBezTo>
                      <a:pt x="457200" y="1521756"/>
                      <a:pt x="764243" y="1828800"/>
                      <a:pt x="1143000" y="1828800"/>
                    </a:cubicBezTo>
                    <a:cubicBezTo>
                      <a:pt x="1521756" y="1828800"/>
                      <a:pt x="1828800" y="1521756"/>
                      <a:pt x="1828800" y="1143000"/>
                    </a:cubicBezTo>
                    <a:cubicBezTo>
                      <a:pt x="1828800" y="764243"/>
                      <a:pt x="1521756" y="457200"/>
                      <a:pt x="1143000" y="457200"/>
                    </a:cubicBezTo>
                    <a:close/>
                    <a:moveTo>
                      <a:pt x="1143000" y="1714500"/>
                    </a:moveTo>
                    <a:cubicBezTo>
                      <a:pt x="1458630" y="1714500"/>
                      <a:pt x="1714500" y="1458630"/>
                      <a:pt x="1714500" y="1143000"/>
                    </a:cubicBezTo>
                    <a:cubicBezTo>
                      <a:pt x="1714500" y="827369"/>
                      <a:pt x="1458630" y="571500"/>
                      <a:pt x="1143000" y="571500"/>
                    </a:cubicBezTo>
                    <a:cubicBezTo>
                      <a:pt x="827369" y="571500"/>
                      <a:pt x="571500" y="827369"/>
                      <a:pt x="571500" y="1143000"/>
                    </a:cubicBezTo>
                    <a:cubicBezTo>
                      <a:pt x="571500" y="1458630"/>
                      <a:pt x="827369" y="1714500"/>
                      <a:pt x="1143000" y="1714500"/>
                    </a:cubicBezTo>
                    <a:close/>
                    <a:moveTo>
                      <a:pt x="2286000" y="1143000"/>
                    </a:moveTo>
                    <a:cubicBezTo>
                      <a:pt x="2286000" y="1774261"/>
                      <a:pt x="1774261" y="2286000"/>
                      <a:pt x="1143000" y="2286000"/>
                    </a:cubicBezTo>
                    <a:cubicBezTo>
                      <a:pt x="511738" y="2286000"/>
                      <a:pt x="0" y="1774261"/>
                      <a:pt x="0" y="1143000"/>
                    </a:cubicBezTo>
                    <a:cubicBezTo>
                      <a:pt x="0" y="511738"/>
                      <a:pt x="511738" y="0"/>
                      <a:pt x="1143000" y="0"/>
                    </a:cubicBezTo>
                    <a:cubicBezTo>
                      <a:pt x="1774261" y="0"/>
                      <a:pt x="2286000" y="511738"/>
                      <a:pt x="2286000" y="1143000"/>
                    </a:cubicBezTo>
                    <a:close/>
                    <a:moveTo>
                      <a:pt x="1828800" y="1143000"/>
                    </a:moveTo>
                    <a:cubicBezTo>
                      <a:pt x="1828800" y="1521756"/>
                      <a:pt x="1521756" y="1828800"/>
                      <a:pt x="1143000" y="1828800"/>
                    </a:cubicBezTo>
                    <a:cubicBezTo>
                      <a:pt x="764243" y="1828800"/>
                      <a:pt x="457200" y="1521756"/>
                      <a:pt x="457200" y="1143000"/>
                    </a:cubicBezTo>
                    <a:cubicBezTo>
                      <a:pt x="457200" y="764243"/>
                      <a:pt x="764243" y="457200"/>
                      <a:pt x="1143000" y="457200"/>
                    </a:cubicBezTo>
                    <a:cubicBezTo>
                      <a:pt x="1521756" y="457200"/>
                      <a:pt x="1828800" y="764243"/>
                      <a:pt x="1828800" y="1143000"/>
                    </a:cubicBezTo>
                    <a:close/>
                    <a:moveTo>
                      <a:pt x="571500" y="1143000"/>
                    </a:moveTo>
                    <a:cubicBezTo>
                      <a:pt x="571500" y="827369"/>
                      <a:pt x="827369" y="571500"/>
                      <a:pt x="1143000" y="571500"/>
                    </a:cubicBezTo>
                    <a:cubicBezTo>
                      <a:pt x="1458630" y="571500"/>
                      <a:pt x="1714500" y="827369"/>
                      <a:pt x="1714500" y="1143000"/>
                    </a:cubicBezTo>
                    <a:cubicBezTo>
                      <a:pt x="1714500" y="1458630"/>
                      <a:pt x="1458630" y="1714500"/>
                      <a:pt x="1143000" y="1714500"/>
                    </a:cubicBezTo>
                    <a:cubicBezTo>
                      <a:pt x="827369" y="1714500"/>
                      <a:pt x="571500" y="1458630"/>
                      <a:pt x="571500" y="1143000"/>
                    </a:cubicBezTo>
                    <a:close/>
                    <a:moveTo>
                      <a:pt x="230348" y="1200139"/>
                    </a:moveTo>
                    <a:cubicBezTo>
                      <a:pt x="259851" y="1678525"/>
                      <a:pt x="657177" y="2057385"/>
                      <a:pt x="1142991" y="2057385"/>
                    </a:cubicBezTo>
                    <a:cubicBezTo>
                      <a:pt x="1632034" y="2057385"/>
                      <a:pt x="2031410" y="1673472"/>
                      <a:pt x="2056174" y="1190587"/>
                    </a:cubicBezTo>
                  </a:path>
                </a:pathLst>
              </a:custGeom>
              <a:noFill/>
              <a:ln w="14275" cap="flat" cmpd="sng">
                <a:solidFill>
                  <a:srgbClr val="9696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167;p19">
              <a:extLst>
                <a:ext uri="{FF2B5EF4-FFF2-40B4-BE49-F238E27FC236}">
                  <a16:creationId xmlns:a16="http://schemas.microsoft.com/office/drawing/2014/main" id="{06DC2444-EC65-492C-AC95-5841EABCED3A}"/>
                </a:ext>
              </a:extLst>
            </p:cNvPr>
            <p:cNvSpPr/>
            <p:nvPr/>
          </p:nvSpPr>
          <p:spPr>
            <a:xfrm>
              <a:off x="9649297" y="6313210"/>
              <a:ext cx="5490769" cy="2460415"/>
            </a:xfrm>
            <a:custGeom>
              <a:avLst/>
              <a:gdLst/>
              <a:ahLst/>
              <a:cxnLst/>
              <a:rect l="l" t="t" r="r" b="b"/>
              <a:pathLst>
                <a:path w="1824649" h="855797" extrusionOk="0">
                  <a:moveTo>
                    <a:pt x="0" y="855797"/>
                  </a:moveTo>
                  <a:cubicBezTo>
                    <a:pt x="12893" y="646708"/>
                    <a:pt x="96053" y="456632"/>
                    <a:pt x="226156" y="308890"/>
                  </a:cubicBezTo>
                  <a:moveTo>
                    <a:pt x="306546" y="228262"/>
                  </a:moveTo>
                  <a:cubicBezTo>
                    <a:pt x="453596" y="97993"/>
                    <a:pt x="642917" y="14368"/>
                    <a:pt x="851327" y="570"/>
                  </a:cubicBezTo>
                  <a:moveTo>
                    <a:pt x="964627" y="0"/>
                  </a:moveTo>
                  <a:cubicBezTo>
                    <a:pt x="1173388" y="11699"/>
                    <a:pt x="1363443" y="93428"/>
                    <a:pt x="1511683" y="222075"/>
                  </a:cubicBezTo>
                  <a:moveTo>
                    <a:pt x="1592827" y="301808"/>
                  </a:moveTo>
                  <a:cubicBezTo>
                    <a:pt x="1724544" y="448308"/>
                    <a:pt x="1809611" y="637591"/>
                    <a:pt x="1824649" y="846274"/>
                  </a:cubicBezTo>
                </a:path>
              </a:pathLst>
            </a:custGeom>
            <a:noFill/>
            <a:ln w="14275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68;p19">
              <a:extLst>
                <a:ext uri="{FF2B5EF4-FFF2-40B4-BE49-F238E27FC236}">
                  <a16:creationId xmlns:a16="http://schemas.microsoft.com/office/drawing/2014/main" id="{0637D3CD-170D-4D2D-8FCA-80C07C854855}"/>
                </a:ext>
              </a:extLst>
            </p:cNvPr>
            <p:cNvGrpSpPr/>
            <p:nvPr/>
          </p:nvGrpSpPr>
          <p:grpSpPr>
            <a:xfrm>
              <a:off x="14975353" y="7953222"/>
              <a:ext cx="3267561" cy="1972909"/>
              <a:chOff x="4743450" y="3486150"/>
              <a:chExt cx="1085850" cy="685800"/>
            </a:xfrm>
          </p:grpSpPr>
          <p:sp>
            <p:nvSpPr>
              <p:cNvPr id="9" name="Google Shape;169;p19">
                <a:extLst>
                  <a:ext uri="{FF2B5EF4-FFF2-40B4-BE49-F238E27FC236}">
                    <a16:creationId xmlns:a16="http://schemas.microsoft.com/office/drawing/2014/main" id="{875BA65A-3FD0-4FE6-97C4-FBFCEB8D4069}"/>
                  </a:ext>
                </a:extLst>
              </p:cNvPr>
              <p:cNvSpPr/>
              <p:nvPr/>
            </p:nvSpPr>
            <p:spPr>
              <a:xfrm>
                <a:off x="5029200" y="3486150"/>
                <a:ext cx="8001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85800" extrusionOk="0">
                    <a:moveTo>
                      <a:pt x="457200" y="0"/>
                    </a:moveTo>
                    <a:cubicBezTo>
                      <a:pt x="646578" y="0"/>
                      <a:pt x="800100" y="153521"/>
                      <a:pt x="800100" y="342900"/>
                    </a:cubicBezTo>
                    <a:cubicBezTo>
                      <a:pt x="800100" y="532278"/>
                      <a:pt x="646578" y="685800"/>
                      <a:pt x="457200" y="685800"/>
                    </a:cubicBezTo>
                    <a:cubicBezTo>
                      <a:pt x="287293" y="685800"/>
                      <a:pt x="146248" y="562225"/>
                      <a:pt x="119040" y="400050"/>
                    </a:cubicBezTo>
                    <a:lnTo>
                      <a:pt x="0" y="342900"/>
                    </a:lnTo>
                    <a:lnTo>
                      <a:pt x="119040" y="285750"/>
                    </a:lnTo>
                    <a:cubicBezTo>
                      <a:pt x="146248" y="123574"/>
                      <a:pt x="287293" y="0"/>
                      <a:pt x="457200" y="0"/>
                    </a:cubicBezTo>
                    <a:close/>
                  </a:path>
                </a:pathLst>
              </a:custGeom>
              <a:solidFill>
                <a:srgbClr val="FFFBDA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70;p19">
                <a:extLst>
                  <a:ext uri="{FF2B5EF4-FFF2-40B4-BE49-F238E27FC236}">
                    <a16:creationId xmlns:a16="http://schemas.microsoft.com/office/drawing/2014/main" id="{46913E64-0FE3-4980-9F27-3AEBEF451306}"/>
                  </a:ext>
                </a:extLst>
              </p:cNvPr>
              <p:cNvSpPr/>
              <p:nvPr/>
            </p:nvSpPr>
            <p:spPr>
              <a:xfrm>
                <a:off x="4743450" y="3762375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0" y="57150"/>
                    </a:moveTo>
                    <a:cubicBezTo>
                      <a:pt x="0" y="25586"/>
                      <a:pt x="25586" y="0"/>
                      <a:pt x="57150" y="0"/>
                    </a:cubicBezTo>
                    <a:cubicBezTo>
                      <a:pt x="88713" y="0"/>
                      <a:pt x="114300" y="25586"/>
                      <a:pt x="114300" y="57150"/>
                    </a:cubicBez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6" y="114300"/>
                      <a:pt x="0" y="88713"/>
                      <a:pt x="0" y="57150"/>
                    </a:cubicBezTo>
                  </a:path>
                </a:pathLst>
              </a:custGeom>
              <a:solidFill>
                <a:srgbClr val="FFFBDA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71;p19">
                <a:extLst>
                  <a:ext uri="{FF2B5EF4-FFF2-40B4-BE49-F238E27FC236}">
                    <a16:creationId xmlns:a16="http://schemas.microsoft.com/office/drawing/2014/main" id="{07D996A5-ED81-4867-9357-D70BA8F62C90}"/>
                  </a:ext>
                </a:extLst>
              </p:cNvPr>
              <p:cNvSpPr/>
              <p:nvPr/>
            </p:nvSpPr>
            <p:spPr>
              <a:xfrm>
                <a:off x="5029200" y="3486150"/>
                <a:ext cx="8001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85800" extrusionOk="0">
                    <a:moveTo>
                      <a:pt x="457200" y="0"/>
                    </a:moveTo>
                    <a:cubicBezTo>
                      <a:pt x="646578" y="0"/>
                      <a:pt x="800100" y="153521"/>
                      <a:pt x="800100" y="342900"/>
                    </a:cubicBezTo>
                    <a:cubicBezTo>
                      <a:pt x="800100" y="532278"/>
                      <a:pt x="646578" y="685800"/>
                      <a:pt x="457200" y="685800"/>
                    </a:cubicBezTo>
                    <a:cubicBezTo>
                      <a:pt x="287293" y="685800"/>
                      <a:pt x="146248" y="562225"/>
                      <a:pt x="119040" y="400050"/>
                    </a:cubicBezTo>
                    <a:lnTo>
                      <a:pt x="0" y="342900"/>
                    </a:lnTo>
                    <a:lnTo>
                      <a:pt x="119040" y="285750"/>
                    </a:lnTo>
                    <a:cubicBezTo>
                      <a:pt x="146248" y="123574"/>
                      <a:pt x="287293" y="0"/>
                      <a:pt x="457200" y="0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E0CB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2;p19">
                <a:extLst>
                  <a:ext uri="{FF2B5EF4-FFF2-40B4-BE49-F238E27FC236}">
                    <a16:creationId xmlns:a16="http://schemas.microsoft.com/office/drawing/2014/main" id="{CFCB71E8-3BAB-466C-AA81-C1A3ED8EC3E4}"/>
                  </a:ext>
                </a:extLst>
              </p:cNvPr>
              <p:cNvSpPr/>
              <p:nvPr/>
            </p:nvSpPr>
            <p:spPr>
              <a:xfrm>
                <a:off x="4743450" y="3762375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0" y="57150"/>
                    </a:moveTo>
                    <a:cubicBezTo>
                      <a:pt x="0" y="25586"/>
                      <a:pt x="25586" y="0"/>
                      <a:pt x="57150" y="0"/>
                    </a:cubicBezTo>
                    <a:cubicBezTo>
                      <a:pt x="88713" y="0"/>
                      <a:pt x="114300" y="25586"/>
                      <a:pt x="114300" y="57150"/>
                    </a:cubicBez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6" y="114300"/>
                      <a:pt x="0" y="88713"/>
                      <a:pt x="0" y="57150"/>
                    </a:cubicBezTo>
                  </a:path>
                </a:pathLst>
              </a:custGeom>
              <a:noFill/>
              <a:ln w="14275" cap="flat" cmpd="sng">
                <a:solidFill>
                  <a:srgbClr val="E0CB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73;p19">
              <a:extLst>
                <a:ext uri="{FF2B5EF4-FFF2-40B4-BE49-F238E27FC236}">
                  <a16:creationId xmlns:a16="http://schemas.microsoft.com/office/drawing/2014/main" id="{C12BD0F6-707B-4ED1-A902-D294D989116D}"/>
                </a:ext>
              </a:extLst>
            </p:cNvPr>
            <p:cNvGrpSpPr/>
            <p:nvPr/>
          </p:nvGrpSpPr>
          <p:grpSpPr>
            <a:xfrm>
              <a:off x="7849699" y="4593670"/>
              <a:ext cx="2778972" cy="2662413"/>
              <a:chOff x="2375509" y="2318341"/>
              <a:chExt cx="923486" cy="925477"/>
            </a:xfrm>
          </p:grpSpPr>
          <p:sp>
            <p:nvSpPr>
              <p:cNvPr id="14" name="Google Shape;174;p19">
                <a:extLst>
                  <a:ext uri="{FF2B5EF4-FFF2-40B4-BE49-F238E27FC236}">
                    <a16:creationId xmlns:a16="http://schemas.microsoft.com/office/drawing/2014/main" id="{1C79BA9F-2AC3-4934-B4A3-A9D46BD66E96}"/>
                  </a:ext>
                </a:extLst>
              </p:cNvPr>
              <p:cNvSpPr/>
              <p:nvPr/>
            </p:nvSpPr>
            <p:spPr>
              <a:xfrm>
                <a:off x="2375509" y="2318341"/>
                <a:ext cx="751339" cy="751339"/>
              </a:xfrm>
              <a:custGeom>
                <a:avLst/>
                <a:gdLst/>
                <a:ahLst/>
                <a:cxnLst/>
                <a:rect l="l" t="t" r="r" b="b"/>
                <a:pathLst>
                  <a:path w="751339" h="751339" extrusionOk="0">
                    <a:moveTo>
                      <a:pt x="133911" y="618844"/>
                    </a:moveTo>
                    <a:cubicBezTo>
                      <a:pt x="0" y="484933"/>
                      <a:pt x="0" y="267821"/>
                      <a:pt x="133911" y="133911"/>
                    </a:cubicBezTo>
                    <a:cubicBezTo>
                      <a:pt x="267821" y="0"/>
                      <a:pt x="484933" y="0"/>
                      <a:pt x="618844" y="133911"/>
                    </a:cubicBezTo>
                    <a:cubicBezTo>
                      <a:pt x="738986" y="254052"/>
                      <a:pt x="751339" y="441166"/>
                      <a:pt x="655902" y="575080"/>
                    </a:cubicBezTo>
                    <a:lnTo>
                      <a:pt x="699666" y="699666"/>
                    </a:lnTo>
                    <a:lnTo>
                      <a:pt x="575081" y="655902"/>
                    </a:lnTo>
                    <a:cubicBezTo>
                      <a:pt x="441166" y="751339"/>
                      <a:pt x="254052" y="738986"/>
                      <a:pt x="133911" y="618844"/>
                    </a:cubicBezTo>
                    <a:close/>
                  </a:path>
                </a:pathLst>
              </a:custGeom>
              <a:solidFill>
                <a:srgbClr val="E3FFF2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5;p19">
                <a:extLst>
                  <a:ext uri="{FF2B5EF4-FFF2-40B4-BE49-F238E27FC236}">
                    <a16:creationId xmlns:a16="http://schemas.microsoft.com/office/drawing/2014/main" id="{8AF4CDD3-014B-4E74-B98F-977003A98B8B}"/>
                  </a:ext>
                </a:extLst>
              </p:cNvPr>
              <p:cNvSpPr/>
              <p:nvPr/>
            </p:nvSpPr>
            <p:spPr>
              <a:xfrm>
                <a:off x="3173536" y="3118359"/>
                <a:ext cx="125459" cy="125459"/>
              </a:xfrm>
              <a:custGeom>
                <a:avLst/>
                <a:gdLst/>
                <a:ahLst/>
                <a:cxnLst/>
                <a:rect l="l" t="t" r="r" b="b"/>
                <a:pathLst>
                  <a:path w="125459" h="125459" extrusionOk="0">
                    <a:moveTo>
                      <a:pt x="22318" y="22318"/>
                    </a:moveTo>
                    <a:cubicBezTo>
                      <a:pt x="44637" y="0"/>
                      <a:pt x="80822" y="0"/>
                      <a:pt x="103140" y="22318"/>
                    </a:cubicBezTo>
                    <a:cubicBezTo>
                      <a:pt x="125459" y="44637"/>
                      <a:pt x="125459" y="80822"/>
                      <a:pt x="103140" y="103140"/>
                    </a:cubicBezTo>
                    <a:cubicBezTo>
                      <a:pt x="80822" y="125459"/>
                      <a:pt x="44637" y="125459"/>
                      <a:pt x="22318" y="103140"/>
                    </a:cubicBezTo>
                    <a:cubicBezTo>
                      <a:pt x="0" y="80822"/>
                      <a:pt x="0" y="44637"/>
                      <a:pt x="22318" y="22318"/>
                    </a:cubicBezTo>
                    <a:close/>
                  </a:path>
                </a:pathLst>
              </a:custGeom>
              <a:solidFill>
                <a:srgbClr val="E3FFF2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6;p19">
                <a:extLst>
                  <a:ext uri="{FF2B5EF4-FFF2-40B4-BE49-F238E27FC236}">
                    <a16:creationId xmlns:a16="http://schemas.microsoft.com/office/drawing/2014/main" id="{436330F0-8580-4A05-83FD-17D1587DB470}"/>
                  </a:ext>
                </a:extLst>
              </p:cNvPr>
              <p:cNvSpPr/>
              <p:nvPr/>
            </p:nvSpPr>
            <p:spPr>
              <a:xfrm>
                <a:off x="2375509" y="2318341"/>
                <a:ext cx="751339" cy="751339"/>
              </a:xfrm>
              <a:custGeom>
                <a:avLst/>
                <a:gdLst/>
                <a:ahLst/>
                <a:cxnLst/>
                <a:rect l="l" t="t" r="r" b="b"/>
                <a:pathLst>
                  <a:path w="751339" h="751339" extrusionOk="0">
                    <a:moveTo>
                      <a:pt x="133911" y="618844"/>
                    </a:moveTo>
                    <a:cubicBezTo>
                      <a:pt x="0" y="484933"/>
                      <a:pt x="0" y="267821"/>
                      <a:pt x="133911" y="133911"/>
                    </a:cubicBezTo>
                    <a:cubicBezTo>
                      <a:pt x="267821" y="0"/>
                      <a:pt x="484933" y="0"/>
                      <a:pt x="618844" y="133911"/>
                    </a:cubicBezTo>
                    <a:cubicBezTo>
                      <a:pt x="738986" y="254052"/>
                      <a:pt x="751339" y="441166"/>
                      <a:pt x="655902" y="575080"/>
                    </a:cubicBezTo>
                    <a:lnTo>
                      <a:pt x="699666" y="699666"/>
                    </a:lnTo>
                    <a:lnTo>
                      <a:pt x="575081" y="655902"/>
                    </a:lnTo>
                    <a:cubicBezTo>
                      <a:pt x="441166" y="751339"/>
                      <a:pt x="254052" y="738986"/>
                      <a:pt x="133911" y="618844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3CC58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7;p19">
                <a:extLst>
                  <a:ext uri="{FF2B5EF4-FFF2-40B4-BE49-F238E27FC236}">
                    <a16:creationId xmlns:a16="http://schemas.microsoft.com/office/drawing/2014/main" id="{916E1CE7-3567-4814-A8D4-C811C12FD853}"/>
                  </a:ext>
                </a:extLst>
              </p:cNvPr>
              <p:cNvSpPr/>
              <p:nvPr/>
            </p:nvSpPr>
            <p:spPr>
              <a:xfrm>
                <a:off x="3173536" y="3118359"/>
                <a:ext cx="125459" cy="125459"/>
              </a:xfrm>
              <a:custGeom>
                <a:avLst/>
                <a:gdLst/>
                <a:ahLst/>
                <a:cxnLst/>
                <a:rect l="l" t="t" r="r" b="b"/>
                <a:pathLst>
                  <a:path w="125459" h="125459" extrusionOk="0">
                    <a:moveTo>
                      <a:pt x="22318" y="22318"/>
                    </a:moveTo>
                    <a:cubicBezTo>
                      <a:pt x="44637" y="0"/>
                      <a:pt x="80822" y="0"/>
                      <a:pt x="103140" y="22318"/>
                    </a:cubicBezTo>
                    <a:cubicBezTo>
                      <a:pt x="125459" y="44637"/>
                      <a:pt x="125459" y="80822"/>
                      <a:pt x="103140" y="103140"/>
                    </a:cubicBezTo>
                    <a:cubicBezTo>
                      <a:pt x="80822" y="125459"/>
                      <a:pt x="44637" y="125459"/>
                      <a:pt x="22318" y="103140"/>
                    </a:cubicBezTo>
                    <a:cubicBezTo>
                      <a:pt x="0" y="80822"/>
                      <a:pt x="0" y="44637"/>
                      <a:pt x="22318" y="22318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3CC58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78;p19">
              <a:extLst>
                <a:ext uri="{FF2B5EF4-FFF2-40B4-BE49-F238E27FC236}">
                  <a16:creationId xmlns:a16="http://schemas.microsoft.com/office/drawing/2014/main" id="{D2A7788C-A611-473E-88F9-65467B6ADCF7}"/>
                </a:ext>
              </a:extLst>
            </p:cNvPr>
            <p:cNvGrpSpPr/>
            <p:nvPr/>
          </p:nvGrpSpPr>
          <p:grpSpPr>
            <a:xfrm>
              <a:off x="11363838" y="3349767"/>
              <a:ext cx="2063723" cy="3110069"/>
              <a:chOff x="3543300" y="1885950"/>
              <a:chExt cx="685800" cy="1081087"/>
            </a:xfrm>
          </p:grpSpPr>
          <p:sp>
            <p:nvSpPr>
              <p:cNvPr id="19" name="Google Shape;179;p19">
                <a:extLst>
                  <a:ext uri="{FF2B5EF4-FFF2-40B4-BE49-F238E27FC236}">
                    <a16:creationId xmlns:a16="http://schemas.microsoft.com/office/drawing/2014/main" id="{5D509012-0142-4C5E-82B2-59F9B3B0B563}"/>
                  </a:ext>
                </a:extLst>
              </p:cNvPr>
              <p:cNvSpPr/>
              <p:nvPr/>
            </p:nvSpPr>
            <p:spPr>
              <a:xfrm>
                <a:off x="3543300" y="1885950"/>
                <a:ext cx="685800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800100" extrusionOk="0">
                    <a:moveTo>
                      <a:pt x="0" y="342900"/>
                    </a:moveTo>
                    <a:cubicBezTo>
                      <a:pt x="0" y="153521"/>
                      <a:pt x="153521" y="0"/>
                      <a:pt x="342900" y="0"/>
                    </a:cubicBezTo>
                    <a:cubicBezTo>
                      <a:pt x="532278" y="0"/>
                      <a:pt x="685800" y="153521"/>
                      <a:pt x="685800" y="342900"/>
                    </a:cubicBezTo>
                    <a:cubicBezTo>
                      <a:pt x="685800" y="512806"/>
                      <a:pt x="562225" y="653851"/>
                      <a:pt x="400050" y="681059"/>
                    </a:cubicBezTo>
                    <a:lnTo>
                      <a:pt x="342900" y="800100"/>
                    </a:lnTo>
                    <a:lnTo>
                      <a:pt x="285750" y="681059"/>
                    </a:lnTo>
                    <a:cubicBezTo>
                      <a:pt x="123574" y="653851"/>
                      <a:pt x="0" y="512806"/>
                      <a:pt x="0" y="342900"/>
                    </a:cubicBezTo>
                    <a:close/>
                  </a:path>
                </a:pathLst>
              </a:custGeom>
              <a:solidFill>
                <a:srgbClr val="E8F9FF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80;p19">
                <a:extLst>
                  <a:ext uri="{FF2B5EF4-FFF2-40B4-BE49-F238E27FC236}">
                    <a16:creationId xmlns:a16="http://schemas.microsoft.com/office/drawing/2014/main" id="{F667F530-CB0F-474C-810A-5378E20772A9}"/>
                  </a:ext>
                </a:extLst>
              </p:cNvPr>
              <p:cNvSpPr/>
              <p:nvPr/>
            </p:nvSpPr>
            <p:spPr>
              <a:xfrm>
                <a:off x="3824287" y="2852737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57150" y="0"/>
                    </a:moveTo>
                    <a:cubicBezTo>
                      <a:pt x="88712" y="0"/>
                      <a:pt x="114300" y="25587"/>
                      <a:pt x="114300" y="57150"/>
                    </a:cubicBezTo>
                    <a:cubicBezTo>
                      <a:pt x="114300" y="88712"/>
                      <a:pt x="88712" y="114300"/>
                      <a:pt x="57150" y="114300"/>
                    </a:cubicBezTo>
                    <a:cubicBezTo>
                      <a:pt x="25587" y="114300"/>
                      <a:pt x="0" y="88712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E8F9FF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81;p19">
                <a:extLst>
                  <a:ext uri="{FF2B5EF4-FFF2-40B4-BE49-F238E27FC236}">
                    <a16:creationId xmlns:a16="http://schemas.microsoft.com/office/drawing/2014/main" id="{18AFD3BA-0E96-49E2-823F-FD618FD3727B}"/>
                  </a:ext>
                </a:extLst>
              </p:cNvPr>
              <p:cNvSpPr/>
              <p:nvPr/>
            </p:nvSpPr>
            <p:spPr>
              <a:xfrm>
                <a:off x="3543300" y="1885950"/>
                <a:ext cx="685800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800100" extrusionOk="0">
                    <a:moveTo>
                      <a:pt x="0" y="342900"/>
                    </a:moveTo>
                    <a:cubicBezTo>
                      <a:pt x="0" y="153521"/>
                      <a:pt x="153521" y="0"/>
                      <a:pt x="342900" y="0"/>
                    </a:cubicBezTo>
                    <a:cubicBezTo>
                      <a:pt x="532278" y="0"/>
                      <a:pt x="685800" y="153521"/>
                      <a:pt x="685800" y="342900"/>
                    </a:cubicBezTo>
                    <a:cubicBezTo>
                      <a:pt x="685800" y="512806"/>
                      <a:pt x="562225" y="653851"/>
                      <a:pt x="400050" y="681059"/>
                    </a:cubicBezTo>
                    <a:lnTo>
                      <a:pt x="342900" y="800100"/>
                    </a:lnTo>
                    <a:lnTo>
                      <a:pt x="285750" y="681059"/>
                    </a:lnTo>
                    <a:cubicBezTo>
                      <a:pt x="123574" y="653851"/>
                      <a:pt x="0" y="512806"/>
                      <a:pt x="0" y="342900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1EAB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82;p19">
                <a:extLst>
                  <a:ext uri="{FF2B5EF4-FFF2-40B4-BE49-F238E27FC236}">
                    <a16:creationId xmlns:a16="http://schemas.microsoft.com/office/drawing/2014/main" id="{074E2FF2-320C-4433-B8EE-BB5341093438}"/>
                  </a:ext>
                </a:extLst>
              </p:cNvPr>
              <p:cNvSpPr/>
              <p:nvPr/>
            </p:nvSpPr>
            <p:spPr>
              <a:xfrm>
                <a:off x="3824287" y="2852737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57150" y="0"/>
                    </a:moveTo>
                    <a:cubicBezTo>
                      <a:pt x="88712" y="0"/>
                      <a:pt x="114300" y="25587"/>
                      <a:pt x="114300" y="57150"/>
                    </a:cubicBezTo>
                    <a:cubicBezTo>
                      <a:pt x="114300" y="88712"/>
                      <a:pt x="88712" y="114300"/>
                      <a:pt x="57150" y="114300"/>
                    </a:cubicBezTo>
                    <a:cubicBezTo>
                      <a:pt x="25587" y="114300"/>
                      <a:pt x="0" y="88712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1EAB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183;p19">
              <a:extLst>
                <a:ext uri="{FF2B5EF4-FFF2-40B4-BE49-F238E27FC236}">
                  <a16:creationId xmlns:a16="http://schemas.microsoft.com/office/drawing/2014/main" id="{3ED75B0F-B2A7-4BED-9057-F96D9E924E06}"/>
                </a:ext>
              </a:extLst>
            </p:cNvPr>
            <p:cNvGrpSpPr/>
            <p:nvPr/>
          </p:nvGrpSpPr>
          <p:grpSpPr>
            <a:xfrm>
              <a:off x="14142455" y="4602876"/>
              <a:ext cx="2790561" cy="2633726"/>
              <a:chOff x="4466668" y="2321541"/>
              <a:chExt cx="927337" cy="915506"/>
            </a:xfrm>
          </p:grpSpPr>
          <p:sp>
            <p:nvSpPr>
              <p:cNvPr id="24" name="Google Shape;184;p19">
                <a:extLst>
                  <a:ext uri="{FF2B5EF4-FFF2-40B4-BE49-F238E27FC236}">
                    <a16:creationId xmlns:a16="http://schemas.microsoft.com/office/drawing/2014/main" id="{70AB471E-5B9A-461A-A1CA-1931B99A702E}"/>
                  </a:ext>
                </a:extLst>
              </p:cNvPr>
              <p:cNvSpPr/>
              <p:nvPr/>
            </p:nvSpPr>
            <p:spPr>
              <a:xfrm>
                <a:off x="4642666" y="2321541"/>
                <a:ext cx="751339" cy="751339"/>
              </a:xfrm>
              <a:custGeom>
                <a:avLst/>
                <a:gdLst/>
                <a:ahLst/>
                <a:cxnLst/>
                <a:rect l="l" t="t" r="r" b="b"/>
                <a:pathLst>
                  <a:path w="751339" h="751339" extrusionOk="0">
                    <a:moveTo>
                      <a:pt x="132495" y="133911"/>
                    </a:moveTo>
                    <a:cubicBezTo>
                      <a:pt x="266405" y="0"/>
                      <a:pt x="483518" y="0"/>
                      <a:pt x="617428" y="133911"/>
                    </a:cubicBezTo>
                    <a:cubicBezTo>
                      <a:pt x="751339" y="267821"/>
                      <a:pt x="751339" y="484933"/>
                      <a:pt x="617428" y="618844"/>
                    </a:cubicBezTo>
                    <a:cubicBezTo>
                      <a:pt x="497286" y="738986"/>
                      <a:pt x="310173" y="751339"/>
                      <a:pt x="176259" y="655902"/>
                    </a:cubicBezTo>
                    <a:lnTo>
                      <a:pt x="51673" y="699666"/>
                    </a:lnTo>
                    <a:lnTo>
                      <a:pt x="95436" y="575081"/>
                    </a:lnTo>
                    <a:cubicBezTo>
                      <a:pt x="0" y="441166"/>
                      <a:pt x="12352" y="254052"/>
                      <a:pt x="132495" y="133911"/>
                    </a:cubicBezTo>
                    <a:close/>
                  </a:path>
                </a:pathLst>
              </a:custGeom>
              <a:solidFill>
                <a:srgbClr val="EDF4FF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5;p19">
                <a:extLst>
                  <a:ext uri="{FF2B5EF4-FFF2-40B4-BE49-F238E27FC236}">
                    <a16:creationId xmlns:a16="http://schemas.microsoft.com/office/drawing/2014/main" id="{560652F5-4983-44D0-A0EC-A233B82E3087}"/>
                  </a:ext>
                </a:extLst>
              </p:cNvPr>
              <p:cNvSpPr/>
              <p:nvPr/>
            </p:nvSpPr>
            <p:spPr>
              <a:xfrm>
                <a:off x="4466668" y="3111588"/>
                <a:ext cx="125459" cy="125459"/>
              </a:xfrm>
              <a:custGeom>
                <a:avLst/>
                <a:gdLst/>
                <a:ahLst/>
                <a:cxnLst/>
                <a:rect l="l" t="t" r="r" b="b"/>
                <a:pathLst>
                  <a:path w="125459" h="125459" extrusionOk="0">
                    <a:moveTo>
                      <a:pt x="103140" y="22318"/>
                    </a:moveTo>
                    <a:cubicBezTo>
                      <a:pt x="125459" y="44637"/>
                      <a:pt x="125459" y="80822"/>
                      <a:pt x="103140" y="103140"/>
                    </a:cubicBezTo>
                    <a:cubicBezTo>
                      <a:pt x="80822" y="125459"/>
                      <a:pt x="44637" y="125459"/>
                      <a:pt x="22318" y="103140"/>
                    </a:cubicBezTo>
                    <a:cubicBezTo>
                      <a:pt x="0" y="80822"/>
                      <a:pt x="0" y="44637"/>
                      <a:pt x="22318" y="22318"/>
                    </a:cubicBezTo>
                    <a:cubicBezTo>
                      <a:pt x="44637" y="0"/>
                      <a:pt x="80822" y="0"/>
                      <a:pt x="103140" y="22318"/>
                    </a:cubicBezTo>
                    <a:close/>
                  </a:path>
                </a:pathLst>
              </a:custGeom>
              <a:solidFill>
                <a:srgbClr val="EDF4FF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6;p19">
                <a:extLst>
                  <a:ext uri="{FF2B5EF4-FFF2-40B4-BE49-F238E27FC236}">
                    <a16:creationId xmlns:a16="http://schemas.microsoft.com/office/drawing/2014/main" id="{CEC72D9D-00E7-456F-9080-B7DBA947316B}"/>
                  </a:ext>
                </a:extLst>
              </p:cNvPr>
              <p:cNvSpPr/>
              <p:nvPr/>
            </p:nvSpPr>
            <p:spPr>
              <a:xfrm>
                <a:off x="4642666" y="2321541"/>
                <a:ext cx="751339" cy="751339"/>
              </a:xfrm>
              <a:custGeom>
                <a:avLst/>
                <a:gdLst/>
                <a:ahLst/>
                <a:cxnLst/>
                <a:rect l="l" t="t" r="r" b="b"/>
                <a:pathLst>
                  <a:path w="751339" h="751339" extrusionOk="0">
                    <a:moveTo>
                      <a:pt x="132495" y="133911"/>
                    </a:moveTo>
                    <a:cubicBezTo>
                      <a:pt x="266405" y="0"/>
                      <a:pt x="483518" y="0"/>
                      <a:pt x="617428" y="133911"/>
                    </a:cubicBezTo>
                    <a:cubicBezTo>
                      <a:pt x="751339" y="267821"/>
                      <a:pt x="751339" y="484933"/>
                      <a:pt x="617428" y="618844"/>
                    </a:cubicBezTo>
                    <a:cubicBezTo>
                      <a:pt x="497286" y="738986"/>
                      <a:pt x="310173" y="751339"/>
                      <a:pt x="176259" y="655902"/>
                    </a:cubicBezTo>
                    <a:lnTo>
                      <a:pt x="51673" y="699666"/>
                    </a:lnTo>
                    <a:lnTo>
                      <a:pt x="95436" y="575081"/>
                    </a:lnTo>
                    <a:cubicBezTo>
                      <a:pt x="0" y="441166"/>
                      <a:pt x="12352" y="254052"/>
                      <a:pt x="132495" y="133911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4E88E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7;p19">
                <a:extLst>
                  <a:ext uri="{FF2B5EF4-FFF2-40B4-BE49-F238E27FC236}">
                    <a16:creationId xmlns:a16="http://schemas.microsoft.com/office/drawing/2014/main" id="{A3CCB51A-EB8F-43D1-A07B-2DE6F37AA590}"/>
                  </a:ext>
                </a:extLst>
              </p:cNvPr>
              <p:cNvSpPr/>
              <p:nvPr/>
            </p:nvSpPr>
            <p:spPr>
              <a:xfrm>
                <a:off x="4466668" y="3111588"/>
                <a:ext cx="125459" cy="125459"/>
              </a:xfrm>
              <a:custGeom>
                <a:avLst/>
                <a:gdLst/>
                <a:ahLst/>
                <a:cxnLst/>
                <a:rect l="l" t="t" r="r" b="b"/>
                <a:pathLst>
                  <a:path w="125459" h="125459" extrusionOk="0">
                    <a:moveTo>
                      <a:pt x="103140" y="22318"/>
                    </a:moveTo>
                    <a:cubicBezTo>
                      <a:pt x="125459" y="44637"/>
                      <a:pt x="125459" y="80822"/>
                      <a:pt x="103140" y="103140"/>
                    </a:cubicBezTo>
                    <a:cubicBezTo>
                      <a:pt x="80822" y="125459"/>
                      <a:pt x="44637" y="125459"/>
                      <a:pt x="22318" y="103140"/>
                    </a:cubicBezTo>
                    <a:cubicBezTo>
                      <a:pt x="0" y="80822"/>
                      <a:pt x="0" y="44637"/>
                      <a:pt x="22318" y="22318"/>
                    </a:cubicBezTo>
                    <a:cubicBezTo>
                      <a:pt x="44637" y="0"/>
                      <a:pt x="80822" y="0"/>
                      <a:pt x="103140" y="22318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4E88E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188;p19">
              <a:extLst>
                <a:ext uri="{FF2B5EF4-FFF2-40B4-BE49-F238E27FC236}">
                  <a16:creationId xmlns:a16="http://schemas.microsoft.com/office/drawing/2014/main" id="{78D9C18B-73B7-4232-82E2-4D19D75650B3}"/>
                </a:ext>
              </a:extLst>
            </p:cNvPr>
            <p:cNvGrpSpPr/>
            <p:nvPr/>
          </p:nvGrpSpPr>
          <p:grpSpPr>
            <a:xfrm>
              <a:off x="6548486" y="7953222"/>
              <a:ext cx="3267561" cy="1972909"/>
              <a:chOff x="1943100" y="3486150"/>
              <a:chExt cx="1085850" cy="685800"/>
            </a:xfrm>
          </p:grpSpPr>
          <p:sp>
            <p:nvSpPr>
              <p:cNvPr id="29" name="Google Shape;189;p19">
                <a:extLst>
                  <a:ext uri="{FF2B5EF4-FFF2-40B4-BE49-F238E27FC236}">
                    <a16:creationId xmlns:a16="http://schemas.microsoft.com/office/drawing/2014/main" id="{180BB8DE-792E-4392-AC0C-6F70539D30A4}"/>
                  </a:ext>
                </a:extLst>
              </p:cNvPr>
              <p:cNvSpPr/>
              <p:nvPr/>
            </p:nvSpPr>
            <p:spPr>
              <a:xfrm>
                <a:off x="1943100" y="3486150"/>
                <a:ext cx="8001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85800" extrusionOk="0">
                    <a:moveTo>
                      <a:pt x="342900" y="685800"/>
                    </a:moveTo>
                    <a:cubicBezTo>
                      <a:pt x="153521" y="685800"/>
                      <a:pt x="0" y="532278"/>
                      <a:pt x="0" y="342900"/>
                    </a:cubicBezTo>
                    <a:cubicBezTo>
                      <a:pt x="0" y="153521"/>
                      <a:pt x="153521" y="0"/>
                      <a:pt x="342900" y="0"/>
                    </a:cubicBezTo>
                    <a:cubicBezTo>
                      <a:pt x="512806" y="0"/>
                      <a:pt x="653851" y="123574"/>
                      <a:pt x="681059" y="285750"/>
                    </a:cubicBezTo>
                    <a:lnTo>
                      <a:pt x="800100" y="342900"/>
                    </a:lnTo>
                    <a:lnTo>
                      <a:pt x="681059" y="400050"/>
                    </a:lnTo>
                    <a:cubicBezTo>
                      <a:pt x="653851" y="562225"/>
                      <a:pt x="512806" y="685800"/>
                      <a:pt x="342900" y="685800"/>
                    </a:cubicBezTo>
                    <a:close/>
                  </a:path>
                </a:pathLst>
              </a:custGeom>
              <a:solidFill>
                <a:srgbClr val="F4FFDC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0;p19">
                <a:extLst>
                  <a:ext uri="{FF2B5EF4-FFF2-40B4-BE49-F238E27FC236}">
                    <a16:creationId xmlns:a16="http://schemas.microsoft.com/office/drawing/2014/main" id="{707B6418-B804-4C5E-B55F-0348E07DD7A7}"/>
                  </a:ext>
                </a:extLst>
              </p:cNvPr>
              <p:cNvSpPr/>
              <p:nvPr/>
            </p:nvSpPr>
            <p:spPr>
              <a:xfrm>
                <a:off x="2914650" y="377190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0" y="57150"/>
                    </a:moveTo>
                    <a:cubicBezTo>
                      <a:pt x="0" y="25586"/>
                      <a:pt x="25586" y="0"/>
                      <a:pt x="57150" y="0"/>
                    </a:cubicBezTo>
                    <a:cubicBezTo>
                      <a:pt x="88713" y="0"/>
                      <a:pt x="114300" y="25586"/>
                      <a:pt x="114300" y="57150"/>
                    </a:cubicBez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6" y="114300"/>
                      <a:pt x="0" y="88713"/>
                      <a:pt x="0" y="57150"/>
                    </a:cubicBezTo>
                  </a:path>
                </a:pathLst>
              </a:custGeom>
              <a:solidFill>
                <a:srgbClr val="F4FFDC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91;p19">
                <a:extLst>
                  <a:ext uri="{FF2B5EF4-FFF2-40B4-BE49-F238E27FC236}">
                    <a16:creationId xmlns:a16="http://schemas.microsoft.com/office/drawing/2014/main" id="{353F70DA-E879-466C-9E90-311198981698}"/>
                  </a:ext>
                </a:extLst>
              </p:cNvPr>
              <p:cNvSpPr/>
              <p:nvPr/>
            </p:nvSpPr>
            <p:spPr>
              <a:xfrm>
                <a:off x="1943100" y="3486150"/>
                <a:ext cx="8001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800100" h="685800" extrusionOk="0">
                    <a:moveTo>
                      <a:pt x="342900" y="685800"/>
                    </a:moveTo>
                    <a:cubicBezTo>
                      <a:pt x="153521" y="685800"/>
                      <a:pt x="0" y="532278"/>
                      <a:pt x="0" y="342900"/>
                    </a:cubicBezTo>
                    <a:cubicBezTo>
                      <a:pt x="0" y="153521"/>
                      <a:pt x="153521" y="0"/>
                      <a:pt x="342900" y="0"/>
                    </a:cubicBezTo>
                    <a:cubicBezTo>
                      <a:pt x="512806" y="0"/>
                      <a:pt x="653851" y="123574"/>
                      <a:pt x="681059" y="285750"/>
                    </a:cubicBezTo>
                    <a:lnTo>
                      <a:pt x="800100" y="342900"/>
                    </a:lnTo>
                    <a:lnTo>
                      <a:pt x="681059" y="400050"/>
                    </a:lnTo>
                    <a:cubicBezTo>
                      <a:pt x="653851" y="562225"/>
                      <a:pt x="512806" y="685800"/>
                      <a:pt x="342900" y="685800"/>
                    </a:cubicBezTo>
                    <a:close/>
                  </a:path>
                </a:pathLst>
              </a:custGeom>
              <a:noFill/>
              <a:ln w="14275" cap="flat" cmpd="sng">
                <a:solidFill>
                  <a:srgbClr val="92BD3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92;p19">
                <a:extLst>
                  <a:ext uri="{FF2B5EF4-FFF2-40B4-BE49-F238E27FC236}">
                    <a16:creationId xmlns:a16="http://schemas.microsoft.com/office/drawing/2014/main" id="{FF958F46-3667-455C-8B0D-3FF596228A23}"/>
                  </a:ext>
                </a:extLst>
              </p:cNvPr>
              <p:cNvSpPr/>
              <p:nvPr/>
            </p:nvSpPr>
            <p:spPr>
              <a:xfrm>
                <a:off x="2914650" y="377190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0" y="57150"/>
                    </a:moveTo>
                    <a:cubicBezTo>
                      <a:pt x="0" y="25586"/>
                      <a:pt x="25586" y="0"/>
                      <a:pt x="57150" y="0"/>
                    </a:cubicBezTo>
                    <a:cubicBezTo>
                      <a:pt x="88713" y="0"/>
                      <a:pt x="114300" y="25586"/>
                      <a:pt x="114300" y="57150"/>
                    </a:cubicBez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6" y="114300"/>
                      <a:pt x="0" y="88713"/>
                      <a:pt x="0" y="57150"/>
                    </a:cubicBezTo>
                  </a:path>
                </a:pathLst>
              </a:custGeom>
              <a:noFill/>
              <a:ln w="14275" cap="flat" cmpd="sng">
                <a:solidFill>
                  <a:srgbClr val="92BD3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193;p19">
              <a:extLst>
                <a:ext uri="{FF2B5EF4-FFF2-40B4-BE49-F238E27FC236}">
                  <a16:creationId xmlns:a16="http://schemas.microsoft.com/office/drawing/2014/main" id="{D2E8B894-CB10-4073-9118-C89E42B6C492}"/>
                </a:ext>
              </a:extLst>
            </p:cNvPr>
            <p:cNvSpPr txBox="1"/>
            <p:nvPr/>
          </p:nvSpPr>
          <p:spPr>
            <a:xfrm>
              <a:off x="10376050" y="632785"/>
              <a:ext cx="366668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000" b="1" dirty="0">
                  <a:solidFill>
                    <a:srgbClr val="1EABDA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Comunidad</a:t>
              </a:r>
              <a:br>
                <a:rPr lang="es" sz="4000" b="1" dirty="0">
                  <a:solidFill>
                    <a:srgbClr val="1EABDA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4000" b="1" dirty="0">
                  <a:solidFill>
                    <a:srgbClr val="1EABDA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g</a:t>
              </a:r>
              <a:r>
                <a:rPr lang="es" sz="4000" b="1" dirty="0">
                  <a:solidFill>
                    <a:srgbClr val="1EABDA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igante</a:t>
              </a:r>
              <a:endParaRPr sz="4000" dirty="0">
                <a:latin typeface="Montserrat Medium" pitchFamily="2" charset="0"/>
              </a:endParaRPr>
            </a:p>
          </p:txBody>
        </p:sp>
        <p:sp>
          <p:nvSpPr>
            <p:cNvPr id="34" name="Google Shape;194;p19">
              <a:extLst>
                <a:ext uri="{FF2B5EF4-FFF2-40B4-BE49-F238E27FC236}">
                  <a16:creationId xmlns:a16="http://schemas.microsoft.com/office/drawing/2014/main" id="{A4BAE529-5895-4F10-B9F3-D3FAAA5698AD}"/>
                </a:ext>
              </a:extLst>
            </p:cNvPr>
            <p:cNvSpPr txBox="1"/>
            <p:nvPr/>
          </p:nvSpPr>
          <p:spPr>
            <a:xfrm>
              <a:off x="3566680" y="2582472"/>
              <a:ext cx="376685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000" b="1" dirty="0">
                  <a:solidFill>
                    <a:srgbClr val="3CC583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Naturaleza</a:t>
              </a:r>
              <a:br>
                <a:rPr lang="es" sz="4000" b="1" dirty="0">
                  <a:solidFill>
                    <a:srgbClr val="3CC583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4000" b="1" dirty="0">
                  <a:solidFill>
                    <a:srgbClr val="3CC583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d</a:t>
              </a:r>
              <a:r>
                <a:rPr lang="es" sz="4000" b="1" dirty="0">
                  <a:solidFill>
                    <a:srgbClr val="3CC583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eclarativa</a:t>
              </a:r>
              <a:endParaRPr sz="4000" dirty="0">
                <a:latin typeface="Montserrat Medium" pitchFamily="2" charset="0"/>
              </a:endParaRPr>
            </a:p>
          </p:txBody>
        </p:sp>
        <p:sp>
          <p:nvSpPr>
            <p:cNvPr id="35" name="Google Shape;195;p19">
              <a:extLst>
                <a:ext uri="{FF2B5EF4-FFF2-40B4-BE49-F238E27FC236}">
                  <a16:creationId xmlns:a16="http://schemas.microsoft.com/office/drawing/2014/main" id="{1764E706-A2DE-47AC-8AC6-52EFD2D6FFF4}"/>
                </a:ext>
              </a:extLst>
            </p:cNvPr>
            <p:cNvSpPr txBox="1"/>
            <p:nvPr/>
          </p:nvSpPr>
          <p:spPr>
            <a:xfrm>
              <a:off x="10317644" y="2240724"/>
              <a:ext cx="4127445" cy="775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Amplios recursos y</a:t>
              </a:r>
              <a:b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apoyo</a:t>
              </a:r>
              <a:endParaRPr sz="2800" dirty="0">
                <a:latin typeface="Montserrat Medium" pitchFamily="2" charset="0"/>
              </a:endParaRPr>
            </a:p>
          </p:txBody>
        </p:sp>
        <p:sp>
          <p:nvSpPr>
            <p:cNvPr id="36" name="Google Shape;196;p19">
              <a:extLst>
                <a:ext uri="{FF2B5EF4-FFF2-40B4-BE49-F238E27FC236}">
                  <a16:creationId xmlns:a16="http://schemas.microsoft.com/office/drawing/2014/main" id="{8E276F7E-81E2-4644-8AF4-C3387C93EAF1}"/>
                </a:ext>
              </a:extLst>
            </p:cNvPr>
            <p:cNvSpPr txBox="1"/>
            <p:nvPr/>
          </p:nvSpPr>
          <p:spPr>
            <a:xfrm>
              <a:off x="17021811" y="2532690"/>
              <a:ext cx="374015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ES" sz="4000" b="1" dirty="0">
                  <a:solidFill>
                    <a:srgbClr val="4E88E7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Escalabilidad</a:t>
              </a:r>
              <a:br>
                <a:rPr lang="es-ES" sz="4000" b="1" dirty="0">
                  <a:solidFill>
                    <a:srgbClr val="4E88E7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4000" b="1" dirty="0">
                  <a:solidFill>
                    <a:srgbClr val="4E88E7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real</a:t>
              </a:r>
              <a:endParaRPr lang="es-ES" sz="4000" dirty="0">
                <a:latin typeface="Montserrat Medium" pitchFamily="2" charset="0"/>
              </a:endParaRPr>
            </a:p>
          </p:txBody>
        </p:sp>
        <p:sp>
          <p:nvSpPr>
            <p:cNvPr id="37" name="Google Shape;197;p19">
              <a:extLst>
                <a:ext uri="{FF2B5EF4-FFF2-40B4-BE49-F238E27FC236}">
                  <a16:creationId xmlns:a16="http://schemas.microsoft.com/office/drawing/2014/main" id="{F6D35454-DD5B-429D-8C64-91F081C7DC2F}"/>
                </a:ext>
              </a:extLst>
            </p:cNvPr>
            <p:cNvSpPr txBox="1"/>
            <p:nvPr/>
          </p:nvSpPr>
          <p:spPr>
            <a:xfrm>
              <a:off x="12148869" y="3842928"/>
              <a:ext cx="558812" cy="609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400" b="1">
                  <a:solidFill>
                    <a:srgbClr val="1EABDA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9600"/>
            </a:p>
          </p:txBody>
        </p:sp>
        <p:sp>
          <p:nvSpPr>
            <p:cNvPr id="38" name="Google Shape;198;p19">
              <a:extLst>
                <a:ext uri="{FF2B5EF4-FFF2-40B4-BE49-F238E27FC236}">
                  <a16:creationId xmlns:a16="http://schemas.microsoft.com/office/drawing/2014/main" id="{8D238423-ADB1-4883-B0B0-9DD198A22E03}"/>
                </a:ext>
              </a:extLst>
            </p:cNvPr>
            <p:cNvSpPr txBox="1"/>
            <p:nvPr/>
          </p:nvSpPr>
          <p:spPr>
            <a:xfrm>
              <a:off x="3093850" y="4215936"/>
              <a:ext cx="4729590" cy="775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Define el estado</a:t>
              </a:r>
              <a:b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deseado del sistema</a:t>
              </a:r>
              <a:endParaRPr sz="2800" dirty="0">
                <a:latin typeface="Montserrat Medium" pitchFamily="2" charset="0"/>
              </a:endParaRPr>
            </a:p>
          </p:txBody>
        </p:sp>
        <p:sp>
          <p:nvSpPr>
            <p:cNvPr id="39" name="Google Shape;199;p19">
              <a:extLst>
                <a:ext uri="{FF2B5EF4-FFF2-40B4-BE49-F238E27FC236}">
                  <a16:creationId xmlns:a16="http://schemas.microsoft.com/office/drawing/2014/main" id="{4887855F-F4C4-4A9B-BE21-6DD8057BB2E6}"/>
                </a:ext>
              </a:extLst>
            </p:cNvPr>
            <p:cNvSpPr txBox="1"/>
            <p:nvPr/>
          </p:nvSpPr>
          <p:spPr>
            <a:xfrm>
              <a:off x="17193789" y="3984179"/>
              <a:ext cx="3396205" cy="116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Capacidad de</a:t>
              </a:r>
              <a:b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escalar recursos</a:t>
              </a:r>
              <a:b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dinámicamente</a:t>
              </a:r>
              <a:endParaRPr sz="2800" dirty="0">
                <a:latin typeface="Montserrat Medium" pitchFamily="2" charset="0"/>
              </a:endParaRPr>
            </a:p>
          </p:txBody>
        </p:sp>
        <p:sp>
          <p:nvSpPr>
            <p:cNvPr id="40" name="Google Shape;200;p19">
              <a:extLst>
                <a:ext uri="{FF2B5EF4-FFF2-40B4-BE49-F238E27FC236}">
                  <a16:creationId xmlns:a16="http://schemas.microsoft.com/office/drawing/2014/main" id="{43B21273-FAB7-42AC-B188-603F6A22EA41}"/>
                </a:ext>
              </a:extLst>
            </p:cNvPr>
            <p:cNvSpPr txBox="1"/>
            <p:nvPr/>
          </p:nvSpPr>
          <p:spPr>
            <a:xfrm>
              <a:off x="8709343" y="5212988"/>
              <a:ext cx="558812" cy="609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400" b="1" dirty="0">
                  <a:solidFill>
                    <a:srgbClr val="3CC58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9600" dirty="0"/>
            </a:p>
          </p:txBody>
        </p:sp>
        <p:sp>
          <p:nvSpPr>
            <p:cNvPr id="41" name="Google Shape;201;p19">
              <a:extLst>
                <a:ext uri="{FF2B5EF4-FFF2-40B4-BE49-F238E27FC236}">
                  <a16:creationId xmlns:a16="http://schemas.microsoft.com/office/drawing/2014/main" id="{D1076012-D2C6-4FE8-B1A9-30A3210DE58D}"/>
                </a:ext>
              </a:extLst>
            </p:cNvPr>
            <p:cNvSpPr txBox="1"/>
            <p:nvPr/>
          </p:nvSpPr>
          <p:spPr>
            <a:xfrm>
              <a:off x="15531066" y="5212988"/>
              <a:ext cx="558812" cy="609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400" b="1">
                  <a:solidFill>
                    <a:srgbClr val="4E88E7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9600"/>
            </a:p>
          </p:txBody>
        </p:sp>
        <p:sp>
          <p:nvSpPr>
            <p:cNvPr id="42" name="Google Shape;202;p19">
              <a:extLst>
                <a:ext uri="{FF2B5EF4-FFF2-40B4-BE49-F238E27FC236}">
                  <a16:creationId xmlns:a16="http://schemas.microsoft.com/office/drawing/2014/main" id="{478AC5D0-2AED-436A-B8B7-C2D2585830CF}"/>
                </a:ext>
              </a:extLst>
            </p:cNvPr>
            <p:cNvSpPr txBox="1"/>
            <p:nvPr/>
          </p:nvSpPr>
          <p:spPr>
            <a:xfrm>
              <a:off x="2090000" y="6949848"/>
              <a:ext cx="404551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000" b="1" dirty="0">
                  <a:solidFill>
                    <a:srgbClr val="92BD3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Estándar de</a:t>
              </a:r>
              <a:br>
                <a:rPr lang="es" sz="4000" b="1" dirty="0">
                  <a:solidFill>
                    <a:srgbClr val="92BD3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4000" b="1" dirty="0">
                  <a:solidFill>
                    <a:srgbClr val="92BD3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f</a:t>
              </a:r>
              <a:r>
                <a:rPr lang="es" sz="4000" b="1" dirty="0">
                  <a:solidFill>
                    <a:srgbClr val="92BD39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acto</a:t>
              </a:r>
              <a:endParaRPr sz="4000" dirty="0">
                <a:latin typeface="Montserrat Medium" pitchFamily="2" charset="0"/>
              </a:endParaRPr>
            </a:p>
          </p:txBody>
        </p:sp>
        <p:sp>
          <p:nvSpPr>
            <p:cNvPr id="43" name="Google Shape;203;p19">
              <a:extLst>
                <a:ext uri="{FF2B5EF4-FFF2-40B4-BE49-F238E27FC236}">
                  <a16:creationId xmlns:a16="http://schemas.microsoft.com/office/drawing/2014/main" id="{7D103E15-ED24-496F-8FD6-33B143CA38BC}"/>
                </a:ext>
              </a:extLst>
            </p:cNvPr>
            <p:cNvSpPr txBox="1"/>
            <p:nvPr/>
          </p:nvSpPr>
          <p:spPr>
            <a:xfrm>
              <a:off x="16964203" y="8501132"/>
              <a:ext cx="558812" cy="609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400" b="1">
                  <a:solidFill>
                    <a:srgbClr val="E0CB15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9600"/>
            </a:p>
          </p:txBody>
        </p:sp>
        <p:sp>
          <p:nvSpPr>
            <p:cNvPr id="44" name="Google Shape;204;p19">
              <a:extLst>
                <a:ext uri="{FF2B5EF4-FFF2-40B4-BE49-F238E27FC236}">
                  <a16:creationId xmlns:a16="http://schemas.microsoft.com/office/drawing/2014/main" id="{04AED234-E619-4636-9A12-42F5F412A841}"/>
                </a:ext>
              </a:extLst>
            </p:cNvPr>
            <p:cNvSpPr txBox="1"/>
            <p:nvPr/>
          </p:nvSpPr>
          <p:spPr>
            <a:xfrm>
              <a:off x="18415107" y="7056142"/>
              <a:ext cx="40863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000" b="1" dirty="0">
                  <a:solidFill>
                    <a:srgbClr val="E0CB15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Ecosistema</a:t>
              </a:r>
              <a:br>
                <a:rPr lang="es" sz="4000" b="1" dirty="0">
                  <a:solidFill>
                    <a:srgbClr val="E0CB15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4000" b="1" dirty="0">
                  <a:solidFill>
                    <a:srgbClr val="E0CB15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m</a:t>
              </a:r>
              <a:r>
                <a:rPr lang="es" sz="4000" b="1" dirty="0">
                  <a:solidFill>
                    <a:srgbClr val="E0CB15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aduro</a:t>
              </a:r>
            </a:p>
          </p:txBody>
        </p:sp>
        <p:sp>
          <p:nvSpPr>
            <p:cNvPr id="45" name="Google Shape;205;p19">
              <a:extLst>
                <a:ext uri="{FF2B5EF4-FFF2-40B4-BE49-F238E27FC236}">
                  <a16:creationId xmlns:a16="http://schemas.microsoft.com/office/drawing/2014/main" id="{0AEABDF3-07B0-4139-B5E5-27F2A5A7BF24}"/>
                </a:ext>
              </a:extLst>
            </p:cNvPr>
            <p:cNvSpPr txBox="1"/>
            <p:nvPr/>
          </p:nvSpPr>
          <p:spPr>
            <a:xfrm>
              <a:off x="1908209" y="8447575"/>
              <a:ext cx="4385636" cy="116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Adopción</a:t>
              </a:r>
              <a:b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generalizada en la</a:t>
              </a:r>
              <a:b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industria</a:t>
              </a:r>
              <a:endParaRPr sz="2800" dirty="0">
                <a:latin typeface="Montserrat Medium" pitchFamily="2" charset="0"/>
              </a:endParaRPr>
            </a:p>
          </p:txBody>
        </p:sp>
        <p:sp>
          <p:nvSpPr>
            <p:cNvPr id="46" name="Google Shape;206;p19">
              <a:extLst>
                <a:ext uri="{FF2B5EF4-FFF2-40B4-BE49-F238E27FC236}">
                  <a16:creationId xmlns:a16="http://schemas.microsoft.com/office/drawing/2014/main" id="{8EBDB358-383A-4937-86CF-5A8DF2C27407}"/>
                </a:ext>
              </a:extLst>
            </p:cNvPr>
            <p:cNvSpPr txBox="1"/>
            <p:nvPr/>
          </p:nvSpPr>
          <p:spPr>
            <a:xfrm>
              <a:off x="18609395" y="8408920"/>
              <a:ext cx="3697729" cy="1551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Herramientas y</a:t>
              </a:r>
              <a:br>
                <a:rPr lang="es-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tecnologías</a:t>
              </a:r>
              <a:br>
                <a:rPr lang="es-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</a:br>
              <a:r>
                <a:rPr lang="es-ES" sz="2800" dirty="0">
                  <a:solidFill>
                    <a:srgbClr val="484848"/>
                  </a:solidFill>
                  <a:latin typeface="Montserrat Medium" pitchFamily="2" charset="0"/>
                  <a:ea typeface="Roboto"/>
                  <a:cs typeface="Roboto"/>
                  <a:sym typeface="Roboto"/>
                </a:rPr>
                <a:t>integradas</a:t>
              </a:r>
              <a:endParaRPr lang="es-ES" sz="2800" dirty="0">
                <a:latin typeface="Montserrat Medium" pitchFamily="2" charset="0"/>
              </a:endParaRPr>
            </a:p>
            <a:p>
              <a:pPr algn="ctr">
                <a:spcBef>
                  <a:spcPts val="0"/>
                </a:spcBef>
              </a:pPr>
              <a:endParaRPr sz="2800" dirty="0">
                <a:latin typeface="Montserrat Medium" pitchFamily="2" charset="0"/>
              </a:endParaRPr>
            </a:p>
          </p:txBody>
        </p:sp>
        <p:sp>
          <p:nvSpPr>
            <p:cNvPr id="47" name="Google Shape;207;p19">
              <a:extLst>
                <a:ext uri="{FF2B5EF4-FFF2-40B4-BE49-F238E27FC236}">
                  <a16:creationId xmlns:a16="http://schemas.microsoft.com/office/drawing/2014/main" id="{C65FD969-41EB-49DF-A2D9-98D4DCDD81D9}"/>
                </a:ext>
              </a:extLst>
            </p:cNvPr>
            <p:cNvSpPr txBox="1"/>
            <p:nvPr/>
          </p:nvSpPr>
          <p:spPr>
            <a:xfrm>
              <a:off x="7333534" y="8501132"/>
              <a:ext cx="558812" cy="609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" sz="4400" b="1">
                  <a:solidFill>
                    <a:srgbClr val="92BD39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9600"/>
            </a:p>
          </p:txBody>
        </p:sp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7E049D3B-5C0D-4F98-8FD0-D617E48F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47622" y="7626030"/>
              <a:ext cx="2438400" cy="2438400"/>
            </a:xfrm>
            <a:prstGeom prst="rect">
              <a:avLst/>
            </a:prstGeom>
          </p:spPr>
        </p:pic>
      </p:grpSp>
      <p:pic>
        <p:nvPicPr>
          <p:cNvPr id="48" name="Gráfico 47">
            <a:extLst>
              <a:ext uri="{FF2B5EF4-FFF2-40B4-BE49-F238E27FC236}">
                <a16:creationId xmlns:a16="http://schemas.microsoft.com/office/drawing/2014/main" id="{D6476362-81FC-43A3-9112-C911310D4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35794" y="10574503"/>
            <a:ext cx="8293493" cy="15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486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88148-8FEE-4B8F-B1EC-937D48B0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Tres Clústeres K8s</a:t>
            </a:r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74F082F-B88F-4C8F-95D0-019A2633D4FB}"/>
              </a:ext>
            </a:extLst>
          </p:cNvPr>
          <p:cNvGrpSpPr/>
          <p:nvPr/>
        </p:nvGrpSpPr>
        <p:grpSpPr>
          <a:xfrm>
            <a:off x="5813136" y="683492"/>
            <a:ext cx="16232910" cy="11446740"/>
            <a:chOff x="4327236" y="683492"/>
            <a:chExt cx="16232910" cy="1144674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BD3F51A-303F-4505-8A6D-4950CA5A0867}"/>
                </a:ext>
              </a:extLst>
            </p:cNvPr>
            <p:cNvGrpSpPr/>
            <p:nvPr/>
          </p:nvGrpSpPr>
          <p:grpSpPr>
            <a:xfrm>
              <a:off x="4327236" y="683492"/>
              <a:ext cx="16232910" cy="11446740"/>
              <a:chOff x="1600200" y="1557385"/>
              <a:chExt cx="5943599" cy="4433840"/>
            </a:xfrm>
          </p:grpSpPr>
          <p:sp>
            <p:nvSpPr>
              <p:cNvPr id="16" name="Rounded Rectangle 1">
                <a:extLst>
                  <a:ext uri="{FF2B5EF4-FFF2-40B4-BE49-F238E27FC236}">
                    <a16:creationId xmlns:a16="http://schemas.microsoft.com/office/drawing/2014/main" id="{C230072B-6631-4A73-B327-762D0986E01D}"/>
                  </a:ext>
                </a:extLst>
              </p:cNvPr>
              <p:cNvSpPr/>
              <p:nvPr/>
            </p:nvSpPr>
            <p:spPr>
              <a:xfrm>
                <a:off x="1600200" y="2905125"/>
                <a:ext cx="1828800" cy="3086100"/>
              </a:xfrm>
              <a:custGeom>
                <a:avLst/>
                <a:gdLst/>
                <a:ahLst/>
                <a:cxnLst/>
                <a:rect l="0" t="0" r="0" b="0"/>
                <a:pathLst>
                  <a:path w="1828800" h="3086100">
                    <a:moveTo>
                      <a:pt x="1714500" y="342900"/>
                    </a:moveTo>
                    <a:lnTo>
                      <a:pt x="1714500" y="0"/>
                    </a:lnTo>
                    <a:lnTo>
                      <a:pt x="1724025" y="0"/>
                    </a:lnTo>
                    <a:cubicBezTo>
                      <a:pt x="1781890" y="0"/>
                      <a:pt x="1828800" y="46909"/>
                      <a:pt x="1828800" y="104775"/>
                    </a:cubicBezTo>
                    <a:lnTo>
                      <a:pt x="1828800" y="342900"/>
                    </a:lnTo>
                    <a:moveTo>
                      <a:pt x="0" y="342900"/>
                    </a:moveTo>
                    <a:lnTo>
                      <a:pt x="0" y="104775"/>
                    </a:lnTo>
                    <a:cubicBezTo>
                      <a:pt x="0" y="46909"/>
                      <a:pt x="46909" y="0"/>
                      <a:pt x="104775" y="0"/>
                    </a:cubicBezTo>
                    <a:lnTo>
                      <a:pt x="114300" y="0"/>
                    </a:lnTo>
                    <a:lnTo>
                      <a:pt x="114300" y="342900"/>
                    </a:lnTo>
                    <a:moveTo>
                      <a:pt x="1828800" y="2286000"/>
                    </a:moveTo>
                    <a:lnTo>
                      <a:pt x="1828800" y="342900"/>
                    </a:lnTo>
                    <a:moveTo>
                      <a:pt x="1714500" y="342900"/>
                    </a:moveTo>
                    <a:lnTo>
                      <a:pt x="1714500" y="2286000"/>
                    </a:lnTo>
                    <a:moveTo>
                      <a:pt x="114300" y="2286000"/>
                    </a:moveTo>
                    <a:lnTo>
                      <a:pt x="114300" y="342900"/>
                    </a:lnTo>
                    <a:moveTo>
                      <a:pt x="0" y="342900"/>
                    </a:moveTo>
                    <a:lnTo>
                      <a:pt x="0" y="2286000"/>
                    </a:lnTo>
                    <a:moveTo>
                      <a:pt x="114300" y="2286000"/>
                    </a:moveTo>
                    <a:lnTo>
                      <a:pt x="114300" y="2628900"/>
                    </a:lnTo>
                    <a:lnTo>
                      <a:pt x="591026" y="2628900"/>
                    </a:lnTo>
                    <a:cubicBezTo>
                      <a:pt x="638079" y="2495740"/>
                      <a:pt x="765143" y="2400300"/>
                      <a:pt x="914400" y="2400300"/>
                    </a:cubicBezTo>
                    <a:cubicBezTo>
                      <a:pt x="1063656" y="2400300"/>
                      <a:pt x="1190720" y="2495740"/>
                      <a:pt x="1237773" y="2628900"/>
                    </a:cubicBezTo>
                    <a:lnTo>
                      <a:pt x="1714500" y="2628900"/>
                    </a:lnTo>
                    <a:lnTo>
                      <a:pt x="1714500" y="2286000"/>
                    </a:lnTo>
                    <a:moveTo>
                      <a:pt x="1828800" y="2286000"/>
                    </a:moveTo>
                    <a:lnTo>
                      <a:pt x="1828800" y="2743200"/>
                    </a:lnTo>
                    <a:cubicBezTo>
                      <a:pt x="1828800" y="2806350"/>
                      <a:pt x="1777650" y="2857500"/>
                      <a:pt x="1714500" y="2857500"/>
                    </a:cubicBezTo>
                    <a:lnTo>
                      <a:pt x="1237773" y="2857500"/>
                    </a:lnTo>
                    <a:cubicBezTo>
                      <a:pt x="1190720" y="2990659"/>
                      <a:pt x="1063656" y="3086100"/>
                      <a:pt x="914400" y="3086100"/>
                    </a:cubicBezTo>
                    <a:cubicBezTo>
                      <a:pt x="765143" y="3086100"/>
                      <a:pt x="638079" y="2990659"/>
                      <a:pt x="591026" y="2857500"/>
                    </a:cubicBezTo>
                    <a:lnTo>
                      <a:pt x="114300" y="2857500"/>
                    </a:lnTo>
                    <a:cubicBezTo>
                      <a:pt x="51149" y="2857500"/>
                      <a:pt x="0" y="2806350"/>
                      <a:pt x="0" y="2743200"/>
                    </a:cubicBezTo>
                    <a:lnTo>
                      <a:pt x="0" y="2286000"/>
                    </a:lnTo>
                  </a:path>
                </a:pathLst>
              </a:custGeom>
              <a:noFill/>
              <a:ln w="14287">
                <a:solidFill>
                  <a:srgbClr val="51CB91"/>
                </a:solidFill>
              </a:ln>
            </p:spPr>
            <p:txBody>
              <a:bodyPr rtlCol="0" anchor="ctr"/>
              <a:lstStyle/>
              <a:p>
                <a:pPr algn="ctr"/>
                <a:endParaRPr sz="9600" dirty="0"/>
              </a:p>
            </p:txBody>
          </p:sp>
          <p:sp>
            <p:nvSpPr>
              <p:cNvPr id="17" name="Rounded Rectangle 2">
                <a:extLst>
                  <a:ext uri="{FF2B5EF4-FFF2-40B4-BE49-F238E27FC236}">
                    <a16:creationId xmlns:a16="http://schemas.microsoft.com/office/drawing/2014/main" id="{AE7ED78C-C6BE-43C1-8D62-F4D19B9EC77A}"/>
                  </a:ext>
                </a:extLst>
              </p:cNvPr>
              <p:cNvSpPr/>
              <p:nvPr/>
            </p:nvSpPr>
            <p:spPr>
              <a:xfrm>
                <a:off x="3657600" y="2905125"/>
                <a:ext cx="1828800" cy="3086100"/>
              </a:xfrm>
              <a:custGeom>
                <a:avLst/>
                <a:gdLst/>
                <a:ahLst/>
                <a:cxnLst/>
                <a:rect l="0" t="0" r="0" b="0"/>
                <a:pathLst>
                  <a:path w="1828800" h="3086100">
                    <a:moveTo>
                      <a:pt x="1714500" y="342900"/>
                    </a:moveTo>
                    <a:lnTo>
                      <a:pt x="1714500" y="0"/>
                    </a:lnTo>
                    <a:lnTo>
                      <a:pt x="1724025" y="0"/>
                    </a:lnTo>
                    <a:cubicBezTo>
                      <a:pt x="1781890" y="0"/>
                      <a:pt x="1828800" y="46909"/>
                      <a:pt x="1828800" y="104775"/>
                    </a:cubicBezTo>
                    <a:lnTo>
                      <a:pt x="1828800" y="342900"/>
                    </a:lnTo>
                    <a:moveTo>
                      <a:pt x="0" y="342900"/>
                    </a:moveTo>
                    <a:lnTo>
                      <a:pt x="0" y="104775"/>
                    </a:lnTo>
                    <a:cubicBezTo>
                      <a:pt x="0" y="46909"/>
                      <a:pt x="46909" y="0"/>
                      <a:pt x="104775" y="0"/>
                    </a:cubicBezTo>
                    <a:lnTo>
                      <a:pt x="114300" y="0"/>
                    </a:lnTo>
                    <a:lnTo>
                      <a:pt x="114300" y="342900"/>
                    </a:lnTo>
                    <a:moveTo>
                      <a:pt x="1828800" y="2286000"/>
                    </a:moveTo>
                    <a:lnTo>
                      <a:pt x="1828800" y="342900"/>
                    </a:lnTo>
                    <a:moveTo>
                      <a:pt x="1714500" y="342900"/>
                    </a:moveTo>
                    <a:lnTo>
                      <a:pt x="1714500" y="2286000"/>
                    </a:lnTo>
                    <a:moveTo>
                      <a:pt x="114300" y="2286000"/>
                    </a:moveTo>
                    <a:lnTo>
                      <a:pt x="114300" y="342900"/>
                    </a:lnTo>
                    <a:moveTo>
                      <a:pt x="0" y="342900"/>
                    </a:moveTo>
                    <a:lnTo>
                      <a:pt x="0" y="2286000"/>
                    </a:lnTo>
                    <a:moveTo>
                      <a:pt x="114300" y="2286000"/>
                    </a:moveTo>
                    <a:lnTo>
                      <a:pt x="114300" y="2628900"/>
                    </a:lnTo>
                    <a:lnTo>
                      <a:pt x="591026" y="2628900"/>
                    </a:lnTo>
                    <a:cubicBezTo>
                      <a:pt x="638079" y="2495740"/>
                      <a:pt x="765143" y="2400300"/>
                      <a:pt x="914400" y="2400300"/>
                    </a:cubicBezTo>
                    <a:cubicBezTo>
                      <a:pt x="1063656" y="2400300"/>
                      <a:pt x="1190720" y="2495740"/>
                      <a:pt x="1237773" y="2628900"/>
                    </a:cubicBezTo>
                    <a:lnTo>
                      <a:pt x="1714500" y="2628900"/>
                    </a:lnTo>
                    <a:lnTo>
                      <a:pt x="1714500" y="2286000"/>
                    </a:lnTo>
                    <a:moveTo>
                      <a:pt x="1828800" y="2286000"/>
                    </a:moveTo>
                    <a:lnTo>
                      <a:pt x="1828800" y="2743200"/>
                    </a:lnTo>
                    <a:cubicBezTo>
                      <a:pt x="1828800" y="2806350"/>
                      <a:pt x="1777650" y="2857500"/>
                      <a:pt x="1714500" y="2857500"/>
                    </a:cubicBezTo>
                    <a:lnTo>
                      <a:pt x="1237773" y="2857500"/>
                    </a:lnTo>
                    <a:cubicBezTo>
                      <a:pt x="1190720" y="2990659"/>
                      <a:pt x="1063656" y="3086100"/>
                      <a:pt x="914400" y="3086100"/>
                    </a:cubicBezTo>
                    <a:cubicBezTo>
                      <a:pt x="765143" y="3086100"/>
                      <a:pt x="638079" y="2990659"/>
                      <a:pt x="591026" y="2857500"/>
                    </a:cubicBezTo>
                    <a:lnTo>
                      <a:pt x="114300" y="2857500"/>
                    </a:lnTo>
                    <a:cubicBezTo>
                      <a:pt x="51149" y="2857500"/>
                      <a:pt x="0" y="2806350"/>
                      <a:pt x="0" y="2743200"/>
                    </a:cubicBezTo>
                    <a:lnTo>
                      <a:pt x="0" y="2286000"/>
                    </a:lnTo>
                  </a:path>
                </a:pathLst>
              </a:custGeom>
              <a:noFill/>
              <a:ln w="14287">
                <a:solidFill>
                  <a:srgbClr val="DE8431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A8893F16-028D-47DF-BF58-E45B1BCC5EC8}"/>
                  </a:ext>
                </a:extLst>
              </p:cNvPr>
              <p:cNvSpPr/>
              <p:nvPr/>
            </p:nvSpPr>
            <p:spPr>
              <a:xfrm>
                <a:off x="5714999" y="2905125"/>
                <a:ext cx="1828800" cy="3086100"/>
              </a:xfrm>
              <a:custGeom>
                <a:avLst/>
                <a:gdLst/>
                <a:ahLst/>
                <a:cxnLst/>
                <a:rect l="0" t="0" r="0" b="0"/>
                <a:pathLst>
                  <a:path w="1828800" h="3086100">
                    <a:moveTo>
                      <a:pt x="1714500" y="342900"/>
                    </a:moveTo>
                    <a:lnTo>
                      <a:pt x="1714500" y="0"/>
                    </a:lnTo>
                    <a:lnTo>
                      <a:pt x="1724025" y="0"/>
                    </a:lnTo>
                    <a:cubicBezTo>
                      <a:pt x="1781890" y="0"/>
                      <a:pt x="1828800" y="46909"/>
                      <a:pt x="1828800" y="104775"/>
                    </a:cubicBezTo>
                    <a:lnTo>
                      <a:pt x="1828800" y="342900"/>
                    </a:lnTo>
                    <a:moveTo>
                      <a:pt x="0" y="342900"/>
                    </a:moveTo>
                    <a:lnTo>
                      <a:pt x="0" y="104775"/>
                    </a:lnTo>
                    <a:cubicBezTo>
                      <a:pt x="0" y="46909"/>
                      <a:pt x="46909" y="0"/>
                      <a:pt x="104775" y="0"/>
                    </a:cubicBezTo>
                    <a:lnTo>
                      <a:pt x="114300" y="0"/>
                    </a:lnTo>
                    <a:lnTo>
                      <a:pt x="114300" y="342900"/>
                    </a:lnTo>
                    <a:moveTo>
                      <a:pt x="1828800" y="2286000"/>
                    </a:moveTo>
                    <a:lnTo>
                      <a:pt x="1828800" y="342900"/>
                    </a:lnTo>
                    <a:moveTo>
                      <a:pt x="1714500" y="342900"/>
                    </a:moveTo>
                    <a:lnTo>
                      <a:pt x="1714500" y="2286000"/>
                    </a:lnTo>
                    <a:moveTo>
                      <a:pt x="114300" y="2286000"/>
                    </a:moveTo>
                    <a:lnTo>
                      <a:pt x="114300" y="342900"/>
                    </a:lnTo>
                    <a:moveTo>
                      <a:pt x="0" y="342900"/>
                    </a:moveTo>
                    <a:lnTo>
                      <a:pt x="0" y="2286000"/>
                    </a:lnTo>
                    <a:moveTo>
                      <a:pt x="114300" y="2286000"/>
                    </a:moveTo>
                    <a:lnTo>
                      <a:pt x="114300" y="2628900"/>
                    </a:lnTo>
                    <a:lnTo>
                      <a:pt x="591026" y="2628900"/>
                    </a:lnTo>
                    <a:cubicBezTo>
                      <a:pt x="638079" y="2495740"/>
                      <a:pt x="765143" y="2400300"/>
                      <a:pt x="914400" y="2400300"/>
                    </a:cubicBezTo>
                    <a:cubicBezTo>
                      <a:pt x="1063656" y="2400300"/>
                      <a:pt x="1190720" y="2495740"/>
                      <a:pt x="1237773" y="2628900"/>
                    </a:cubicBezTo>
                    <a:lnTo>
                      <a:pt x="1714500" y="2628900"/>
                    </a:lnTo>
                    <a:lnTo>
                      <a:pt x="1714500" y="2286000"/>
                    </a:lnTo>
                    <a:moveTo>
                      <a:pt x="1828800" y="2286000"/>
                    </a:moveTo>
                    <a:lnTo>
                      <a:pt x="1828800" y="2743200"/>
                    </a:lnTo>
                    <a:cubicBezTo>
                      <a:pt x="1828800" y="2806350"/>
                      <a:pt x="1777650" y="2857500"/>
                      <a:pt x="1714500" y="2857500"/>
                    </a:cubicBezTo>
                    <a:lnTo>
                      <a:pt x="1237773" y="2857500"/>
                    </a:lnTo>
                    <a:cubicBezTo>
                      <a:pt x="1190720" y="2990659"/>
                      <a:pt x="1063656" y="3086100"/>
                      <a:pt x="914400" y="3086100"/>
                    </a:cubicBezTo>
                    <a:cubicBezTo>
                      <a:pt x="765143" y="3086100"/>
                      <a:pt x="638079" y="2990659"/>
                      <a:pt x="591026" y="2857500"/>
                    </a:cubicBezTo>
                    <a:lnTo>
                      <a:pt x="114300" y="2857500"/>
                    </a:lnTo>
                    <a:cubicBezTo>
                      <a:pt x="51149" y="2857500"/>
                      <a:pt x="0" y="2806350"/>
                      <a:pt x="0" y="2743200"/>
                    </a:cubicBezTo>
                    <a:lnTo>
                      <a:pt x="0" y="2286000"/>
                    </a:lnTo>
                  </a:path>
                </a:pathLst>
              </a:custGeom>
              <a:noFill/>
              <a:ln w="14287">
                <a:solidFill>
                  <a:srgbClr val="E55753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45A49C5E-03E7-47B2-B281-68AAB35E9687}"/>
                  </a:ext>
                </a:extLst>
              </p:cNvPr>
              <p:cNvSpPr txBox="1"/>
              <p:nvPr/>
            </p:nvSpPr>
            <p:spPr>
              <a:xfrm>
                <a:off x="1856941" y="2852349"/>
                <a:ext cx="1315314" cy="214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4000" b="1" dirty="0" err="1">
                    <a:solidFill>
                      <a:srgbClr val="51CB91"/>
                    </a:solidFill>
                    <a:latin typeface="+mj-lt"/>
                  </a:rPr>
                  <a:t>Servicios</a:t>
                </a:r>
                <a:r>
                  <a:rPr sz="4000" b="1" dirty="0">
                    <a:solidFill>
                      <a:srgbClr val="51CB91"/>
                    </a:solidFill>
                    <a:latin typeface="+mj-lt"/>
                  </a:rPr>
                  <a:t> base</a:t>
                </a:r>
              </a:p>
            </p:txBody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A612B954-1C03-4775-BB68-FCFF38A4F5A6}"/>
                  </a:ext>
                </a:extLst>
              </p:cNvPr>
              <p:cNvSpPr txBox="1"/>
              <p:nvPr/>
            </p:nvSpPr>
            <p:spPr>
              <a:xfrm>
                <a:off x="3888673" y="2824064"/>
                <a:ext cx="1358160" cy="652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4000" b="1" dirty="0" err="1">
                    <a:solidFill>
                      <a:srgbClr val="DE8431"/>
                    </a:solidFill>
                    <a:latin typeface="+mj-lt"/>
                  </a:rPr>
                  <a:t>Herramientas</a:t>
                </a:r>
                <a:r>
                  <a:rPr sz="4000" b="1" dirty="0">
                    <a:solidFill>
                      <a:srgbClr val="DE8431"/>
                    </a:solidFill>
                    <a:latin typeface="+mj-lt"/>
                  </a:rPr>
                  <a:t> y
Staging</a:t>
                </a:r>
              </a:p>
            </p:txBody>
          </p:sp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C726A7EA-A2A2-4FE5-A00E-2012D2162692}"/>
                  </a:ext>
                </a:extLst>
              </p:cNvPr>
              <p:cNvSpPr txBox="1"/>
              <p:nvPr/>
            </p:nvSpPr>
            <p:spPr>
              <a:xfrm>
                <a:off x="5806467" y="2832584"/>
                <a:ext cx="1673926" cy="429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/>
                <a:r>
                  <a:rPr lang="es-ES" sz="4000" b="1" dirty="0">
                    <a:solidFill>
                      <a:srgbClr val="E55753"/>
                    </a:solidFill>
                    <a:latin typeface="+mj-lt"/>
                  </a:rPr>
                  <a:t>Servicios de Usuario</a:t>
                </a:r>
                <a:endParaRPr sz="4000" b="1" dirty="0">
                  <a:solidFill>
                    <a:srgbClr val="E55753"/>
                  </a:solidFill>
                  <a:latin typeface="+mj-lt"/>
                </a:endParaRPr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ACFC0DCD-3791-444D-876F-7DD305944FF8}"/>
                  </a:ext>
                </a:extLst>
              </p:cNvPr>
              <p:cNvSpPr txBox="1"/>
              <p:nvPr/>
            </p:nvSpPr>
            <p:spPr>
              <a:xfrm>
                <a:off x="6440091" y="5517984"/>
                <a:ext cx="370353" cy="236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4400" b="1" dirty="0">
                    <a:solidFill>
                      <a:srgbClr val="E55753"/>
                    </a:solidFill>
                    <a:latin typeface="Montserrat SemiBold" pitchFamily="2" charset="0"/>
                  </a:rPr>
                  <a:t>Pro</a:t>
                </a:r>
              </a:p>
            </p:txBody>
          </p:sp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4ECBB346-0D1A-49D4-91C6-0DA2C437FCBE}"/>
                  </a:ext>
                </a:extLst>
              </p:cNvPr>
              <p:cNvSpPr txBox="1"/>
              <p:nvPr/>
            </p:nvSpPr>
            <p:spPr>
              <a:xfrm>
                <a:off x="1936781" y="4202445"/>
                <a:ext cx="439189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l"/>
                <a:r>
                  <a:rPr sz="3000" dirty="0">
                    <a:solidFill>
                      <a:srgbClr val="51CB91"/>
                    </a:solidFill>
                    <a:latin typeface="+mj-lt"/>
                  </a:rPr>
                  <a:t>Gitlab</a:t>
                </a:r>
              </a:p>
            </p:txBody>
          </p:sp>
          <p:sp>
            <p:nvSpPr>
              <p:cNvPr id="24" name="TextBox 10">
                <a:extLst>
                  <a:ext uri="{FF2B5EF4-FFF2-40B4-BE49-F238E27FC236}">
                    <a16:creationId xmlns:a16="http://schemas.microsoft.com/office/drawing/2014/main" id="{01AEF51B-2B65-4718-A009-4566296201A0}"/>
                  </a:ext>
                </a:extLst>
              </p:cNvPr>
              <p:cNvSpPr txBox="1"/>
              <p:nvPr/>
            </p:nvSpPr>
            <p:spPr>
              <a:xfrm>
                <a:off x="2712550" y="4202445"/>
                <a:ext cx="495149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l"/>
                <a:r>
                  <a:rPr sz="3000" dirty="0">
                    <a:solidFill>
                      <a:srgbClr val="51CB91"/>
                    </a:solidFill>
                    <a:latin typeface="+mj-lt"/>
                  </a:rPr>
                  <a:t>Harbor</a:t>
                </a:r>
              </a:p>
            </p:txBody>
          </p:sp>
          <p:sp>
            <p:nvSpPr>
              <p:cNvPr id="25" name="TextBox 11">
                <a:extLst>
                  <a:ext uri="{FF2B5EF4-FFF2-40B4-BE49-F238E27FC236}">
                    <a16:creationId xmlns:a16="http://schemas.microsoft.com/office/drawing/2014/main" id="{7061597C-4812-49E9-ABA2-E6A3FB9F3549}"/>
                  </a:ext>
                </a:extLst>
              </p:cNvPr>
              <p:cNvSpPr txBox="1"/>
              <p:nvPr/>
            </p:nvSpPr>
            <p:spPr>
              <a:xfrm>
                <a:off x="3938587" y="4162425"/>
                <a:ext cx="500065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l"/>
                <a:r>
                  <a:rPr sz="3000" dirty="0" err="1">
                    <a:solidFill>
                      <a:srgbClr val="F99539"/>
                    </a:solidFill>
                    <a:latin typeface="+mj-lt"/>
                  </a:rPr>
                  <a:t>ArgoCD</a:t>
                </a:r>
                <a:endParaRPr sz="3000" dirty="0">
                  <a:solidFill>
                    <a:srgbClr val="F99539"/>
                  </a:solidFill>
                  <a:latin typeface="+mj-lt"/>
                </a:endParaRPr>
              </a:p>
            </p:txBody>
          </p:sp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546D147F-7EDD-4864-BCC0-FDC0EF50D3F4}"/>
                  </a:ext>
                </a:extLst>
              </p:cNvPr>
              <p:cNvSpPr txBox="1"/>
              <p:nvPr/>
            </p:nvSpPr>
            <p:spPr>
              <a:xfrm>
                <a:off x="4786312" y="4162425"/>
                <a:ext cx="321052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l"/>
                <a:r>
                  <a:rPr sz="3000" dirty="0">
                    <a:solidFill>
                      <a:srgbClr val="F99539"/>
                    </a:solidFill>
                    <a:latin typeface="+mj-lt"/>
                  </a:rPr>
                  <a:t>AWX</a:t>
                </a: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3B944C87-1A8B-428B-AB94-BADE3982C415}"/>
                  </a:ext>
                </a:extLst>
              </p:cNvPr>
              <p:cNvSpPr txBox="1"/>
              <p:nvPr/>
            </p:nvSpPr>
            <p:spPr>
              <a:xfrm>
                <a:off x="6037490" y="3699756"/>
                <a:ext cx="1211879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/>
                <a:r>
                  <a:rPr lang="es-ES" sz="3000" dirty="0">
                    <a:solidFill>
                      <a:srgbClr val="FD6A65"/>
                    </a:solidFill>
                    <a:latin typeface="+mj-lt"/>
                  </a:rPr>
                  <a:t>Prioridad Critica</a:t>
                </a:r>
                <a:endParaRPr sz="3000" dirty="0">
                  <a:solidFill>
                    <a:srgbClr val="FD6A65"/>
                  </a:solidFill>
                  <a:latin typeface="+mj-lt"/>
                </a:endParaRPr>
              </a:p>
            </p:txBody>
          </p:sp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2F03DD8C-68E2-4EB3-99DF-EC73196A0536}"/>
                  </a:ext>
                </a:extLst>
              </p:cNvPr>
              <p:cNvSpPr txBox="1"/>
              <p:nvPr/>
            </p:nvSpPr>
            <p:spPr>
              <a:xfrm>
                <a:off x="1980252" y="5127430"/>
                <a:ext cx="296987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l"/>
                <a:r>
                  <a:rPr sz="3000" dirty="0">
                    <a:solidFill>
                      <a:srgbClr val="51CB91"/>
                    </a:solidFill>
                    <a:latin typeface="+mj-lt"/>
                  </a:rPr>
                  <a:t>DNS</a:t>
                </a:r>
              </a:p>
            </p:txBody>
          </p:sp>
          <p:sp>
            <p:nvSpPr>
              <p:cNvPr id="29" name="TextBox 15">
                <a:extLst>
                  <a:ext uri="{FF2B5EF4-FFF2-40B4-BE49-F238E27FC236}">
                    <a16:creationId xmlns:a16="http://schemas.microsoft.com/office/drawing/2014/main" id="{68BF3CAB-8EA2-4C5F-A76C-23CF1A05127B}"/>
                  </a:ext>
                </a:extLst>
              </p:cNvPr>
              <p:cNvSpPr txBox="1"/>
              <p:nvPr/>
            </p:nvSpPr>
            <p:spPr>
              <a:xfrm>
                <a:off x="4071588" y="5038018"/>
                <a:ext cx="991985" cy="16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/>
                <a:r>
                  <a:rPr sz="3000" dirty="0" err="1">
                    <a:solidFill>
                      <a:srgbClr val="F99539"/>
                    </a:solidFill>
                    <a:latin typeface="+mj-lt"/>
                  </a:rPr>
                  <a:t>Servicios</a:t>
                </a:r>
                <a:r>
                  <a:rPr sz="3000" dirty="0">
                    <a:solidFill>
                      <a:srgbClr val="F99539"/>
                    </a:solidFill>
                    <a:latin typeface="+mj-lt"/>
                  </a:rPr>
                  <a:t> Pre</a:t>
                </a:r>
              </a:p>
            </p:txBody>
          </p:sp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C6DA2D5A-BADF-4841-9C18-D19534BBF2D3}"/>
                  </a:ext>
                </a:extLst>
              </p:cNvPr>
              <p:cNvSpPr txBox="1"/>
              <p:nvPr/>
            </p:nvSpPr>
            <p:spPr>
              <a:xfrm>
                <a:off x="2266620" y="5510212"/>
                <a:ext cx="495957" cy="236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4400" b="1" dirty="0">
                    <a:solidFill>
                      <a:srgbClr val="51CB91"/>
                    </a:solidFill>
                    <a:latin typeface="Montserrat SemiBold" pitchFamily="2" charset="0"/>
                  </a:rPr>
                  <a:t>Infra</a:t>
                </a:r>
              </a:p>
            </p:txBody>
          </p:sp>
          <p:sp>
            <p:nvSpPr>
              <p:cNvPr id="31" name="TextBox 17">
                <a:extLst>
                  <a:ext uri="{FF2B5EF4-FFF2-40B4-BE49-F238E27FC236}">
                    <a16:creationId xmlns:a16="http://schemas.microsoft.com/office/drawing/2014/main" id="{BF2653D2-C13C-42C0-B096-5A738B8EB32B}"/>
                  </a:ext>
                </a:extLst>
              </p:cNvPr>
              <p:cNvSpPr txBox="1"/>
              <p:nvPr/>
            </p:nvSpPr>
            <p:spPr>
              <a:xfrm>
                <a:off x="4339463" y="5510211"/>
                <a:ext cx="456234" cy="236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/>
                <a:r>
                  <a:rPr sz="4400" b="1" dirty="0">
                    <a:solidFill>
                      <a:srgbClr val="DE8431"/>
                    </a:solidFill>
                    <a:latin typeface="Montserrat SemiBold" pitchFamily="2" charset="0"/>
                  </a:rPr>
                  <a:t>Pre</a:t>
                </a:r>
              </a:p>
            </p:txBody>
          </p:sp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1A0D14A4-BDE6-4258-AE0A-D57732B61A25}"/>
                  </a:ext>
                </a:extLst>
              </p:cNvPr>
              <p:cNvSpPr txBox="1"/>
              <p:nvPr/>
            </p:nvSpPr>
            <p:spPr>
              <a:xfrm>
                <a:off x="6476989" y="3109912"/>
                <a:ext cx="24" cy="515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endParaRPr sz="9600"/>
              </a:p>
            </p:txBody>
          </p:sp>
          <p:sp>
            <p:nvSpPr>
              <p:cNvPr id="33" name="Rounded Rectangle 19">
                <a:extLst>
                  <a:ext uri="{FF2B5EF4-FFF2-40B4-BE49-F238E27FC236}">
                    <a16:creationId xmlns:a16="http://schemas.microsoft.com/office/drawing/2014/main" id="{468604E0-56BE-4C37-A16E-56B3467F9AFA}"/>
                  </a:ext>
                </a:extLst>
              </p:cNvPr>
              <p:cNvSpPr/>
              <p:nvPr/>
            </p:nvSpPr>
            <p:spPr>
              <a:xfrm>
                <a:off x="6104430" y="1557385"/>
                <a:ext cx="1049991" cy="1095375"/>
              </a:xfrm>
              <a:custGeom>
                <a:avLst/>
                <a:gdLst/>
                <a:ahLst/>
                <a:cxnLst/>
                <a:rect l="0" t="0" r="0" b="0"/>
                <a:pathLst>
                  <a:path w="1049991" h="1095375">
                    <a:moveTo>
                      <a:pt x="334469" y="95250"/>
                    </a:moveTo>
                    <a:cubicBezTo>
                      <a:pt x="334469" y="147855"/>
                      <a:pt x="419758" y="190500"/>
                      <a:pt x="524969" y="190500"/>
                    </a:cubicBezTo>
                    <a:cubicBezTo>
                      <a:pt x="630179" y="190500"/>
                      <a:pt x="715469" y="147855"/>
                      <a:pt x="715469" y="95250"/>
                    </a:cubicBezTo>
                    <a:cubicBezTo>
                      <a:pt x="715469" y="42644"/>
                      <a:pt x="630179" y="0"/>
                      <a:pt x="524969" y="0"/>
                    </a:cubicBezTo>
                    <a:cubicBezTo>
                      <a:pt x="419758" y="0"/>
                      <a:pt x="334469" y="42644"/>
                      <a:pt x="334469" y="95250"/>
                    </a:cubicBezTo>
                    <a:close/>
                    <a:moveTo>
                      <a:pt x="334469" y="238077"/>
                    </a:moveTo>
                    <a:cubicBezTo>
                      <a:pt x="334469" y="290464"/>
                      <a:pt x="419765" y="333327"/>
                      <a:pt x="524969" y="333327"/>
                    </a:cubicBezTo>
                    <a:cubicBezTo>
                      <a:pt x="630172" y="333327"/>
                      <a:pt x="715469" y="290464"/>
                      <a:pt x="715469" y="238077"/>
                    </a:cubicBezTo>
                    <a:moveTo>
                      <a:pt x="715469" y="95202"/>
                    </a:moveTo>
                    <a:lnTo>
                      <a:pt x="715469" y="380952"/>
                    </a:lnTo>
                    <a:cubicBezTo>
                      <a:pt x="715469" y="433339"/>
                      <a:pt x="630172" y="476202"/>
                      <a:pt x="524969" y="476202"/>
                    </a:cubicBezTo>
                    <a:cubicBezTo>
                      <a:pt x="419765" y="476202"/>
                      <a:pt x="334469" y="433339"/>
                      <a:pt x="334469" y="380952"/>
                    </a:cubicBezTo>
                    <a:lnTo>
                      <a:pt x="334469" y="95202"/>
                    </a:lnTo>
                    <a:moveTo>
                      <a:pt x="358281" y="1095375"/>
                    </a:moveTo>
                    <a:lnTo>
                      <a:pt x="120156" y="1095375"/>
                    </a:lnTo>
                    <a:moveTo>
                      <a:pt x="239219" y="1000125"/>
                    </a:moveTo>
                    <a:lnTo>
                      <a:pt x="239219" y="1095375"/>
                    </a:lnTo>
                    <a:moveTo>
                      <a:pt x="477344" y="904875"/>
                    </a:moveTo>
                    <a:lnTo>
                      <a:pt x="1094" y="904875"/>
                    </a:lnTo>
                    <a:moveTo>
                      <a:pt x="405906" y="666702"/>
                    </a:moveTo>
                    <a:cubicBezTo>
                      <a:pt x="445360" y="666702"/>
                      <a:pt x="477344" y="698685"/>
                      <a:pt x="477344" y="738139"/>
                    </a:cubicBezTo>
                    <a:lnTo>
                      <a:pt x="477344" y="924448"/>
                    </a:lnTo>
                    <a:cubicBezTo>
                      <a:pt x="478491" y="965056"/>
                      <a:pt x="446513" y="998910"/>
                      <a:pt x="405906" y="1000077"/>
                    </a:cubicBezTo>
                    <a:lnTo>
                      <a:pt x="72531" y="1000077"/>
                    </a:lnTo>
                    <a:cubicBezTo>
                      <a:pt x="31955" y="998884"/>
                      <a:pt x="0" y="965075"/>
                      <a:pt x="1094" y="924496"/>
                    </a:cubicBezTo>
                    <a:lnTo>
                      <a:pt x="1094" y="738139"/>
                    </a:lnTo>
                    <a:cubicBezTo>
                      <a:pt x="1094" y="698686"/>
                      <a:pt x="33077" y="666702"/>
                      <a:pt x="72531" y="666702"/>
                    </a:cubicBezTo>
                    <a:close/>
                    <a:moveTo>
                      <a:pt x="929781" y="1095375"/>
                    </a:moveTo>
                    <a:lnTo>
                      <a:pt x="691656" y="1095375"/>
                    </a:lnTo>
                    <a:moveTo>
                      <a:pt x="810719" y="1000125"/>
                    </a:moveTo>
                    <a:lnTo>
                      <a:pt x="810719" y="1095375"/>
                    </a:lnTo>
                    <a:moveTo>
                      <a:pt x="572594" y="904875"/>
                    </a:moveTo>
                    <a:lnTo>
                      <a:pt x="1048844" y="904875"/>
                    </a:lnTo>
                    <a:moveTo>
                      <a:pt x="977406" y="666702"/>
                    </a:moveTo>
                    <a:cubicBezTo>
                      <a:pt x="1016860" y="666702"/>
                      <a:pt x="1048844" y="698685"/>
                      <a:pt x="1048844" y="738139"/>
                    </a:cubicBezTo>
                    <a:lnTo>
                      <a:pt x="1048844" y="924448"/>
                    </a:lnTo>
                    <a:cubicBezTo>
                      <a:pt x="1049991" y="965056"/>
                      <a:pt x="1018013" y="998910"/>
                      <a:pt x="977406" y="1000077"/>
                    </a:cubicBezTo>
                    <a:lnTo>
                      <a:pt x="644031" y="1000077"/>
                    </a:lnTo>
                    <a:cubicBezTo>
                      <a:pt x="603455" y="998884"/>
                      <a:pt x="571500" y="965075"/>
                      <a:pt x="572594" y="924496"/>
                    </a:cubicBezTo>
                    <a:lnTo>
                      <a:pt x="572594" y="738139"/>
                    </a:lnTo>
                    <a:cubicBezTo>
                      <a:pt x="572594" y="698686"/>
                      <a:pt x="604577" y="666702"/>
                      <a:pt x="644031" y="666702"/>
                    </a:cubicBezTo>
                    <a:close/>
                    <a:moveTo>
                      <a:pt x="810719" y="285750"/>
                    </a:moveTo>
                    <a:lnTo>
                      <a:pt x="953594" y="285750"/>
                    </a:lnTo>
                    <a:lnTo>
                      <a:pt x="953594" y="523875"/>
                    </a:lnTo>
                    <a:moveTo>
                      <a:pt x="96344" y="523875"/>
                    </a:moveTo>
                    <a:lnTo>
                      <a:pt x="96344" y="285750"/>
                    </a:lnTo>
                    <a:lnTo>
                      <a:pt x="239219" y="285750"/>
                    </a:lnTo>
                  </a:path>
                </a:pathLst>
              </a:custGeom>
              <a:noFill/>
              <a:ln w="14287">
                <a:solidFill>
                  <a:srgbClr val="E55753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  <p:sp>
            <p:nvSpPr>
              <p:cNvPr id="34" name="Rounded Rectangle 20">
                <a:extLst>
                  <a:ext uri="{FF2B5EF4-FFF2-40B4-BE49-F238E27FC236}">
                    <a16:creationId xmlns:a16="http://schemas.microsoft.com/office/drawing/2014/main" id="{36C0B51A-D495-4F03-A9CE-EE7DBAD0A60D}"/>
                  </a:ext>
                </a:extLst>
              </p:cNvPr>
              <p:cNvSpPr/>
              <p:nvPr/>
            </p:nvSpPr>
            <p:spPr>
              <a:xfrm>
                <a:off x="4030265" y="1577578"/>
                <a:ext cx="1083468" cy="1060846"/>
              </a:xfrm>
              <a:custGeom>
                <a:avLst/>
                <a:gdLst/>
                <a:ahLst/>
                <a:cxnLst/>
                <a:rect l="0" t="0" r="0" b="0"/>
                <a:pathLst>
                  <a:path w="1083468" h="1060846">
                    <a:moveTo>
                      <a:pt x="399059" y="282888"/>
                    </a:moveTo>
                    <a:lnTo>
                      <a:pt x="741263" y="0"/>
                    </a:lnTo>
                    <a:lnTo>
                      <a:pt x="1083468" y="282888"/>
                    </a:lnTo>
                    <a:moveTo>
                      <a:pt x="969402" y="214448"/>
                    </a:moveTo>
                    <a:lnTo>
                      <a:pt x="969402" y="497338"/>
                    </a:lnTo>
                    <a:cubicBezTo>
                      <a:pt x="969402" y="515588"/>
                      <a:pt x="955714" y="533837"/>
                      <a:pt x="932902" y="533837"/>
                    </a:cubicBezTo>
                    <a:lnTo>
                      <a:pt x="805143" y="533837"/>
                    </a:lnTo>
                    <a:lnTo>
                      <a:pt x="805143" y="387832"/>
                    </a:lnTo>
                    <a:cubicBezTo>
                      <a:pt x="805143" y="351329"/>
                      <a:pt x="773206" y="319391"/>
                      <a:pt x="736701" y="319391"/>
                    </a:cubicBezTo>
                    <a:cubicBezTo>
                      <a:pt x="700201" y="319391"/>
                      <a:pt x="668264" y="351329"/>
                      <a:pt x="668264" y="387832"/>
                    </a:cubicBezTo>
                    <a:lnTo>
                      <a:pt x="668264" y="533837"/>
                    </a:lnTo>
                    <a:lnTo>
                      <a:pt x="545068" y="533837"/>
                    </a:lnTo>
                    <a:cubicBezTo>
                      <a:pt x="526818" y="533837"/>
                      <a:pt x="508568" y="520150"/>
                      <a:pt x="508568" y="497338"/>
                    </a:cubicBezTo>
                    <a:lnTo>
                      <a:pt x="508568" y="214448"/>
                    </a:lnTo>
                    <a:moveTo>
                      <a:pt x="390525" y="641746"/>
                    </a:moveTo>
                    <a:cubicBezTo>
                      <a:pt x="495300" y="670321"/>
                      <a:pt x="571500" y="770334"/>
                      <a:pt x="571500" y="884634"/>
                    </a:cubicBezTo>
                    <a:lnTo>
                      <a:pt x="571500" y="917971"/>
                    </a:lnTo>
                    <a:moveTo>
                      <a:pt x="247650" y="917971"/>
                    </a:moveTo>
                    <a:lnTo>
                      <a:pt x="247650" y="575071"/>
                    </a:lnTo>
                    <a:cubicBezTo>
                      <a:pt x="247650" y="546496"/>
                      <a:pt x="266700" y="527446"/>
                      <a:pt x="295275" y="527446"/>
                    </a:cubicBezTo>
                    <a:lnTo>
                      <a:pt x="342900" y="527446"/>
                    </a:lnTo>
                    <a:cubicBezTo>
                      <a:pt x="371475" y="527446"/>
                      <a:pt x="390525" y="546496"/>
                      <a:pt x="390525" y="575071"/>
                    </a:cubicBezTo>
                    <a:lnTo>
                      <a:pt x="390525" y="917971"/>
                    </a:lnTo>
                    <a:moveTo>
                      <a:pt x="642937" y="1013221"/>
                    </a:moveTo>
                    <a:cubicBezTo>
                      <a:pt x="642937" y="1041796"/>
                      <a:pt x="623887" y="1060846"/>
                      <a:pt x="595312" y="1060846"/>
                    </a:cubicBezTo>
                    <a:lnTo>
                      <a:pt x="47625" y="1060846"/>
                    </a:lnTo>
                    <a:cubicBezTo>
                      <a:pt x="19050" y="1060846"/>
                      <a:pt x="0" y="1041796"/>
                      <a:pt x="0" y="1013221"/>
                    </a:cubicBezTo>
                    <a:lnTo>
                      <a:pt x="0" y="965596"/>
                    </a:lnTo>
                    <a:cubicBezTo>
                      <a:pt x="0" y="937021"/>
                      <a:pt x="19050" y="917971"/>
                      <a:pt x="47625" y="917971"/>
                    </a:cubicBezTo>
                    <a:lnTo>
                      <a:pt x="595312" y="917971"/>
                    </a:lnTo>
                    <a:cubicBezTo>
                      <a:pt x="623887" y="917971"/>
                      <a:pt x="642937" y="937021"/>
                      <a:pt x="642937" y="965596"/>
                    </a:cubicBezTo>
                    <a:close/>
                    <a:moveTo>
                      <a:pt x="66673" y="917971"/>
                    </a:moveTo>
                    <a:lnTo>
                      <a:pt x="66673" y="884634"/>
                    </a:lnTo>
                    <a:cubicBezTo>
                      <a:pt x="66673" y="770334"/>
                      <a:pt x="142873" y="670321"/>
                      <a:pt x="247648" y="641746"/>
                    </a:cubicBezTo>
                  </a:path>
                </a:pathLst>
              </a:custGeom>
              <a:noFill/>
              <a:ln w="14287">
                <a:solidFill>
                  <a:srgbClr val="DE8431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5539CE7A-B2A1-469A-9B24-2BC9BF072624}"/>
                  </a:ext>
                </a:extLst>
              </p:cNvPr>
              <p:cNvSpPr/>
              <p:nvPr/>
            </p:nvSpPr>
            <p:spPr>
              <a:xfrm>
                <a:off x="1966912" y="1557385"/>
                <a:ext cx="1095375" cy="1095374"/>
              </a:xfrm>
              <a:custGeom>
                <a:avLst/>
                <a:gdLst/>
                <a:ahLst/>
                <a:cxnLst/>
                <a:rect l="0" t="0" r="0" b="0"/>
                <a:pathLst>
                  <a:path w="1095375" h="1095374">
                    <a:moveTo>
                      <a:pt x="550687" y="479250"/>
                    </a:moveTo>
                    <a:cubicBezTo>
                      <a:pt x="588484" y="479250"/>
                      <a:pt x="619125" y="509890"/>
                      <a:pt x="619125" y="547687"/>
                    </a:cubicBezTo>
                    <a:cubicBezTo>
                      <a:pt x="619125" y="585484"/>
                      <a:pt x="588484" y="616124"/>
                      <a:pt x="550687" y="616124"/>
                    </a:cubicBezTo>
                    <a:cubicBezTo>
                      <a:pt x="512891" y="616124"/>
                      <a:pt x="482250" y="585484"/>
                      <a:pt x="482250" y="547687"/>
                    </a:cubicBezTo>
                    <a:cubicBezTo>
                      <a:pt x="482250" y="509890"/>
                      <a:pt x="512891" y="479250"/>
                      <a:pt x="550687" y="479250"/>
                    </a:cubicBezTo>
                    <a:close/>
                    <a:moveTo>
                      <a:pt x="550664" y="239645"/>
                    </a:moveTo>
                    <a:cubicBezTo>
                      <a:pt x="523869" y="239645"/>
                      <a:pt x="500237" y="257194"/>
                      <a:pt x="492490" y="282844"/>
                    </a:cubicBezTo>
                    <a:lnTo>
                      <a:pt x="472344" y="349138"/>
                    </a:lnTo>
                    <a:cubicBezTo>
                      <a:pt x="465455" y="371992"/>
                      <a:pt x="442027" y="385591"/>
                      <a:pt x="418766" y="380237"/>
                    </a:cubicBezTo>
                    <a:lnTo>
                      <a:pt x="351567" y="364664"/>
                    </a:lnTo>
                    <a:cubicBezTo>
                      <a:pt x="325424" y="358771"/>
                      <a:pt x="298492" y="370602"/>
                      <a:pt x="285146" y="393841"/>
                    </a:cubicBezTo>
                    <a:cubicBezTo>
                      <a:pt x="271799" y="417080"/>
                      <a:pt x="275153" y="446304"/>
                      <a:pt x="293417" y="465915"/>
                    </a:cubicBezTo>
                    <a:lnTo>
                      <a:pt x="340423" y="516588"/>
                    </a:lnTo>
                    <a:cubicBezTo>
                      <a:pt x="356652" y="534145"/>
                      <a:pt x="356652" y="561229"/>
                      <a:pt x="340423" y="578786"/>
                    </a:cubicBezTo>
                    <a:lnTo>
                      <a:pt x="293417" y="629459"/>
                    </a:lnTo>
                    <a:cubicBezTo>
                      <a:pt x="275153" y="649070"/>
                      <a:pt x="271799" y="678294"/>
                      <a:pt x="285146" y="701533"/>
                    </a:cubicBezTo>
                    <a:cubicBezTo>
                      <a:pt x="298492" y="724772"/>
                      <a:pt x="325424" y="736602"/>
                      <a:pt x="351567" y="730710"/>
                    </a:cubicBezTo>
                    <a:lnTo>
                      <a:pt x="418766" y="715136"/>
                    </a:lnTo>
                    <a:cubicBezTo>
                      <a:pt x="442027" y="709783"/>
                      <a:pt x="465455" y="723382"/>
                      <a:pt x="472344" y="746235"/>
                    </a:cubicBezTo>
                    <a:lnTo>
                      <a:pt x="492490" y="812529"/>
                    </a:lnTo>
                    <a:cubicBezTo>
                      <a:pt x="500237" y="838179"/>
                      <a:pt x="523869" y="855728"/>
                      <a:pt x="550664" y="855728"/>
                    </a:cubicBezTo>
                    <a:cubicBezTo>
                      <a:pt x="577458" y="855728"/>
                      <a:pt x="601090" y="838179"/>
                      <a:pt x="608837" y="812529"/>
                    </a:cubicBezTo>
                    <a:lnTo>
                      <a:pt x="628983" y="746235"/>
                    </a:lnTo>
                    <a:cubicBezTo>
                      <a:pt x="635872" y="723382"/>
                      <a:pt x="659300" y="709783"/>
                      <a:pt x="682561" y="715136"/>
                    </a:cubicBezTo>
                    <a:lnTo>
                      <a:pt x="749760" y="730710"/>
                    </a:lnTo>
                    <a:cubicBezTo>
                      <a:pt x="775903" y="736602"/>
                      <a:pt x="802835" y="724772"/>
                      <a:pt x="816182" y="701533"/>
                    </a:cubicBezTo>
                    <a:cubicBezTo>
                      <a:pt x="829528" y="678294"/>
                      <a:pt x="826174" y="649070"/>
                      <a:pt x="807910" y="629459"/>
                    </a:cubicBezTo>
                    <a:lnTo>
                      <a:pt x="760904" y="578786"/>
                    </a:lnTo>
                    <a:cubicBezTo>
                      <a:pt x="744675" y="561229"/>
                      <a:pt x="744675" y="534145"/>
                      <a:pt x="760904" y="516588"/>
                    </a:cubicBezTo>
                    <a:lnTo>
                      <a:pt x="807910" y="465915"/>
                    </a:lnTo>
                    <a:cubicBezTo>
                      <a:pt x="826174" y="446303"/>
                      <a:pt x="829528" y="417080"/>
                      <a:pt x="816182" y="393841"/>
                    </a:cubicBezTo>
                    <a:cubicBezTo>
                      <a:pt x="802835" y="370602"/>
                      <a:pt x="775903" y="358771"/>
                      <a:pt x="749760" y="364664"/>
                    </a:cubicBezTo>
                    <a:lnTo>
                      <a:pt x="682561" y="380237"/>
                    </a:lnTo>
                    <a:cubicBezTo>
                      <a:pt x="659300" y="385591"/>
                      <a:pt x="635872" y="371992"/>
                      <a:pt x="628983" y="349138"/>
                    </a:cubicBezTo>
                    <a:lnTo>
                      <a:pt x="608837" y="282844"/>
                    </a:lnTo>
                    <a:cubicBezTo>
                      <a:pt x="601090" y="257194"/>
                      <a:pt x="577458" y="239645"/>
                      <a:pt x="550664" y="239645"/>
                    </a:cubicBezTo>
                    <a:close/>
                    <a:moveTo>
                      <a:pt x="0" y="547687"/>
                    </a:moveTo>
                    <a:cubicBezTo>
                      <a:pt x="0" y="245207"/>
                      <a:pt x="245208" y="0"/>
                      <a:pt x="547687" y="0"/>
                    </a:cubicBezTo>
                    <a:cubicBezTo>
                      <a:pt x="850166" y="0"/>
                      <a:pt x="1095375" y="245208"/>
                      <a:pt x="1095375" y="547687"/>
                    </a:cubicBezTo>
                    <a:cubicBezTo>
                      <a:pt x="1095375" y="850166"/>
                      <a:pt x="850166" y="1095374"/>
                      <a:pt x="547687" y="1095374"/>
                    </a:cubicBezTo>
                    <a:cubicBezTo>
                      <a:pt x="245208" y="1095374"/>
                      <a:pt x="0" y="850166"/>
                      <a:pt x="0" y="547687"/>
                    </a:cubicBezTo>
                    <a:close/>
                  </a:path>
                </a:pathLst>
              </a:custGeom>
              <a:noFill/>
              <a:ln w="14287">
                <a:solidFill>
                  <a:srgbClr val="51CB91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  <p:sp>
            <p:nvSpPr>
              <p:cNvPr id="36" name="Rounded Rectangle 27">
                <a:extLst>
                  <a:ext uri="{FF2B5EF4-FFF2-40B4-BE49-F238E27FC236}">
                    <a16:creationId xmlns:a16="http://schemas.microsoft.com/office/drawing/2014/main" id="{03E784FE-3AA3-4DBC-9C34-BD58EB56101B}"/>
                  </a:ext>
                </a:extLst>
              </p:cNvPr>
              <p:cNvSpPr/>
              <p:nvPr/>
            </p:nvSpPr>
            <p:spPr>
              <a:xfrm>
                <a:off x="1907627" y="4623162"/>
                <a:ext cx="439189" cy="438369"/>
              </a:xfrm>
              <a:custGeom>
                <a:avLst/>
                <a:gdLst/>
                <a:ahLst/>
                <a:cxnLst/>
                <a:rect l="0" t="0" r="0" b="0"/>
                <a:pathLst>
                  <a:path w="439189" h="438369">
                    <a:moveTo>
                      <a:pt x="439097" y="218456"/>
                    </a:moveTo>
                    <a:cubicBezTo>
                      <a:pt x="439160" y="339847"/>
                      <a:pt x="340804" y="438306"/>
                      <a:pt x="219412" y="438369"/>
                    </a:cubicBezTo>
                    <a:cubicBezTo>
                      <a:pt x="97499" y="436344"/>
                      <a:pt x="0" y="336439"/>
                      <a:pt x="947" y="214512"/>
                    </a:cubicBezTo>
                    <a:cubicBezTo>
                      <a:pt x="1044" y="98052"/>
                      <a:pt x="94158" y="3000"/>
                      <a:pt x="210592" y="505"/>
                    </a:cubicBezTo>
                    <a:cubicBezTo>
                      <a:pt x="213754" y="371"/>
                      <a:pt x="216917" y="314"/>
                      <a:pt x="220117" y="314"/>
                    </a:cubicBezTo>
                    <a:cubicBezTo>
                      <a:pt x="278145" y="0"/>
                      <a:pt x="333899" y="22854"/>
                      <a:pt x="375010" y="63808"/>
                    </a:cubicBezTo>
                    <a:cubicBezTo>
                      <a:pt x="416121" y="104761"/>
                      <a:pt x="439189" y="160427"/>
                      <a:pt x="439097" y="218456"/>
                    </a:cubicBezTo>
                    <a:close/>
                    <a:moveTo>
                      <a:pt x="210592" y="505"/>
                    </a:moveTo>
                    <a:cubicBezTo>
                      <a:pt x="96292" y="124330"/>
                      <a:pt x="96292" y="285874"/>
                      <a:pt x="210592" y="438274"/>
                    </a:cubicBezTo>
                    <a:moveTo>
                      <a:pt x="229642" y="438217"/>
                    </a:moveTo>
                    <a:cubicBezTo>
                      <a:pt x="343942" y="285817"/>
                      <a:pt x="343942" y="124330"/>
                      <a:pt x="229642" y="505"/>
                    </a:cubicBezTo>
                    <a:moveTo>
                      <a:pt x="401378" y="95450"/>
                    </a:moveTo>
                    <a:lnTo>
                      <a:pt x="36875" y="95450"/>
                    </a:lnTo>
                    <a:moveTo>
                      <a:pt x="1004" y="209750"/>
                    </a:moveTo>
                    <a:lnTo>
                      <a:pt x="439097" y="209750"/>
                    </a:lnTo>
                    <a:moveTo>
                      <a:pt x="412141" y="324050"/>
                    </a:moveTo>
                    <a:lnTo>
                      <a:pt x="29236" y="324050"/>
                    </a:lnTo>
                  </a:path>
                </a:pathLst>
              </a:custGeom>
              <a:noFill/>
              <a:ln w="14287">
                <a:solidFill>
                  <a:srgbClr val="51CB91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  <p:sp>
            <p:nvSpPr>
              <p:cNvPr id="37" name="Rounded Rectangle 28">
                <a:extLst>
                  <a:ext uri="{FF2B5EF4-FFF2-40B4-BE49-F238E27FC236}">
                    <a16:creationId xmlns:a16="http://schemas.microsoft.com/office/drawing/2014/main" id="{4582F51F-D0FB-4239-B2E0-3DCE988E0BDE}"/>
                  </a:ext>
                </a:extLst>
              </p:cNvPr>
              <p:cNvSpPr/>
              <p:nvPr/>
            </p:nvSpPr>
            <p:spPr>
              <a:xfrm>
                <a:off x="4343400" y="4481512"/>
                <a:ext cx="429577" cy="442914"/>
              </a:xfrm>
              <a:custGeom>
                <a:avLst/>
                <a:gdLst/>
                <a:ahLst/>
                <a:cxnLst/>
                <a:rect l="0" t="0" r="0" b="0"/>
                <a:pathLst>
                  <a:path w="429577" h="442914">
                    <a:moveTo>
                      <a:pt x="0" y="0"/>
                    </a:moveTo>
                    <a:moveTo>
                      <a:pt x="320992" y="168597"/>
                    </a:moveTo>
                    <a:lnTo>
                      <a:pt x="225742" y="221936"/>
                    </a:lnTo>
                    <a:lnTo>
                      <a:pt x="130493" y="168597"/>
                    </a:lnTo>
                    <a:lnTo>
                      <a:pt x="130493" y="65726"/>
                    </a:lnTo>
                    <a:lnTo>
                      <a:pt x="225742" y="14292"/>
                    </a:lnTo>
                    <a:lnTo>
                      <a:pt x="320992" y="65726"/>
                    </a:lnTo>
                    <a:close/>
                    <a:moveTo>
                      <a:pt x="0" y="0"/>
                    </a:moveTo>
                    <a:moveTo>
                      <a:pt x="130493" y="65730"/>
                    </a:moveTo>
                    <a:lnTo>
                      <a:pt x="225742" y="119071"/>
                    </a:lnTo>
                    <a:lnTo>
                      <a:pt x="320992" y="65730"/>
                    </a:lnTo>
                    <a:moveTo>
                      <a:pt x="225742" y="221934"/>
                    </a:moveTo>
                    <a:lnTo>
                      <a:pt x="225742" y="119067"/>
                    </a:lnTo>
                    <a:moveTo>
                      <a:pt x="225742" y="359094"/>
                    </a:moveTo>
                    <a:lnTo>
                      <a:pt x="225742" y="263848"/>
                    </a:lnTo>
                    <a:moveTo>
                      <a:pt x="69534" y="359094"/>
                    </a:moveTo>
                    <a:lnTo>
                      <a:pt x="69534" y="317464"/>
                    </a:lnTo>
                    <a:cubicBezTo>
                      <a:pt x="69534" y="303586"/>
                      <a:pt x="77154" y="294335"/>
                      <a:pt x="88584" y="294335"/>
                    </a:cubicBezTo>
                    <a:lnTo>
                      <a:pt x="374334" y="294335"/>
                    </a:lnTo>
                    <a:cubicBezTo>
                      <a:pt x="385764" y="294335"/>
                      <a:pt x="393384" y="303586"/>
                      <a:pt x="393384" y="317464"/>
                    </a:cubicBezTo>
                    <a:lnTo>
                      <a:pt x="393384" y="359094"/>
                    </a:lnTo>
                    <a:moveTo>
                      <a:pt x="183834" y="401004"/>
                    </a:moveTo>
                    <a:cubicBezTo>
                      <a:pt x="183834" y="377858"/>
                      <a:pt x="202598" y="359094"/>
                      <a:pt x="225744" y="359094"/>
                    </a:cubicBezTo>
                    <a:cubicBezTo>
                      <a:pt x="248890" y="359094"/>
                      <a:pt x="267654" y="377858"/>
                      <a:pt x="267654" y="401004"/>
                    </a:cubicBezTo>
                    <a:cubicBezTo>
                      <a:pt x="267654" y="424150"/>
                      <a:pt x="248890" y="442914"/>
                      <a:pt x="225744" y="442914"/>
                    </a:cubicBezTo>
                    <a:cubicBezTo>
                      <a:pt x="202598" y="442914"/>
                      <a:pt x="183834" y="424150"/>
                      <a:pt x="183834" y="401004"/>
                    </a:cubicBezTo>
                    <a:close/>
                    <a:moveTo>
                      <a:pt x="345757" y="401004"/>
                    </a:moveTo>
                    <a:cubicBezTo>
                      <a:pt x="345757" y="377858"/>
                      <a:pt x="364521" y="359094"/>
                      <a:pt x="387667" y="359094"/>
                    </a:cubicBezTo>
                    <a:cubicBezTo>
                      <a:pt x="410813" y="359094"/>
                      <a:pt x="429577" y="377858"/>
                      <a:pt x="429577" y="401004"/>
                    </a:cubicBezTo>
                    <a:cubicBezTo>
                      <a:pt x="429577" y="424150"/>
                      <a:pt x="410813" y="442914"/>
                      <a:pt x="387667" y="442914"/>
                    </a:cubicBezTo>
                    <a:cubicBezTo>
                      <a:pt x="364521" y="442914"/>
                      <a:pt x="345757" y="424150"/>
                      <a:pt x="345757" y="401004"/>
                    </a:cubicBezTo>
                    <a:close/>
                    <a:moveTo>
                      <a:pt x="27622" y="401004"/>
                    </a:moveTo>
                    <a:cubicBezTo>
                      <a:pt x="27622" y="377858"/>
                      <a:pt x="46386" y="359094"/>
                      <a:pt x="69532" y="359094"/>
                    </a:cubicBezTo>
                    <a:cubicBezTo>
                      <a:pt x="92679" y="359094"/>
                      <a:pt x="111442" y="377858"/>
                      <a:pt x="111442" y="401004"/>
                    </a:cubicBezTo>
                    <a:cubicBezTo>
                      <a:pt x="111442" y="424150"/>
                      <a:pt x="92679" y="442914"/>
                      <a:pt x="69532" y="442914"/>
                    </a:cubicBezTo>
                    <a:cubicBezTo>
                      <a:pt x="46386" y="442914"/>
                      <a:pt x="27622" y="424150"/>
                      <a:pt x="27622" y="401004"/>
                    </a:cubicBezTo>
                    <a:close/>
                  </a:path>
                </a:pathLst>
              </a:custGeom>
              <a:noFill/>
              <a:ln w="14287">
                <a:solidFill>
                  <a:srgbClr val="F99539"/>
                </a:solidFill>
              </a:ln>
            </p:spPr>
            <p:txBody>
              <a:bodyPr rtlCol="0" anchor="ctr"/>
              <a:lstStyle/>
              <a:p>
                <a:pPr algn="ctr"/>
                <a:endParaRPr sz="9600"/>
              </a:p>
            </p:txBody>
          </p:sp>
        </p:grpSp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9308E269-02FB-45F8-86FC-738A9F90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65223" y="5667041"/>
              <a:ext cx="1669242" cy="1669242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9863CBE5-228D-42D1-A8AD-621A58B5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05971" y="5839033"/>
              <a:ext cx="2065678" cy="1469010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9A2A22A1-8215-448C-AC52-9FE6658FB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1271" y="6028333"/>
              <a:ext cx="1363054" cy="136305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A6FBC1B-0BAA-409F-9F36-87FA0942E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00647" y="6028332"/>
              <a:ext cx="1416926" cy="1466836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3EA90E46-0700-493B-8EF9-BFDB21985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0204" y="4966024"/>
              <a:ext cx="140970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302ACAE6-8E86-4F55-B761-DB775B688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6640" y="6579738"/>
              <a:ext cx="140970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5F46804-588E-42FC-B373-7147C712C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5902" y="8304264"/>
              <a:ext cx="16383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515082-0F9F-4269-9850-B61557CEA132}"/>
                </a:ext>
              </a:extLst>
            </p:cNvPr>
            <p:cNvSpPr txBox="1"/>
            <p:nvPr/>
          </p:nvSpPr>
          <p:spPr>
            <a:xfrm>
              <a:off x="16697313" y="7811085"/>
              <a:ext cx="270835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s-ES" sz="3000" dirty="0">
                  <a:solidFill>
                    <a:srgbClr val="DE8838"/>
                  </a:solidFill>
                  <a:latin typeface="+mj-lt"/>
                </a:rPr>
                <a:t>Prioridad Alta</a:t>
              </a:r>
              <a:endParaRPr sz="3000" dirty="0">
                <a:solidFill>
                  <a:srgbClr val="DE8838"/>
                </a:solidFill>
                <a:latin typeface="+mj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FC40D47-B77B-41B1-A551-E07967371212}"/>
                </a:ext>
              </a:extLst>
            </p:cNvPr>
            <p:cNvSpPr txBox="1"/>
            <p:nvPr/>
          </p:nvSpPr>
          <p:spPr>
            <a:xfrm>
              <a:off x="16558526" y="9761721"/>
              <a:ext cx="3085136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s-ES" sz="3000" dirty="0">
                  <a:solidFill>
                    <a:srgbClr val="E0CB17"/>
                  </a:solidFill>
                  <a:latin typeface="+mj-lt"/>
                </a:rPr>
                <a:t>Prioridad</a:t>
              </a:r>
              <a:r>
                <a:rPr sz="3000" dirty="0">
                  <a:solidFill>
                    <a:srgbClr val="E0CB17"/>
                  </a:solidFill>
                  <a:latin typeface="+mj-lt"/>
                </a:rPr>
                <a:t> </a:t>
              </a:r>
              <a:r>
                <a:rPr lang="es-ES" sz="3000" dirty="0">
                  <a:solidFill>
                    <a:srgbClr val="E0CB17"/>
                  </a:solidFill>
                  <a:latin typeface="+mj-lt"/>
                </a:rPr>
                <a:t>Media</a:t>
              </a:r>
              <a:endParaRPr sz="3000" dirty="0">
                <a:solidFill>
                  <a:srgbClr val="E0CB17"/>
                </a:solidFill>
                <a:latin typeface="+mj-lt"/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046E8321-68D0-4F4E-917A-91241AA57D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83" y="5871172"/>
            <a:ext cx="1789877" cy="1789877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6381A3C0-F158-490D-A683-59BF0BDF1C4F}"/>
              </a:ext>
            </a:extLst>
          </p:cNvPr>
          <p:cNvSpPr txBox="1"/>
          <p:nvPr/>
        </p:nvSpPr>
        <p:spPr>
          <a:xfrm>
            <a:off x="2382874" y="7349926"/>
            <a:ext cx="1437894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0"/>
                <a:sym typeface="Helvetica Neue"/>
              </a:rPr>
              <a:t>Cilium</a:t>
            </a: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itchFamily="2" charset="0"/>
              <a:sym typeface="Helvetica Neue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A15E99DB-C4BA-420A-8F26-E0FF73B864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67" y="8904868"/>
            <a:ext cx="1906708" cy="1906708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95B8444F-B7FF-4792-84DC-A36DC7E03CBF}"/>
              </a:ext>
            </a:extLst>
          </p:cNvPr>
          <p:cNvSpPr txBox="1"/>
          <p:nvPr/>
        </p:nvSpPr>
        <p:spPr>
          <a:xfrm>
            <a:off x="2030744" y="10192279"/>
            <a:ext cx="2142155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latin typeface="Montserrat" pitchFamily="2" charset="0"/>
              </a:rPr>
              <a:t>Container Storage Interface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42A2F653-E1D6-453A-8C9F-E7155B3536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94" y="1881099"/>
            <a:ext cx="2746254" cy="2746254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C56464CF-0D81-42A7-89A5-E64666C15B4A}"/>
              </a:ext>
            </a:extLst>
          </p:cNvPr>
          <p:cNvSpPr txBox="1"/>
          <p:nvPr/>
        </p:nvSpPr>
        <p:spPr>
          <a:xfrm>
            <a:off x="1892355" y="4240476"/>
            <a:ext cx="2418932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0"/>
                <a:sym typeface="Helvetica Neue"/>
              </a:rPr>
              <a:t>Containerd</a:t>
            </a: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itchFamily="2" charset="0"/>
              <a:sym typeface="Helvetica Neue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9383B7A5-38EC-4FC3-AF76-58D5A7FB9E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23" y="8556119"/>
            <a:ext cx="991950" cy="1368206"/>
          </a:xfrm>
          <a:prstGeom prst="rect">
            <a:avLst/>
          </a:prstGeom>
        </p:spPr>
      </p:pic>
      <p:sp>
        <p:nvSpPr>
          <p:cNvPr id="45" name="TextBox 9">
            <a:extLst>
              <a:ext uri="{FF2B5EF4-FFF2-40B4-BE49-F238E27FC236}">
                <a16:creationId xmlns:a16="http://schemas.microsoft.com/office/drawing/2014/main" id="{DDACBD6B-EE9D-498F-9EDB-9C7EC7619012}"/>
              </a:ext>
            </a:extLst>
          </p:cNvPr>
          <p:cNvSpPr txBox="1"/>
          <p:nvPr/>
        </p:nvSpPr>
        <p:spPr>
          <a:xfrm>
            <a:off x="8760138" y="9912945"/>
            <a:ext cx="132012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ES" sz="3000" dirty="0">
                <a:solidFill>
                  <a:srgbClr val="51CB91"/>
                </a:solidFill>
                <a:latin typeface="+mj-lt"/>
              </a:rPr>
              <a:t>Jenkins</a:t>
            </a:r>
            <a:endParaRPr sz="3000" dirty="0">
              <a:solidFill>
                <a:srgbClr val="51CB9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19382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34A3C57-96D4-4EDE-89FC-FE6CCFC940C4}"/>
              </a:ext>
            </a:extLst>
          </p:cNvPr>
          <p:cNvSpPr/>
          <p:nvPr/>
        </p:nvSpPr>
        <p:spPr>
          <a:xfrm>
            <a:off x="10229850" y="680844"/>
            <a:ext cx="13430250" cy="11663556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C887A5D-C13C-4805-A5B1-2CA325301605}"/>
              </a:ext>
            </a:extLst>
          </p:cNvPr>
          <p:cNvSpPr/>
          <p:nvPr/>
        </p:nvSpPr>
        <p:spPr>
          <a:xfrm>
            <a:off x="19333471" y="6888819"/>
            <a:ext cx="3579768" cy="4705336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6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158242A-61D2-4ABF-BDA0-FDB1844ED7E2}"/>
              </a:ext>
            </a:extLst>
          </p:cNvPr>
          <p:cNvSpPr/>
          <p:nvPr/>
        </p:nvSpPr>
        <p:spPr>
          <a:xfrm>
            <a:off x="10807051" y="6888819"/>
            <a:ext cx="8185799" cy="4712631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4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1FABC24-5B8C-4C32-B5A3-4793D2959430}"/>
              </a:ext>
            </a:extLst>
          </p:cNvPr>
          <p:cNvSpPr/>
          <p:nvPr/>
        </p:nvSpPr>
        <p:spPr>
          <a:xfrm>
            <a:off x="10898618" y="2121845"/>
            <a:ext cx="12209032" cy="4526605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D05DC7B-9DBC-439F-A3F1-2F1FB23CB4D1}"/>
              </a:ext>
            </a:extLst>
          </p:cNvPr>
          <p:cNvSpPr/>
          <p:nvPr/>
        </p:nvSpPr>
        <p:spPr>
          <a:xfrm>
            <a:off x="723900" y="543492"/>
            <a:ext cx="8439150" cy="11800908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00270F7-C3BC-448E-9175-D55D9F10638F}"/>
              </a:ext>
            </a:extLst>
          </p:cNvPr>
          <p:cNvSpPr/>
          <p:nvPr/>
        </p:nvSpPr>
        <p:spPr>
          <a:xfrm>
            <a:off x="971550" y="6188353"/>
            <a:ext cx="7886700" cy="5688946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93940-E448-4FE8-BB49-F2701E57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Administración y </a:t>
            </a:r>
            <a:r>
              <a:rPr lang="es-ES" b="0" kern="1200" spc="-100" dirty="0" err="1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observabilidad</a:t>
            </a:r>
            <a:endParaRPr lang="es-E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AAAA767-3392-4AFC-9E2F-F96512D77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6709" y="3321035"/>
            <a:ext cx="1972219" cy="19722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1753D8-CF7A-4ACF-A228-5074C1097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64" y="3321035"/>
            <a:ext cx="1972219" cy="19722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603731-BCD4-4510-8F78-0C3C7D87A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65" y="3321035"/>
            <a:ext cx="1962967" cy="19629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40C6E43-A348-419C-9809-FFA0D42D1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21" y="8353010"/>
            <a:ext cx="1754325" cy="17426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874BA52-908B-4C7C-BE0F-A9E4199387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407" y="8443520"/>
            <a:ext cx="3127043" cy="17068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C97CAAA-00C5-4996-82D1-6EFAC435C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537" y="8311614"/>
            <a:ext cx="1802533" cy="1802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25ADF15-7B64-449E-A754-6B9CD5E88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93" y="7754146"/>
            <a:ext cx="2440167" cy="244016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38F8F99-990B-4D13-B808-83FDFF1A1C38}"/>
              </a:ext>
            </a:extLst>
          </p:cNvPr>
          <p:cNvSpPr txBox="1"/>
          <p:nvPr/>
        </p:nvSpPr>
        <p:spPr>
          <a:xfrm>
            <a:off x="2001479" y="9629752"/>
            <a:ext cx="2131994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Openlens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0AAB516-9C46-49FF-9081-FC199D3C7B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41" y="7963897"/>
            <a:ext cx="2065671" cy="206567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9450E02-8A54-4D69-AAB1-2CAB029C3F9E}"/>
              </a:ext>
            </a:extLst>
          </p:cNvPr>
          <p:cNvSpPr txBox="1"/>
          <p:nvPr/>
        </p:nvSpPr>
        <p:spPr>
          <a:xfrm>
            <a:off x="5582886" y="9601015"/>
            <a:ext cx="2301912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Headlamp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D8AF18-3A9A-483E-8609-DCC222D68413}"/>
              </a:ext>
            </a:extLst>
          </p:cNvPr>
          <p:cNvSpPr txBox="1"/>
          <p:nvPr/>
        </p:nvSpPr>
        <p:spPr>
          <a:xfrm>
            <a:off x="20483251" y="9662322"/>
            <a:ext cx="1535677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Jaeger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1044C88-93D1-4A32-8242-BED4426B603F}"/>
              </a:ext>
            </a:extLst>
          </p:cNvPr>
          <p:cNvSpPr txBox="1"/>
          <p:nvPr/>
        </p:nvSpPr>
        <p:spPr>
          <a:xfrm>
            <a:off x="11612679" y="9601015"/>
            <a:ext cx="272670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Prometheus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CFA4B-EC8A-43BA-A08A-CEDB55F5D776}"/>
              </a:ext>
            </a:extLst>
          </p:cNvPr>
          <p:cNvSpPr txBox="1"/>
          <p:nvPr/>
        </p:nvSpPr>
        <p:spPr>
          <a:xfrm>
            <a:off x="20331042" y="4687593"/>
            <a:ext cx="1580561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Kibana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7EA5A-1E9A-436D-B018-C56A754FFA09}"/>
              </a:ext>
            </a:extLst>
          </p:cNvPr>
          <p:cNvSpPr txBox="1"/>
          <p:nvPr/>
        </p:nvSpPr>
        <p:spPr>
          <a:xfrm>
            <a:off x="16206428" y="9621414"/>
            <a:ext cx="176971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Grafana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364958F-BC84-4817-ADB6-8F6A448014E3}"/>
              </a:ext>
            </a:extLst>
          </p:cNvPr>
          <p:cNvSpPr txBox="1"/>
          <p:nvPr/>
        </p:nvSpPr>
        <p:spPr>
          <a:xfrm>
            <a:off x="15473416" y="4770878"/>
            <a:ext cx="294311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 err="1">
                <a:latin typeface="Montserrat SemiBold" pitchFamily="2" charset="0"/>
              </a:rPr>
              <a:t>ElasticSearch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7FC6C1F-D31E-46F7-9885-FCF168839759}"/>
              </a:ext>
            </a:extLst>
          </p:cNvPr>
          <p:cNvSpPr txBox="1"/>
          <p:nvPr/>
        </p:nvSpPr>
        <p:spPr>
          <a:xfrm>
            <a:off x="11310755" y="4745927"/>
            <a:ext cx="204703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Fluentbit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4772E62B-83F9-4198-8BD5-D658C9FA6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78" y="2870804"/>
            <a:ext cx="1742060" cy="198880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C682F3B2-E265-4DBD-ADEF-01B07A40CD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4436" y="2961208"/>
            <a:ext cx="1441165" cy="144116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BFF6B8BB-18F8-4DE3-BA78-0F0852549890}"/>
              </a:ext>
            </a:extLst>
          </p:cNvPr>
          <p:cNvSpPr txBox="1"/>
          <p:nvPr/>
        </p:nvSpPr>
        <p:spPr>
          <a:xfrm>
            <a:off x="2169778" y="3979688"/>
            <a:ext cx="1750479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SemiBold" pitchFamily="2" charset="0"/>
                <a:sym typeface="Helvetica Neue"/>
              </a:rPr>
              <a:t>Kubectl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SemiBold" pitchFamily="2" charset="0"/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DC1772-2681-491E-85E2-99DE1AE4F7FB}"/>
              </a:ext>
            </a:extLst>
          </p:cNvPr>
          <p:cNvSpPr txBox="1"/>
          <p:nvPr/>
        </p:nvSpPr>
        <p:spPr>
          <a:xfrm>
            <a:off x="2276475" y="680844"/>
            <a:ext cx="53340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Administración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E40B0D7-00D0-4EF2-B0DA-D4B0434CC14F}"/>
              </a:ext>
            </a:extLst>
          </p:cNvPr>
          <p:cNvSpPr txBox="1"/>
          <p:nvPr/>
        </p:nvSpPr>
        <p:spPr>
          <a:xfrm>
            <a:off x="1847851" y="6361222"/>
            <a:ext cx="602472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Interfaz de usuario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9F9D3F1-BC5E-4DB3-8143-7195D2322EA7}"/>
              </a:ext>
            </a:extLst>
          </p:cNvPr>
          <p:cNvSpPr txBox="1"/>
          <p:nvPr/>
        </p:nvSpPr>
        <p:spPr>
          <a:xfrm>
            <a:off x="14367135" y="729109"/>
            <a:ext cx="53340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Observabilidad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Medium" pitchFamily="2" charset="0"/>
              <a:sym typeface="Helvetica Neue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E04A7F9-B04B-4E16-BBC5-6FB74128B7B9}"/>
              </a:ext>
            </a:extLst>
          </p:cNvPr>
          <p:cNvSpPr txBox="1"/>
          <p:nvPr/>
        </p:nvSpPr>
        <p:spPr>
          <a:xfrm>
            <a:off x="16025328" y="1708959"/>
            <a:ext cx="183929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Logs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ED610B0-77E6-4C0E-AFD8-C38916119C03}"/>
              </a:ext>
            </a:extLst>
          </p:cNvPr>
          <p:cNvSpPr txBox="1"/>
          <p:nvPr/>
        </p:nvSpPr>
        <p:spPr>
          <a:xfrm>
            <a:off x="13635265" y="6487669"/>
            <a:ext cx="3127042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latin typeface="Montserrat Medium" pitchFamily="2" charset="0"/>
              </a:rPr>
              <a:t>Métricas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Medium" pitchFamily="2" charset="0"/>
              <a:sym typeface="Helvetica Neue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AD18F9A-65CF-4980-B956-4FF904A96918}"/>
              </a:ext>
            </a:extLst>
          </p:cNvPr>
          <p:cNvSpPr txBox="1"/>
          <p:nvPr/>
        </p:nvSpPr>
        <p:spPr>
          <a:xfrm>
            <a:off x="20059650" y="6619426"/>
            <a:ext cx="3127042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latin typeface="Montserrat Medium" pitchFamily="2" charset="0"/>
              </a:rPr>
              <a:t>Trazas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Medium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32669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129D20E-ADDE-4A46-BDB7-519072603A8D}"/>
              </a:ext>
            </a:extLst>
          </p:cNvPr>
          <p:cNvSpPr/>
          <p:nvPr/>
        </p:nvSpPr>
        <p:spPr>
          <a:xfrm>
            <a:off x="16182203" y="1694288"/>
            <a:ext cx="7650999" cy="10698496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450560D-26E9-400D-A1C3-F43DA75AFF83}"/>
              </a:ext>
            </a:extLst>
          </p:cNvPr>
          <p:cNvSpPr/>
          <p:nvPr/>
        </p:nvSpPr>
        <p:spPr>
          <a:xfrm>
            <a:off x="8151802" y="1694288"/>
            <a:ext cx="7650999" cy="10698496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2416192-D0B5-4697-B2AF-855E8197795B}"/>
              </a:ext>
            </a:extLst>
          </p:cNvPr>
          <p:cNvSpPr/>
          <p:nvPr/>
        </p:nvSpPr>
        <p:spPr>
          <a:xfrm>
            <a:off x="575164" y="1678021"/>
            <a:ext cx="7197236" cy="10698496"/>
          </a:xfrm>
          <a:prstGeom prst="roundRect">
            <a:avLst/>
          </a:prstGeom>
          <a:solidFill>
            <a:schemeClr val="bg1"/>
          </a:solidFill>
          <a:ln w="762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BBB17-0547-4292-9A64-DA9DE584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kern="1200" spc="-10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Seguridad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7C5EE9-FCE9-4AB5-BE79-4A6392CA2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80" y="10247142"/>
            <a:ext cx="2236040" cy="17217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77207C-F371-43BF-85FC-79717A69A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57" y="4595795"/>
            <a:ext cx="4286764" cy="1126326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B6F102D-8B4B-454C-9AA0-B8236A3CC346}"/>
              </a:ext>
            </a:extLst>
          </p:cNvPr>
          <p:cNvGrpSpPr/>
          <p:nvPr/>
        </p:nvGrpSpPr>
        <p:grpSpPr>
          <a:xfrm>
            <a:off x="12706350" y="8208720"/>
            <a:ext cx="1868086" cy="2649637"/>
            <a:chOff x="19060711" y="1872395"/>
            <a:chExt cx="2238375" cy="313156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6F97DE6-980D-4EC5-9353-BB7E9EFAF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0711" y="1872395"/>
              <a:ext cx="2238375" cy="2286000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0ED6B7F-931F-4038-B7FB-56E4A36C1B4F}"/>
                </a:ext>
              </a:extLst>
            </p:cNvPr>
            <p:cNvSpPr txBox="1"/>
            <p:nvPr/>
          </p:nvSpPr>
          <p:spPr>
            <a:xfrm>
              <a:off x="19392022" y="3659488"/>
              <a:ext cx="1575752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4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 Medium" pitchFamily="2" charset="0"/>
                  <a:sym typeface="Helvetica Neue"/>
                </a:rPr>
                <a:t>Trivy</a:t>
              </a:r>
              <a:endPara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DF5766E-CEDC-4D1C-9ADE-59D248BC3B25}"/>
              </a:ext>
            </a:extLst>
          </p:cNvPr>
          <p:cNvGrpSpPr/>
          <p:nvPr/>
        </p:nvGrpSpPr>
        <p:grpSpPr>
          <a:xfrm>
            <a:off x="5102126" y="6812949"/>
            <a:ext cx="1837947" cy="2712738"/>
            <a:chOff x="2397709" y="1699066"/>
            <a:chExt cx="2231441" cy="3341579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413B92D6-ED2F-4603-B274-67D5F1969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7709" y="1699066"/>
              <a:ext cx="2231441" cy="2632658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4D1DBDE-93E2-4FF1-9A53-51FD0E66493F}"/>
                </a:ext>
              </a:extLst>
            </p:cNvPr>
            <p:cNvSpPr txBox="1"/>
            <p:nvPr/>
          </p:nvSpPr>
          <p:spPr>
            <a:xfrm>
              <a:off x="2400976" y="3696174"/>
              <a:ext cx="2228174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4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 Medium" pitchFamily="2" charset="0"/>
                  <a:sym typeface="Helvetica Neue"/>
                </a:rPr>
                <a:t>Traefik</a:t>
              </a:r>
              <a:endPara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3F57153-7765-4A2F-A26E-A2AFEE5CCFCF}"/>
              </a:ext>
            </a:extLst>
          </p:cNvPr>
          <p:cNvGrpSpPr/>
          <p:nvPr/>
        </p:nvGrpSpPr>
        <p:grpSpPr>
          <a:xfrm>
            <a:off x="5084375" y="4096580"/>
            <a:ext cx="1988239" cy="2389081"/>
            <a:chOff x="2400976" y="6156922"/>
            <a:chExt cx="2123979" cy="2811592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A091D10-A319-479C-90E6-A2510EE8D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90" y="6156922"/>
              <a:ext cx="1789877" cy="1789877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21FAAA6-743E-4094-97EC-C669B7F895D0}"/>
                </a:ext>
              </a:extLst>
            </p:cNvPr>
            <p:cNvSpPr txBox="1"/>
            <p:nvPr/>
          </p:nvSpPr>
          <p:spPr>
            <a:xfrm>
              <a:off x="2400976" y="7624043"/>
              <a:ext cx="2123979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4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 Medium" pitchFamily="2" charset="0"/>
                  <a:sym typeface="Helvetica Neue"/>
                </a:rPr>
                <a:t>Cilium</a:t>
              </a:r>
              <a:endPara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D9E7AA2-A6E0-4C5E-B89D-A9DFC8456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050" y="4792608"/>
            <a:ext cx="3059303" cy="20819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450FB4D-4962-4FAC-A606-0D213CE0D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157" y="7905940"/>
            <a:ext cx="4493088" cy="297729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ADD5585-8BD9-41DD-8EBE-B075B4D56C93}"/>
              </a:ext>
            </a:extLst>
          </p:cNvPr>
          <p:cNvSpPr txBox="1"/>
          <p:nvPr/>
        </p:nvSpPr>
        <p:spPr>
          <a:xfrm>
            <a:off x="1996503" y="1699639"/>
            <a:ext cx="4378924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Seguridad de acceso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62558CC-0351-4CA2-AD17-91CD9F954444}"/>
              </a:ext>
            </a:extLst>
          </p:cNvPr>
          <p:cNvCxnSpPr/>
          <p:nvPr/>
        </p:nvCxnSpPr>
        <p:spPr>
          <a:xfrm>
            <a:off x="550798" y="3797120"/>
            <a:ext cx="7221602" cy="0"/>
          </a:xfrm>
          <a:prstGeom prst="line">
            <a:avLst/>
          </a:prstGeom>
          <a:noFill/>
          <a:ln w="762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22C840E-4D0A-489D-A10A-0F2FF80B0EC5}"/>
              </a:ext>
            </a:extLst>
          </p:cNvPr>
          <p:cNvSpPr txBox="1"/>
          <p:nvPr/>
        </p:nvSpPr>
        <p:spPr>
          <a:xfrm>
            <a:off x="1167688" y="4273456"/>
            <a:ext cx="4025177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Seguridad de Red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C526949-1D39-4DE2-8A09-A58202B40152}"/>
              </a:ext>
            </a:extLst>
          </p:cNvPr>
          <p:cNvSpPr txBox="1"/>
          <p:nvPr/>
        </p:nvSpPr>
        <p:spPr>
          <a:xfrm>
            <a:off x="1158179" y="7318640"/>
            <a:ext cx="4193554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Proxy inverso seguro y TLS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B83A3AD-E5EC-4AF9-A997-6D27D23218BB}"/>
              </a:ext>
            </a:extLst>
          </p:cNvPr>
          <p:cNvSpPr txBox="1"/>
          <p:nvPr/>
        </p:nvSpPr>
        <p:spPr>
          <a:xfrm>
            <a:off x="1227346" y="10142920"/>
            <a:ext cx="4193554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Gateway API seguro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E4374DB-575E-4E37-A146-5D36C012B823}"/>
              </a:ext>
            </a:extLst>
          </p:cNvPr>
          <p:cNvCxnSpPr>
            <a:cxnSpLocks/>
          </p:cNvCxnSpPr>
          <p:nvPr/>
        </p:nvCxnSpPr>
        <p:spPr>
          <a:xfrm>
            <a:off x="8151801" y="3797120"/>
            <a:ext cx="7650999" cy="0"/>
          </a:xfrm>
          <a:prstGeom prst="line">
            <a:avLst/>
          </a:prstGeom>
          <a:noFill/>
          <a:ln w="762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C42B122-0002-4B08-A743-79713E23A53B}"/>
              </a:ext>
            </a:extLst>
          </p:cNvPr>
          <p:cNvSpPr txBox="1"/>
          <p:nvPr/>
        </p:nvSpPr>
        <p:spPr>
          <a:xfrm>
            <a:off x="9240436" y="1626049"/>
            <a:ext cx="5334000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Seguridad del software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E12CFBF-43E7-42BE-A068-61E2FD53EB38}"/>
              </a:ext>
            </a:extLst>
          </p:cNvPr>
          <p:cNvSpPr txBox="1"/>
          <p:nvPr/>
        </p:nvSpPr>
        <p:spPr>
          <a:xfrm>
            <a:off x="8681174" y="4010579"/>
            <a:ext cx="230350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Análisis de código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70E2770-B541-4FBB-A9CC-EB8498467F90}"/>
              </a:ext>
            </a:extLst>
          </p:cNvPr>
          <p:cNvSpPr txBox="1"/>
          <p:nvPr/>
        </p:nvSpPr>
        <p:spPr>
          <a:xfrm>
            <a:off x="8681174" y="8517054"/>
            <a:ext cx="4025175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Escaneo de vulnerabilidad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2489E1F-3A7D-42BE-868A-7ACCED17564B}"/>
              </a:ext>
            </a:extLst>
          </p:cNvPr>
          <p:cNvCxnSpPr>
            <a:cxnSpLocks/>
          </p:cNvCxnSpPr>
          <p:nvPr/>
        </p:nvCxnSpPr>
        <p:spPr>
          <a:xfrm>
            <a:off x="16182203" y="3802724"/>
            <a:ext cx="7650999" cy="0"/>
          </a:xfrm>
          <a:prstGeom prst="line">
            <a:avLst/>
          </a:prstGeom>
          <a:noFill/>
          <a:ln w="7620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AE17C9F-824A-4366-9259-226C8E69D759}"/>
              </a:ext>
            </a:extLst>
          </p:cNvPr>
          <p:cNvSpPr txBox="1"/>
          <p:nvPr/>
        </p:nvSpPr>
        <p:spPr>
          <a:xfrm>
            <a:off x="16883125" y="1539401"/>
            <a:ext cx="6421715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Automatización seguridad y </a:t>
            </a:r>
            <a:r>
              <a:rPr kumimoji="0" lang="es-ES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 Medium" pitchFamily="2" charset="0"/>
                <a:sym typeface="Helvetica Neue"/>
              </a:rPr>
              <a:t>backup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Medium" pitchFamily="2" charset="0"/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B5B622-4AA0-4D17-95D1-57085740A635}"/>
              </a:ext>
            </a:extLst>
          </p:cNvPr>
          <p:cNvSpPr txBox="1"/>
          <p:nvPr/>
        </p:nvSpPr>
        <p:spPr>
          <a:xfrm>
            <a:off x="642485" y="-50165"/>
            <a:ext cx="21215744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s-ES" sz="6000" dirty="0">
                <a:latin typeface="Montserrat Medium" pitchFamily="2" charset="0"/>
              </a:rPr>
              <a:t>BP/27 Recomendaciones de seguridad en Kubernetes</a:t>
            </a:r>
            <a:endParaRPr kumimoji="0" lang="es-E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Medium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2646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ersonalizado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006D3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879</Words>
  <Application>Microsoft Office PowerPoint</Application>
  <PresentationFormat>Personalizado</PresentationFormat>
  <Paragraphs>178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Calibri</vt:lpstr>
      <vt:lpstr>Calibri Light</vt:lpstr>
      <vt:lpstr>Helvetica Neue</vt:lpstr>
      <vt:lpstr>Helvetica Neue Medium</vt:lpstr>
      <vt:lpstr>Montserrat</vt:lpstr>
      <vt:lpstr>Montserrat ExtraBold</vt:lpstr>
      <vt:lpstr>Montserrat Medium</vt:lpstr>
      <vt:lpstr>Montserrat SemiBold</vt:lpstr>
      <vt:lpstr>Roboto</vt:lpstr>
      <vt:lpstr>Roboto Mono</vt:lpstr>
      <vt:lpstr>21_BasicWhite</vt:lpstr>
      <vt:lpstr>Presentación de PowerPoint</vt:lpstr>
      <vt:lpstr>El desafío técnico de la gestión TI en la Universidad</vt:lpstr>
      <vt:lpstr>Nuestro camino de evolución</vt:lpstr>
      <vt:lpstr>Primeros pasos con contenedores</vt:lpstr>
      <vt:lpstr>La necesidad de orquestar</vt:lpstr>
      <vt:lpstr>El salto a Kubernetes: motivaciones</vt:lpstr>
      <vt:lpstr>Tres Clústeres K8s</vt:lpstr>
      <vt:lpstr>Administración y observabilidad</vt:lpstr>
      <vt:lpstr>Seguridad</vt:lpstr>
      <vt:lpstr>Implementando GitOps con Argo CD</vt:lpstr>
      <vt:lpstr>El reto de crear nuevos proyectos</vt:lpstr>
      <vt:lpstr>AWX + Ansible al rescate</vt:lpstr>
      <vt:lpstr>Beneficios obtenidos</vt:lpstr>
      <vt:lpstr>Próximos pasos</vt:lpstr>
      <vt:lpstr>Preguntas y agradecimiento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ujaen-gitops-kubernetes</dc:title>
  <dc:creator>aalva@ujaen.es;jmoral@ujaen.es</dc:creator>
  <cp:lastModifiedBy>UJA</cp:lastModifiedBy>
  <cp:revision>57</cp:revision>
  <cp:lastPrinted>2025-05-16T08:11:04Z</cp:lastPrinted>
  <dcterms:modified xsi:type="dcterms:W3CDTF">2025-05-19T11:01:13Z</dcterms:modified>
</cp:coreProperties>
</file>