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sldIdLst>
    <p:sldId id="2147483198" r:id="rId3"/>
    <p:sldId id="2147483199" r:id="rId4"/>
    <p:sldId id="2147483200" r:id="rId5"/>
    <p:sldId id="2147483201" r:id="rId6"/>
    <p:sldId id="2147483202" r:id="rId7"/>
    <p:sldId id="2147483203" r:id="rId8"/>
    <p:sldId id="2147483204" r:id="rId9"/>
    <p:sldId id="2147483209" r:id="rId10"/>
    <p:sldId id="2147483196" r:id="rId11"/>
    <p:sldId id="2147483197" r:id="rId12"/>
    <p:sldId id="2147483205" r:id="rId13"/>
    <p:sldId id="2147483207" r:id="rId14"/>
    <p:sldId id="2147483206" r:id="rId15"/>
    <p:sldId id="2147483208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D61BA-831F-4D13-B490-F0689F892DDD}" v="74" dt="2025-03-07T14:24:43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hante, Andres" userId="83fd7af8-505d-4c3d-b355-fe1762c12f1b" providerId="ADAL" clId="{261D61BA-831F-4D13-B490-F0689F892DDD}"/>
    <pc:docChg chg="undo custSel addSld delSld modSld sldOrd delMainMaster">
      <pc:chgData name="Marchante, Andres" userId="83fd7af8-505d-4c3d-b355-fe1762c12f1b" providerId="ADAL" clId="{261D61BA-831F-4D13-B490-F0689F892DDD}" dt="2025-03-07T14:28:55.101" v="2291" actId="20577"/>
      <pc:docMkLst>
        <pc:docMk/>
      </pc:docMkLst>
      <pc:sldChg chg="addSp delSp modSp new mod modClrScheme chgLayout">
        <pc:chgData name="Marchante, Andres" userId="83fd7af8-505d-4c3d-b355-fe1762c12f1b" providerId="ADAL" clId="{261D61BA-831F-4D13-B490-F0689F892DDD}" dt="2025-03-07T14:22:14.127" v="2118" actId="700"/>
        <pc:sldMkLst>
          <pc:docMk/>
          <pc:sldMk cId="504136474" sldId="256"/>
        </pc:sldMkLst>
        <pc:spChg chg="del mod ord">
          <ac:chgData name="Marchante, Andres" userId="83fd7af8-505d-4c3d-b355-fe1762c12f1b" providerId="ADAL" clId="{261D61BA-831F-4D13-B490-F0689F892DDD}" dt="2025-03-07T14:22:14.127" v="2118" actId="700"/>
          <ac:spMkLst>
            <pc:docMk/>
            <pc:sldMk cId="504136474" sldId="256"/>
            <ac:spMk id="2" creationId="{300A324E-5862-EA07-A75A-0B0D2CF3B55B}"/>
          </ac:spMkLst>
        </pc:spChg>
        <pc:spChg chg="del">
          <ac:chgData name="Marchante, Andres" userId="83fd7af8-505d-4c3d-b355-fe1762c12f1b" providerId="ADAL" clId="{261D61BA-831F-4D13-B490-F0689F892DDD}" dt="2025-03-07T14:22:14.127" v="2118" actId="700"/>
          <ac:spMkLst>
            <pc:docMk/>
            <pc:sldMk cId="504136474" sldId="256"/>
            <ac:spMk id="3" creationId="{5EA57B96-95CB-C162-AFA6-E7D284F73624}"/>
          </ac:spMkLst>
        </pc:spChg>
        <pc:spChg chg="add mod ord">
          <ac:chgData name="Marchante, Andres" userId="83fd7af8-505d-4c3d-b355-fe1762c12f1b" providerId="ADAL" clId="{261D61BA-831F-4D13-B490-F0689F892DDD}" dt="2025-03-07T14:22:14.127" v="2118" actId="700"/>
          <ac:spMkLst>
            <pc:docMk/>
            <pc:sldMk cId="504136474" sldId="256"/>
            <ac:spMk id="4" creationId="{DC7012EB-7C75-890E-65E7-84468B84E45F}"/>
          </ac:spMkLst>
        </pc:spChg>
      </pc:sldChg>
      <pc:sldChg chg="modSp mod">
        <pc:chgData name="Marchante, Andres" userId="83fd7af8-505d-4c3d-b355-fe1762c12f1b" providerId="ADAL" clId="{261D61BA-831F-4D13-B490-F0689F892DDD}" dt="2025-03-07T14:25:01.517" v="2127" actId="20577"/>
        <pc:sldMkLst>
          <pc:docMk/>
          <pc:sldMk cId="2524620058" sldId="2147483196"/>
        </pc:sldMkLst>
        <pc:spChg chg="mod">
          <ac:chgData name="Marchante, Andres" userId="83fd7af8-505d-4c3d-b355-fe1762c12f1b" providerId="ADAL" clId="{261D61BA-831F-4D13-B490-F0689F892DDD}" dt="2025-03-07T14:25:01.517" v="2127" actId="20577"/>
          <ac:spMkLst>
            <pc:docMk/>
            <pc:sldMk cId="2524620058" sldId="2147483196"/>
            <ac:spMk id="5" creationId="{30823E8D-7D61-FF89-5EED-39A19C3F6F6F}"/>
          </ac:spMkLst>
        </pc:spChg>
      </pc:sldChg>
      <pc:sldChg chg="modSp mod ord">
        <pc:chgData name="Marchante, Andres" userId="83fd7af8-505d-4c3d-b355-fe1762c12f1b" providerId="ADAL" clId="{261D61BA-831F-4D13-B490-F0689F892DDD}" dt="2025-03-07T14:28:55.101" v="2291" actId="20577"/>
        <pc:sldMkLst>
          <pc:docMk/>
          <pc:sldMk cId="3429686612" sldId="2147483198"/>
        </pc:sldMkLst>
        <pc:spChg chg="mod">
          <ac:chgData name="Marchante, Andres" userId="83fd7af8-505d-4c3d-b355-fe1762c12f1b" providerId="ADAL" clId="{261D61BA-831F-4D13-B490-F0689F892DDD}" dt="2025-03-07T14:28:55.101" v="2291" actId="20577"/>
          <ac:spMkLst>
            <pc:docMk/>
            <pc:sldMk cId="3429686612" sldId="2147483198"/>
            <ac:spMk id="4" creationId="{39A71E7C-5FD8-71F4-0928-4DB823A91C02}"/>
          </ac:spMkLst>
        </pc:spChg>
      </pc:sldChg>
      <pc:sldChg chg="addSp delSp modSp new mod modClrScheme modAnim chgLayout">
        <pc:chgData name="Marchante, Andres" userId="83fd7af8-505d-4c3d-b355-fe1762c12f1b" providerId="ADAL" clId="{261D61BA-831F-4D13-B490-F0689F892DDD}" dt="2025-03-07T13:38:12.349" v="693" actId="1076"/>
        <pc:sldMkLst>
          <pc:docMk/>
          <pc:sldMk cId="3946862347" sldId="2147483199"/>
        </pc:sldMkLst>
        <pc:spChg chg="del mod ord">
          <ac:chgData name="Marchante, Andres" userId="83fd7af8-505d-4c3d-b355-fe1762c12f1b" providerId="ADAL" clId="{261D61BA-831F-4D13-B490-F0689F892DDD}" dt="2025-03-07T13:23:43.283" v="102" actId="700"/>
          <ac:spMkLst>
            <pc:docMk/>
            <pc:sldMk cId="3946862347" sldId="2147483199"/>
            <ac:spMk id="2" creationId="{1634861A-AD47-F3D7-13E2-57121A199BDA}"/>
          </ac:spMkLst>
        </pc:spChg>
        <pc:spChg chg="del">
          <ac:chgData name="Marchante, Andres" userId="83fd7af8-505d-4c3d-b355-fe1762c12f1b" providerId="ADAL" clId="{261D61BA-831F-4D13-B490-F0689F892DDD}" dt="2025-03-07T13:23:43.283" v="102" actId="700"/>
          <ac:spMkLst>
            <pc:docMk/>
            <pc:sldMk cId="3946862347" sldId="2147483199"/>
            <ac:spMk id="3" creationId="{FAA34775-0301-0AF0-0867-1B9A8DAB6093}"/>
          </ac:spMkLst>
        </pc:spChg>
        <pc:spChg chg="add del mod ord">
          <ac:chgData name="Marchante, Andres" userId="83fd7af8-505d-4c3d-b355-fe1762c12f1b" providerId="ADAL" clId="{261D61BA-831F-4D13-B490-F0689F892DDD}" dt="2025-03-07T13:23:56.154" v="103" actId="700"/>
          <ac:spMkLst>
            <pc:docMk/>
            <pc:sldMk cId="3946862347" sldId="2147483199"/>
            <ac:spMk id="4" creationId="{0DB49FCC-EA48-185B-3E30-D26B1496AD36}"/>
          </ac:spMkLst>
        </pc:spChg>
        <pc:spChg chg="add mod ord">
          <ac:chgData name="Marchante, Andres" userId="83fd7af8-505d-4c3d-b355-fe1762c12f1b" providerId="ADAL" clId="{261D61BA-831F-4D13-B490-F0689F892DDD}" dt="2025-03-07T13:35:21.469" v="584" actId="20577"/>
          <ac:spMkLst>
            <pc:docMk/>
            <pc:sldMk cId="3946862347" sldId="2147483199"/>
            <ac:spMk id="5" creationId="{FC88F945-7EF8-8F10-A189-EB805731BC6C}"/>
          </ac:spMkLst>
        </pc:spChg>
        <pc:spChg chg="add del mod">
          <ac:chgData name="Marchante, Andres" userId="83fd7af8-505d-4c3d-b355-fe1762c12f1b" providerId="ADAL" clId="{261D61BA-831F-4D13-B490-F0689F892DDD}" dt="2025-03-07T13:31:00.609" v="203" actId="26606"/>
          <ac:spMkLst>
            <pc:docMk/>
            <pc:sldMk cId="3946862347" sldId="2147483199"/>
            <ac:spMk id="10" creationId="{5A9F3BBF-ECCE-28AB-4480-DD16AB57C627}"/>
          </ac:spMkLst>
        </pc:spChg>
        <pc:spChg chg="add del mod">
          <ac:chgData name="Marchante, Andres" userId="83fd7af8-505d-4c3d-b355-fe1762c12f1b" providerId="ADAL" clId="{261D61BA-831F-4D13-B490-F0689F892DDD}" dt="2025-03-07T13:31:00.609" v="203" actId="26606"/>
          <ac:spMkLst>
            <pc:docMk/>
            <pc:sldMk cId="3946862347" sldId="2147483199"/>
            <ac:spMk id="12" creationId="{3F9A3975-D3F9-D033-879F-2588E15CC0CD}"/>
          </ac:spMkLst>
        </pc:spChg>
        <pc:spChg chg="add mod">
          <ac:chgData name="Marchante, Andres" userId="83fd7af8-505d-4c3d-b355-fe1762c12f1b" providerId="ADAL" clId="{261D61BA-831F-4D13-B490-F0689F892DDD}" dt="2025-03-07T13:38:08.958" v="692" actId="20577"/>
          <ac:spMkLst>
            <pc:docMk/>
            <pc:sldMk cId="3946862347" sldId="2147483199"/>
            <ac:spMk id="14" creationId="{F1A7920B-7634-E144-9FC4-163CEEF73A9D}"/>
          </ac:spMkLst>
        </pc:spChg>
        <pc:picChg chg="add mod">
          <ac:chgData name="Marchante, Andres" userId="83fd7af8-505d-4c3d-b355-fe1762c12f1b" providerId="ADAL" clId="{261D61BA-831F-4D13-B490-F0689F892DDD}" dt="2025-03-07T13:38:12.349" v="693" actId="1076"/>
          <ac:picMkLst>
            <pc:docMk/>
            <pc:sldMk cId="3946862347" sldId="2147483199"/>
            <ac:picMk id="1026" creationId="{2FF3139A-88E7-B6C8-9DBF-57A0EDE7AE4E}"/>
          </ac:picMkLst>
        </pc:picChg>
      </pc:sldChg>
      <pc:sldChg chg="addSp delSp modSp add mod modAnim">
        <pc:chgData name="Marchante, Andres" userId="83fd7af8-505d-4c3d-b355-fe1762c12f1b" providerId="ADAL" clId="{261D61BA-831F-4D13-B490-F0689F892DDD}" dt="2025-03-07T13:44:12.408" v="729"/>
        <pc:sldMkLst>
          <pc:docMk/>
          <pc:sldMk cId="4279119018" sldId="2147483200"/>
        </pc:sldMkLst>
        <pc:spChg chg="mod">
          <ac:chgData name="Marchante, Andres" userId="83fd7af8-505d-4c3d-b355-fe1762c12f1b" providerId="ADAL" clId="{261D61BA-831F-4D13-B490-F0689F892DDD}" dt="2025-03-07T13:35:46.488" v="672" actId="20577"/>
          <ac:spMkLst>
            <pc:docMk/>
            <pc:sldMk cId="4279119018" sldId="2147483200"/>
            <ac:spMk id="5" creationId="{C5D06236-D8EA-E077-A33E-6C28F7F3EA94}"/>
          </ac:spMkLst>
        </pc:spChg>
        <pc:spChg chg="mod">
          <ac:chgData name="Marchante, Andres" userId="83fd7af8-505d-4c3d-b355-fe1762c12f1b" providerId="ADAL" clId="{261D61BA-831F-4D13-B490-F0689F892DDD}" dt="2025-03-07T13:38:21.548" v="704" actId="20577"/>
          <ac:spMkLst>
            <pc:docMk/>
            <pc:sldMk cId="4279119018" sldId="2147483200"/>
            <ac:spMk id="14" creationId="{13CA1358-0B22-E3FB-C961-557A0B65B784}"/>
          </ac:spMkLst>
        </pc:spChg>
        <pc:picChg chg="add mod">
          <ac:chgData name="Marchante, Andres" userId="83fd7af8-505d-4c3d-b355-fe1762c12f1b" providerId="ADAL" clId="{261D61BA-831F-4D13-B490-F0689F892DDD}" dt="2025-03-07T13:37:38.869" v="680" actId="1076"/>
          <ac:picMkLst>
            <pc:docMk/>
            <pc:sldMk cId="4279119018" sldId="2147483200"/>
            <ac:picMk id="3" creationId="{307763BC-D26A-03B6-ED19-FCDFD597D1F1}"/>
          </ac:picMkLst>
        </pc:picChg>
        <pc:picChg chg="add mod">
          <ac:chgData name="Marchante, Andres" userId="83fd7af8-505d-4c3d-b355-fe1762c12f1b" providerId="ADAL" clId="{261D61BA-831F-4D13-B490-F0689F892DDD}" dt="2025-03-07T13:43:28.207" v="723" actId="14100"/>
          <ac:picMkLst>
            <pc:docMk/>
            <pc:sldMk cId="4279119018" sldId="2147483200"/>
            <ac:picMk id="6" creationId="{D1B43FB5-BDFE-953B-3778-5EEB0FBDE4C6}"/>
          </ac:picMkLst>
        </pc:picChg>
        <pc:picChg chg="add mod">
          <ac:chgData name="Marchante, Andres" userId="83fd7af8-505d-4c3d-b355-fe1762c12f1b" providerId="ADAL" clId="{261D61BA-831F-4D13-B490-F0689F892DDD}" dt="2025-03-07T13:44:07.869" v="728" actId="1076"/>
          <ac:picMkLst>
            <pc:docMk/>
            <pc:sldMk cId="4279119018" sldId="2147483200"/>
            <ac:picMk id="8" creationId="{0FAFB7A6-CE88-598C-EC71-3072914E9E60}"/>
          </ac:picMkLst>
        </pc:picChg>
        <pc:picChg chg="del">
          <ac:chgData name="Marchante, Andres" userId="83fd7af8-505d-4c3d-b355-fe1762c12f1b" providerId="ADAL" clId="{261D61BA-831F-4D13-B490-F0689F892DDD}" dt="2025-03-07T13:35:49.098" v="673" actId="478"/>
          <ac:picMkLst>
            <pc:docMk/>
            <pc:sldMk cId="4279119018" sldId="2147483200"/>
            <ac:picMk id="1026" creationId="{DEE1007F-4282-0290-2C76-BB6AE56A380C}"/>
          </ac:picMkLst>
        </pc:picChg>
      </pc:sldChg>
      <pc:sldChg chg="addSp delSp modSp add mod modAnim">
        <pc:chgData name="Marchante, Andres" userId="83fd7af8-505d-4c3d-b355-fe1762c12f1b" providerId="ADAL" clId="{261D61BA-831F-4D13-B490-F0689F892DDD}" dt="2025-03-07T13:42:06.088" v="718"/>
        <pc:sldMkLst>
          <pc:docMk/>
          <pc:sldMk cId="3820674758" sldId="2147483201"/>
        </pc:sldMkLst>
        <pc:spChg chg="mod">
          <ac:chgData name="Marchante, Andres" userId="83fd7af8-505d-4c3d-b355-fe1762c12f1b" providerId="ADAL" clId="{261D61BA-831F-4D13-B490-F0689F892DDD}" dt="2025-03-07T13:38:39.458" v="706"/>
          <ac:spMkLst>
            <pc:docMk/>
            <pc:sldMk cId="3820674758" sldId="2147483201"/>
            <ac:spMk id="14" creationId="{6C70656E-7CAB-C4B0-824B-9885B9755D2D}"/>
          </ac:spMkLst>
        </pc:spChg>
        <pc:picChg chg="del">
          <ac:chgData name="Marchante, Andres" userId="83fd7af8-505d-4c3d-b355-fe1762c12f1b" providerId="ADAL" clId="{261D61BA-831F-4D13-B490-F0689F892DDD}" dt="2025-03-07T13:40:15.182" v="707" actId="478"/>
          <ac:picMkLst>
            <pc:docMk/>
            <pc:sldMk cId="3820674758" sldId="2147483201"/>
            <ac:picMk id="3" creationId="{61831926-165A-8885-00FD-5C8C5871BE18}"/>
          </ac:picMkLst>
        </pc:picChg>
        <pc:picChg chg="add mod">
          <ac:chgData name="Marchante, Andres" userId="83fd7af8-505d-4c3d-b355-fe1762c12f1b" providerId="ADAL" clId="{261D61BA-831F-4D13-B490-F0689F892DDD}" dt="2025-03-07T13:41:36.759" v="713" actId="1076"/>
          <ac:picMkLst>
            <pc:docMk/>
            <pc:sldMk cId="3820674758" sldId="2147483201"/>
            <ac:picMk id="4" creationId="{A972440C-2E2C-5043-C054-245F13980E13}"/>
          </ac:picMkLst>
        </pc:picChg>
        <pc:picChg chg="add mod">
          <ac:chgData name="Marchante, Andres" userId="83fd7af8-505d-4c3d-b355-fe1762c12f1b" providerId="ADAL" clId="{261D61BA-831F-4D13-B490-F0689F892DDD}" dt="2025-03-07T13:42:02.858" v="717" actId="14100"/>
          <ac:picMkLst>
            <pc:docMk/>
            <pc:sldMk cId="3820674758" sldId="2147483201"/>
            <ac:picMk id="7" creationId="{B071177A-E4AF-998F-EB63-C9FBF3825DAE}"/>
          </ac:picMkLst>
        </pc:picChg>
      </pc:sldChg>
      <pc:sldChg chg="addSp delSp modSp add mod delAnim">
        <pc:chgData name="Marchante, Andres" userId="83fd7af8-505d-4c3d-b355-fe1762c12f1b" providerId="ADAL" clId="{261D61BA-831F-4D13-B490-F0689F892DDD}" dt="2025-03-07T13:48:08.012" v="840" actId="5793"/>
        <pc:sldMkLst>
          <pc:docMk/>
          <pc:sldMk cId="3430715241" sldId="2147483202"/>
        </pc:sldMkLst>
        <pc:spChg chg="add">
          <ac:chgData name="Marchante, Andres" userId="83fd7af8-505d-4c3d-b355-fe1762c12f1b" providerId="ADAL" clId="{261D61BA-831F-4D13-B490-F0689F892DDD}" dt="2025-03-07T13:46:17.800" v="740"/>
          <ac:spMkLst>
            <pc:docMk/>
            <pc:sldMk cId="3430715241" sldId="2147483202"/>
            <ac:spMk id="2" creationId="{B1C9DFC1-213D-8115-826D-36A3DCCDD1DD}"/>
          </ac:spMkLst>
        </pc:spChg>
        <pc:spChg chg="add mod">
          <ac:chgData name="Marchante, Andres" userId="83fd7af8-505d-4c3d-b355-fe1762c12f1b" providerId="ADAL" clId="{261D61BA-831F-4D13-B490-F0689F892DDD}" dt="2025-03-07T13:47:55.155" v="812" actId="1076"/>
          <ac:spMkLst>
            <pc:docMk/>
            <pc:sldMk cId="3430715241" sldId="2147483202"/>
            <ac:spMk id="3" creationId="{62512175-5DA6-663D-6144-CF7BD8A92D8C}"/>
          </ac:spMkLst>
        </pc:spChg>
        <pc:spChg chg="add mod">
          <ac:chgData name="Marchante, Andres" userId="83fd7af8-505d-4c3d-b355-fe1762c12f1b" providerId="ADAL" clId="{261D61BA-831F-4D13-B490-F0689F892DDD}" dt="2025-03-07T13:48:08.012" v="840" actId="5793"/>
          <ac:spMkLst>
            <pc:docMk/>
            <pc:sldMk cId="3430715241" sldId="2147483202"/>
            <ac:spMk id="6" creationId="{073061EF-D3AD-244B-C039-5D697DE04872}"/>
          </ac:spMkLst>
        </pc:spChg>
        <pc:spChg chg="mod">
          <ac:chgData name="Marchante, Andres" userId="83fd7af8-505d-4c3d-b355-fe1762c12f1b" providerId="ADAL" clId="{261D61BA-831F-4D13-B490-F0689F892DDD}" dt="2025-03-07T13:44:46.108" v="731"/>
          <ac:spMkLst>
            <pc:docMk/>
            <pc:sldMk cId="3430715241" sldId="2147483202"/>
            <ac:spMk id="14" creationId="{E414DBF6-73D2-26C9-FC6A-EE177182B10C}"/>
          </ac:spMkLst>
        </pc:spChg>
        <pc:picChg chg="del">
          <ac:chgData name="Marchante, Andres" userId="83fd7af8-505d-4c3d-b355-fe1762c12f1b" providerId="ADAL" clId="{261D61BA-831F-4D13-B490-F0689F892DDD}" dt="2025-03-07T13:44:49.388" v="733" actId="478"/>
          <ac:picMkLst>
            <pc:docMk/>
            <pc:sldMk cId="3430715241" sldId="2147483202"/>
            <ac:picMk id="4" creationId="{F98B05C5-E966-039C-062C-2CB02A9BDFC8}"/>
          </ac:picMkLst>
        </pc:picChg>
        <pc:picChg chg="del">
          <ac:chgData name="Marchante, Andres" userId="83fd7af8-505d-4c3d-b355-fe1762c12f1b" providerId="ADAL" clId="{261D61BA-831F-4D13-B490-F0689F892DDD}" dt="2025-03-07T13:44:48.599" v="732" actId="478"/>
          <ac:picMkLst>
            <pc:docMk/>
            <pc:sldMk cId="3430715241" sldId="2147483202"/>
            <ac:picMk id="7" creationId="{FD641002-D313-B87B-5735-E1F43C1E14BF}"/>
          </ac:picMkLst>
        </pc:picChg>
        <pc:picChg chg="add mod">
          <ac:chgData name="Marchante, Andres" userId="83fd7af8-505d-4c3d-b355-fe1762c12f1b" providerId="ADAL" clId="{261D61BA-831F-4D13-B490-F0689F892DDD}" dt="2025-03-07T13:47:01.558" v="746" actId="1076"/>
          <ac:picMkLst>
            <pc:docMk/>
            <pc:sldMk cId="3430715241" sldId="2147483202"/>
            <ac:picMk id="2050" creationId="{2515EA5F-DBA7-AA37-E736-55C2EB0EA2B0}"/>
          </ac:picMkLst>
        </pc:picChg>
        <pc:picChg chg="add mod">
          <ac:chgData name="Marchante, Andres" userId="83fd7af8-505d-4c3d-b355-fe1762c12f1b" providerId="ADAL" clId="{261D61BA-831F-4D13-B490-F0689F892DDD}" dt="2025-03-07T13:47:06.598" v="749" actId="14100"/>
          <ac:picMkLst>
            <pc:docMk/>
            <pc:sldMk cId="3430715241" sldId="2147483202"/>
            <ac:picMk id="2054" creationId="{F2BD6456-4ABB-AD00-86E0-BC2DC58A4FB0}"/>
          </ac:picMkLst>
        </pc:picChg>
      </pc:sldChg>
      <pc:sldChg chg="addSp modSp add mod">
        <pc:chgData name="Marchante, Andres" userId="83fd7af8-505d-4c3d-b355-fe1762c12f1b" providerId="ADAL" clId="{261D61BA-831F-4D13-B490-F0689F892DDD}" dt="2025-03-07T13:50:32.653" v="853" actId="1076"/>
        <pc:sldMkLst>
          <pc:docMk/>
          <pc:sldMk cId="3286393374" sldId="2147483203"/>
        </pc:sldMkLst>
        <pc:spChg chg="add">
          <ac:chgData name="Marchante, Andres" userId="83fd7af8-505d-4c3d-b355-fe1762c12f1b" providerId="ADAL" clId="{261D61BA-831F-4D13-B490-F0689F892DDD}" dt="2025-03-07T13:48:54.194" v="841"/>
          <ac:spMkLst>
            <pc:docMk/>
            <pc:sldMk cId="3286393374" sldId="2147483203"/>
            <ac:spMk id="2" creationId="{32927403-FE00-42EC-ACC2-514F7EC3274C}"/>
          </ac:spMkLst>
        </pc:spChg>
        <pc:spChg chg="mod">
          <ac:chgData name="Marchante, Andres" userId="83fd7af8-505d-4c3d-b355-fe1762c12f1b" providerId="ADAL" clId="{261D61BA-831F-4D13-B490-F0689F892DDD}" dt="2025-03-07T13:45:08.403" v="735"/>
          <ac:spMkLst>
            <pc:docMk/>
            <pc:sldMk cId="3286393374" sldId="2147483203"/>
            <ac:spMk id="14" creationId="{8EC7DF1E-461F-E2FD-05EE-D248DA184F4C}"/>
          </ac:spMkLst>
        </pc:spChg>
        <pc:picChg chg="add mod">
          <ac:chgData name="Marchante, Andres" userId="83fd7af8-505d-4c3d-b355-fe1762c12f1b" providerId="ADAL" clId="{261D61BA-831F-4D13-B490-F0689F892DDD}" dt="2025-03-07T13:50:25.720" v="850" actId="1076"/>
          <ac:picMkLst>
            <pc:docMk/>
            <pc:sldMk cId="3286393374" sldId="2147483203"/>
            <ac:picMk id="4" creationId="{C7E4669C-69E0-1622-52A5-EE63F3DBED3F}"/>
          </ac:picMkLst>
        </pc:picChg>
        <pc:picChg chg="add mod">
          <ac:chgData name="Marchante, Andres" userId="83fd7af8-505d-4c3d-b355-fe1762c12f1b" providerId="ADAL" clId="{261D61BA-831F-4D13-B490-F0689F892DDD}" dt="2025-03-07T13:50:32.653" v="853" actId="1076"/>
          <ac:picMkLst>
            <pc:docMk/>
            <pc:sldMk cId="3286393374" sldId="2147483203"/>
            <ac:picMk id="3076" creationId="{138F6136-F0FD-F1A1-CC6A-2C06CE0AEB7A}"/>
          </ac:picMkLst>
        </pc:picChg>
      </pc:sldChg>
      <pc:sldChg chg="modSp new mod">
        <pc:chgData name="Marchante, Andres" userId="83fd7af8-505d-4c3d-b355-fe1762c12f1b" providerId="ADAL" clId="{261D61BA-831F-4D13-B490-F0689F892DDD}" dt="2025-03-07T14:21:40.052" v="2076" actId="20577"/>
        <pc:sldMkLst>
          <pc:docMk/>
          <pc:sldMk cId="914588210" sldId="2147483204"/>
        </pc:sldMkLst>
        <pc:spChg chg="mod">
          <ac:chgData name="Marchante, Andres" userId="83fd7af8-505d-4c3d-b355-fe1762c12f1b" providerId="ADAL" clId="{261D61BA-831F-4D13-B490-F0689F892DDD}" dt="2025-03-07T13:51:03.862" v="920" actId="20577"/>
          <ac:spMkLst>
            <pc:docMk/>
            <pc:sldMk cId="914588210" sldId="2147483204"/>
            <ac:spMk id="2" creationId="{47524514-CC78-ED34-9356-33E740595AC9}"/>
          </ac:spMkLst>
        </pc:spChg>
        <pc:spChg chg="mod">
          <ac:chgData name="Marchante, Andres" userId="83fd7af8-505d-4c3d-b355-fe1762c12f1b" providerId="ADAL" clId="{261D61BA-831F-4D13-B490-F0689F892DDD}" dt="2025-03-07T14:21:40.052" v="2076" actId="20577"/>
          <ac:spMkLst>
            <pc:docMk/>
            <pc:sldMk cId="914588210" sldId="2147483204"/>
            <ac:spMk id="3" creationId="{5A0E88D5-BDB8-FEBC-6319-CF0D98FF42D2}"/>
          </ac:spMkLst>
        </pc:spChg>
      </pc:sldChg>
      <pc:sldChg chg="modSp add mod">
        <pc:chgData name="Marchante, Andres" userId="83fd7af8-505d-4c3d-b355-fe1762c12f1b" providerId="ADAL" clId="{261D61BA-831F-4D13-B490-F0689F892DDD}" dt="2025-03-07T13:56:08.454" v="1337" actId="20577"/>
        <pc:sldMkLst>
          <pc:docMk/>
          <pc:sldMk cId="558062517" sldId="2147483205"/>
        </pc:sldMkLst>
        <pc:spChg chg="mod">
          <ac:chgData name="Marchante, Andres" userId="83fd7af8-505d-4c3d-b355-fe1762c12f1b" providerId="ADAL" clId="{261D61BA-831F-4D13-B490-F0689F892DDD}" dt="2025-03-07T13:54:36.208" v="1286" actId="20577"/>
          <ac:spMkLst>
            <pc:docMk/>
            <pc:sldMk cId="558062517" sldId="2147483205"/>
            <ac:spMk id="2" creationId="{80F02AB9-CB80-2FF1-B601-B2561BF45CA0}"/>
          </ac:spMkLst>
        </pc:spChg>
        <pc:spChg chg="mod">
          <ac:chgData name="Marchante, Andres" userId="83fd7af8-505d-4c3d-b355-fe1762c12f1b" providerId="ADAL" clId="{261D61BA-831F-4D13-B490-F0689F892DDD}" dt="2025-03-07T13:56:08.454" v="1337" actId="20577"/>
          <ac:spMkLst>
            <pc:docMk/>
            <pc:sldMk cId="558062517" sldId="2147483205"/>
            <ac:spMk id="3" creationId="{26388266-ED67-9546-B4C9-3C1251B4FB60}"/>
          </ac:spMkLst>
        </pc:spChg>
      </pc:sldChg>
      <pc:sldChg chg="modSp add mod">
        <pc:chgData name="Marchante, Andres" userId="83fd7af8-505d-4c3d-b355-fe1762c12f1b" providerId="ADAL" clId="{261D61BA-831F-4D13-B490-F0689F892DDD}" dt="2025-03-07T14:22:03.457" v="2117" actId="20577"/>
        <pc:sldMkLst>
          <pc:docMk/>
          <pc:sldMk cId="2654549264" sldId="2147483206"/>
        </pc:sldMkLst>
        <pc:spChg chg="mod">
          <ac:chgData name="Marchante, Andres" userId="83fd7af8-505d-4c3d-b355-fe1762c12f1b" providerId="ADAL" clId="{261D61BA-831F-4D13-B490-F0689F892DDD}" dt="2025-03-07T14:22:03.457" v="2117" actId="20577"/>
          <ac:spMkLst>
            <pc:docMk/>
            <pc:sldMk cId="2654549264" sldId="2147483206"/>
            <ac:spMk id="3" creationId="{12BC96A8-3FA1-0E35-B5FD-F5597D090752}"/>
          </ac:spMkLst>
        </pc:spChg>
      </pc:sldChg>
      <pc:sldChg chg="addSp modSp add mod">
        <pc:chgData name="Marchante, Andres" userId="83fd7af8-505d-4c3d-b355-fe1762c12f1b" providerId="ADAL" clId="{261D61BA-831F-4D13-B490-F0689F892DDD}" dt="2025-03-07T14:08:44.237" v="1511" actId="1076"/>
        <pc:sldMkLst>
          <pc:docMk/>
          <pc:sldMk cId="1966760311" sldId="2147483207"/>
        </pc:sldMkLst>
        <pc:spChg chg="mod">
          <ac:chgData name="Marchante, Andres" userId="83fd7af8-505d-4c3d-b355-fe1762c12f1b" providerId="ADAL" clId="{261D61BA-831F-4D13-B490-F0689F892DDD}" dt="2025-03-07T13:57:21.357" v="1506" actId="20577"/>
          <ac:spMkLst>
            <pc:docMk/>
            <pc:sldMk cId="1966760311" sldId="2147483207"/>
            <ac:spMk id="3" creationId="{3C461DAD-CEC9-1CC6-74F5-1F4B717F8D9C}"/>
          </ac:spMkLst>
        </pc:spChg>
        <pc:picChg chg="add mod">
          <ac:chgData name="Marchante, Andres" userId="83fd7af8-505d-4c3d-b355-fe1762c12f1b" providerId="ADAL" clId="{261D61BA-831F-4D13-B490-F0689F892DDD}" dt="2025-03-07T14:08:44.237" v="1511" actId="1076"/>
          <ac:picMkLst>
            <pc:docMk/>
            <pc:sldMk cId="1966760311" sldId="2147483207"/>
            <ac:picMk id="5" creationId="{930215EB-10DB-1C45-71F9-C3DB1D3CF2CA}"/>
          </ac:picMkLst>
        </pc:picChg>
      </pc:sldChg>
      <pc:sldChg chg="addSp modSp add mod">
        <pc:chgData name="Marchante, Andres" userId="83fd7af8-505d-4c3d-b355-fe1762c12f1b" providerId="ADAL" clId="{261D61BA-831F-4D13-B490-F0689F892DDD}" dt="2025-03-07T14:17:24.357" v="1751" actId="1076"/>
        <pc:sldMkLst>
          <pc:docMk/>
          <pc:sldMk cId="3646871023" sldId="2147483208"/>
        </pc:sldMkLst>
        <pc:spChg chg="mod">
          <ac:chgData name="Marchante, Andres" userId="83fd7af8-505d-4c3d-b355-fe1762c12f1b" providerId="ADAL" clId="{261D61BA-831F-4D13-B490-F0689F892DDD}" dt="2025-03-07T14:15:48.777" v="1744" actId="20577"/>
          <ac:spMkLst>
            <pc:docMk/>
            <pc:sldMk cId="3646871023" sldId="2147483208"/>
            <ac:spMk id="3" creationId="{6648CF68-4AB2-B514-BACD-E39DCFD52434}"/>
          </ac:spMkLst>
        </pc:spChg>
        <pc:picChg chg="add mod">
          <ac:chgData name="Marchante, Andres" userId="83fd7af8-505d-4c3d-b355-fe1762c12f1b" providerId="ADAL" clId="{261D61BA-831F-4D13-B490-F0689F892DDD}" dt="2025-03-07T14:17:15.981" v="1747" actId="1076"/>
          <ac:picMkLst>
            <pc:docMk/>
            <pc:sldMk cId="3646871023" sldId="2147483208"/>
            <ac:picMk id="5" creationId="{1AE88E10-BC7F-3235-7CAC-A7B8F64A4722}"/>
          </ac:picMkLst>
        </pc:picChg>
        <pc:picChg chg="add mod">
          <ac:chgData name="Marchante, Andres" userId="83fd7af8-505d-4c3d-b355-fe1762c12f1b" providerId="ADAL" clId="{261D61BA-831F-4D13-B490-F0689F892DDD}" dt="2025-03-07T14:17:24.357" v="1751" actId="1076"/>
          <ac:picMkLst>
            <pc:docMk/>
            <pc:sldMk cId="3646871023" sldId="2147483208"/>
            <ac:picMk id="7" creationId="{93004597-D052-7BFD-035B-26A391E667E2}"/>
          </ac:picMkLst>
        </pc:picChg>
      </pc:sldChg>
      <pc:sldChg chg="addSp delSp modSp new mod modClrScheme chgLayout">
        <pc:chgData name="Marchante, Andres" userId="83fd7af8-505d-4c3d-b355-fe1762c12f1b" providerId="ADAL" clId="{261D61BA-831F-4D13-B490-F0689F892DDD}" dt="2025-03-07T14:22:25.301" v="2119" actId="26606"/>
        <pc:sldMkLst>
          <pc:docMk/>
          <pc:sldMk cId="2957602803" sldId="2147483209"/>
        </pc:sldMkLst>
        <pc:spChg chg="mod">
          <ac:chgData name="Marchante, Andres" userId="83fd7af8-505d-4c3d-b355-fe1762c12f1b" providerId="ADAL" clId="{261D61BA-831F-4D13-B490-F0689F892DDD}" dt="2025-03-07T14:19:35.827" v="1813" actId="26606"/>
          <ac:spMkLst>
            <pc:docMk/>
            <pc:sldMk cId="2957602803" sldId="2147483209"/>
            <ac:spMk id="2" creationId="{528FC333-ACFC-3718-0018-332466510DF6}"/>
          </ac:spMkLst>
        </pc:spChg>
        <pc:spChg chg="del">
          <ac:chgData name="Marchante, Andres" userId="83fd7af8-505d-4c3d-b355-fe1762c12f1b" providerId="ADAL" clId="{261D61BA-831F-4D13-B490-F0689F892DDD}" dt="2025-03-07T14:19:35.827" v="1813" actId="26606"/>
          <ac:spMkLst>
            <pc:docMk/>
            <pc:sldMk cId="2957602803" sldId="2147483209"/>
            <ac:spMk id="3" creationId="{73DAFAF9-5730-D2CF-0C65-60580BFDD73D}"/>
          </ac:spMkLst>
        </pc:spChg>
        <pc:spChg chg="add mod">
          <ac:chgData name="Marchante, Andres" userId="83fd7af8-505d-4c3d-b355-fe1762c12f1b" providerId="ADAL" clId="{261D61BA-831F-4D13-B490-F0689F892DDD}" dt="2025-03-07T14:22:25.301" v="2119" actId="26606"/>
          <ac:spMkLst>
            <pc:docMk/>
            <pc:sldMk cId="2957602803" sldId="2147483209"/>
            <ac:spMk id="10" creationId="{4BDB237B-AE09-1F59-DD82-220099DA22A8}"/>
          </ac:spMkLst>
        </pc:spChg>
        <pc:picChg chg="add mod">
          <ac:chgData name="Marchante, Andres" userId="83fd7af8-505d-4c3d-b355-fe1762c12f1b" providerId="ADAL" clId="{261D61BA-831F-4D13-B490-F0689F892DDD}" dt="2025-03-07T14:19:35.827" v="1813" actId="26606"/>
          <ac:picMkLst>
            <pc:docMk/>
            <pc:sldMk cId="2957602803" sldId="2147483209"/>
            <ac:picMk id="5" creationId="{99A0F677-BECB-74A9-49CB-791B0EE14053}"/>
          </ac:picMkLst>
        </pc:picChg>
      </pc:sldChg>
      <pc:sldChg chg="add del">
        <pc:chgData name="Marchante, Andres" userId="83fd7af8-505d-4c3d-b355-fe1762c12f1b" providerId="ADAL" clId="{261D61BA-831F-4D13-B490-F0689F892DDD}" dt="2025-03-07T13:37:11.598" v="676"/>
        <pc:sldMkLst>
          <pc:docMk/>
          <pc:sldMk cId="2990673743" sldId="2147483646"/>
        </pc:sldMkLst>
      </pc:sldChg>
      <pc:sldChg chg="add del">
        <pc:chgData name="Marchante, Andres" userId="83fd7af8-505d-4c3d-b355-fe1762c12f1b" providerId="ADAL" clId="{261D61BA-831F-4D13-B490-F0689F892DDD}" dt="2025-03-07T13:43:06.218" v="720"/>
        <pc:sldMkLst>
          <pc:docMk/>
          <pc:sldMk cId="4181976713" sldId="2147483647"/>
        </pc:sldMkLst>
      </pc:sldChg>
      <pc:sldMasterChg chg="del delSldLayout">
        <pc:chgData name="Marchante, Andres" userId="83fd7af8-505d-4c3d-b355-fe1762c12f1b" providerId="ADAL" clId="{261D61BA-831F-4D13-B490-F0689F892DDD}" dt="2025-03-07T14:22:14.127" v="2118" actId="700"/>
        <pc:sldMasterMkLst>
          <pc:docMk/>
          <pc:sldMasterMk cId="814277014" sldId="2147483648"/>
        </pc:sldMasterMkLst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2680952167" sldId="2147483649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786100848" sldId="2147483650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1029772211" sldId="2147483651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403094622" sldId="2147483652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064016880" sldId="2147483653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2082920575" sldId="2147483654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588493800" sldId="2147483655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207850265" sldId="2147483656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3012805129" sldId="2147483657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572878553" sldId="2147483658"/>
          </pc:sldLayoutMkLst>
        </pc:sldLayoutChg>
        <pc:sldLayoutChg chg="del">
          <pc:chgData name="Marchante, Andres" userId="83fd7af8-505d-4c3d-b355-fe1762c12f1b" providerId="ADAL" clId="{261D61BA-831F-4D13-B490-F0689F892DDD}" dt="2025-03-07T14:22:14.127" v="2118" actId="700"/>
          <pc:sldLayoutMkLst>
            <pc:docMk/>
            <pc:sldMasterMk cId="814277014" sldId="2147483648"/>
            <pc:sldLayoutMk cId="225164687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3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75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1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018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3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233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50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6" y="800102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38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2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13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8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71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3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9"/>
            <a:ext cx="49720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97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3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2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136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2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2824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625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2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04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989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62865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8088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457199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7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37" y="3005739"/>
            <a:ext cx="6790944" cy="8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37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lang="en-US" sz="7200" dirty="0">
                <a:solidFill>
                  <a:schemeClr val="tx2"/>
                </a:solidFill>
                <a:effectLst>
                  <a:glow rad="127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7E77109-4FD5-5345-AF4B-F50B5A3619A2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2023 Dell Inc.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6AE1B1E-3773-5E45-8F89-5F94B8D68DC5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C6F0F1AF-2D96-754F-880A-EEFB504A9E85}"/>
              </a:ext>
            </a:extLst>
          </p:cNvPr>
          <p:cNvSpPr txBox="1"/>
          <p:nvPr userDrawn="1"/>
        </p:nvSpPr>
        <p:spPr>
          <a:xfrm>
            <a:off x="0" y="6667125"/>
            <a:ext cx="1371712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695933896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2449"/>
            <a:ext cx="11430000" cy="19943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1"/>
            <a:ext cx="11430000" cy="1655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68" y="5831699"/>
            <a:ext cx="3608832" cy="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39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2" y="38100"/>
            <a:ext cx="10985501" cy="96012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30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310642"/>
            <a:ext cx="10972800" cy="100848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600"/>
              </a:spcBef>
              <a:defRPr sz="2200">
                <a:solidFill>
                  <a:schemeClr val="tx1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1320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F2BF7-E982-B571-1E7D-E09702161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039"/>
            <a:ext cx="12192000" cy="4929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02DB00-F533-E504-B199-EF80021C6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988F2-F011-1111-7193-E23023FB7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4367" y="6420184"/>
            <a:ext cx="2785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90E6FF4-1E23-344C-AB6A-94C3A8FD1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A3751-4CDA-2FD5-138F-B86F2C7B9197}"/>
              </a:ext>
            </a:extLst>
          </p:cNvPr>
          <p:cNvSpPr/>
          <p:nvPr userDrawn="1"/>
        </p:nvSpPr>
        <p:spPr>
          <a:xfrm>
            <a:off x="341637" y="367243"/>
            <a:ext cx="11508729" cy="369330"/>
          </a:xfrm>
          <a:prstGeom prst="rect">
            <a:avLst/>
          </a:prstGeom>
          <a:solidFill>
            <a:srgbClr val="67AED8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8883F-70D8-F52D-F636-E4BAC2234CEB}"/>
              </a:ext>
            </a:extLst>
          </p:cNvPr>
          <p:cNvSpPr txBox="1"/>
          <p:nvPr userDrawn="1"/>
        </p:nvSpPr>
        <p:spPr>
          <a:xfrm>
            <a:off x="341634" y="179355"/>
            <a:ext cx="116005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9143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rgbClr val="428EB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Data Center &amp; Edge Intent-Based Networking (IBN)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3C8648-B69F-B960-1FF0-917DA41CE835}"/>
              </a:ext>
            </a:extLst>
          </p:cNvPr>
          <p:cNvSpPr/>
          <p:nvPr userDrawn="1"/>
        </p:nvSpPr>
        <p:spPr>
          <a:xfrm>
            <a:off x="1045690" y="6500347"/>
            <a:ext cx="21707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>
                <a:solidFill>
                  <a:schemeClr val="bg1"/>
                </a:solidFill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BeyondEdge Proprietary &amp; </a:t>
            </a:r>
            <a:r>
              <a:rPr lang="en-US" sz="9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Confidential</a:t>
            </a:r>
            <a:r>
              <a:rPr lang="en-US" sz="900" b="0" i="0">
                <a:solidFill>
                  <a:schemeClr val="bg1"/>
                </a:solidFill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900" b="0" i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A9CCC1-0936-65DB-0F37-ED49A77C6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3" y="6449859"/>
            <a:ext cx="7315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75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699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673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gradFill>
          <a:gsLst>
            <a:gs pos="0">
              <a:srgbClr val="232D4A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CAACEFD-6002-5D85-755D-E9977DEEA1D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835B3C95-BA8B-5EDB-CA08-F0A7226D4841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F2B36-31F6-28C9-9358-7A3DB358C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3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67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&amp; Subtitle">
    <p:bg>
      <p:bgPr>
        <a:gradFill>
          <a:gsLst>
            <a:gs pos="0">
              <a:srgbClr val="232D4A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60FEBA8D-03F7-971D-8FFE-A69033C7CCCB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8186663E-D898-6F49-131D-7ECFAEA7842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D7D99-2003-954E-7018-21C519CAC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9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9165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4008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1857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757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0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3053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8229600" y="1295400"/>
            <a:ext cx="3581400" cy="472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None/>
              <a:defRPr sz="2400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133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96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A2A2-0ADF-082D-F22F-FC9BC717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572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90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832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843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6162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400800" y="1600200"/>
            <a:ext cx="5410200" cy="4419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5858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0" y="1295400"/>
            <a:ext cx="5410200" cy="5257800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240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67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6767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04800"/>
            <a:ext cx="11436351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733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3810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29600" y="1295400"/>
            <a:ext cx="3581400" cy="6858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3053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8229600" y="2057400"/>
            <a:ext cx="3581400" cy="396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defRPr sz="2133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6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2364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91936D5A-B5D5-0149-B7D4-2F5594FAE663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2022 Dell Inc.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261BF9DE-5275-1940-ACF3-842245BFA4B6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38E5ABB8-C22B-0D40-8F6A-AA4E6D027477}"/>
              </a:ext>
            </a:extLst>
          </p:cNvPr>
          <p:cNvSpPr txBox="1"/>
          <p:nvPr userDrawn="1"/>
        </p:nvSpPr>
        <p:spPr>
          <a:xfrm>
            <a:off x="0" y="6667125"/>
            <a:ext cx="1371712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3026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DAD18F1-EEEB-4483-A307-3FC5112319D5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© Copyright 2022 Dell Inc.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97D81D75-C6B9-4CC6-8F54-09C89C4C07B7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EA8E94B1-3A95-4E40-B6BD-63341DC7C350}"/>
              </a:ext>
            </a:extLst>
          </p:cNvPr>
          <p:cNvSpPr txBox="1"/>
          <p:nvPr userDrawn="1"/>
        </p:nvSpPr>
        <p:spPr>
          <a:xfrm>
            <a:off x="0" y="6667125"/>
            <a:ext cx="1371712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159962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 blue gradient bkgd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227F470-764D-480B-81B9-BD8EAD33E5BC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2022 Dell Inc.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E20E056-9ADE-4199-B1E2-3B3982FEA628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38BACD00-CCB8-4894-A632-8AED98DF6AF5}"/>
              </a:ext>
            </a:extLst>
          </p:cNvPr>
          <p:cNvSpPr txBox="1"/>
          <p:nvPr userDrawn="1"/>
        </p:nvSpPr>
        <p:spPr>
          <a:xfrm>
            <a:off x="0" y="6667125"/>
            <a:ext cx="1371712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3575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logo slide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ED6EC7-6D3E-4027-A733-9B78EBA48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837" y="3005739"/>
            <a:ext cx="6790944" cy="8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1804"/>
            <a:ext cx="10515600" cy="199439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>
              <a:defRPr sz="72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MSIPCMContentMarking" descr="{&quot;HashCode&quot;:-1913046509,&quot;Placement&quot;:&quot;Footer&quot;}">
            <a:extLst>
              <a:ext uri="{FF2B5EF4-FFF2-40B4-BE49-F238E27FC236}">
                <a16:creationId xmlns:a16="http://schemas.microsoft.com/office/drawing/2014/main" id="{37F487D7-757F-49F3-9842-DB3F91FF5D4F}"/>
              </a:ext>
            </a:extLst>
          </p:cNvPr>
          <p:cNvSpPr txBox="1"/>
          <p:nvPr userDrawn="1"/>
        </p:nvSpPr>
        <p:spPr>
          <a:xfrm>
            <a:off x="0" y="6667125"/>
            <a:ext cx="1371712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chemeClr val="tx2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  <p:sp>
        <p:nvSpPr>
          <p:cNvPr id="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A1FE9B53-113B-4622-B500-14F48761E949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chemeClr val="tx2"/>
                </a:solidFill>
                <a:latin typeface="Arial" panose="020B0604020202020204" pitchFamily="34" charset="0"/>
              </a:rPr>
              <a:t>© Copyright 2020 Dell Inc.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429DF35-680E-4918-8423-10ADB8E79539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06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1000" y="1600200"/>
            <a:ext cx="11430000" cy="44196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6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67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4140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1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98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Blue Dark">
    <p:bg>
      <p:bgPr>
        <a:solidFill>
          <a:srgbClr val="0B0C78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2667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0672C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9FD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9FDDFF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9FDD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5E772C3-B839-73D9-BF6E-4B956638963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37532-E615-52BA-73E1-043247511CF8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D90DA-73CF-0BD0-57CF-20D8A3A77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1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3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745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3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6095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4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1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44" indent="-284156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8285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1" y="4343400"/>
            <a:ext cx="8027895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238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1" y="3595504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0" y="349479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49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4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1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927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4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746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762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673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5359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1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1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73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7044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36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538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403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1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325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15397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3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250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1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1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1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9"/>
            <a:ext cx="49720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2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1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1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484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1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5800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445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0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1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566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8" y="857251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8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6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733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898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2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8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1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2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2" y="3438304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29146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714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lac">
    <p:bg>
      <p:bgPr>
        <a:solidFill>
          <a:srgbClr val="DE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4897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8464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over">
    <p:bg>
      <p:bgPr>
        <a:solidFill>
          <a:srgbClr val="06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BBB173-B260-DE50-B3D6-6F6E26086C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5511179"/>
            <a:ext cx="5318512" cy="9405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lang="en-US" sz="2133" kern="1200" dirty="0">
                <a:solidFill>
                  <a:srgbClr val="CBEE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0258455-4A68-E8AB-7037-6E4B3FDD8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1" y="1752601"/>
            <a:ext cx="5318512" cy="33528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defRPr lang="en-US" sz="4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475793AF-974F-9929-CACC-34395A57B2DB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52ADC-CB04-5FBA-76DC-C8DF4E5579D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828B8-C497-581B-7954-F176EE348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7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Agenda Blue">
    <p:bg>
      <p:bgPr>
        <a:solidFill>
          <a:srgbClr val="06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58535E-4A51-61F9-6125-77E79BB17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96820C-4A2A-30DE-B89E-EC49EF863868}"/>
              </a:ext>
            </a:extLst>
          </p:cNvPr>
          <p:cNvSpPr/>
          <p:nvPr userDrawn="1"/>
        </p:nvSpPr>
        <p:spPr>
          <a:xfrm>
            <a:off x="0" y="5006252"/>
            <a:ext cx="12192000" cy="1851749"/>
          </a:xfrm>
          <a:prstGeom prst="rect">
            <a:avLst/>
          </a:prstGeom>
          <a:gradFill flip="none" rotWithShape="1">
            <a:gsLst>
              <a:gs pos="35000">
                <a:srgbClr val="0B0C78">
                  <a:alpha val="0"/>
                </a:srgbClr>
              </a:gs>
              <a:gs pos="100000">
                <a:srgbClr val="0B0C78">
                  <a:alpha val="35000"/>
                </a:srgb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3229F-F532-4194-2261-EE1223037A16}"/>
              </a:ext>
            </a:extLst>
          </p:cNvPr>
          <p:cNvSpPr/>
          <p:nvPr userDrawn="1"/>
        </p:nvSpPr>
        <p:spPr>
          <a:xfrm>
            <a:off x="0" y="6144160"/>
            <a:ext cx="12192000" cy="713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999586-6B23-658A-E354-B31450D868D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7905752" y="2571748"/>
            <a:ext cx="6858001" cy="1714501"/>
          </a:xfrm>
          <a:prstGeom prst="rect">
            <a:avLst/>
          </a:prstGeom>
          <a:solidFill>
            <a:srgbClr val="0C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2C012-12C5-719D-6F25-815B94D41103}"/>
              </a:ext>
            </a:extLst>
          </p:cNvPr>
          <p:cNvSpPr>
            <a:spLocks/>
          </p:cNvSpPr>
          <p:nvPr userDrawn="1"/>
        </p:nvSpPr>
        <p:spPr>
          <a:xfrm rot="16200000">
            <a:off x="7589520" y="1922680"/>
            <a:ext cx="5791200" cy="2438400"/>
          </a:xfrm>
          <a:prstGeom prst="rect">
            <a:avLst/>
          </a:prstGeom>
          <a:solidFill>
            <a:srgbClr val="0B0C7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2"/>
            <a:ext cx="5715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718048" cy="441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tx1"/>
              </a:buClr>
              <a:buFont typeface="Arial" panose="020B0604020202020204" pitchFamily="34" charset="0"/>
              <a:buNone/>
              <a:defRPr sz="2133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400"/>
              </a:spcBef>
              <a:buClr>
                <a:srgbClr val="9FDDFF"/>
              </a:buClr>
              <a:buFont typeface="Arial" panose="020B0604020202020204" pitchFamily="34" charset="0"/>
              <a:buChar char="–"/>
              <a:defRPr sz="1600">
                <a:solidFill>
                  <a:srgbClr val="CBEEFF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400"/>
              </a:spcBef>
              <a:buClr>
                <a:srgbClr val="9FDDFF"/>
              </a:buClr>
              <a:buFont typeface="Arial" panose="020B0604020202020204" pitchFamily="34" charset="0"/>
              <a:buChar char="▪"/>
              <a:defRPr sz="1467">
                <a:solidFill>
                  <a:srgbClr val="CBEEFF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8F05E9E-1FA8-86AE-879E-039D6DC15B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761" y="469391"/>
            <a:ext cx="2438401" cy="57911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912872-DA5E-8EDC-DBDC-AE3B2C4DBC2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937924"/>
            <a:ext cx="426720" cy="106680"/>
          </a:xfrm>
          <a:prstGeom prst="rect">
            <a:avLst/>
          </a:prstGeom>
          <a:solidFill>
            <a:srgbClr val="9FDD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5D66C70-92CF-96A7-88B0-594FD06AA914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F6A07-971E-7852-7B09-328F901EED39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860ED-DA55-D398-4F6D-E4DF1EAEE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4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 on color">
    <p:bg>
      <p:bgPr>
        <a:solidFill>
          <a:srgbClr val="06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rgbClr val="CBEE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E6EB925-CF3C-47BA-FFDE-37DCA3DC6C8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F2127-E1D2-3B4F-6F39-0C6E2F764F7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D5B02-737E-C20D-6E05-A7BB22641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 Dark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rgbClr val="CBEE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E6EB925-CF3C-47BA-FFDE-37DCA3DC6C8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F2127-E1D2-3B4F-6F39-0C6E2F764F7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D5B02-737E-C20D-6E05-A7BB22641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6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 Glaci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E6EB925-CF3C-47BA-FFDE-37DCA3DC6C8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F2127-E1D2-3B4F-6F39-0C6E2F764F7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D5B02-737E-C20D-6E05-A7BB22641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 blue gradient bkgd">
    <p:bg>
      <p:bgPr>
        <a:solidFill>
          <a:srgbClr val="06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0BC4B78-36EC-3932-D921-A5A052F0CB7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4FCC2-4AF9-53D3-693F-0298EADBE819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49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green gradient bkgd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0BC4B78-36EC-3932-D921-A5A052F0CB7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4FCC2-4AF9-53D3-693F-0298EADBE819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8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dark blue gradient bkgd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0BC4B78-36EC-3932-D921-A5A052F0CB7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4FCC2-4AF9-53D3-693F-0298EADBE819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6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400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Green">
    <p:bg>
      <p:bgPr>
        <a:solidFill>
          <a:srgbClr val="1B5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E4FFD6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B5744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E4FFD6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B5744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E4FFD6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B5744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BFFFB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BFFFB7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BFFFB7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5E772C3-B839-73D9-BF6E-4B956638963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37532-E615-52BA-73E1-043247511CF8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D90DA-73CF-0BD0-57CF-20D8A3A77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6E34C0-BC19-BAA2-C62F-1E14F11FB06C}"/>
              </a:ext>
            </a:extLst>
          </p:cNvPr>
          <p:cNvSpPr/>
          <p:nvPr userDrawn="1"/>
        </p:nvSpPr>
        <p:spPr>
          <a:xfrm>
            <a:off x="12382581" y="0"/>
            <a:ext cx="2138963" cy="1066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l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image 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and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Send to Back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for gradient to show. Darker image is preferred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D7C447-B1DC-1422-AEB1-D9DE8864B143}"/>
              </a:ext>
            </a:extLst>
          </p:cNvPr>
          <p:cNvSpPr/>
          <p:nvPr userDrawn="1"/>
        </p:nvSpPr>
        <p:spPr>
          <a:xfrm>
            <a:off x="-2628980" y="1"/>
            <a:ext cx="2438400" cy="14769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r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logo and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set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Crop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to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Fit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. Transparent PNG is preferred; all white logo can be made in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Format Picture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with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Brightness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set to 100%.</a:t>
            </a:r>
          </a:p>
        </p:txBody>
      </p:sp>
    </p:spTree>
    <p:extLst>
      <p:ext uri="{BB962C8B-B14F-4D97-AF65-F5344CB8AC3E}">
        <p14:creationId xmlns:p14="http://schemas.microsoft.com/office/powerpoint/2010/main" val="32786871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FBEECE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691D3F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8513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FBEECE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691D3F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FBEECE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691D3F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F9D67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F9D674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F9D674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333AFA53-A9D3-87EB-89F8-D2719897419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EBBC0-C6AD-14D7-0B5C-03CA7A138DA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C4B1F-0C0F-83EF-190D-C0380BA9D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55DD1A-D5E3-3B92-8A38-4EFD1C426A2A}"/>
              </a:ext>
            </a:extLst>
          </p:cNvPr>
          <p:cNvSpPr/>
          <p:nvPr userDrawn="1"/>
        </p:nvSpPr>
        <p:spPr>
          <a:xfrm>
            <a:off x="12382581" y="0"/>
            <a:ext cx="2138963" cy="1066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l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image 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and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Send to Back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for gradient to show. Darker image is preferred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3FD714-52E1-01CD-6920-0B4BBFC3B2BB}"/>
              </a:ext>
            </a:extLst>
          </p:cNvPr>
          <p:cNvSpPr/>
          <p:nvPr userDrawn="1"/>
        </p:nvSpPr>
        <p:spPr>
          <a:xfrm>
            <a:off x="-2628980" y="1"/>
            <a:ext cx="2438400" cy="14769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r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logo and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set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Crop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to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Fit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. Transparent PNG is preferred; all white logo can be made in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Format Picture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with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Brightness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set to 100%.</a:t>
            </a:r>
          </a:p>
        </p:txBody>
      </p:sp>
    </p:spTree>
    <p:extLst>
      <p:ext uri="{BB962C8B-B14F-4D97-AF65-F5344CB8AC3E}">
        <p14:creationId xmlns:p14="http://schemas.microsoft.com/office/powerpoint/2010/main" val="6719967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light purple">
    <p:bg>
      <p:bgPr>
        <a:solidFill>
          <a:srgbClr val="743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500A96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500A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612CB0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500A96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500A96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DED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DEDDFF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DEDD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333AFA53-A9D3-87EB-89F8-D2719897419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EBBC0-C6AD-14D7-0B5C-03CA7A138DA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C4B1F-0C0F-83EF-190D-C0380BA9D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91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2A145A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2A145A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DEDD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2A145A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DED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BEAFFF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DEDD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5E772C3-B839-73D9-BF6E-4B956638963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37532-E615-52BA-73E1-043247511CF8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D90DA-73CF-0BD0-57CF-20D8A3A77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8AF772-5F79-13B7-8FFA-C242FB4DCAFF}"/>
              </a:ext>
            </a:extLst>
          </p:cNvPr>
          <p:cNvSpPr/>
          <p:nvPr userDrawn="1"/>
        </p:nvSpPr>
        <p:spPr>
          <a:xfrm>
            <a:off x="12382581" y="0"/>
            <a:ext cx="2138963" cy="1066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l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image 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and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Send to Back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for gradient to show. Darker image is preferred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A5401D-44DC-8305-865D-6516DED6105E}"/>
              </a:ext>
            </a:extLst>
          </p:cNvPr>
          <p:cNvSpPr/>
          <p:nvPr userDrawn="1"/>
        </p:nvSpPr>
        <p:spPr>
          <a:xfrm>
            <a:off x="-2628980" y="1"/>
            <a:ext cx="2438400" cy="14769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r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logo and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set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Crop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to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Fit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. Transparent PNG is preferred; all white logo can be made in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Format Picture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with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Brightness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set to 100%.</a:t>
            </a:r>
          </a:p>
        </p:txBody>
      </p:sp>
    </p:spTree>
    <p:extLst>
      <p:ext uri="{BB962C8B-B14F-4D97-AF65-F5344CB8AC3E}">
        <p14:creationId xmlns:p14="http://schemas.microsoft.com/office/powerpoint/2010/main" val="20328230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A 2023 Case Study Blue Light">
    <p:bg>
      <p:bgPr>
        <a:solidFill>
          <a:srgbClr val="06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-457200"/>
            <a:ext cx="11436096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DTA 2023 Case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1544B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bg2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CBEE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9FDDFF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CBEE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333AFA53-A9D3-87EB-89F8-D27198974191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EBBC0-C6AD-14D7-0B5C-03CA7A138DA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C4B1F-0C0F-83EF-190D-C0380BA9D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3D0877-7047-0F73-6178-3056E2AF9B37}"/>
              </a:ext>
            </a:extLst>
          </p:cNvPr>
          <p:cNvSpPr/>
          <p:nvPr userDrawn="1"/>
        </p:nvSpPr>
        <p:spPr>
          <a:xfrm>
            <a:off x="12382581" y="0"/>
            <a:ext cx="2138963" cy="1066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l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image 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and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Send to Back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for gradient to show. Darker image is preferred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9331F2-9D29-52C1-7196-88B5176F09B6}"/>
              </a:ext>
            </a:extLst>
          </p:cNvPr>
          <p:cNvSpPr/>
          <p:nvPr userDrawn="1"/>
        </p:nvSpPr>
        <p:spPr>
          <a:xfrm>
            <a:off x="-2628980" y="1"/>
            <a:ext cx="2438400" cy="14769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121920" rIns="121920" bIns="121920" rtlCol="0" anchor="t" anchorCtr="0">
            <a:spAutoFit/>
          </a:bodyPr>
          <a:lstStyle/>
          <a:p>
            <a:pPr algn="r"/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Please insert logo and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set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Crop </a:t>
            </a:r>
            <a:r>
              <a:rPr lang="en-US" sz="1333" b="0">
                <a:solidFill>
                  <a:schemeClr val="bg2"/>
                </a:solidFill>
                <a:latin typeface="Arial" panose="020B0604020202020204" pitchFamily="34" charset="0"/>
              </a:rPr>
              <a:t>to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Fit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. Transparent PNG is preferred; all white logo can be made in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 Format Picture</a:t>
            </a: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 with </a:t>
            </a:r>
            <a:r>
              <a:rPr lang="en-US" sz="1333" b="1">
                <a:solidFill>
                  <a:schemeClr val="bg2"/>
                </a:solidFill>
                <a:latin typeface="Arial" panose="020B0604020202020204" pitchFamily="34" charset="0"/>
              </a:rPr>
              <a:t>Brightness</a:t>
            </a:r>
            <a:b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n-US" sz="1333">
                <a:solidFill>
                  <a:schemeClr val="bg2"/>
                </a:solidFill>
                <a:latin typeface="Arial" panose="020B0604020202020204" pitchFamily="34" charset="0"/>
              </a:rPr>
              <a:t>set to 100%.</a:t>
            </a:r>
          </a:p>
        </p:txBody>
      </p:sp>
    </p:spTree>
    <p:extLst>
      <p:ext uri="{BB962C8B-B14F-4D97-AF65-F5344CB8AC3E}">
        <p14:creationId xmlns:p14="http://schemas.microsoft.com/office/powerpoint/2010/main" val="11166662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-bkg">
    <p:bg>
      <p:bgPr>
        <a:gradFill>
          <a:gsLst>
            <a:gs pos="0">
              <a:schemeClr val="accent6"/>
            </a:gs>
            <a:gs pos="26000">
              <a:schemeClr val="bg1"/>
            </a:gs>
            <a:gs pos="10000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E043E8-C692-CC42-BCF0-77A658D3F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C330C8-6057-2D45-87FD-866490CA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FA9DC-2F1A-A34B-A74B-F89BE504B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DA68730-31D4-A349-9FE9-010F135FD63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2982DFD4-BE56-E64D-922E-D2429CF50114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0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TA 2023 Case Study Blue Dark">
    <p:bg>
      <p:bgPr>
        <a:solidFill>
          <a:srgbClr val="0B0C78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7B9344D-6762-258E-07F4-14997F61F0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2"/>
            <a:ext cx="12192000" cy="3673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E137C-A8DC-B902-CD5D-86B2E9BE4225}"/>
              </a:ext>
            </a:extLst>
          </p:cNvPr>
          <p:cNvSpPr/>
          <p:nvPr userDrawn="1"/>
        </p:nvSpPr>
        <p:spPr>
          <a:xfrm>
            <a:off x="1" y="-2"/>
            <a:ext cx="9999579" cy="367364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5000"/>
                </a:schemeClr>
              </a:gs>
              <a:gs pos="35000">
                <a:schemeClr val="bg2">
                  <a:alpha val="50000"/>
                </a:schemeClr>
              </a:gs>
              <a:gs pos="5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lvl="0"/>
            <a:endParaRPr lang="en-US" sz="1333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E220F9F-B1DF-D8B8-88EA-56093313A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524000"/>
            <a:ext cx="5715000" cy="1475592"/>
          </a:xfrm>
          <a:prstGeom prst="rect">
            <a:avLst/>
          </a:prstGeom>
        </p:spPr>
        <p:txBody>
          <a:bodyPr lIns="0" rIns="228600" anchor="ctr"/>
          <a:lstStyle>
            <a:lvl1pPr marL="0" indent="0">
              <a:lnSpc>
                <a:spcPct val="100000"/>
              </a:lnSpc>
              <a:buNone/>
              <a:defRPr sz="2667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9840BA81-8B8B-845C-D4AA-3A6340EE52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04800"/>
            <a:ext cx="21336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1771948-A25F-DEB7-DCC1-BB51DFE89A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1000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0A4AA6-8D90-F365-18A2-115F979BBC6F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259080" y="5385996"/>
            <a:ext cx="1706880" cy="426720"/>
          </a:xfrm>
          <a:prstGeom prst="rect">
            <a:avLst/>
          </a:prstGeom>
          <a:solidFill>
            <a:srgbClr val="0672C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ED0D932-CF5C-5214-59DB-CD0820734FD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70248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5BD6BE5-65D8-D4C0-13FE-352766BB04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9496" y="2999593"/>
            <a:ext cx="3657600" cy="1341120"/>
          </a:xfrm>
          <a:prstGeom prst="rect">
            <a:avLst/>
          </a:prstGeom>
          <a:solidFill>
            <a:srgbClr val="E5F8FF"/>
          </a:solidFill>
        </p:spPr>
        <p:txBody>
          <a:bodyPr lIns="228600" tIns="137160" rIns="228600" bIns="0" anchor="t"/>
          <a:lstStyle>
            <a:lvl1pPr marL="0" indent="0" algn="l">
              <a:buNone/>
              <a:defRPr sz="2400" b="0">
                <a:solidFill>
                  <a:srgbClr val="1544B1"/>
                </a:solidFill>
              </a:defRPr>
            </a:lvl1pPr>
            <a:lvl2pPr marL="6351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rgbClr val="000000"/>
                </a:solidFill>
              </a:defRPr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6882C-BAD4-4CC8-98D2-D59B6BED17B3}"/>
              </a:ext>
            </a:extLst>
          </p:cNvPr>
          <p:cNvSpPr txBox="1"/>
          <p:nvPr userDrawn="1"/>
        </p:nvSpPr>
        <p:spPr>
          <a:xfrm>
            <a:off x="8159496" y="4745918"/>
            <a:ext cx="3651504" cy="205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9FD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ACAC-83C1-CA41-023A-BDE905D25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2" y="4951102"/>
            <a:ext cx="3651503" cy="1500644"/>
          </a:xfrm>
          <a:prstGeom prst="rect">
            <a:avLst/>
          </a:prstGeom>
        </p:spPr>
        <p:txBody>
          <a:bodyPr lIns="0" tIns="91440" rIns="0" bIns="0"/>
          <a:lstStyle>
            <a:lvl1pPr marL="156625" indent="-156625">
              <a:spcBef>
                <a:spcPts val="0"/>
              </a:spcBef>
              <a:spcAft>
                <a:spcPts val="533"/>
              </a:spcAft>
              <a:buClr>
                <a:srgbClr val="9FDDFF"/>
              </a:buClr>
              <a:buFont typeface="Wingdings" pitchFamily="2" charset="2"/>
              <a:buChar char="§"/>
              <a:tabLst/>
              <a:defRPr sz="1333">
                <a:solidFill>
                  <a:srgbClr val="FFFFFF"/>
                </a:solidFill>
              </a:defRPr>
            </a:lvl1pPr>
            <a:lvl2pPr marL="45717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66B15D-66DC-6293-9012-05E0D444F4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1081" y="4745918"/>
            <a:ext cx="6906769" cy="170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67">
                <a:solidFill>
                  <a:srgbClr val="FFFFFF"/>
                </a:solidFill>
              </a:defRPr>
            </a:lvl1pPr>
            <a:lvl2pPr marL="10584" indent="0">
              <a:lnSpc>
                <a:spcPct val="100000"/>
              </a:lnSpc>
              <a:spcBef>
                <a:spcPts val="800"/>
              </a:spcBef>
              <a:buNone/>
              <a:tabLst/>
              <a:defRPr sz="1600">
                <a:solidFill>
                  <a:srgbClr val="9FDD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5E772C3-B839-73D9-BF6E-4B9566389633}"/>
              </a:ext>
            </a:extLst>
          </p:cNvPr>
          <p:cNvSpPr txBox="1"/>
          <p:nvPr userDrawn="1"/>
        </p:nvSpPr>
        <p:spPr>
          <a:xfrm>
            <a:off x="5384428" y="6696353"/>
            <a:ext cx="1601400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0" u="none" baseline="0">
                <a:solidFill>
                  <a:srgbClr val="EEEEEE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37532-E615-52BA-73E1-043247511CF8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67" b="0" kern="1200" smtClean="0">
                <a:solidFill>
                  <a:srgbClr val="EEEEEE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67" b="0" kern="1200" err="1">
              <a:solidFill>
                <a:srgbClr val="EEEEEE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D90DA-73CF-0BD0-57CF-20D8A3A77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17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3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56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82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1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650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2693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5" y="800100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1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1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1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2" y="3438304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9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981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9"/>
            <a:ext cx="49720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970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1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1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1152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1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3641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4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1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44" indent="-284156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8560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1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1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1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921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4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1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7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1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8319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056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1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50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8711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8" y="857251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8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777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42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3066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6" indent="-230706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66" indent="-23070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26" indent="-22435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623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2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8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1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20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298" indent="-228589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6903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1" y="4343400"/>
            <a:ext cx="8027895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32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9444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39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2449"/>
            <a:ext cx="11430000" cy="199439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7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1"/>
            <a:ext cx="11430000" cy="1655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668" y="5831699"/>
            <a:ext cx="3608832" cy="4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42900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8314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3939D-1328-C6AB-2EE6-626626EB3F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94FCB8-0A1A-F638-CEE1-230051E0B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018CA-6375-9231-FDEE-4A69B0D03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42900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E83F8-D1E3-7F71-A333-5AEF1FC6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8314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213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42900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8314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40B13-3A3D-0BE2-5AB2-4BEBB1106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25BB567-F601-4C01-E8BF-A17BE18FF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4204927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5C628A-C4AF-DC86-DE8D-79B3C8D5E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42900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AA67E9-DBF2-2FF7-20FA-026580E5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8314"/>
            <a:ext cx="7969283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958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6"/>
            <a:ext cx="9715500" cy="7478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1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52" indent="-28416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54" indent="-228592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C604B-8A6E-43B0-FC49-B71835A2E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8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343401"/>
            <a:ext cx="8027895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AEEBD-F30E-90D9-37A9-D36F57183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0A713D-E1E0-504B-F467-D1B900C3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343401"/>
            <a:ext cx="8027895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EAC8BD-49C1-BFAB-08F6-718C53DAF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6A21F2-2535-19B0-2893-D2F8060CF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63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595505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9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D7F01-CE44-D569-E6D8-D7726A2BEF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737D18-DCC2-00D8-051D-9A149175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595505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754B2-6B4E-A3E7-F2B3-BEA883A9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0A4B4C-64A1-B2D4-1903-222519054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9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76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3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200A6-6364-7DCD-9A65-1375D9CA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37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FD5CB-C087-F09C-8734-2E963AC2A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80C7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29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1" y="3595504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0" y="349479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33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5" y="800102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256D2C-B9A0-E9DF-D717-D3D3941BB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72C0F-F6DA-6646-680B-DE8F21C6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33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7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8556" y="29146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C77AF-0746-40FC-0A9A-90D2A92DB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3728F4-7843-28BA-BDD9-AEADC8FE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36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23155-60E1-65EA-7AB9-96542273A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D18EF4-C686-07C7-7595-72C066BB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5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EA3177-4D3D-CC25-EF7B-C82C1EC07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E3B537-1DDB-89BC-342F-6062F747714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4A090-43C2-61D4-2B54-928D95710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05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D521C-6ECD-A169-0490-006571C11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B9EC1C-7E44-E1CA-2C67-1D09E7568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6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1DB17-BF48-ACB0-3B1F-019EE5A9D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C40685-B81C-1CD7-3133-D78305F1A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30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3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22CDE-8E7B-6DD6-119E-C83A0E2C6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60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4ABC33-5E4B-7B5C-733C-24C2E0537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1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3" y="800102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2CF3DE-1047-D192-2922-F008688D87E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DD981-23D6-14A7-AE3E-4F211533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6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2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29146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rgbClr val="9FFF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4F52C-9548-4012-B7C7-3051F9E20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9FDF3-9EBD-83E5-A07F-192A3268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29146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1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4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1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89" indent="-22858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66" indent="-22858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47" indent="-1523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20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298" indent="-228589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42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5E47A-1042-7743-B53E-E9F2370E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AF59F-39DB-DD43-B78C-5C0B456F898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0F0F6-4C28-B558-D5A9-C57E94DE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6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A2987-92EC-1A19-2627-2AA99442B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6C65AA-E783-0815-D4D8-7FCD058C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9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3E286-DE2C-D20F-E208-0B0C8560F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54B2FB-ED5A-D9B2-4EF2-D4A39A51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3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8D1DD-C70C-8F86-B601-48FD090F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72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132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CC6BF-853E-14F8-7725-B1E4B53F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0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6" y="800102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F33FA-2C8A-2118-A525-71818BCC370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EC1146-35BB-A88A-CFC6-DB93BBD8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40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2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5981" y="29146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D3D39-D9F2-F38A-97AD-9CE66E9A7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DE4F58-E439-DBDA-4266-A3DB90351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91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F86E0-3389-5C3A-1935-AC46E1E47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754715-3EC2-20D5-ED01-C03DD182D6E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54A4ED-1001-971A-4043-D27FCAD3A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B21FE-B929-3209-37D2-10C3063B79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BAC7CA-2D26-0936-C55D-FFA94B94F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81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0" y="400053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9"/>
            <a:ext cx="49720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90E89-EB81-6C84-1B61-6FA7B326C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2C65FF-7C4F-E535-E92E-E282E113B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3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3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4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636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3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2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EE43C-321F-7B61-B52E-5EF4A8A86599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3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7" y="800101"/>
            <a:ext cx="2282123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2"/>
            <a:ext cx="2281607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09481-98D5-9EE3-C10C-C10458DAFA0C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3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4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2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A8221-7833-A7E4-1C5E-CAEEA8A88542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23570-1D73-F438-5887-FC1EF5D5E86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9879" y="29146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A4642-8095-C14A-044E-55916C324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7F8F55-08C3-4F4F-E370-DEE2F2885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8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62865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AC96-55DA-B271-49E6-432B3FD4B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428C9A-9311-6864-4307-92FFB5337D3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D42490-1345-51A8-4E65-CDCD0AB8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99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857251"/>
            <a:ext cx="11430000" cy="246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71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0682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3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9" y="857251"/>
            <a:ext cx="11425529" cy="246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9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934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5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5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754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5" y="800100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1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1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1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43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9" indent="-23070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74" indent="-23070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38" indent="-22435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09" indent="-230709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74" indent="-230709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38" indent="-22435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069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2"/>
            <a:ext cx="11430000" cy="44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2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8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1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3605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457199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339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457199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E4E64-1460-67BA-A756-13DE6306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396D1-2700-31F8-4CBD-11EF5204DC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2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6"/>
            <a:ext cx="9715500" cy="7478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1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52" indent="-28416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54" indent="-228592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20672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1" y="400053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63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65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5" y="800102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8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7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3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2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7" y="3438304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47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968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 glacier blue bg">
    <p:bg>
      <p:bgPr>
        <a:solidFill>
          <a:srgbClr val="E5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C0F85-CF35-48D4-AF13-DEF8C75E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1184"/>
            <a:ext cx="48006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3E8E2-A150-4597-861D-315ADA5C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1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38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586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5715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668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3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2" indent="-22859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74" indent="-22859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56" indent="-15239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36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19" indent="-228592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143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2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1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6374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3" y="800102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1" y="2228853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4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2" y="3438305"/>
            <a:ext cx="9201151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29146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52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3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2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1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2" indent="-228592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74" indent="-228592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36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19" indent="-228592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2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3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4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591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1"/>
            <a:ext cx="8001000" cy="149579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3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1" y="349479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3" indent="0">
              <a:buNone/>
              <a:defRPr/>
            </a:lvl2pPr>
            <a:lvl3pPr marL="914364" indent="0">
              <a:buNone/>
              <a:defRPr/>
            </a:lvl3pPr>
            <a:lvl4pPr marL="1371544" indent="0">
              <a:buNone/>
              <a:defRPr/>
            </a:lvl4pPr>
            <a:lvl5pPr marL="182872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658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105.xml"/><Relationship Id="rId84" Type="http://schemas.openxmlformats.org/officeDocument/2006/relationships/slideLayout" Target="../slideLayouts/slideLayout126.xml"/><Relationship Id="rId138" Type="http://schemas.openxmlformats.org/officeDocument/2006/relationships/slideLayout" Target="../slideLayouts/slideLayout180.xml"/><Relationship Id="rId107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95.xml"/><Relationship Id="rId74" Type="http://schemas.openxmlformats.org/officeDocument/2006/relationships/slideLayout" Target="../slideLayouts/slideLayout116.xml"/><Relationship Id="rId128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47.xml"/><Relationship Id="rId90" Type="http://schemas.openxmlformats.org/officeDocument/2006/relationships/slideLayout" Target="../slideLayouts/slideLayout132.xml"/><Relationship Id="rId95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43" Type="http://schemas.openxmlformats.org/officeDocument/2006/relationships/slideLayout" Target="../slideLayouts/slideLayout85.xml"/><Relationship Id="rId48" Type="http://schemas.openxmlformats.org/officeDocument/2006/relationships/slideLayout" Target="../slideLayouts/slideLayout90.xml"/><Relationship Id="rId64" Type="http://schemas.openxmlformats.org/officeDocument/2006/relationships/slideLayout" Target="../slideLayouts/slideLayout106.xml"/><Relationship Id="rId69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55.xml"/><Relationship Id="rId118" Type="http://schemas.openxmlformats.org/officeDocument/2006/relationships/slideLayout" Target="../slideLayouts/slideLayout160.xml"/><Relationship Id="rId134" Type="http://schemas.openxmlformats.org/officeDocument/2006/relationships/slideLayout" Target="../slideLayouts/slideLayout176.xml"/><Relationship Id="rId139" Type="http://schemas.openxmlformats.org/officeDocument/2006/relationships/slideLayout" Target="../slideLayouts/slideLayout181.xml"/><Relationship Id="rId80" Type="http://schemas.openxmlformats.org/officeDocument/2006/relationships/slideLayout" Target="../slideLayouts/slideLayout122.xml"/><Relationship Id="rId85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59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45.xml"/><Relationship Id="rId108" Type="http://schemas.openxmlformats.org/officeDocument/2006/relationships/slideLayout" Target="../slideLayouts/slideLayout150.xml"/><Relationship Id="rId124" Type="http://schemas.openxmlformats.org/officeDocument/2006/relationships/slideLayout" Target="../slideLayouts/slideLayout166.xml"/><Relationship Id="rId129" Type="http://schemas.openxmlformats.org/officeDocument/2006/relationships/slideLayout" Target="../slideLayouts/slideLayout171.xml"/><Relationship Id="rId54" Type="http://schemas.openxmlformats.org/officeDocument/2006/relationships/slideLayout" Target="../slideLayouts/slideLayout96.xml"/><Relationship Id="rId70" Type="http://schemas.openxmlformats.org/officeDocument/2006/relationships/slideLayout" Target="../slideLayouts/slideLayout112.xml"/><Relationship Id="rId75" Type="http://schemas.openxmlformats.org/officeDocument/2006/relationships/slideLayout" Target="../slideLayouts/slideLayout117.xml"/><Relationship Id="rId91" Type="http://schemas.openxmlformats.org/officeDocument/2006/relationships/slideLayout" Target="../slideLayouts/slideLayout133.xml"/><Relationship Id="rId96" Type="http://schemas.openxmlformats.org/officeDocument/2006/relationships/slideLayout" Target="../slideLayouts/slideLayout138.xml"/><Relationship Id="rId140" Type="http://schemas.openxmlformats.org/officeDocument/2006/relationships/slideLayout" Target="../slideLayouts/slideLayout182.xml"/><Relationship Id="rId145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91.xml"/><Relationship Id="rId114" Type="http://schemas.openxmlformats.org/officeDocument/2006/relationships/slideLayout" Target="../slideLayouts/slideLayout156.xml"/><Relationship Id="rId119" Type="http://schemas.openxmlformats.org/officeDocument/2006/relationships/slideLayout" Target="../slideLayouts/slideLayout161.xml"/><Relationship Id="rId44" Type="http://schemas.openxmlformats.org/officeDocument/2006/relationships/slideLayout" Target="../slideLayouts/slideLayout86.xml"/><Relationship Id="rId60" Type="http://schemas.openxmlformats.org/officeDocument/2006/relationships/slideLayout" Target="../slideLayouts/slideLayout102.xml"/><Relationship Id="rId65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23.xml"/><Relationship Id="rId86" Type="http://schemas.openxmlformats.org/officeDocument/2006/relationships/slideLayout" Target="../slideLayouts/slideLayout128.xml"/><Relationship Id="rId130" Type="http://schemas.openxmlformats.org/officeDocument/2006/relationships/slideLayout" Target="../slideLayouts/slideLayout172.xml"/><Relationship Id="rId135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81.xml"/><Relationship Id="rId109" Type="http://schemas.openxmlformats.org/officeDocument/2006/relationships/slideLayout" Target="../slideLayouts/slideLayout151.xml"/><Relationship Id="rId34" Type="http://schemas.openxmlformats.org/officeDocument/2006/relationships/slideLayout" Target="../slideLayouts/slideLayout76.xml"/><Relationship Id="rId50" Type="http://schemas.openxmlformats.org/officeDocument/2006/relationships/slideLayout" Target="../slideLayouts/slideLayout92.xml"/><Relationship Id="rId55" Type="http://schemas.openxmlformats.org/officeDocument/2006/relationships/slideLayout" Target="../slideLayouts/slideLayout97.xml"/><Relationship Id="rId76" Type="http://schemas.openxmlformats.org/officeDocument/2006/relationships/slideLayout" Target="../slideLayouts/slideLayout118.xml"/><Relationship Id="rId97" Type="http://schemas.openxmlformats.org/officeDocument/2006/relationships/slideLayout" Target="../slideLayouts/slideLayout139.xml"/><Relationship Id="rId104" Type="http://schemas.openxmlformats.org/officeDocument/2006/relationships/slideLayout" Target="../slideLayouts/slideLayout146.xml"/><Relationship Id="rId120" Type="http://schemas.openxmlformats.org/officeDocument/2006/relationships/slideLayout" Target="../slideLayouts/slideLayout162.xml"/><Relationship Id="rId125" Type="http://schemas.openxmlformats.org/officeDocument/2006/relationships/slideLayout" Target="../slideLayouts/slideLayout167.xml"/><Relationship Id="rId141" Type="http://schemas.openxmlformats.org/officeDocument/2006/relationships/slideLayout" Target="../slideLayouts/slideLayout183.xml"/><Relationship Id="rId146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71" Type="http://schemas.openxmlformats.org/officeDocument/2006/relationships/slideLayout" Target="../slideLayouts/slideLayout113.xml"/><Relationship Id="rId9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82.xml"/><Relationship Id="rId45" Type="http://schemas.openxmlformats.org/officeDocument/2006/relationships/slideLayout" Target="../slideLayouts/slideLayout87.xml"/><Relationship Id="rId66" Type="http://schemas.openxmlformats.org/officeDocument/2006/relationships/slideLayout" Target="../slideLayouts/slideLayout108.xml"/><Relationship Id="rId87" Type="http://schemas.openxmlformats.org/officeDocument/2006/relationships/slideLayout" Target="../slideLayouts/slideLayout129.xml"/><Relationship Id="rId110" Type="http://schemas.openxmlformats.org/officeDocument/2006/relationships/slideLayout" Target="../slideLayouts/slideLayout152.xml"/><Relationship Id="rId115" Type="http://schemas.openxmlformats.org/officeDocument/2006/relationships/slideLayout" Target="../slideLayouts/slideLayout157.xml"/><Relationship Id="rId131" Type="http://schemas.openxmlformats.org/officeDocument/2006/relationships/slideLayout" Target="../slideLayouts/slideLayout173.xml"/><Relationship Id="rId136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103.xml"/><Relationship Id="rId82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19.xml"/><Relationship Id="rId100" Type="http://schemas.openxmlformats.org/officeDocument/2006/relationships/slideLayout" Target="../slideLayouts/slideLayout142.xml"/><Relationship Id="rId105" Type="http://schemas.openxmlformats.org/officeDocument/2006/relationships/slideLayout" Target="../slideLayouts/slideLayout147.xml"/><Relationship Id="rId126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93.xml"/><Relationship Id="rId72" Type="http://schemas.openxmlformats.org/officeDocument/2006/relationships/slideLayout" Target="../slideLayouts/slideLayout114.xml"/><Relationship Id="rId93" Type="http://schemas.openxmlformats.org/officeDocument/2006/relationships/slideLayout" Target="../slideLayouts/slideLayout135.xml"/><Relationship Id="rId98" Type="http://schemas.openxmlformats.org/officeDocument/2006/relationships/slideLayout" Target="../slideLayouts/slideLayout140.xml"/><Relationship Id="rId121" Type="http://schemas.openxmlformats.org/officeDocument/2006/relationships/slideLayout" Target="../slideLayouts/slideLayout163.xml"/><Relationship Id="rId142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109.xml"/><Relationship Id="rId116" Type="http://schemas.openxmlformats.org/officeDocument/2006/relationships/slideLayout" Target="../slideLayouts/slideLayout158.xml"/><Relationship Id="rId137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104.xml"/><Relationship Id="rId83" Type="http://schemas.openxmlformats.org/officeDocument/2006/relationships/slideLayout" Target="../slideLayouts/slideLayout125.xml"/><Relationship Id="rId88" Type="http://schemas.openxmlformats.org/officeDocument/2006/relationships/slideLayout" Target="../slideLayouts/slideLayout130.xml"/><Relationship Id="rId111" Type="http://schemas.openxmlformats.org/officeDocument/2006/relationships/slideLayout" Target="../slideLayouts/slideLayout153.xml"/><Relationship Id="rId132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99.xml"/><Relationship Id="rId106" Type="http://schemas.openxmlformats.org/officeDocument/2006/relationships/slideLayout" Target="../slideLayouts/slideLayout148.xml"/><Relationship Id="rId127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94.xml"/><Relationship Id="rId73" Type="http://schemas.openxmlformats.org/officeDocument/2006/relationships/slideLayout" Target="../slideLayouts/slideLayout115.xml"/><Relationship Id="rId78" Type="http://schemas.openxmlformats.org/officeDocument/2006/relationships/slideLayout" Target="../slideLayouts/slideLayout120.xml"/><Relationship Id="rId94" Type="http://schemas.openxmlformats.org/officeDocument/2006/relationships/slideLayout" Target="../slideLayouts/slideLayout136.xml"/><Relationship Id="rId99" Type="http://schemas.openxmlformats.org/officeDocument/2006/relationships/slideLayout" Target="../slideLayouts/slideLayout141.xml"/><Relationship Id="rId101" Type="http://schemas.openxmlformats.org/officeDocument/2006/relationships/slideLayout" Target="../slideLayouts/slideLayout143.xml"/><Relationship Id="rId122" Type="http://schemas.openxmlformats.org/officeDocument/2006/relationships/slideLayout" Target="../slideLayouts/slideLayout164.xml"/><Relationship Id="rId143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89.xml"/><Relationship Id="rId68" Type="http://schemas.openxmlformats.org/officeDocument/2006/relationships/slideLayout" Target="../slideLayouts/slideLayout110.xml"/><Relationship Id="rId89" Type="http://schemas.openxmlformats.org/officeDocument/2006/relationships/slideLayout" Target="../slideLayouts/slideLayout131.xml"/><Relationship Id="rId112" Type="http://schemas.openxmlformats.org/officeDocument/2006/relationships/slideLayout" Target="../slideLayouts/slideLayout154.xml"/><Relationship Id="rId133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79.xml"/><Relationship Id="rId58" Type="http://schemas.openxmlformats.org/officeDocument/2006/relationships/slideLayout" Target="../slideLayouts/slideLayout100.xml"/><Relationship Id="rId79" Type="http://schemas.openxmlformats.org/officeDocument/2006/relationships/slideLayout" Target="../slideLayouts/slideLayout121.xml"/><Relationship Id="rId102" Type="http://schemas.openxmlformats.org/officeDocument/2006/relationships/slideLayout" Target="../slideLayouts/slideLayout144.xml"/><Relationship Id="rId123" Type="http://schemas.openxmlformats.org/officeDocument/2006/relationships/slideLayout" Target="../slideLayouts/slideLayout165.xml"/><Relationship Id="rId144" Type="http://schemas.openxmlformats.org/officeDocument/2006/relationships/slideLayout" Target="../slideLayouts/slideLayout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3" y="6701003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0" y="6702030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07E70-4F3E-0B88-01B6-2DFA45E67E7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" y="1"/>
            <a:ext cx="2327275" cy="153888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1000">
                <a:solidFill>
                  <a:srgbClr val="73737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 Customer Communication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507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/>
        </p:nvSpPr>
        <p:spPr>
          <a:xfrm>
            <a:off x="5381063" y="6701003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52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120250" y="6702030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1193B-EDDB-4068-F460-B6CE3B913162}"/>
              </a:ext>
            </a:extLst>
          </p:cNvPr>
          <p:cNvPicPr>
            <a:picLocks noChangeAspect="1"/>
          </p:cNvPicPr>
          <p:nvPr userDrawn="1"/>
        </p:nvPicPr>
        <p:blipFill>
          <a:blip r:embed="rId1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3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522C162-A00A-51B9-B1E2-18D02DAF62E9}"/>
              </a:ext>
            </a:extLst>
          </p:cNvPr>
          <p:cNvSpPr txBox="1"/>
          <p:nvPr userDrawn="1"/>
        </p:nvSpPr>
        <p:spPr>
          <a:xfrm>
            <a:off x="5381063" y="6701003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52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85F45907-20D7-20B9-5132-FA3CA7763785}"/>
              </a:ext>
            </a:extLst>
          </p:cNvPr>
          <p:cNvSpPr txBox="1"/>
          <p:nvPr userDrawn="1"/>
        </p:nvSpPr>
        <p:spPr>
          <a:xfrm>
            <a:off x="5120250" y="6702030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754" r:id="rId51"/>
    <p:sldLayoutId id="2147483755" r:id="rId52"/>
    <p:sldLayoutId id="2147483756" r:id="rId53"/>
    <p:sldLayoutId id="2147483757" r:id="rId54"/>
    <p:sldLayoutId id="2147483758" r:id="rId55"/>
    <p:sldLayoutId id="2147483759" r:id="rId56"/>
    <p:sldLayoutId id="2147483760" r:id="rId57"/>
    <p:sldLayoutId id="2147483761" r:id="rId58"/>
    <p:sldLayoutId id="2147483762" r:id="rId59"/>
    <p:sldLayoutId id="2147483763" r:id="rId60"/>
    <p:sldLayoutId id="2147483764" r:id="rId61"/>
    <p:sldLayoutId id="2147483765" r:id="rId62"/>
    <p:sldLayoutId id="2147483766" r:id="rId63"/>
    <p:sldLayoutId id="2147483767" r:id="rId64"/>
    <p:sldLayoutId id="2147483768" r:id="rId65"/>
    <p:sldLayoutId id="2147483769" r:id="rId66"/>
    <p:sldLayoutId id="2147483770" r:id="rId67"/>
    <p:sldLayoutId id="2147483771" r:id="rId68"/>
    <p:sldLayoutId id="2147483772" r:id="rId69"/>
    <p:sldLayoutId id="2147483773" r:id="rId70"/>
    <p:sldLayoutId id="2147483774" r:id="rId71"/>
    <p:sldLayoutId id="2147483775" r:id="rId72"/>
    <p:sldLayoutId id="2147483776" r:id="rId73"/>
    <p:sldLayoutId id="2147483777" r:id="rId74"/>
    <p:sldLayoutId id="2147483778" r:id="rId75"/>
    <p:sldLayoutId id="2147483779" r:id="rId76"/>
    <p:sldLayoutId id="2147483780" r:id="rId77"/>
    <p:sldLayoutId id="2147483781" r:id="rId78"/>
    <p:sldLayoutId id="2147483782" r:id="rId79"/>
    <p:sldLayoutId id="2147483783" r:id="rId80"/>
    <p:sldLayoutId id="2147483784" r:id="rId81"/>
    <p:sldLayoutId id="2147483785" r:id="rId82"/>
    <p:sldLayoutId id="2147483786" r:id="rId83"/>
    <p:sldLayoutId id="2147483787" r:id="rId84"/>
    <p:sldLayoutId id="2147483788" r:id="rId85"/>
    <p:sldLayoutId id="2147483789" r:id="rId86"/>
    <p:sldLayoutId id="2147483790" r:id="rId87"/>
    <p:sldLayoutId id="2147483791" r:id="rId88"/>
    <p:sldLayoutId id="2147483792" r:id="rId89"/>
    <p:sldLayoutId id="2147483793" r:id="rId90"/>
    <p:sldLayoutId id="2147483794" r:id="rId91"/>
    <p:sldLayoutId id="2147483795" r:id="rId92"/>
    <p:sldLayoutId id="2147483796" r:id="rId93"/>
    <p:sldLayoutId id="2147483797" r:id="rId94"/>
    <p:sldLayoutId id="2147483798" r:id="rId95"/>
    <p:sldLayoutId id="2147483799" r:id="rId96"/>
    <p:sldLayoutId id="2147483800" r:id="rId97"/>
    <p:sldLayoutId id="2147483801" r:id="rId98"/>
    <p:sldLayoutId id="2147483802" r:id="rId99"/>
    <p:sldLayoutId id="2147483803" r:id="rId100"/>
    <p:sldLayoutId id="2147483804" r:id="rId101"/>
    <p:sldLayoutId id="2147483805" r:id="rId102"/>
    <p:sldLayoutId id="2147483806" r:id="rId103"/>
    <p:sldLayoutId id="2147483807" r:id="rId104"/>
    <p:sldLayoutId id="2147483808" r:id="rId105"/>
    <p:sldLayoutId id="2147483809" r:id="rId106"/>
    <p:sldLayoutId id="2147483810" r:id="rId107"/>
    <p:sldLayoutId id="2147483811" r:id="rId108"/>
    <p:sldLayoutId id="2147483812" r:id="rId109"/>
    <p:sldLayoutId id="2147483813" r:id="rId110"/>
    <p:sldLayoutId id="2147483814" r:id="rId111"/>
    <p:sldLayoutId id="2147483815" r:id="rId112"/>
    <p:sldLayoutId id="2147483816" r:id="rId113"/>
    <p:sldLayoutId id="2147483817" r:id="rId114"/>
    <p:sldLayoutId id="2147483818" r:id="rId115"/>
    <p:sldLayoutId id="2147483819" r:id="rId116"/>
    <p:sldLayoutId id="2147483820" r:id="rId117"/>
    <p:sldLayoutId id="2147483821" r:id="rId118"/>
    <p:sldLayoutId id="2147483822" r:id="rId119"/>
    <p:sldLayoutId id="2147483823" r:id="rId120"/>
    <p:sldLayoutId id="2147483824" r:id="rId121"/>
    <p:sldLayoutId id="2147483825" r:id="rId122"/>
    <p:sldLayoutId id="2147483826" r:id="rId123"/>
    <p:sldLayoutId id="2147483827" r:id="rId124"/>
    <p:sldLayoutId id="2147483828" r:id="rId125"/>
    <p:sldLayoutId id="2147483829" r:id="rId126"/>
    <p:sldLayoutId id="2147483830" r:id="rId127"/>
    <p:sldLayoutId id="2147483831" r:id="rId128"/>
    <p:sldLayoutId id="2147483832" r:id="rId129"/>
    <p:sldLayoutId id="2147483833" r:id="rId130"/>
    <p:sldLayoutId id="2147483834" r:id="rId131"/>
    <p:sldLayoutId id="2147483835" r:id="rId132"/>
    <p:sldLayoutId id="2147483836" r:id="rId133"/>
    <p:sldLayoutId id="2147483837" r:id="rId134"/>
    <p:sldLayoutId id="2147483838" r:id="rId135"/>
    <p:sldLayoutId id="2147483839" r:id="rId136"/>
    <p:sldLayoutId id="2147483840" r:id="rId137"/>
    <p:sldLayoutId id="2147483841" r:id="rId138"/>
    <p:sldLayoutId id="2147483842" r:id="rId139"/>
    <p:sldLayoutId id="2147483843" r:id="rId140"/>
    <p:sldLayoutId id="2147483844" r:id="rId141"/>
    <p:sldLayoutId id="2147483845" r:id="rId142"/>
    <p:sldLayoutId id="2147483846" r:id="rId143"/>
    <p:sldLayoutId id="2147483847" r:id="rId144"/>
  </p:sldLayoutIdLst>
  <p:txStyles>
    <p:titleStyle>
      <a:lvl1pPr algn="l" defTabSz="9143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4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9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0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4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6" indent="-228592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240">
          <p15:clr>
            <a:srgbClr val="F26B43"/>
          </p15:clr>
        </p15:guide>
        <p15:guide id="8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71E7C-5FD8-71F4-0928-4DB823A9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18012"/>
            <a:ext cx="8027895" cy="4321183"/>
          </a:xfrm>
        </p:spPr>
        <p:txBody>
          <a:bodyPr/>
          <a:lstStyle/>
          <a:p>
            <a:r>
              <a:rPr lang="en-US" dirty="0" err="1"/>
              <a:t>Construye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“chat-</a:t>
            </a:r>
            <a:r>
              <a:rPr lang="en-US" dirty="0" err="1"/>
              <a:t>gpt</a:t>
            </a:r>
            <a:r>
              <a:rPr lang="en-US" dirty="0"/>
              <a:t>” </a:t>
            </a:r>
            <a:r>
              <a:rPr lang="en-US" dirty="0" err="1"/>
              <a:t>escalable</a:t>
            </a:r>
            <a:r>
              <a:rPr lang="en-US" dirty="0"/>
              <a:t> on-prem </a:t>
            </a:r>
            <a:r>
              <a:rPr lang="en-US" dirty="0" err="1"/>
              <a:t>en</a:t>
            </a:r>
            <a:r>
              <a:rPr lang="en-US" dirty="0"/>
              <a:t> 10 </a:t>
            </a:r>
            <a:r>
              <a:rPr lang="en-US" dirty="0" err="1"/>
              <a:t>minutos</a:t>
            </a:r>
            <a:r>
              <a:rPr lang="en-US" dirty="0"/>
              <a:t> con Dell Networking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ANDRES MARCHANTE TIRADO  (Andres_Marchante@dell.com)</a:t>
            </a:r>
            <a:br>
              <a:rPr lang="en-US" sz="1400" dirty="0"/>
            </a:br>
            <a:r>
              <a:rPr lang="en-US" sz="1400" dirty="0"/>
              <a:t>Advisory Networking System Engineer. Iberia.</a:t>
            </a:r>
            <a:br>
              <a:rPr lang="en-US" sz="1400" dirty="0"/>
            </a:br>
            <a:r>
              <a:rPr lang="en-US" sz="1400" dirty="0"/>
              <a:t>DELL TECHNOLOGIES.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6977A-484A-833D-4660-42E6F7277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AB26F-8DDF-ECF3-F35C-8F981370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8EE0EF-E05B-1CCE-F64D-5B08F96C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AI Networking is different?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86A54-24C6-15FE-57C1-F339CD5A1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facts:</a:t>
            </a:r>
          </a:p>
          <a:p>
            <a:pPr lvl="1"/>
            <a:r>
              <a:rPr lang="en-US" dirty="0"/>
              <a:t>Dynamic network management: AI networks requires dynamically traffic allocation for increase performance</a:t>
            </a:r>
          </a:p>
          <a:p>
            <a:pPr lvl="1"/>
            <a:r>
              <a:rPr lang="en-US" dirty="0"/>
              <a:t>Predictive analysis: failures and bottlenecks avoidance reducing downtime and increasing performance</a:t>
            </a:r>
          </a:p>
          <a:p>
            <a:pPr lvl="1"/>
            <a:r>
              <a:rPr lang="en-US" dirty="0"/>
              <a:t>Security Enhancements: threats identification thru networking </a:t>
            </a:r>
            <a:r>
              <a:rPr lang="en-US" dirty="0" err="1"/>
              <a:t>behaviour</a:t>
            </a:r>
            <a:r>
              <a:rPr lang="en-US" dirty="0"/>
              <a:t> patterns and automatic remediation</a:t>
            </a:r>
          </a:p>
          <a:p>
            <a:pPr lvl="1"/>
            <a:r>
              <a:rPr lang="en-US" dirty="0"/>
              <a:t>Resource allocation: traffic patterns analysis for efficient resources allocation depending on demand</a:t>
            </a:r>
          </a:p>
          <a:p>
            <a:pPr lvl="1"/>
            <a:r>
              <a:rPr lang="en-US" dirty="0"/>
              <a:t>Automation and self-healing: detect and resolve issues automatically, automatic scaling out and provisioning</a:t>
            </a:r>
          </a:p>
          <a:p>
            <a:pPr lvl="1"/>
            <a:r>
              <a:rPr lang="en-US" dirty="0"/>
              <a:t>Data driven decisions: using large amounts of performance and application </a:t>
            </a:r>
            <a:r>
              <a:rPr lang="en-US" dirty="0" err="1"/>
              <a:t>behaviour</a:t>
            </a:r>
            <a:r>
              <a:rPr lang="en-US" dirty="0"/>
              <a:t> data for tuning networking performance</a:t>
            </a:r>
          </a:p>
          <a:p>
            <a:pPr lvl="1"/>
            <a:r>
              <a:rPr lang="en-US" dirty="0"/>
              <a:t>User experience: automation and adaptation are key for best user experience, mainly during inference stage</a:t>
            </a:r>
          </a:p>
          <a:p>
            <a:pPr lvl="1"/>
            <a:r>
              <a:rPr lang="en-US" dirty="0"/>
              <a:t> Integration with other technologies: requires integrating environments like IoT, cloud computing, edge computing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88A07-3591-23A3-EA02-EFB0E4FAC985}"/>
              </a:ext>
            </a:extLst>
          </p:cNvPr>
          <p:cNvGrpSpPr/>
          <p:nvPr/>
        </p:nvGrpSpPr>
        <p:grpSpPr>
          <a:xfrm>
            <a:off x="110281" y="1360112"/>
            <a:ext cx="11948001" cy="5388749"/>
            <a:chOff x="82710" y="1020084"/>
            <a:chExt cx="8961001" cy="40415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56148F-F802-696B-8FF8-0B2C80F8E969}"/>
                </a:ext>
              </a:extLst>
            </p:cNvPr>
            <p:cNvSpPr/>
            <p:nvPr/>
          </p:nvSpPr>
          <p:spPr>
            <a:xfrm>
              <a:off x="82710" y="1020084"/>
              <a:ext cx="8961001" cy="4041562"/>
            </a:xfrm>
            <a:prstGeom prst="roundRect">
              <a:avLst/>
            </a:prstGeom>
            <a:solidFill>
              <a:schemeClr val="bg1">
                <a:alpha val="88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FFFF"/>
                  </a:solidFill>
                  <a:latin typeface="Arial"/>
                </a:rPr>
                <a:t>Requires ecosystem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FFFF"/>
                  </a:solidFill>
                  <a:latin typeface="Arial"/>
                </a:rPr>
                <a:t>AIOPs, automation, integration with 3</a:t>
              </a:r>
              <a:r>
                <a:rPr lang="en-US" sz="3200" baseline="30000" dirty="0">
                  <a:solidFill>
                    <a:srgbClr val="FFFFFF"/>
                  </a:solidFill>
                  <a:latin typeface="Arial"/>
                </a:rPr>
                <a:t>rd</a:t>
              </a:r>
              <a:r>
                <a:rPr lang="en-US" sz="3200" dirty="0">
                  <a:solidFill>
                    <a:srgbClr val="FFFFFF"/>
                  </a:solidFill>
                  <a:latin typeface="Arial"/>
                </a:rPr>
                <a:t> party systems…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026" name="Picture 2" descr="Augtera Networks platform for Network AIOps">
              <a:extLst>
                <a:ext uri="{FF2B5EF4-FFF2-40B4-BE49-F238E27FC236}">
                  <a16:creationId xmlns:a16="http://schemas.microsoft.com/office/drawing/2014/main" id="{DA196B99-BE26-DF51-862D-4ECA6C9FA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76" y="2571750"/>
              <a:ext cx="2583917" cy="71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implifying Infrastructure Deployment with Dell Technologies SmartFabric  Manager | Dell Technologies Info Hub">
              <a:extLst>
                <a:ext uri="{FF2B5EF4-FFF2-40B4-BE49-F238E27FC236}">
                  <a16:creationId xmlns:a16="http://schemas.microsoft.com/office/drawing/2014/main" id="{7B6EB5B4-C171-9198-9342-AE952B3F05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169"/>
            <a:stretch/>
          </p:blipFill>
          <p:spPr bwMode="auto">
            <a:xfrm>
              <a:off x="3047392" y="2571750"/>
              <a:ext cx="1459724" cy="201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eyondEdge Announces the First Unified Orchestration Platform for  Generative AI Ethernet Fabrics">
              <a:extLst>
                <a:ext uri="{FF2B5EF4-FFF2-40B4-BE49-F238E27FC236}">
                  <a16:creationId xmlns:a16="http://schemas.microsoft.com/office/drawing/2014/main" id="{C8604378-6DC0-DA2E-42CE-46518302EF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1" b="31681"/>
            <a:stretch/>
          </p:blipFill>
          <p:spPr bwMode="auto">
            <a:xfrm>
              <a:off x="4760793" y="2592511"/>
              <a:ext cx="1228602" cy="26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etalSoft Cloud - YouTube">
              <a:extLst>
                <a:ext uri="{FF2B5EF4-FFF2-40B4-BE49-F238E27FC236}">
                  <a16:creationId xmlns:a16="http://schemas.microsoft.com/office/drawing/2014/main" id="{F4F7A9D1-2849-5342-6DC0-A567490DC0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02" b="38146"/>
            <a:stretch/>
          </p:blipFill>
          <p:spPr bwMode="auto">
            <a:xfrm>
              <a:off x="4760793" y="2956886"/>
              <a:ext cx="1228602" cy="33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ruz into AI! Dorado Announces Adaptive Multi-tenant AI Fabric  Orchestration and Management">
              <a:extLst>
                <a:ext uri="{FF2B5EF4-FFF2-40B4-BE49-F238E27FC236}">
                  <a16:creationId xmlns:a16="http://schemas.microsoft.com/office/drawing/2014/main" id="{07DF33FB-89F0-4C89-90B9-6E0BC6E78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923" y="3379827"/>
              <a:ext cx="722264" cy="72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T network automation with racksnet® SDN solution">
              <a:extLst>
                <a:ext uri="{FF2B5EF4-FFF2-40B4-BE49-F238E27FC236}">
                  <a16:creationId xmlns:a16="http://schemas.microsoft.com/office/drawing/2014/main" id="{3383D90C-D8E5-3CEC-87EA-83BE86CCB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640" y="4190218"/>
              <a:ext cx="1303788" cy="38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018711-7DE0-E9BC-FEF9-B20B819C1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4093" y="2590889"/>
              <a:ext cx="1581162" cy="5334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30159B-70E1-87D9-47DC-F6732BCC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2282" y="3327506"/>
              <a:ext cx="1284784" cy="1013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4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4AC6-B1FE-83E5-EB57-DA08F4E9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2AB9-CB80-2FF1-B601-B2561BF4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886397"/>
          </a:xfrm>
        </p:spPr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semántico</a:t>
            </a:r>
            <a:r>
              <a:rPr lang="en-US" dirty="0"/>
              <a:t> con </a:t>
            </a:r>
            <a:r>
              <a:rPr lang="en-US" dirty="0" err="1"/>
              <a:t>interfaz</a:t>
            </a:r>
            <a:r>
              <a:rPr lang="en-US" dirty="0"/>
              <a:t> GPT-like para </a:t>
            </a:r>
            <a:r>
              <a:rPr lang="en-US" dirty="0" err="1"/>
              <a:t>consultas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correos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8266-ED67-9546-B4C9-3C1251B4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Preparación</a:t>
            </a:r>
            <a:r>
              <a:rPr lang="en-US" dirty="0"/>
              <a:t> de la </a:t>
            </a:r>
            <a:r>
              <a:rPr lang="en-US" dirty="0" err="1"/>
              <a:t>solución</a:t>
            </a:r>
            <a:r>
              <a:rPr lang="en-US" dirty="0"/>
              <a:t>: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curl -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fsSL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https://ollama.com/install.sh |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sh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ollama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create mistral-custom -f /content/drive/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MyDrive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Colab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\ Notebooks/METIS-</a:t>
            </a:r>
            <a:r>
              <a:rPr lang="en-US" sz="105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2.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AI/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mistral_config.modelfile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nohup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ollama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serve &amp;</a:t>
            </a:r>
          </a:p>
          <a:p>
            <a:pPr lvl="1">
              <a:lnSpc>
                <a:spcPts val="1425"/>
              </a:lnSpc>
            </a:pP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ollama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pull nomic-embed-text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langchain_community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PyPDF2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pytesseract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python-docx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openpyxl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chromadb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-U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langchain-ollama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apt-get install tesseract-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ocr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tesseract-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ocr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-spa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langchain_chroma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>
              <a:lnSpc>
                <a:spcPts val="1425"/>
              </a:lnSpc>
            </a:pP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wget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qO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https://www.mongodb.org/static/pgp/server-</a:t>
            </a:r>
            <a:r>
              <a:rPr lang="en-US" sz="105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7.0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.asc |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sudo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apt-key add -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echo </a:t>
            </a:r>
            <a:r>
              <a:rPr lang="en-US" sz="105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"deb [ arch=amd64,arm64 ] https://repo.mongodb.org/apt/ubuntu </a:t>
            </a:r>
            <a:r>
              <a:rPr lang="en-US" sz="105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jammy</a:t>
            </a:r>
            <a:r>
              <a:rPr lang="en-US" sz="105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105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mongodb</a:t>
            </a:r>
            <a:r>
              <a:rPr lang="en-US" sz="105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-org/7.0 multiverse"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|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sudo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tee /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etc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/apt/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sources.list.d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/mongodb-org-</a:t>
            </a:r>
            <a:r>
              <a:rPr lang="en-US" sz="105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7.0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.list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apt-get update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apt-get install -y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mongodb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-org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service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mongodb</a:t>
            </a: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start</a:t>
            </a:r>
          </a:p>
          <a:p>
            <a:pPr lvl="1">
              <a:lnSpc>
                <a:spcPts val="1425"/>
              </a:lnSpc>
            </a:pPr>
            <a:r>
              <a:rPr lang="en-US" sz="105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pip install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pymongo</a:t>
            </a:r>
            <a:endParaRPr lang="en-US" sz="105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C10D9-56C8-F559-2A97-0F63261E0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7812-0345-672D-61F2-764B95CA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886397"/>
          </a:xfrm>
        </p:spPr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semántico</a:t>
            </a:r>
            <a:r>
              <a:rPr lang="en-US" dirty="0"/>
              <a:t> con </a:t>
            </a:r>
            <a:r>
              <a:rPr lang="en-US" dirty="0" err="1"/>
              <a:t>interfaz</a:t>
            </a:r>
            <a:r>
              <a:rPr lang="en-US" dirty="0"/>
              <a:t> GPT-like para </a:t>
            </a:r>
            <a:r>
              <a:rPr lang="en-US" dirty="0" err="1"/>
              <a:t>consultas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correos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61DAD-CEC9-1CC6-74F5-1F4B717F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del </a:t>
            </a:r>
            <a:r>
              <a:rPr lang="en-US" dirty="0" err="1"/>
              <a:t>entorno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215EB-10DB-1C45-71F9-C3DB1D3C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18" y="2915822"/>
            <a:ext cx="8738871" cy="15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75D0E-6C26-6FE3-E310-25B39A73B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CE4C-AAA3-9F6B-1FD8-1032F690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886397"/>
          </a:xfrm>
        </p:spPr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semántico</a:t>
            </a:r>
            <a:r>
              <a:rPr lang="en-US" dirty="0"/>
              <a:t> con </a:t>
            </a:r>
            <a:r>
              <a:rPr lang="en-US" dirty="0" err="1"/>
              <a:t>interfaz</a:t>
            </a:r>
            <a:r>
              <a:rPr lang="en-US" dirty="0"/>
              <a:t> GPT-like para </a:t>
            </a:r>
            <a:r>
              <a:rPr lang="en-US" dirty="0" err="1"/>
              <a:t>consultas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correos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96A8-3FA1-0E35-B5FD-F5597D09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00200"/>
            <a:ext cx="11676133" cy="4572000"/>
          </a:xfrm>
        </p:spPr>
        <p:txBody>
          <a:bodyPr/>
          <a:lstStyle/>
          <a:p>
            <a:r>
              <a:rPr lang="en-US" dirty="0"/>
              <a:t>Código para </a:t>
            </a:r>
            <a:r>
              <a:rPr lang="en-US" dirty="0" err="1"/>
              <a:t>construir</a:t>
            </a:r>
            <a:r>
              <a:rPr lang="en-US" dirty="0"/>
              <a:t> mi </a:t>
            </a:r>
            <a:r>
              <a:rPr lang="en-US" dirty="0" err="1"/>
              <a:t>sistema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Ingesta de </a:t>
            </a:r>
            <a:r>
              <a:rPr lang="en-US" dirty="0" err="1"/>
              <a:t>correo</a:t>
            </a:r>
            <a:r>
              <a:rPr lang="en-US" dirty="0"/>
              <a:t> de </a:t>
            </a:r>
            <a:r>
              <a:rPr lang="en-US" dirty="0" err="1"/>
              <a:t>buzón</a:t>
            </a:r>
            <a:r>
              <a:rPr lang="en-US" dirty="0"/>
              <a:t> a base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mongodb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177" lvl="1" indent="0">
              <a:buNone/>
            </a:pPr>
            <a:r>
              <a:rPr lang="en-US" dirty="0"/>
              <a:t>BUZON &gt;&gt; ANALISIS SEMANTICO &gt;&gt; LLM &gt;&gt; EXTRACCIÓN DE PARAMETROS &gt;&gt; ALMACEN MONGODB</a:t>
            </a:r>
          </a:p>
          <a:p>
            <a:pPr marL="45717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Consultas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prompt LLM para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busqueda</a:t>
            </a:r>
            <a:r>
              <a:rPr lang="en-US" dirty="0"/>
              <a:t> </a:t>
            </a:r>
            <a:r>
              <a:rPr lang="en-US" dirty="0" err="1"/>
              <a:t>semántica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marL="457177" lvl="1" indent="0">
              <a:buNone/>
            </a:pPr>
            <a:r>
              <a:rPr lang="en-US" dirty="0"/>
              <a:t>PROMPT &gt;&gt; LLM &gt;&gt; EXTRACCIÓN DE PARAMETROS &gt;&gt; CONSULTA MONGODB &gt;&gt; LLM &gt;&gt; RESPUESTA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4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4E915-6235-195E-736B-FB49639B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8771-0C90-9388-DB14-8D70E6BA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886397"/>
          </a:xfrm>
        </p:spPr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semántico</a:t>
            </a:r>
            <a:r>
              <a:rPr lang="en-US" dirty="0"/>
              <a:t> con </a:t>
            </a:r>
            <a:r>
              <a:rPr lang="en-US" dirty="0" err="1"/>
              <a:t>interfaz</a:t>
            </a:r>
            <a:r>
              <a:rPr lang="en-US" dirty="0"/>
              <a:t> GPT-like para </a:t>
            </a:r>
            <a:r>
              <a:rPr lang="en-US" dirty="0" err="1"/>
              <a:t>consultas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correos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CF68-4AB2-B514-BACD-E39DCFD5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interfaz</a:t>
            </a:r>
            <a:r>
              <a:rPr lang="en-US" dirty="0"/>
              <a:t> de </a:t>
            </a:r>
            <a:r>
              <a:rPr lang="en-US" dirty="0" err="1"/>
              <a:t>consultas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88E10-BC7F-3235-7CAC-A7B8F64A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1" y="2233401"/>
            <a:ext cx="6308793" cy="3496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04597-D052-7BFD-035B-26A391E6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08" y="2109779"/>
            <a:ext cx="5504497" cy="37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7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12EB-7C75-890E-65E7-84468B84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88F945-7EF8-8F10-A189-EB805731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 err="1"/>
              <a:t>Mitos</a:t>
            </a:r>
            <a:r>
              <a:rPr lang="en-US" dirty="0"/>
              <a:t> al </a:t>
            </a:r>
            <a:r>
              <a:rPr lang="en-US" dirty="0" err="1"/>
              <a:t>construir</a:t>
            </a:r>
            <a:r>
              <a:rPr lang="en-US" dirty="0"/>
              <a:t> mi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de IA Empresarial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A7920B-7634-E144-9FC4-163CEEF7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implantar</a:t>
            </a:r>
            <a:r>
              <a:rPr lang="en-US" dirty="0"/>
              <a:t> mi Sistema IA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nube</a:t>
            </a:r>
            <a:r>
              <a:rPr lang="en-US" dirty="0"/>
              <a:t> de forma </a:t>
            </a:r>
            <a:r>
              <a:rPr lang="en-US" dirty="0" err="1"/>
              <a:t>segura</a:t>
            </a:r>
            <a:r>
              <a:rPr lang="en-US" dirty="0"/>
              <a:t>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y </a:t>
            </a:r>
            <a:r>
              <a:rPr lang="en-US" dirty="0" err="1"/>
              <a:t>barata</a:t>
            </a:r>
            <a:r>
              <a:rPr lang="en-US" dirty="0"/>
              <a:t>.</a:t>
            </a:r>
          </a:p>
          <a:p>
            <a:r>
              <a:rPr lang="en-US" dirty="0" err="1"/>
              <a:t>Arquitectura</a:t>
            </a:r>
            <a:r>
              <a:rPr lang="en-US" dirty="0"/>
              <a:t> hardware </a:t>
            </a:r>
            <a:r>
              <a:rPr lang="en-US" dirty="0" err="1"/>
              <a:t>costosa</a:t>
            </a:r>
            <a:r>
              <a:rPr lang="en-US" dirty="0"/>
              <a:t> y </a:t>
            </a:r>
            <a:r>
              <a:rPr lang="en-US" dirty="0" err="1"/>
              <a:t>compleja</a:t>
            </a:r>
            <a:r>
              <a:rPr lang="en-US" dirty="0"/>
              <a:t>.</a:t>
            </a:r>
          </a:p>
          <a:p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Científicos</a:t>
            </a:r>
            <a:r>
              <a:rPr lang="en-US" dirty="0"/>
              <a:t> de Datos, </a:t>
            </a:r>
            <a:r>
              <a:rPr lang="en-US" dirty="0" err="1"/>
              <a:t>Ingenieros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y personal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.</a:t>
            </a:r>
          </a:p>
          <a:p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entrenar</a:t>
            </a:r>
            <a:r>
              <a:rPr lang="en-US" dirty="0"/>
              <a:t> y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modelos</a:t>
            </a:r>
            <a:r>
              <a:rPr lang="en-US" dirty="0"/>
              <a:t> de IA con un gran </a:t>
            </a:r>
            <a:r>
              <a:rPr lang="en-US" dirty="0" err="1"/>
              <a:t>volumen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Mythbuster">
            <a:extLst>
              <a:ext uri="{FF2B5EF4-FFF2-40B4-BE49-F238E27FC236}">
                <a16:creationId xmlns:a16="http://schemas.microsoft.com/office/drawing/2014/main" id="{2FF3139A-88E7-B6C8-9DBF-57A0EDE7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0854">
            <a:off x="2741662" y="2677882"/>
            <a:ext cx="6231469" cy="24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1D4B7-CD70-7375-0A2B-33C36BE2F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D06236-D8EA-E077-A33E-6C28F7F3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construcción</a:t>
            </a:r>
            <a:r>
              <a:rPr lang="en-US" dirty="0"/>
              <a:t> de un Sistema de IA </a:t>
            </a:r>
            <a:r>
              <a:rPr lang="en-US" dirty="0" err="1"/>
              <a:t>empresarial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3CA1358-0B22-E3FB-C961-557A0B65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</p:spPr>
        <p:txBody>
          <a:bodyPr/>
          <a:lstStyle/>
          <a:p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implantar</a:t>
            </a:r>
            <a:r>
              <a:rPr lang="en-US" dirty="0"/>
              <a:t> mi Sistema IA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nube</a:t>
            </a:r>
            <a:r>
              <a:rPr lang="en-US" dirty="0"/>
              <a:t> de forma </a:t>
            </a:r>
            <a:r>
              <a:rPr lang="en-US" dirty="0" err="1"/>
              <a:t>segura</a:t>
            </a:r>
            <a:r>
              <a:rPr lang="en-US" dirty="0"/>
              <a:t>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y </a:t>
            </a:r>
            <a:r>
              <a:rPr lang="en-US" dirty="0" err="1"/>
              <a:t>barata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763BC-D26A-03B6-ED19-FCDFD597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84" y="2495523"/>
            <a:ext cx="7801032" cy="3676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B43FB5-BDFE-953B-3778-5EEB0FBD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48" y="2057386"/>
            <a:ext cx="8717251" cy="4336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FB7A6-CE88-598C-EC71-3072914E9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3" y="2286999"/>
            <a:ext cx="8307322" cy="42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AAA7D-5F1B-83F9-D8B2-DE485409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B8AD3F-D372-6AD2-6196-3AFC14CE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construcción</a:t>
            </a:r>
            <a:r>
              <a:rPr lang="en-US" dirty="0"/>
              <a:t> de un Sistema de IA </a:t>
            </a:r>
            <a:r>
              <a:rPr lang="en-US" dirty="0" err="1"/>
              <a:t>empresarial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70656E-7CAB-C4B0-824B-9885B975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</p:spPr>
        <p:txBody>
          <a:bodyPr/>
          <a:lstStyle/>
          <a:p>
            <a:r>
              <a:rPr lang="en-US" dirty="0" err="1"/>
              <a:t>Arquitectura</a:t>
            </a:r>
            <a:r>
              <a:rPr lang="en-US" dirty="0"/>
              <a:t> hardware </a:t>
            </a:r>
            <a:r>
              <a:rPr lang="en-US" dirty="0" err="1"/>
              <a:t>costosa</a:t>
            </a:r>
            <a:r>
              <a:rPr lang="en-US" dirty="0"/>
              <a:t> y </a:t>
            </a:r>
            <a:r>
              <a:rPr lang="en-US" dirty="0" err="1"/>
              <a:t>compleja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2440C-2E2C-5043-C054-245F1398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76" y="2152621"/>
            <a:ext cx="7000926" cy="401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1177A-E4AF-998F-EB63-C9FBF382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23" y="2047852"/>
            <a:ext cx="8323015" cy="42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46B4-2D11-EA97-EAE3-F0C63D3D3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5ECAD5-099C-495D-3685-E888630C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construcción</a:t>
            </a:r>
            <a:r>
              <a:rPr lang="en-US" dirty="0"/>
              <a:t> de un Sistema de IA </a:t>
            </a:r>
            <a:r>
              <a:rPr lang="en-US" dirty="0" err="1"/>
              <a:t>empresarial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14DBF6-73D2-26C9-FC6A-EE177182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</p:spPr>
        <p:txBody>
          <a:bodyPr/>
          <a:lstStyle/>
          <a:p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Científicos</a:t>
            </a:r>
            <a:r>
              <a:rPr lang="en-US" dirty="0"/>
              <a:t> de Datos, </a:t>
            </a:r>
            <a:r>
              <a:rPr lang="en-US" dirty="0" err="1"/>
              <a:t>Ingenieros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y personal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Científico de datos, la profesión más sexy del siglo XXI - MuyComputerPRO">
            <a:extLst>
              <a:ext uri="{FF2B5EF4-FFF2-40B4-BE49-F238E27FC236}">
                <a16:creationId xmlns:a16="http://schemas.microsoft.com/office/drawing/2014/main" id="{2515EA5F-DBA7-AA37-E736-55C2EB0E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3" y="2136104"/>
            <a:ext cx="4577205" cy="30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é Mueve A Los Programadores De Software? - Adecco Institute">
            <a:extLst>
              <a:ext uri="{FF2B5EF4-FFF2-40B4-BE49-F238E27FC236}">
                <a16:creationId xmlns:a16="http://schemas.microsoft.com/office/drawing/2014/main" id="{F2BD6456-4ABB-AD00-86E0-BC2DC58A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94" y="2136103"/>
            <a:ext cx="4529953" cy="30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2175-5DA6-663D-6144-CF7BD8A92D8C}"/>
              </a:ext>
            </a:extLst>
          </p:cNvPr>
          <p:cNvSpPr txBox="1">
            <a:spLocks/>
          </p:cNvSpPr>
          <p:nvPr/>
        </p:nvSpPr>
        <p:spPr>
          <a:xfrm>
            <a:off x="1229314" y="5362466"/>
            <a:ext cx="4338006" cy="1152633"/>
          </a:xfrm>
          <a:prstGeom prst="rect">
            <a:avLst/>
          </a:prstGeom>
        </p:spPr>
        <p:txBody>
          <a:bodyPr lIns="0" tIns="0" rIns="0" bIns="0"/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66747" indent="-1523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Redes </a:t>
            </a:r>
            <a:r>
              <a:rPr lang="en-US" dirty="0" err="1"/>
              <a:t>neuronales</a:t>
            </a:r>
            <a:r>
              <a:rPr lang="en-US" dirty="0"/>
              <a:t>, deep learning, </a:t>
            </a:r>
            <a:r>
              <a:rPr lang="en-US" dirty="0" err="1"/>
              <a:t>algoritmos</a:t>
            </a:r>
            <a:r>
              <a:rPr lang="en-US" dirty="0"/>
              <a:t>, ….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3061EF-D3AD-244B-C039-5D697DE04872}"/>
              </a:ext>
            </a:extLst>
          </p:cNvPr>
          <p:cNvSpPr txBox="1">
            <a:spLocks/>
          </p:cNvSpPr>
          <p:nvPr/>
        </p:nvSpPr>
        <p:spPr>
          <a:xfrm>
            <a:off x="7472994" y="5362466"/>
            <a:ext cx="4338006" cy="1152633"/>
          </a:xfrm>
          <a:prstGeom prst="rect">
            <a:avLst/>
          </a:prstGeom>
        </p:spPr>
        <p:txBody>
          <a:bodyPr lIns="0" tIns="0" rIns="0" bIns="0"/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066747" indent="-1523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Python, java, PHP, C,…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1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9AAA6-DDA5-2496-EE2A-A3105911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3F4F00-0660-8F99-60E7-A5D5EF6B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2901"/>
            <a:ext cx="11430000" cy="443198"/>
          </a:xfrm>
        </p:spPr>
        <p:txBody>
          <a:bodyPr wrap="square">
            <a:normAutofit/>
          </a:bodyPr>
          <a:lstStyle/>
          <a:p>
            <a:r>
              <a:rPr lang="en-US" dirty="0" err="1"/>
              <a:t>Hechos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construcción</a:t>
            </a:r>
            <a:r>
              <a:rPr lang="en-US" dirty="0"/>
              <a:t> de un Sistema de IA </a:t>
            </a:r>
            <a:r>
              <a:rPr lang="en-US" dirty="0" err="1"/>
              <a:t>empresarial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C7DF1E-461F-E2FD-05EE-D248DA184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</p:spPr>
        <p:txBody>
          <a:bodyPr/>
          <a:lstStyle/>
          <a:p>
            <a:r>
              <a:rPr lang="en-US" dirty="0" err="1"/>
              <a:t>Necesito</a:t>
            </a:r>
            <a:r>
              <a:rPr lang="en-US" dirty="0"/>
              <a:t> </a:t>
            </a:r>
            <a:r>
              <a:rPr lang="en-US" dirty="0" err="1"/>
              <a:t>entrenar</a:t>
            </a:r>
            <a:r>
              <a:rPr lang="en-US" dirty="0"/>
              <a:t> y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modelos</a:t>
            </a:r>
            <a:r>
              <a:rPr lang="en-US" dirty="0"/>
              <a:t> de IA con un gran </a:t>
            </a:r>
            <a:r>
              <a:rPr lang="en-US" dirty="0" err="1"/>
              <a:t>volumen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4669C-69E0-1622-52A5-EE63F3DB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86781"/>
            <a:ext cx="5814231" cy="3029092"/>
          </a:xfrm>
          <a:prstGeom prst="rect">
            <a:avLst/>
          </a:prstGeom>
        </p:spPr>
      </p:pic>
      <p:pic>
        <p:nvPicPr>
          <p:cNvPr id="3076" name="Picture 4" descr="Qué es RAG? Una gran arquitectura en LLMs - Víctor Mollá">
            <a:extLst>
              <a:ext uri="{FF2B5EF4-FFF2-40B4-BE49-F238E27FC236}">
                <a16:creationId xmlns:a16="http://schemas.microsoft.com/office/drawing/2014/main" id="{138F6136-F0FD-F1A1-CC6A-2C06CE0A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13" y="3230408"/>
            <a:ext cx="4962187" cy="18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9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4514-CC78-ED34-9356-33E74059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construyo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pocos</a:t>
            </a:r>
            <a:r>
              <a:rPr lang="en-US" dirty="0"/>
              <a:t> pasos mi </a:t>
            </a:r>
            <a:r>
              <a:rPr lang="en-US" dirty="0" err="1"/>
              <a:t>propio</a:t>
            </a:r>
            <a:r>
              <a:rPr lang="en-US" dirty="0"/>
              <a:t> chat-</a:t>
            </a:r>
            <a:r>
              <a:rPr lang="en-US" dirty="0" err="1"/>
              <a:t>gpt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88D5-BDB8-FEBC-6319-CF0D98FF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Preparar</a:t>
            </a:r>
            <a:r>
              <a:rPr lang="en-US" dirty="0"/>
              <a:t> </a:t>
            </a:r>
            <a:r>
              <a:rPr lang="en-US" dirty="0" err="1"/>
              <a:t>servidores</a:t>
            </a:r>
            <a:r>
              <a:rPr lang="en-US" dirty="0"/>
              <a:t> con GPU: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inferencia</a:t>
            </a:r>
            <a:r>
              <a:rPr lang="en-US" dirty="0"/>
              <a:t> y </a:t>
            </a:r>
            <a:r>
              <a:rPr lang="en-US" dirty="0" err="1"/>
              <a:t>aumentado</a:t>
            </a:r>
            <a:r>
              <a:rPr lang="en-US" dirty="0"/>
              <a:t> de </a:t>
            </a:r>
            <a:r>
              <a:rPr lang="en-US" dirty="0" err="1"/>
              <a:t>modelo</a:t>
            </a:r>
            <a:r>
              <a:rPr lang="en-US" dirty="0"/>
              <a:t> no </a:t>
            </a:r>
            <a:r>
              <a:rPr lang="en-US" dirty="0" err="1"/>
              <a:t>requieren</a:t>
            </a:r>
            <a:r>
              <a:rPr lang="en-US" dirty="0"/>
              <a:t> </a:t>
            </a:r>
            <a:r>
              <a:rPr lang="en-US" dirty="0" err="1"/>
              <a:t>excesivos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.</a:t>
            </a:r>
          </a:p>
          <a:p>
            <a:r>
              <a:rPr lang="en-US" dirty="0" err="1"/>
              <a:t>Desplegar</a:t>
            </a:r>
            <a:r>
              <a:rPr lang="en-US" dirty="0"/>
              <a:t> </a:t>
            </a:r>
            <a:r>
              <a:rPr lang="en-US" dirty="0" err="1"/>
              <a:t>arquitectura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: </a:t>
            </a:r>
            <a:r>
              <a:rPr lang="en-US" dirty="0" err="1"/>
              <a:t>ejemplo</a:t>
            </a:r>
            <a:r>
              <a:rPr lang="en-US" dirty="0"/>
              <a:t> un LLM </a:t>
            </a:r>
            <a:r>
              <a:rPr lang="en-US" dirty="0" err="1"/>
              <a:t>como</a:t>
            </a:r>
            <a:r>
              <a:rPr lang="en-US" dirty="0"/>
              <a:t> Mistral </a:t>
            </a:r>
            <a:r>
              <a:rPr lang="en-US" dirty="0" err="1"/>
              <a:t>sobre</a:t>
            </a:r>
            <a:r>
              <a:rPr lang="en-US" dirty="0"/>
              <a:t> OLLAMA</a:t>
            </a:r>
          </a:p>
          <a:p>
            <a:r>
              <a:rPr lang="en-US" dirty="0" err="1"/>
              <a:t>Incorporar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aumentados</a:t>
            </a:r>
            <a:r>
              <a:rPr lang="en-US" dirty="0"/>
              <a:t> (RAG)</a:t>
            </a:r>
          </a:p>
          <a:p>
            <a:r>
              <a:rPr lang="en-US" dirty="0" err="1"/>
              <a:t>Empezar</a:t>
            </a:r>
            <a:r>
              <a:rPr lang="en-US" dirty="0"/>
              <a:t> a usar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modelo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8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333-ACFC-3718-0018-33246651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01184"/>
            <a:ext cx="2286000" cy="1329595"/>
          </a:xfrm>
        </p:spPr>
        <p:txBody>
          <a:bodyPr wrap="square">
            <a:normAutofit/>
          </a:bodyPr>
          <a:lstStyle/>
          <a:p>
            <a:r>
              <a:rPr lang="en-US" sz="3000"/>
              <a:t>¿</a:t>
            </a:r>
            <a:r>
              <a:rPr lang="en-US" sz="3000" err="1"/>
              <a:t>Cómo</a:t>
            </a:r>
            <a:r>
              <a:rPr lang="en-US" sz="3000"/>
              <a:t> </a:t>
            </a:r>
            <a:r>
              <a:rPr lang="en-US" sz="3000" err="1"/>
              <a:t>debe</a:t>
            </a:r>
            <a:r>
              <a:rPr lang="en-US" sz="3000"/>
              <a:t> ser mi </a:t>
            </a:r>
            <a:r>
              <a:rPr lang="en-US" sz="3000" err="1"/>
              <a:t>arquitectura</a:t>
            </a:r>
            <a:r>
              <a:rPr lang="en-US" sz="300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0F677-BECB-74A9-49CB-791B0EE1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1" y="675943"/>
            <a:ext cx="8343900" cy="5277515"/>
          </a:xfrm>
          <a:prstGeom prst="rect">
            <a:avLst/>
          </a:prstGeom>
          <a:noFill/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4BDB237B-AE09-1F59-DD82-220099DA22A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6000" cy="3714751"/>
          </a:xfrm>
        </p:spPr>
        <p:txBody>
          <a:bodyPr wrap="square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500" err="1"/>
              <a:t>Arquitectura</a:t>
            </a:r>
            <a:r>
              <a:rPr lang="en-US" sz="1500"/>
              <a:t> de </a:t>
            </a:r>
            <a:r>
              <a:rPr lang="en-US" sz="1500" err="1"/>
              <a:t>computación</a:t>
            </a:r>
            <a:r>
              <a:rPr lang="en-US" sz="1500"/>
              <a:t> y </a:t>
            </a:r>
            <a:r>
              <a:rPr lang="en-US" sz="1500" err="1"/>
              <a:t>almacenamiento</a:t>
            </a:r>
            <a:r>
              <a:rPr lang="en-US" sz="1500"/>
              <a:t> </a:t>
            </a:r>
            <a:r>
              <a:rPr lang="en-US" sz="1500" err="1"/>
              <a:t>escalable</a:t>
            </a:r>
            <a:r>
              <a:rPr lang="en-US" sz="1500"/>
              <a:t>: </a:t>
            </a:r>
            <a:r>
              <a:rPr lang="en-US" sz="1500" err="1"/>
              <a:t>escalar</a:t>
            </a:r>
            <a:r>
              <a:rPr lang="en-US" sz="1500"/>
              <a:t> </a:t>
            </a:r>
            <a:r>
              <a:rPr lang="en-US" sz="1500" err="1"/>
              <a:t>en</a:t>
            </a:r>
            <a:r>
              <a:rPr lang="en-US" sz="1500"/>
              <a:t> nº de </a:t>
            </a:r>
            <a:r>
              <a:rPr lang="en-US" sz="1500" err="1"/>
              <a:t>usuarios</a:t>
            </a:r>
            <a:r>
              <a:rPr lang="en-US" sz="1500"/>
              <a:t> y volume de </a:t>
            </a:r>
            <a:r>
              <a:rPr lang="en-US" sz="1500" err="1"/>
              <a:t>datos</a:t>
            </a:r>
            <a:r>
              <a:rPr lang="en-US" sz="1500"/>
              <a:t> para </a:t>
            </a:r>
            <a:r>
              <a:rPr lang="en-US" sz="1500" err="1"/>
              <a:t>el</a:t>
            </a:r>
            <a:r>
              <a:rPr lang="en-US" sz="1500"/>
              <a:t> RAG</a:t>
            </a:r>
          </a:p>
          <a:p>
            <a:pPr marL="285750" indent="-285750">
              <a:buFontTx/>
              <a:buChar char="-"/>
            </a:pPr>
            <a:r>
              <a:rPr lang="en-US" sz="1500" err="1"/>
              <a:t>Arquitecturas</a:t>
            </a:r>
            <a:r>
              <a:rPr lang="en-US" sz="1500"/>
              <a:t> de red </a:t>
            </a:r>
            <a:r>
              <a:rPr lang="en-US" sz="1500" err="1"/>
              <a:t>diferenciadas</a:t>
            </a:r>
            <a:r>
              <a:rPr lang="en-US" sz="1500"/>
              <a:t> para </a:t>
            </a:r>
            <a:r>
              <a:rPr lang="en-US" sz="1500" err="1"/>
              <a:t>permitir</a:t>
            </a:r>
            <a:r>
              <a:rPr lang="en-US" sz="1500"/>
              <a:t> </a:t>
            </a:r>
            <a:r>
              <a:rPr lang="en-US" sz="1500" err="1"/>
              <a:t>escalado</a:t>
            </a:r>
            <a:r>
              <a:rPr lang="en-US" sz="1500"/>
              <a:t> horizontal </a:t>
            </a:r>
            <a:r>
              <a:rPr lang="en-US" sz="1500" err="1"/>
              <a:t>en</a:t>
            </a:r>
            <a:r>
              <a:rPr lang="en-US" sz="1500"/>
              <a:t> nº de </a:t>
            </a:r>
            <a:r>
              <a:rPr lang="en-US" sz="1500" err="1"/>
              <a:t>servidores</a:t>
            </a:r>
            <a:r>
              <a:rPr lang="en-US" sz="1500"/>
              <a:t> y GPU</a:t>
            </a:r>
          </a:p>
          <a:p>
            <a:pPr marL="800078" lvl="1" indent="-342900" algn="l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80C7FB"/>
                </a:solidFill>
              </a:rPr>
              <a:t>Front-end</a:t>
            </a:r>
          </a:p>
          <a:p>
            <a:pPr marL="800078" lvl="1" indent="-342900" algn="l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80C7FB"/>
                </a:solidFill>
              </a:rPr>
              <a:t>Back-end</a:t>
            </a:r>
          </a:p>
          <a:p>
            <a:pPr marL="800078" lvl="1" indent="-342900" algn="l">
              <a:buFont typeface="Wingdings" panose="05000000000000000000" pitchFamily="2" charset="2"/>
              <a:buChar char="§"/>
            </a:pPr>
            <a:r>
              <a:rPr lang="en-US" sz="1500">
                <a:solidFill>
                  <a:srgbClr val="80C7FB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95760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823E8D-7D61-FF89-5EED-39A19C3F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AI </a:t>
            </a:r>
            <a:r>
              <a:rPr lang="en-US" dirty="0"/>
              <a:t>Networking is different?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8273A-F606-47C0-D07C-B01F8DCC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 facts:</a:t>
            </a:r>
          </a:p>
          <a:p>
            <a:pPr lvl="1"/>
            <a:r>
              <a:rPr lang="en-US" dirty="0"/>
              <a:t>High bandwidth requirements: training, fine tuning and inference has specific throughput requirements</a:t>
            </a:r>
          </a:p>
          <a:p>
            <a:pPr lvl="1"/>
            <a:r>
              <a:rPr lang="en-US" dirty="0"/>
              <a:t>Elephant flows: flows can saturate links for seconds</a:t>
            </a:r>
          </a:p>
          <a:p>
            <a:pPr lvl="1"/>
            <a:r>
              <a:rPr lang="en-US" dirty="0"/>
              <a:t>Synchronized and bursty traffic: some components (GPUs) demand or generate traffic at same time</a:t>
            </a:r>
          </a:p>
          <a:p>
            <a:pPr lvl="1"/>
            <a:r>
              <a:rPr lang="en-US" dirty="0"/>
              <a:t>RDMA dominant traffic with low TCP/IP headers entropy</a:t>
            </a:r>
          </a:p>
          <a:p>
            <a:pPr lvl="1"/>
            <a:r>
              <a:rPr lang="en-US" dirty="0"/>
              <a:t>Training jobs run for long periods of time: hours, days, weeks… Network failure impact is costly</a:t>
            </a:r>
          </a:p>
          <a:p>
            <a:pPr lvl="1"/>
            <a:r>
              <a:rPr lang="en-US" dirty="0"/>
              <a:t> Tail latency impacts job completion time significantly: multiplicative effect of several ns in port-to-port latency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A970F9-9236-E51F-6FFF-DAA0AC6F2984}"/>
              </a:ext>
            </a:extLst>
          </p:cNvPr>
          <p:cNvGrpSpPr/>
          <p:nvPr/>
        </p:nvGrpSpPr>
        <p:grpSpPr>
          <a:xfrm>
            <a:off x="110281" y="1360112"/>
            <a:ext cx="11775388" cy="5396616"/>
            <a:chOff x="82710" y="1020084"/>
            <a:chExt cx="8831541" cy="40474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23C835-4AE0-32E4-649A-106CE6DD7593}"/>
                </a:ext>
              </a:extLst>
            </p:cNvPr>
            <p:cNvSpPr/>
            <p:nvPr/>
          </p:nvSpPr>
          <p:spPr>
            <a:xfrm>
              <a:off x="82710" y="1020084"/>
              <a:ext cx="8831541" cy="4047462"/>
            </a:xfrm>
            <a:prstGeom prst="roundRect">
              <a:avLst/>
            </a:prstGeom>
            <a:solidFill>
              <a:schemeClr val="bg1">
                <a:alpha val="88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FFFF"/>
                  </a:solidFill>
                  <a:latin typeface="Arial"/>
                </a:rPr>
                <a:t>Requires specialized network design and components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FFFF"/>
                  </a:solidFill>
                  <a:latin typeface="Arial"/>
                </a:rPr>
                <a:t>NOS should leverage all required functionalities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76C21D-245E-94C0-FCDC-7F007BA86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36" y="2914650"/>
              <a:ext cx="2562244" cy="1800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1E5AD1-BAF6-C2D9-1F07-78CAC0753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2765" y="2914650"/>
              <a:ext cx="1922288" cy="18002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16A1B8-06C8-E40B-73CB-51D1EE13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892" y="3113539"/>
              <a:ext cx="3206844" cy="1402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custClrLst>
    <a:custClr name="White">
      <a:srgbClr val="FFFFFF"/>
    </a:custClr>
    <a:custClr name="Carbon">
      <a:srgbClr val="444444"/>
    </a:custClr>
    <a:custClr name="Midnight">
      <a:srgbClr val="0D2155"/>
    </a:custClr>
    <a:custClr name="Cornflower">
      <a:srgbClr val="58A5E6"/>
    </a:custClr>
    <a:custClr name="Deep Green">
      <a:srgbClr val="244739"/>
    </a:custClr>
    <a:custClr name="Grass">
      <a:srgbClr val="4EE760"/>
    </a:custClr>
    <a:custClr name="Raisin">
      <a:srgbClr val="2A145A"/>
    </a:custClr>
    <a:custClr name="Iris">
      <a:srgbClr val="9F78FC"/>
    </a:custClr>
    <a:custClr name="Wine">
      <a:srgbClr val="4A193A"/>
    </a:custClr>
    <a:custClr name="Coral">
      <a:srgbClr val="E1633F"/>
    </a:custClr>
    <a:custClr name="White">
      <a:srgbClr val="FFFFFF"/>
    </a:custClr>
    <a:custClr name="Steel">
      <a:srgbClr val="6E6E6E"/>
    </a:custClr>
    <a:custClr name="Navy">
      <a:srgbClr val="00227F"/>
    </a:custClr>
    <a:custClr name="Sky">
      <a:srgbClr val="80C7FB"/>
    </a:custClr>
    <a:custClr name="Forest">
      <a:srgbClr val="1B5744"/>
    </a:custClr>
    <a:custClr name="Mint">
      <a:srgbClr val="7BFC76"/>
    </a:custClr>
    <a:custClr name="Eggplant">
      <a:srgbClr val="500A96"/>
    </a:custClr>
    <a:custClr name="Wisteria">
      <a:srgbClr val="AA96FA"/>
    </a:custClr>
    <a:custClr name="Burgundy">
      <a:srgbClr val="691D3F"/>
    </a:custClr>
    <a:custClr name="Orange">
      <a:srgbClr val="E17F3F"/>
    </a:custClr>
    <a:custClr name="White">
      <a:srgbClr val="FFFFFF"/>
    </a:custClr>
    <a:custClr name="Gray">
      <a:srgbClr val="808080"/>
    </a:custClr>
    <a:custClr name="Royal">
      <a:srgbClr val="0C32A4"/>
    </a:custClr>
    <a:custClr name="Pool">
      <a:srgbClr val="9FDDFF"/>
    </a:custClr>
    <a:custClr name="Hunter">
      <a:srgbClr val="247554"/>
    </a:custClr>
    <a:custClr name="Lime">
      <a:srgbClr val="9FFF99"/>
    </a:custClr>
    <a:custClr name="Plum">
      <a:srgbClr val="612CB0"/>
    </a:custClr>
    <a:custClr name="Lavender">
      <a:srgbClr val="BEAFFF"/>
    </a:custClr>
    <a:custClr name="Ruby">
      <a:srgbClr val="85133F"/>
    </a:custClr>
    <a:custClr name="Apricot">
      <a:srgbClr val="F4BB5E"/>
    </a:custClr>
    <a:custClr name="White">
      <a:srgbClr val="FFFFFF"/>
    </a:custClr>
    <a:custClr name="Granite">
      <a:srgbClr val="C8C9C7"/>
    </a:custClr>
    <a:custClr name="Cobalt">
      <a:srgbClr val="1D56C0"/>
    </a:custClr>
    <a:custClr name="Mist">
      <a:srgbClr val="CBEEFF"/>
    </a:custClr>
    <a:custClr name="Kelly">
      <a:srgbClr val="349E5F"/>
    </a:custClr>
    <a:custClr name="Honeydew">
      <a:srgbClr val="BFFFB7"/>
    </a:custClr>
    <a:custClr name="Violet">
      <a:srgbClr val="743DD4"/>
    </a:custClr>
    <a:custClr name="Lilac">
      <a:srgbClr val="C8C0FF"/>
    </a:custClr>
    <a:custClr name="Scarlet">
      <a:srgbClr val="B30B37"/>
    </a:custClr>
    <a:custClr name="Marigold">
      <a:srgbClr val="F9D674"/>
    </a:custClr>
    <a:custClr name="White">
      <a:srgbClr val="FFFFFF"/>
    </a:custClr>
    <a:custClr name="Quartz">
      <a:srgbClr val="EEEEEE"/>
    </a:custClr>
    <a:custClr name="Dell Blue">
      <a:srgbClr val="0672CB"/>
    </a:custClr>
    <a:custClr name="Glacier">
      <a:srgbClr val="E5F8FF"/>
    </a:custClr>
    <a:custClr name="Basil">
      <a:srgbClr val="37CC5C"/>
    </a:custClr>
    <a:custClr name="Tea Green">
      <a:srgbClr val="E4FFD6"/>
    </a:custClr>
    <a:custClr name="Amethyst">
      <a:srgbClr val="8E5CEF"/>
    </a:custClr>
    <a:custClr name="Periwinkle">
      <a:srgbClr val="DEDDFF"/>
    </a:custClr>
    <a:custClr name="Cherry">
      <a:srgbClr val="D2333D"/>
    </a:custClr>
    <a:custClr name="Sand">
      <a:srgbClr val="FBEECE"/>
    </a:custClr>
  </a:custClrLst>
  <a:extLst>
    <a:ext uri="{05A4C25C-085E-4340-85A3-A5531E510DB2}">
      <thm15:themeFamily xmlns:thm15="http://schemas.microsoft.com/office/thememl/2012/main" name="Presentation1" id="{5EF1CDA1-EC36-4443-B599-32522B80A227}" vid="{FFE54AAF-3F30-4CFF-8037-C36F2264C181}"/>
    </a:ext>
  </a:extLst>
</a:theme>
</file>

<file path=ppt/theme/theme2.xml><?xml version="1.0" encoding="utf-8"?>
<a:theme xmlns:a="http://schemas.openxmlformats.org/drawingml/2006/main" name="1_FY24 Dell Them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Y24 Dell Theme" id="{98F33E77-DB94-438E-9FC1-908942448327}" vid="{6864F138-6A3E-45EC-9F95-8C28CF160E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823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Helvetica Light</vt:lpstr>
      <vt:lpstr>Helvetica Neue</vt:lpstr>
      <vt:lpstr>Helvetica Neue Light</vt:lpstr>
      <vt:lpstr>Museo For Dell</vt:lpstr>
      <vt:lpstr>Museo Sans For Dell</vt:lpstr>
      <vt:lpstr>Arial</vt:lpstr>
      <vt:lpstr>Arial Nova Light</vt:lpstr>
      <vt:lpstr>Calibri</vt:lpstr>
      <vt:lpstr>Courier New</vt:lpstr>
      <vt:lpstr>Helvetica</vt:lpstr>
      <vt:lpstr>Wingdings</vt:lpstr>
      <vt:lpstr>Dell Tech template</vt:lpstr>
      <vt:lpstr>1_FY24 Dell Theme</vt:lpstr>
      <vt:lpstr>Construye tu “chat-gpt” escalable on-prem en 10 minutos con Dell Networking  ANDRES MARCHANTE TIRADO  (Andres_Marchante@dell.com) Advisory Networking System Engineer. Iberia. DELL TECHNOLOGIES.</vt:lpstr>
      <vt:lpstr>Mitos al construir mi propio sistema de IA Empresarial</vt:lpstr>
      <vt:lpstr>Hechos sobre la construcción de un Sistema de IA empresarial</vt:lpstr>
      <vt:lpstr>Hechos sobre la construcción de un Sistema de IA empresarial</vt:lpstr>
      <vt:lpstr>Hechos sobre la construcción de un Sistema de IA empresarial</vt:lpstr>
      <vt:lpstr>Hechos sobre la construcción de un Sistema de IA empresarial</vt:lpstr>
      <vt:lpstr>¿Cómo construyo en pocos pasos mi propio chat-gpt?</vt:lpstr>
      <vt:lpstr>¿Cómo debe ser mi arquitectura?</vt:lpstr>
      <vt:lpstr>Why AI Networking is different?</vt:lpstr>
      <vt:lpstr>Why AI Networking is different?</vt:lpstr>
      <vt:lpstr>Ejemplo: analisis semántico con interfaz GPT-like para consultas en correos.</vt:lpstr>
      <vt:lpstr>Ejemplo: analisis semántico con interfaz GPT-like para consultas en correos.</vt:lpstr>
      <vt:lpstr>Ejemplo: analisis semántico con interfaz GPT-like para consultas en correos.</vt:lpstr>
      <vt:lpstr>Ejemplo: analisis semántico con interfaz GPT-like para consultas en correos.</vt:lpstr>
      <vt:lpstr>PowerPoint Presentation</vt:lpstr>
    </vt:vector>
  </TitlesOfParts>
  <Company>Dell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Marchante, Andres</dc:creator>
  <cp:lastModifiedBy>Marchante, Andres</cp:lastModifiedBy>
  <cp:revision>1</cp:revision>
  <dcterms:created xsi:type="dcterms:W3CDTF">2025-03-07T13:21:59Z</dcterms:created>
  <dcterms:modified xsi:type="dcterms:W3CDTF">2025-03-07T14:29:07Z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2025-03-07T13:22:14Z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b9e67c7d-adc4-43a1-9af5-e23f0613d2ba</vt:lpwstr>
  </property>
  <property fmtid="{D5CDD505-2E9C-101B-9397-08002B2CF9AE}" pid="8" name="MSIP_Label_dad3be33-4108-4738-9e07-d8656a181486_ContentBits">
    <vt:lpwstr>0</vt:lpwstr>
  </property>
  <property fmtid="{D5CDD505-2E9C-101B-9397-08002B2CF9AE}" pid="9" name="MSIP_Label_dad3be33-4108-4738-9e07-d8656a181486_Tag">
    <vt:lpwstr>10, 0, 1, 1</vt:lpwstr>
  </property>
</Properties>
</file>