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24" r:id="rId6"/>
    <p:sldMasterId id="2147483756" r:id="rId7"/>
  </p:sldMasterIdLst>
  <p:notesMasterIdLst>
    <p:notesMasterId r:id="rId21"/>
  </p:notesMasterIdLst>
  <p:handoutMasterIdLst>
    <p:handoutMasterId r:id="rId22"/>
  </p:handoutMasterIdLst>
  <p:sldIdLst>
    <p:sldId id="2578" r:id="rId8"/>
    <p:sldId id="2579" r:id="rId9"/>
    <p:sldId id="2580" r:id="rId10"/>
    <p:sldId id="2582" r:id="rId11"/>
    <p:sldId id="2583" r:id="rId12"/>
    <p:sldId id="2573" r:id="rId13"/>
    <p:sldId id="2574" r:id="rId14"/>
    <p:sldId id="2584" r:id="rId15"/>
    <p:sldId id="2585" r:id="rId16"/>
    <p:sldId id="2587" r:id="rId17"/>
    <p:sldId id="2590" r:id="rId18"/>
    <p:sldId id="2589" r:id="rId19"/>
    <p:sldId id="2591" r:id="rId20"/>
  </p:sldIdLst>
  <p:sldSz cx="12192000" cy="6858000"/>
  <p:notesSz cx="7099300" cy="10234613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todología y Fases del Proyecto" id="{1BA043CD-0A81-A34F-8CAC-BCAF550A1996}">
          <p14:sldIdLst>
            <p14:sldId id="2578"/>
            <p14:sldId id="2579"/>
            <p14:sldId id="2580"/>
            <p14:sldId id="2582"/>
            <p14:sldId id="2583"/>
          </p14:sldIdLst>
        </p14:section>
        <p14:section name="Resultados y Beneficios" id="{B32B0D41-7FD2-F244-B7F3-B38C6FC67225}">
          <p14:sldIdLst>
            <p14:sldId id="2573"/>
            <p14:sldId id="2574"/>
            <p14:sldId id="2584"/>
            <p14:sldId id="2585"/>
            <p14:sldId id="2587"/>
            <p14:sldId id="2590"/>
            <p14:sldId id="2589"/>
            <p14:sldId id="25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93976" autoAdjust="0"/>
  </p:normalViewPr>
  <p:slideViewPr>
    <p:cSldViewPr>
      <p:cViewPr varScale="1">
        <p:scale>
          <a:sx n="61" d="100"/>
          <a:sy n="61" d="100"/>
        </p:scale>
        <p:origin x="90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2"/>
          <a:sy n="1" d="2"/>
        </p:scale>
        <p:origin x="3375" y="3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7350091-F8DF-3477-E814-92AAFB536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90830" y="511836"/>
            <a:ext cx="4891875" cy="21864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A51960-02DA-7139-20BE-00C56F1F35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82705" y="511836"/>
            <a:ext cx="1229991" cy="21864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6A90D1F-CF02-4C11-8EDB-61005DCAAE12}" type="datetimeFigureOut">
              <a:rPr lang="en-GB" sz="1000" b="1" smtClean="0"/>
              <a:t>20/05/2025</a:t>
            </a:fld>
            <a:endParaRPr lang="en-GB" sz="1000" b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DF5918-7020-D50C-E83E-19458F935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830" y="9612526"/>
            <a:ext cx="4891875" cy="2186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29D7D2-9391-5978-194C-DA8407372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82705" y="9612526"/>
            <a:ext cx="1229991" cy="2186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1E9124F1-E0FB-4D1E-AF8C-43E309133DE2}" type="slidenum">
              <a:rPr lang="en-GB" sz="1000" b="1" smtClean="0"/>
              <a:t>‹Nº›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830521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36725" y="547973"/>
            <a:ext cx="5265153" cy="2510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01878" y="547973"/>
            <a:ext cx="1178336" cy="2510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 b="1"/>
            </a:lvl1pPr>
          </a:lstStyle>
          <a:p>
            <a:fld id="{1C80D397-D7B2-4ED6-9D84-4B834FD1C987}" type="datetimeFigureOut">
              <a:rPr lang="en-GB" smtClean="0"/>
              <a:pPr/>
              <a:t>20/05/2025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725" y="1036592"/>
            <a:ext cx="6443488" cy="362502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36725" y="4833939"/>
            <a:ext cx="6443488" cy="46038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  <a:p>
            <a:pPr lvl="5"/>
            <a:r>
              <a:rPr lang="en-GB"/>
              <a:t>Sechste Ebene</a:t>
            </a:r>
          </a:p>
          <a:p>
            <a:pPr lvl="6"/>
            <a:r>
              <a:rPr lang="en-GB"/>
              <a:t>Siebte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36725" y="9721107"/>
            <a:ext cx="5265153" cy="2522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01878" y="9721107"/>
            <a:ext cx="1178336" cy="25103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/>
            </a:lvl1pPr>
          </a:lstStyle>
          <a:p>
            <a:fld id="{8CDD6A4E-9D19-4019-8148-055192F0DE3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buFont typeface="Segoe UI" panose="020B0502040204020203" pitchFamily="34" charset="0"/>
      <a:buNone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lnSpc>
        <a:spcPct val="120000"/>
      </a:lnSpc>
      <a:spcBef>
        <a:spcPts val="0"/>
      </a:spcBef>
      <a:spcAft>
        <a:spcPts val="200"/>
      </a:spcAft>
      <a:buClr>
        <a:schemeClr val="accent1"/>
      </a:buClr>
      <a:buFont typeface="Segoe UI" panose="020B0502040204020203" pitchFamily="34" charset="0"/>
      <a:buChar char="­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44000" indent="-14400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buClr>
        <a:schemeClr val="accent1"/>
      </a:buClr>
      <a:buSzPct val="80000"/>
      <a:buFont typeface="+mj-lt"/>
      <a:buAutoNum type="arabicPeriod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288000" indent="-144000" algn="l" defTabSz="914400" rtl="0" eaLnBrk="1" latinLnBrk="0" hangingPunct="1">
      <a:lnSpc>
        <a:spcPct val="120000"/>
      </a:lnSpc>
      <a:spcBef>
        <a:spcPts val="0"/>
      </a:spcBef>
      <a:spcAft>
        <a:spcPts val="200"/>
      </a:spcAft>
      <a:buClr>
        <a:schemeClr val="accent1"/>
      </a:buClr>
      <a:buSzPct val="80000"/>
      <a:buFont typeface="+mj-lt"/>
      <a:buAutoNum type="alphaLcPeriod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buClr>
        <a:schemeClr val="accent1"/>
      </a:buClr>
      <a:buSzPct val="80000"/>
      <a:buFont typeface="+mj-lt"/>
      <a:buNone/>
      <a:defRPr sz="1200" b="1" kern="1200">
        <a:solidFill>
          <a:schemeClr val="bg2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defRPr sz="600" kern="1200">
        <a:solidFill>
          <a:schemeClr val="tx1">
            <a:lumMod val="50000"/>
            <a:lumOff val="50000"/>
          </a:schemeClr>
        </a:solidFill>
        <a:latin typeface="+mn-lt"/>
        <a:ea typeface="+mn-ea"/>
        <a:cs typeface="+mn-cs"/>
      </a:defRPr>
    </a:lvl7pPr>
    <a:lvl8pPr marL="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defRPr sz="600" kern="1200">
        <a:solidFill>
          <a:schemeClr val="tx1">
            <a:lumMod val="50000"/>
            <a:lumOff val="50000"/>
          </a:schemeClr>
        </a:solidFill>
        <a:latin typeface="+mn-lt"/>
        <a:ea typeface="+mn-ea"/>
        <a:cs typeface="+mn-cs"/>
      </a:defRPr>
    </a:lvl8pPr>
    <a:lvl9pPr marL="0" algn="l" defTabSz="914400" rtl="0" eaLnBrk="1" latinLnBrk="0" hangingPunct="1">
      <a:lnSpc>
        <a:spcPct val="120000"/>
      </a:lnSpc>
      <a:spcBef>
        <a:spcPts val="200"/>
      </a:spcBef>
      <a:spcAft>
        <a:spcPts val="200"/>
      </a:spcAft>
      <a:defRPr sz="600" kern="1200">
        <a:solidFill>
          <a:schemeClr val="tx1">
            <a:lumMod val="50000"/>
            <a:lumOff val="50000"/>
          </a:schemeClr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1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4271" userDrawn="1">
          <p15:clr>
            <a:srgbClr val="F26B43"/>
          </p15:clr>
        </p15:guide>
        <p15:guide id="4" orient="horz" pos="3045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Resultados del Proyecto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5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3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DCAA4-88E9-DC3E-9169-ABF6B853E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A24B40-B3C3-AD63-ADB6-00CB0F37C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91C939-FE22-BB17-AE8A-F0AEF8B97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8658FB-52D0-76F8-20BD-92C9C7FAC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2C6BA-C278-17A5-45CB-0F6105CD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B24ECF-A4DD-4BEB-CC2A-F6557ED4C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FD2B80-7A08-1DF6-812E-071A7A210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E350C-BBA4-C963-C29D-367AF4A9E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0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7C3E-D162-1A54-B79E-4F9CD299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5E36613-36E8-6FA5-12D2-F0CE577B4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097EBB-64D1-8400-65EB-1DAA39E0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35D2B2-7FAD-E2D7-5F18-5E85C99F4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7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36142-1775-CF3E-1715-8B39C774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B40809-EC30-D25C-BCFB-0D6DAD49D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5B3C5B-4D27-84E1-CC77-935347D78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40073C-CA7B-C462-269F-88BE5571A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5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35A7-CE56-78D0-A0CD-9E350A60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81CA05-0ACD-3287-02C4-E25C2DF3B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B98BB4-36C0-4487-44BD-349F39598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351B9A-17B1-746F-A446-1B11FA7A2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0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C6E19-1B74-9904-8395-88253E26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5BF411-68C9-0DF6-1EB3-C458E68BC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6550" y="1036638"/>
            <a:ext cx="6443663" cy="3624262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3DBB6F-8F87-E0E0-B085-7EEBCB714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
---
Esta diapositiva hace referencia a información del siguiente archivo: https://bechtle365-my.sharepoint.com/personal/alberto_blazquez_bechtle_com/_layouts/15/Doc.aspx?sourcedoc=%7BE2B4A8D2-3667-4128-B5FE-248733424130%7D&amp;file=rediris%20ppt%20presentaci%C3%B3n.docx&amp;action=default&amp;mobileredirect=true&amp;DefaultItemOpen=1
Diapositiva 7: Resultados y Beneficios
Resultados del Proyecto
Infraestructura cloud       adaptada a las necesidades de las universidades [1].
Mayor disponibilidad y       aprovechamiento de recursos [1].
Reducción de la       complejidad de gestión y optimización de la infraestructura [1].
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62C77E-AC9F-FF49-AF51-48D78F43A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D6A4E-9D19-4019-8148-055192F0DE3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facebook.com/BechtleA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youtube.com/user/bechtleag" TargetMode="External"/><Relationship Id="rId5" Type="http://schemas.openxmlformats.org/officeDocument/2006/relationships/hyperlink" Target="https://www.linkedin.com/company/bechtle" TargetMode="External"/><Relationship Id="rId4" Type="http://schemas.openxmlformats.org/officeDocument/2006/relationships/hyperlink" Target="https://www.instagram.com/bechtlea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facebook.com/BechtleA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bechtleag" TargetMode="External"/><Relationship Id="rId5" Type="http://schemas.openxmlformats.org/officeDocument/2006/relationships/hyperlink" Target="https://www.linkedin.com/company/bechtle" TargetMode="External"/><Relationship Id="rId4" Type="http://schemas.openxmlformats.org/officeDocument/2006/relationships/hyperlink" Target="https://www.instagram.com/bechtleag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facebook.com/BechtleA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bechtleag" TargetMode="External"/><Relationship Id="rId5" Type="http://schemas.openxmlformats.org/officeDocument/2006/relationships/hyperlink" Target="https://www.linkedin.com/company/bechtle" TargetMode="External"/><Relationship Id="rId4" Type="http://schemas.openxmlformats.org/officeDocument/2006/relationships/hyperlink" Target="https://www.instagram.com/bechtleag" TargetMode="Externa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facebook.com/BechtleA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bechtleag" TargetMode="External"/><Relationship Id="rId5" Type="http://schemas.openxmlformats.org/officeDocument/2006/relationships/hyperlink" Target="https://www.linkedin.com/company/bechtle" TargetMode="External"/><Relationship Id="rId4" Type="http://schemas.openxmlformats.org/officeDocument/2006/relationships/hyperlink" Target="https://www.instagram.com/bechtlea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gradFill>
          <a:gsLst>
            <a:gs pos="100000">
              <a:srgbClr val="2FFB95"/>
            </a:gs>
            <a:gs pos="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1A000D86-AB07-DE3F-0201-9D99D1175219}"/>
              </a:ext>
            </a:extLst>
          </p:cNvPr>
          <p:cNvSpPr/>
          <p:nvPr userDrawn="1"/>
        </p:nvSpPr>
        <p:spPr bwMode="gray">
          <a:xfrm>
            <a:off x="0" y="0"/>
            <a:ext cx="5937259" cy="6858000"/>
          </a:xfrm>
          <a:custGeom>
            <a:avLst/>
            <a:gdLst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76914 w 5937259"/>
              <a:gd name="connsiteY2" fmla="*/ 0 h 6858000"/>
              <a:gd name="connsiteX3" fmla="*/ 5937259 w 5937259"/>
              <a:gd name="connsiteY3" fmla="*/ 0 h 6858000"/>
              <a:gd name="connsiteX4" fmla="*/ 3576001 w 5937259"/>
              <a:gd name="connsiteY4" fmla="*/ 6857597 h 6858000"/>
              <a:gd name="connsiteX5" fmla="*/ 3576001 w 5937259"/>
              <a:gd name="connsiteY5" fmla="*/ 6858000 h 6858000"/>
              <a:gd name="connsiteX6" fmla="*/ 576914 w 5937259"/>
              <a:gd name="connsiteY6" fmla="*/ 6858000 h 6858000"/>
              <a:gd name="connsiteX7" fmla="*/ 1 w 5937259"/>
              <a:gd name="connsiteY7" fmla="*/ 6858000 h 6858000"/>
              <a:gd name="connsiteX8" fmla="*/ 0 w 5937259"/>
              <a:gd name="connsiteY8" fmla="*/ 685800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576914 w 5937259"/>
              <a:gd name="connsiteY5" fmla="*/ 6858000 h 6858000"/>
              <a:gd name="connsiteX6" fmla="*/ 1 w 5937259"/>
              <a:gd name="connsiteY6" fmla="*/ 6858000 h 6858000"/>
              <a:gd name="connsiteX7" fmla="*/ 0 w 5937259"/>
              <a:gd name="connsiteY7" fmla="*/ 6858000 h 6858000"/>
              <a:gd name="connsiteX8" fmla="*/ 0 w 5937259"/>
              <a:gd name="connsiteY8" fmla="*/ 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1 w 5937259"/>
              <a:gd name="connsiteY5" fmla="*/ 6858000 h 6858000"/>
              <a:gd name="connsiteX6" fmla="*/ 0 w 5937259"/>
              <a:gd name="connsiteY6" fmla="*/ 6858000 h 6858000"/>
              <a:gd name="connsiteX7" fmla="*/ 0 w 59372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259" h="6858000">
                <a:moveTo>
                  <a:pt x="0" y="0"/>
                </a:moveTo>
                <a:lnTo>
                  <a:pt x="1" y="0"/>
                </a:lnTo>
                <a:lnTo>
                  <a:pt x="5937259" y="0"/>
                </a:lnTo>
                <a:lnTo>
                  <a:pt x="3576001" y="6857597"/>
                </a:lnTo>
                <a:lnTo>
                  <a:pt x="3576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FFB95"/>
              </a:gs>
              <a:gs pos="100000">
                <a:schemeClr val="accent2"/>
              </a:gs>
            </a:gsLst>
            <a:lin ang="54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2B5D8B87-FE16-3F6A-11D5-C0FBD03355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823700" y="0"/>
            <a:ext cx="8368300" cy="6129001"/>
          </a:xfrm>
          <a:custGeom>
            <a:avLst/>
            <a:gdLst>
              <a:gd name="connsiteX0" fmla="*/ 2110383 w 8368300"/>
              <a:gd name="connsiteY0" fmla="*/ 0 h 6129001"/>
              <a:gd name="connsiteX1" fmla="*/ 8367506 w 8368300"/>
              <a:gd name="connsiteY1" fmla="*/ 0 h 6129001"/>
              <a:gd name="connsiteX2" fmla="*/ 8368300 w 8368300"/>
              <a:gd name="connsiteY2" fmla="*/ 0 h 6129001"/>
              <a:gd name="connsiteX3" fmla="*/ 8368300 w 8368300"/>
              <a:gd name="connsiteY3" fmla="*/ 6129001 h 6129001"/>
              <a:gd name="connsiteX4" fmla="*/ 8367506 w 8368300"/>
              <a:gd name="connsiteY4" fmla="*/ 6129001 h 6129001"/>
              <a:gd name="connsiteX5" fmla="*/ 0 w 8368300"/>
              <a:gd name="connsiteY5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300" h="6129001">
                <a:moveTo>
                  <a:pt x="2110383" y="0"/>
                </a:moveTo>
                <a:lnTo>
                  <a:pt x="8367506" y="0"/>
                </a:lnTo>
                <a:lnTo>
                  <a:pt x="8368300" y="0"/>
                </a:lnTo>
                <a:lnTo>
                  <a:pt x="8368300" y="6129001"/>
                </a:lnTo>
                <a:lnTo>
                  <a:pt x="8367506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DB46C10D-125D-4B16-8E07-72049A721BF9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9368CCA-7FD9-2B66-77EA-B12F62815941}"/>
              </a:ext>
            </a:extLst>
          </p:cNvPr>
          <p:cNvSpPr/>
          <p:nvPr userDrawn="1"/>
        </p:nvSpPr>
        <p:spPr bwMode="gray">
          <a:xfrm>
            <a:off x="3576001" y="6129000"/>
            <a:ext cx="8620763" cy="729000"/>
          </a:xfrm>
          <a:custGeom>
            <a:avLst/>
            <a:gdLst>
              <a:gd name="connsiteX0" fmla="*/ 250876 w 8620763"/>
              <a:gd name="connsiteY0" fmla="*/ 0 h 729000"/>
              <a:gd name="connsiteX1" fmla="*/ 8620763 w 8620763"/>
              <a:gd name="connsiteY1" fmla="*/ 0 h 729000"/>
              <a:gd name="connsiteX2" fmla="*/ 8620763 w 8620763"/>
              <a:gd name="connsiteY2" fmla="*/ 729000 h 729000"/>
              <a:gd name="connsiteX3" fmla="*/ 0 w 8620763"/>
              <a:gd name="connsiteY3" fmla="*/ 729000 h 729000"/>
              <a:gd name="connsiteX4" fmla="*/ 0 w 8620763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763" h="729000">
                <a:moveTo>
                  <a:pt x="250876" y="0"/>
                </a:moveTo>
                <a:lnTo>
                  <a:pt x="8620763" y="0"/>
                </a:lnTo>
                <a:lnTo>
                  <a:pt x="8620763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D6F16A-22B3-5615-8AF6-A438A9687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4AF9635-1B62-B21A-4B28-4AABA496DFD4}"/>
              </a:ext>
            </a:extLst>
          </p:cNvPr>
          <p:cNvSpPr>
            <a:spLocks/>
          </p:cNvSpPr>
          <p:nvPr userDrawn="1"/>
        </p:nvSpPr>
        <p:spPr bwMode="gray">
          <a:xfrm>
            <a:off x="4656000" y="-4377"/>
            <a:ext cx="7536000" cy="6862377"/>
          </a:xfrm>
          <a:custGeom>
            <a:avLst/>
            <a:gdLst>
              <a:gd name="connsiteX0" fmla="*/ 2352560 w 7536000"/>
              <a:gd name="connsiteY0" fmla="*/ 0 h 6862377"/>
              <a:gd name="connsiteX1" fmla="*/ 7536000 w 7536000"/>
              <a:gd name="connsiteY1" fmla="*/ 0 h 6862377"/>
              <a:gd name="connsiteX2" fmla="*/ 7536000 w 7536000"/>
              <a:gd name="connsiteY2" fmla="*/ 6862377 h 6862377"/>
              <a:gd name="connsiteX3" fmla="*/ 0 w 7536000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000" h="6862377">
                <a:moveTo>
                  <a:pt x="2352560" y="0"/>
                </a:moveTo>
                <a:lnTo>
                  <a:pt x="7536000" y="0"/>
                </a:lnTo>
                <a:lnTo>
                  <a:pt x="7536000" y="6862377"/>
                </a:lnTo>
                <a:lnTo>
                  <a:pt x="0" y="686237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2FFB95"/>
              </a:gs>
            </a:gsLst>
            <a:lin ang="162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0" y="1449000"/>
            <a:ext cx="5038725" cy="2880113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2C962-C573-D3FE-9AD8-B8AE44BC6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8663"/>
            <a:ext cx="5040000" cy="720337"/>
          </a:xfrm>
        </p:spPr>
        <p:txBody>
          <a:bodyPr lIns="0" rIns="0"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6C1539-6336-676F-E4FA-18BFB575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4A1D387D-9BBE-437F-A45A-337714900351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E50E13-F993-301E-04D7-3B222DD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41D06A-A1D5-8CA0-0F1A-57EE67C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67708255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gradFill>
          <a:gsLst>
            <a:gs pos="0">
              <a:srgbClr val="346CEF"/>
            </a:gs>
            <a:gs pos="100000">
              <a:srgbClr val="36B9E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1A000D86-AB07-DE3F-0201-9D99D1175219}"/>
              </a:ext>
            </a:extLst>
          </p:cNvPr>
          <p:cNvSpPr/>
          <p:nvPr userDrawn="1"/>
        </p:nvSpPr>
        <p:spPr bwMode="gray">
          <a:xfrm>
            <a:off x="0" y="0"/>
            <a:ext cx="5937259" cy="6858000"/>
          </a:xfrm>
          <a:custGeom>
            <a:avLst/>
            <a:gdLst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76914 w 5937259"/>
              <a:gd name="connsiteY2" fmla="*/ 0 h 6858000"/>
              <a:gd name="connsiteX3" fmla="*/ 5937259 w 5937259"/>
              <a:gd name="connsiteY3" fmla="*/ 0 h 6858000"/>
              <a:gd name="connsiteX4" fmla="*/ 3576001 w 5937259"/>
              <a:gd name="connsiteY4" fmla="*/ 6857597 h 6858000"/>
              <a:gd name="connsiteX5" fmla="*/ 3576001 w 5937259"/>
              <a:gd name="connsiteY5" fmla="*/ 6858000 h 6858000"/>
              <a:gd name="connsiteX6" fmla="*/ 576914 w 5937259"/>
              <a:gd name="connsiteY6" fmla="*/ 6858000 h 6858000"/>
              <a:gd name="connsiteX7" fmla="*/ 1 w 5937259"/>
              <a:gd name="connsiteY7" fmla="*/ 6858000 h 6858000"/>
              <a:gd name="connsiteX8" fmla="*/ 0 w 5937259"/>
              <a:gd name="connsiteY8" fmla="*/ 685800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576914 w 5937259"/>
              <a:gd name="connsiteY5" fmla="*/ 6858000 h 6858000"/>
              <a:gd name="connsiteX6" fmla="*/ 1 w 5937259"/>
              <a:gd name="connsiteY6" fmla="*/ 6858000 h 6858000"/>
              <a:gd name="connsiteX7" fmla="*/ 0 w 5937259"/>
              <a:gd name="connsiteY7" fmla="*/ 6858000 h 6858000"/>
              <a:gd name="connsiteX8" fmla="*/ 0 w 5937259"/>
              <a:gd name="connsiteY8" fmla="*/ 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1 w 5937259"/>
              <a:gd name="connsiteY5" fmla="*/ 6858000 h 6858000"/>
              <a:gd name="connsiteX6" fmla="*/ 0 w 5937259"/>
              <a:gd name="connsiteY6" fmla="*/ 6858000 h 6858000"/>
              <a:gd name="connsiteX7" fmla="*/ 0 w 59372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259" h="6858000">
                <a:moveTo>
                  <a:pt x="0" y="0"/>
                </a:moveTo>
                <a:lnTo>
                  <a:pt x="1" y="0"/>
                </a:lnTo>
                <a:lnTo>
                  <a:pt x="5937259" y="0"/>
                </a:lnTo>
                <a:lnTo>
                  <a:pt x="3576001" y="6857597"/>
                </a:lnTo>
                <a:lnTo>
                  <a:pt x="3576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346CEF"/>
              </a:gs>
              <a:gs pos="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2B5D8B87-FE16-3F6A-11D5-C0FBD03355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823700" y="0"/>
            <a:ext cx="8368300" cy="6129001"/>
          </a:xfrm>
          <a:custGeom>
            <a:avLst/>
            <a:gdLst>
              <a:gd name="connsiteX0" fmla="*/ 2110383 w 8368300"/>
              <a:gd name="connsiteY0" fmla="*/ 0 h 6129001"/>
              <a:gd name="connsiteX1" fmla="*/ 8367506 w 8368300"/>
              <a:gd name="connsiteY1" fmla="*/ 0 h 6129001"/>
              <a:gd name="connsiteX2" fmla="*/ 8368300 w 8368300"/>
              <a:gd name="connsiteY2" fmla="*/ 0 h 6129001"/>
              <a:gd name="connsiteX3" fmla="*/ 8368300 w 8368300"/>
              <a:gd name="connsiteY3" fmla="*/ 6129001 h 6129001"/>
              <a:gd name="connsiteX4" fmla="*/ 8367506 w 8368300"/>
              <a:gd name="connsiteY4" fmla="*/ 6129001 h 6129001"/>
              <a:gd name="connsiteX5" fmla="*/ 0 w 8368300"/>
              <a:gd name="connsiteY5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300" h="6129001">
                <a:moveTo>
                  <a:pt x="2110383" y="0"/>
                </a:moveTo>
                <a:lnTo>
                  <a:pt x="8367506" y="0"/>
                </a:lnTo>
                <a:lnTo>
                  <a:pt x="8368300" y="0"/>
                </a:lnTo>
                <a:lnTo>
                  <a:pt x="8368300" y="6129001"/>
                </a:lnTo>
                <a:lnTo>
                  <a:pt x="8367506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308509D-BDE8-4849-9119-C64F161C503F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9368CCA-7FD9-2B66-77EA-B12F62815941}"/>
              </a:ext>
            </a:extLst>
          </p:cNvPr>
          <p:cNvSpPr/>
          <p:nvPr userDrawn="1"/>
        </p:nvSpPr>
        <p:spPr bwMode="gray">
          <a:xfrm>
            <a:off x="3576001" y="6129000"/>
            <a:ext cx="8620763" cy="729000"/>
          </a:xfrm>
          <a:custGeom>
            <a:avLst/>
            <a:gdLst>
              <a:gd name="connsiteX0" fmla="*/ 250876 w 8620763"/>
              <a:gd name="connsiteY0" fmla="*/ 0 h 729000"/>
              <a:gd name="connsiteX1" fmla="*/ 8620763 w 8620763"/>
              <a:gd name="connsiteY1" fmla="*/ 0 h 729000"/>
              <a:gd name="connsiteX2" fmla="*/ 8620763 w 8620763"/>
              <a:gd name="connsiteY2" fmla="*/ 729000 h 729000"/>
              <a:gd name="connsiteX3" fmla="*/ 0 w 8620763"/>
              <a:gd name="connsiteY3" fmla="*/ 729000 h 729000"/>
              <a:gd name="connsiteX4" fmla="*/ 0 w 8620763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763" h="729000">
                <a:moveTo>
                  <a:pt x="250876" y="0"/>
                </a:moveTo>
                <a:lnTo>
                  <a:pt x="8620763" y="0"/>
                </a:lnTo>
                <a:lnTo>
                  <a:pt x="8620763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BCE9BE-C660-D7EF-F1BE-100AD625B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0" y="369000"/>
            <a:ext cx="1808856" cy="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84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 + 2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E318E9-BDB8-3CBA-CF99-9FA6F786CF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903700" y="0"/>
            <a:ext cx="5462683" cy="6129001"/>
          </a:xfrm>
          <a:custGeom>
            <a:avLst/>
            <a:gdLst>
              <a:gd name="connsiteX0" fmla="*/ 2110383 w 5462683"/>
              <a:gd name="connsiteY0" fmla="*/ 0 h 6129001"/>
              <a:gd name="connsiteX1" fmla="*/ 5462683 w 5462683"/>
              <a:gd name="connsiteY1" fmla="*/ 0 h 6129001"/>
              <a:gd name="connsiteX2" fmla="*/ 3352300 w 5462683"/>
              <a:gd name="connsiteY2" fmla="*/ 6129001 h 6129001"/>
              <a:gd name="connsiteX3" fmla="*/ 0 w 5462683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83" h="6129001">
                <a:moveTo>
                  <a:pt x="2110383" y="0"/>
                </a:moveTo>
                <a:lnTo>
                  <a:pt x="5462683" y="0"/>
                </a:lnTo>
                <a:lnTo>
                  <a:pt x="33523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BD2627-3657-4425-BA3B-F9B45A596A30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1" y="1449000"/>
            <a:ext cx="5760000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D1CA22-8456-240D-4276-CF41F5F8D606}"/>
              </a:ext>
            </a:extLst>
          </p:cNvPr>
          <p:cNvSpPr/>
          <p:nvPr userDrawn="1"/>
        </p:nvSpPr>
        <p:spPr bwMode="gray">
          <a:xfrm>
            <a:off x="4656000" y="6129000"/>
            <a:ext cx="7536000" cy="729000"/>
          </a:xfrm>
          <a:custGeom>
            <a:avLst/>
            <a:gdLst>
              <a:gd name="connsiteX0" fmla="*/ 250876 w 7536000"/>
              <a:gd name="connsiteY0" fmla="*/ 0 h 729000"/>
              <a:gd name="connsiteX1" fmla="*/ 7536000 w 7536000"/>
              <a:gd name="connsiteY1" fmla="*/ 0 h 729000"/>
              <a:gd name="connsiteX2" fmla="*/ 7536000 w 7536000"/>
              <a:gd name="connsiteY2" fmla="*/ 729000 h 729000"/>
              <a:gd name="connsiteX3" fmla="*/ 0 w 7536000"/>
              <a:gd name="connsiteY3" fmla="*/ 729000 h 729000"/>
              <a:gd name="connsiteX4" fmla="*/ 0 w 753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6000" h="729000">
                <a:moveTo>
                  <a:pt x="250876" y="0"/>
                </a:moveTo>
                <a:lnTo>
                  <a:pt x="7536000" y="0"/>
                </a:lnTo>
                <a:lnTo>
                  <a:pt x="753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E2EFA6-4FB8-F89C-591E-3E64304A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4E659D6-DDEB-FF18-FB21-490EB7285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256000" y="0"/>
            <a:ext cx="3936000" cy="6129001"/>
          </a:xfrm>
          <a:custGeom>
            <a:avLst/>
            <a:gdLst>
              <a:gd name="connsiteX0" fmla="*/ 2110383 w 3936000"/>
              <a:gd name="connsiteY0" fmla="*/ 0 h 6129001"/>
              <a:gd name="connsiteX1" fmla="*/ 3936000 w 3936000"/>
              <a:gd name="connsiteY1" fmla="*/ 0 h 6129001"/>
              <a:gd name="connsiteX2" fmla="*/ 3936000 w 3936000"/>
              <a:gd name="connsiteY2" fmla="*/ 6129001 h 6129001"/>
              <a:gd name="connsiteX3" fmla="*/ 0 w 3936000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000" h="6129001">
                <a:moveTo>
                  <a:pt x="2110383" y="0"/>
                </a:moveTo>
                <a:lnTo>
                  <a:pt x="3936000" y="0"/>
                </a:lnTo>
                <a:lnTo>
                  <a:pt x="39360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9168D01-72DF-6009-C2B4-22DA1703A61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3" name="Textplatzhalter 64">
            <a:extLst>
              <a:ext uri="{FF2B5EF4-FFF2-40B4-BE49-F238E27FC236}">
                <a16:creationId xmlns:a16="http://schemas.microsoft.com/office/drawing/2014/main" id="{875C1AFB-0B30-C121-E53A-28E33C083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34" name="Inhaltsplatzhalter 15">
            <a:extLst>
              <a:ext uri="{FF2B5EF4-FFF2-40B4-BE49-F238E27FC236}">
                <a16:creationId xmlns:a16="http://schemas.microsoft.com/office/drawing/2014/main" id="{A8F2EAED-2F39-73FF-4520-F2926B95168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5" name="Inhaltsplatzhalter 15">
            <a:extLst>
              <a:ext uri="{FF2B5EF4-FFF2-40B4-BE49-F238E27FC236}">
                <a16:creationId xmlns:a16="http://schemas.microsoft.com/office/drawing/2014/main" id="{2AC4B4B1-BC9E-843B-45F1-6DEA9D9F69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4D79AE4-3BD6-D9E2-6E28-7EE9DC60F970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607F34-DC3C-0427-D9B3-A476BB04D44D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7EBA63-C244-7367-8970-B93F2C4D1E9E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13498263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5878DF-D948-3974-C8DD-1449FF21C6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43700" y="0"/>
            <a:ext cx="5848301" cy="6129001"/>
          </a:xfrm>
          <a:custGeom>
            <a:avLst/>
            <a:gdLst>
              <a:gd name="connsiteX0" fmla="*/ 2110383 w 5848301"/>
              <a:gd name="connsiteY0" fmla="*/ 0 h 6129001"/>
              <a:gd name="connsiteX1" fmla="*/ 5848301 w 5848301"/>
              <a:gd name="connsiteY1" fmla="*/ 0 h 6129001"/>
              <a:gd name="connsiteX2" fmla="*/ 5848301 w 5848301"/>
              <a:gd name="connsiteY2" fmla="*/ 6129001 h 6129001"/>
              <a:gd name="connsiteX3" fmla="*/ 0 w 5848301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01" h="6129001">
                <a:moveTo>
                  <a:pt x="2110383" y="0"/>
                </a:moveTo>
                <a:lnTo>
                  <a:pt x="5848301" y="0"/>
                </a:lnTo>
                <a:lnTo>
                  <a:pt x="5848301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8FDC8B-F6F0-6D5C-317A-B7EAE2D30F7D}"/>
              </a:ext>
            </a:extLst>
          </p:cNvPr>
          <p:cNvSpPr/>
          <p:nvPr userDrawn="1"/>
        </p:nvSpPr>
        <p:spPr bwMode="gray">
          <a:xfrm>
            <a:off x="6096000" y="6129000"/>
            <a:ext cx="6096000" cy="729000"/>
          </a:xfrm>
          <a:custGeom>
            <a:avLst/>
            <a:gdLst>
              <a:gd name="connsiteX0" fmla="*/ 250876 w 6096000"/>
              <a:gd name="connsiteY0" fmla="*/ 0 h 729000"/>
              <a:gd name="connsiteX1" fmla="*/ 6096000 w 6096000"/>
              <a:gd name="connsiteY1" fmla="*/ 0 h 729000"/>
              <a:gd name="connsiteX2" fmla="*/ 6096000 w 6096000"/>
              <a:gd name="connsiteY2" fmla="*/ 729000 h 729000"/>
              <a:gd name="connsiteX3" fmla="*/ 0 w 6096000"/>
              <a:gd name="connsiteY3" fmla="*/ 729000 h 729000"/>
              <a:gd name="connsiteX4" fmla="*/ 0 w 609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729000">
                <a:moveTo>
                  <a:pt x="250876" y="0"/>
                </a:moveTo>
                <a:lnTo>
                  <a:pt x="6096000" y="0"/>
                </a:lnTo>
                <a:lnTo>
                  <a:pt x="609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A9AC75-7745-48C2-BEB7-9F6D89F45DB8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B653C7-8789-2E4D-381E-FCC63CA63DE3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0DBB0ED-6D68-6D3B-CC0E-513DB00E54B3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32998502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B2F82A-FEC5-4525-B7D2-686C974729E8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grpSp>
        <p:nvGrpSpPr>
          <p:cNvPr id="9" name="Gruppieren 7">
            <a:extLst>
              <a:ext uri="{FF2B5EF4-FFF2-40B4-BE49-F238E27FC236}">
                <a16:creationId xmlns:a16="http://schemas.microsoft.com/office/drawing/2014/main" id="{4B882B3B-185E-7BD4-B616-C326CB6570BC}"/>
              </a:ext>
            </a:extLst>
          </p:cNvPr>
          <p:cNvGrpSpPr/>
          <p:nvPr userDrawn="1"/>
        </p:nvGrpSpPr>
        <p:grpSpPr bwMode="gray">
          <a:xfrm>
            <a:off x="6096000" y="-4376"/>
            <a:ext cx="6096000" cy="6862377"/>
            <a:chOff x="6096000" y="-4376"/>
            <a:chExt cx="6096000" cy="6862377"/>
          </a:xfrm>
        </p:grpSpPr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E8830E66-7572-D7C3-20FB-CE5B2D6FC8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30375" y="-4376"/>
              <a:ext cx="2861625" cy="6862377"/>
            </a:xfrm>
            <a:prstGeom prst="rect">
              <a:avLst/>
            </a:prstGeom>
            <a:gradFill>
              <a:gsLst>
                <a:gs pos="0">
                  <a:srgbClr val="346CEF"/>
                </a:gs>
                <a:gs pos="100000">
                  <a:srgbClr val="36B9EF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GB" sz="1200" err="1"/>
            </a:p>
          </p:txBody>
        </p:sp>
        <p:sp>
          <p:nvSpPr>
            <p:cNvPr id="11" name="Rechteck 65">
              <a:extLst>
                <a:ext uri="{FF2B5EF4-FFF2-40B4-BE49-F238E27FC236}">
                  <a16:creationId xmlns:a16="http://schemas.microsoft.com/office/drawing/2014/main" id="{0733210C-A716-425B-0759-72030E4387BC}"/>
                </a:ext>
              </a:extLst>
            </p:cNvPr>
            <p:cNvSpPr/>
            <p:nvPr userDrawn="1"/>
          </p:nvSpPr>
          <p:spPr bwMode="gray">
            <a:xfrm>
              <a:off x="7151688" y="6129000"/>
              <a:ext cx="5040312" cy="7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oliennummernplatzhalter 48">
              <a:extLst>
                <a:ext uri="{FF2B5EF4-FFF2-40B4-BE49-F238E27FC236}">
                  <a16:creationId xmlns:a16="http://schemas.microsoft.com/office/drawing/2014/main" id="{082E14DA-C302-E907-9E00-A48E79E6E9B1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6096000" y="-4376"/>
              <a:ext cx="5782905" cy="6862377"/>
            </a:xfrm>
            <a:custGeom>
              <a:avLst/>
              <a:gdLst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3971117 w 5782905"/>
                <a:gd name="connsiteY3" fmla="*/ 6862375 h 6862377"/>
                <a:gd name="connsiteX4" fmla="*/ 3971116 w 5782905"/>
                <a:gd name="connsiteY4" fmla="*/ 6862377 h 6862377"/>
                <a:gd name="connsiteX5" fmla="*/ 0 w 5782905"/>
                <a:gd name="connsiteY5" fmla="*/ 6862377 h 6862377"/>
                <a:gd name="connsiteX0" fmla="*/ 2358780 w 5782905"/>
                <a:gd name="connsiteY0" fmla="*/ 0 h 7370700"/>
                <a:gd name="connsiteX1" fmla="*/ 5782905 w 5782905"/>
                <a:gd name="connsiteY1" fmla="*/ 0 h 7370700"/>
                <a:gd name="connsiteX2" fmla="*/ 3420002 w 5782905"/>
                <a:gd name="connsiteY2" fmla="*/ 6862375 h 7370700"/>
                <a:gd name="connsiteX3" fmla="*/ 3971117 w 5782905"/>
                <a:gd name="connsiteY3" fmla="*/ 6862375 h 7370700"/>
                <a:gd name="connsiteX4" fmla="*/ 0 w 5782905"/>
                <a:gd name="connsiteY4" fmla="*/ 6862377 h 7370700"/>
                <a:gd name="connsiteX5" fmla="*/ 2358780 w 5782905"/>
                <a:gd name="connsiteY5" fmla="*/ 0 h 7370700"/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0 w 5782905"/>
                <a:gd name="connsiteY3" fmla="*/ 6862377 h 6862377"/>
                <a:gd name="connsiteX4" fmla="*/ 2358780 w 5782905"/>
                <a:gd name="connsiteY4" fmla="*/ 0 h 68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905" h="6862377">
                  <a:moveTo>
                    <a:pt x="2358780" y="0"/>
                  </a:moveTo>
                  <a:lnTo>
                    <a:pt x="5782905" y="0"/>
                  </a:lnTo>
                  <a:lnTo>
                    <a:pt x="3420002" y="6862375"/>
                  </a:lnTo>
                  <a:lnTo>
                    <a:pt x="0" y="6862377"/>
                  </a:lnTo>
                  <a:lnTo>
                    <a:pt x="2358780" y="0"/>
                  </a:lnTo>
                  <a:close/>
                </a:path>
              </a:pathLst>
            </a:custGeom>
            <a:gradFill>
              <a:gsLst>
                <a:gs pos="100000">
                  <a:srgbClr val="346CEF"/>
                </a:gs>
                <a:gs pos="0">
                  <a:srgbClr val="36B9EF"/>
                </a:gs>
              </a:gsLst>
              <a:lin ang="16200000" scaled="0"/>
            </a:gradFill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algn="r" defTabSz="914400" rtl="0" eaLnBrk="1" latinLnBrk="0" hangingPunct="1">
                <a:defRPr sz="100" kern="1200">
                  <a:noFill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114A2F-E4EF-419C-ABCA-037C2828FE1B}" type="slidenum">
                <a:rPr lang="en-GB" smtClean="0"/>
                <a:pPr/>
                <a:t>‹Nº›</a:t>
              </a:fld>
              <a:endParaRPr lang="en-GB"/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A89BE04D-2070-5F37-F3DC-F2291CFE15CB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8BA2D7-BB4C-4239-0A4D-761C3511A5D0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23700060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1448999"/>
            <a:ext cx="7920038" cy="5040701"/>
          </a:xfrm>
        </p:spPr>
        <p:txBody>
          <a:bodyPr>
            <a:normAutofit/>
          </a:bodyPr>
          <a:lstStyle>
            <a:lvl1pPr marL="720000" indent="-72000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2pPr>
            <a:lvl3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3pPr>
            <a:lvl4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First agenda topic</a:t>
            </a:r>
          </a:p>
          <a:p>
            <a:pPr lvl="1"/>
            <a:r>
              <a:rPr lang="en-GB" dirty="0"/>
              <a:t>Detail information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7227BA-802D-AE95-B849-5770A7CEA32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1976900C-2981-4625-A5C4-32AE624463A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D9F953-DE77-7D73-6EFD-53C98B311C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7EFF9-3A9E-6952-081A-C4F04EB71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A716C7-326F-F91B-F8E6-70A39F34F08D}"/>
              </a:ext>
            </a:extLst>
          </p:cNvPr>
          <p:cNvGrpSpPr/>
          <p:nvPr userDrawn="1"/>
        </p:nvGrpSpPr>
        <p:grpSpPr>
          <a:xfrm>
            <a:off x="8778859" y="-4376"/>
            <a:ext cx="3413141" cy="6862376"/>
            <a:chOff x="8778859" y="-4376"/>
            <a:chExt cx="3413141" cy="6862376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2063D0B9-8237-6B1A-0314-1D8907A991B9}"/>
                </a:ext>
              </a:extLst>
            </p:cNvPr>
            <p:cNvSpPr/>
            <p:nvPr userDrawn="1"/>
          </p:nvSpPr>
          <p:spPr bwMode="gray">
            <a:xfrm>
              <a:off x="8778860" y="-4376"/>
              <a:ext cx="3413140" cy="6862376"/>
            </a:xfrm>
            <a:custGeom>
              <a:avLst/>
              <a:gdLst>
                <a:gd name="connsiteX0" fmla="*/ 2362903 w 3935999"/>
                <a:gd name="connsiteY0" fmla="*/ 0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361396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935999 w 3935999"/>
                <a:gd name="connsiteY2" fmla="*/ 0 h 6862376"/>
                <a:gd name="connsiteX3" fmla="*/ 3935999 w 3935999"/>
                <a:gd name="connsiteY3" fmla="*/ 6862376 h 6862376"/>
                <a:gd name="connsiteX4" fmla="*/ 3197049 w 3935999"/>
                <a:gd name="connsiteY4" fmla="*/ 6862376 h 6862376"/>
                <a:gd name="connsiteX5" fmla="*/ 3197048 w 3935999"/>
                <a:gd name="connsiteY5" fmla="*/ 6862376 h 6862376"/>
                <a:gd name="connsiteX6" fmla="*/ 0 w 3935999"/>
                <a:gd name="connsiteY6" fmla="*/ 6862376 h 6862376"/>
                <a:gd name="connsiteX7" fmla="*/ 128 w 3935999"/>
                <a:gd name="connsiteY7" fmla="*/ 6862007 h 6862376"/>
                <a:gd name="connsiteX8" fmla="*/ 522859 w 3935999"/>
                <a:gd name="connsiteY8" fmla="*/ 6861983 h 6862376"/>
                <a:gd name="connsiteX9" fmla="*/ 2879999 w 3935999"/>
                <a:gd name="connsiteY9" fmla="*/ 4376 h 6862376"/>
                <a:gd name="connsiteX0" fmla="*/ 2879999 w 3935999"/>
                <a:gd name="connsiteY0" fmla="*/ 4376 h 6862376"/>
                <a:gd name="connsiteX1" fmla="*/ 3935999 w 3935999"/>
                <a:gd name="connsiteY1" fmla="*/ 0 h 6862376"/>
                <a:gd name="connsiteX2" fmla="*/ 3935999 w 3935999"/>
                <a:gd name="connsiteY2" fmla="*/ 6862376 h 6862376"/>
                <a:gd name="connsiteX3" fmla="*/ 3197049 w 3935999"/>
                <a:gd name="connsiteY3" fmla="*/ 6862376 h 6862376"/>
                <a:gd name="connsiteX4" fmla="*/ 3197048 w 3935999"/>
                <a:gd name="connsiteY4" fmla="*/ 6862376 h 6862376"/>
                <a:gd name="connsiteX5" fmla="*/ 0 w 3935999"/>
                <a:gd name="connsiteY5" fmla="*/ 6862376 h 6862376"/>
                <a:gd name="connsiteX6" fmla="*/ 128 w 3935999"/>
                <a:gd name="connsiteY6" fmla="*/ 6862007 h 6862376"/>
                <a:gd name="connsiteX7" fmla="*/ 522859 w 3935999"/>
                <a:gd name="connsiteY7" fmla="*/ 6861983 h 6862376"/>
                <a:gd name="connsiteX8" fmla="*/ 2879999 w 3935999"/>
                <a:gd name="connsiteY8" fmla="*/ 4376 h 6862376"/>
                <a:gd name="connsiteX0" fmla="*/ 3055359 w 4111359"/>
                <a:gd name="connsiteY0" fmla="*/ 4376 h 7370070"/>
                <a:gd name="connsiteX1" fmla="*/ 4111359 w 4111359"/>
                <a:gd name="connsiteY1" fmla="*/ 0 h 7370070"/>
                <a:gd name="connsiteX2" fmla="*/ 4111359 w 4111359"/>
                <a:gd name="connsiteY2" fmla="*/ 6862376 h 7370070"/>
                <a:gd name="connsiteX3" fmla="*/ 3372409 w 4111359"/>
                <a:gd name="connsiteY3" fmla="*/ 6862376 h 7370070"/>
                <a:gd name="connsiteX4" fmla="*/ 3372408 w 4111359"/>
                <a:gd name="connsiteY4" fmla="*/ 6862376 h 7370070"/>
                <a:gd name="connsiteX5" fmla="*/ 175360 w 4111359"/>
                <a:gd name="connsiteY5" fmla="*/ 6862376 h 7370070"/>
                <a:gd name="connsiteX6" fmla="*/ 698219 w 4111359"/>
                <a:gd name="connsiteY6" fmla="*/ 6861983 h 7370070"/>
                <a:gd name="connsiteX7" fmla="*/ 3055359 w 4111359"/>
                <a:gd name="connsiteY7" fmla="*/ 4376 h 7370070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2674189 w 3413140"/>
                <a:gd name="connsiteY4" fmla="*/ 6862376 h 6862376"/>
                <a:gd name="connsiteX5" fmla="*/ 0 w 3413140"/>
                <a:gd name="connsiteY5" fmla="*/ 6861983 h 6862376"/>
                <a:gd name="connsiteX6" fmla="*/ 2357140 w 3413140"/>
                <a:gd name="connsiteY6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0 w 3413140"/>
                <a:gd name="connsiteY4" fmla="*/ 6861983 h 6862376"/>
                <a:gd name="connsiteX5" fmla="*/ 2357140 w 3413140"/>
                <a:gd name="connsiteY5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0 w 3413140"/>
                <a:gd name="connsiteY3" fmla="*/ 6861983 h 6862376"/>
                <a:gd name="connsiteX4" fmla="*/ 2357140 w 3413140"/>
                <a:gd name="connsiteY4" fmla="*/ 4376 h 686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0" h="6862376">
                  <a:moveTo>
                    <a:pt x="2357140" y="4376"/>
                  </a:moveTo>
                  <a:lnTo>
                    <a:pt x="3413140" y="0"/>
                  </a:lnTo>
                  <a:lnTo>
                    <a:pt x="3413140" y="6862376"/>
                  </a:lnTo>
                  <a:lnTo>
                    <a:pt x="0" y="6861983"/>
                  </a:lnTo>
                  <a:lnTo>
                    <a:pt x="2357140" y="4376"/>
                  </a:lnTo>
                  <a:close/>
                </a:path>
              </a:pathLst>
            </a:custGeom>
            <a:gradFill>
              <a:gsLst>
                <a:gs pos="0">
                  <a:srgbClr val="346CEF"/>
                </a:gs>
                <a:gs pos="100000">
                  <a:srgbClr val="36B9EF"/>
                </a:gs>
              </a:gsLst>
              <a:lin ang="16200000" scaled="0"/>
            </a:gra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071387B-A607-6649-F9F6-0EF58FA68FAC}"/>
                </a:ext>
              </a:extLst>
            </p:cNvPr>
            <p:cNvSpPr/>
            <p:nvPr userDrawn="1"/>
          </p:nvSpPr>
          <p:spPr bwMode="gray">
            <a:xfrm>
              <a:off x="8778859" y="6129000"/>
              <a:ext cx="3413141" cy="729000"/>
            </a:xfrm>
            <a:custGeom>
              <a:avLst/>
              <a:gdLst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7373 w 12192000"/>
                <a:gd name="connsiteY7" fmla="*/ 729000 h 729000"/>
                <a:gd name="connsiteX8" fmla="*/ 8778859 w 12192000"/>
                <a:gd name="connsiteY8" fmla="*/ 728607 h 729000"/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7373 w 12192000"/>
                <a:gd name="connsiteY4" fmla="*/ 728999 h 729000"/>
                <a:gd name="connsiteX5" fmla="*/ 9029300 w 12192000"/>
                <a:gd name="connsiteY5" fmla="*/ 0 h 729000"/>
                <a:gd name="connsiteX6" fmla="*/ 12192000 w 12192000"/>
                <a:gd name="connsiteY6" fmla="*/ 0 h 729000"/>
                <a:gd name="connsiteX7" fmla="*/ 12192000 w 12192000"/>
                <a:gd name="connsiteY7" fmla="*/ 729000 h 729000"/>
                <a:gd name="connsiteX8" fmla="*/ 8778859 w 12192000"/>
                <a:gd name="connsiteY8" fmla="*/ 728607 h 729000"/>
                <a:gd name="connsiteX9" fmla="*/ 9029300 w 12192000"/>
                <a:gd name="connsiteY9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8778859 w 12192000"/>
                <a:gd name="connsiteY7" fmla="*/ 728607 h 729000"/>
                <a:gd name="connsiteX8" fmla="*/ 9029300 w 12192000"/>
                <a:gd name="connsiteY8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9029300 w 12192000"/>
                <a:gd name="connsiteY3" fmla="*/ 0 h 729000"/>
                <a:gd name="connsiteX4" fmla="*/ 12192000 w 12192000"/>
                <a:gd name="connsiteY4" fmla="*/ 0 h 729000"/>
                <a:gd name="connsiteX5" fmla="*/ 12192000 w 12192000"/>
                <a:gd name="connsiteY5" fmla="*/ 729000 h 729000"/>
                <a:gd name="connsiteX6" fmla="*/ 8778859 w 12192000"/>
                <a:gd name="connsiteY6" fmla="*/ 728607 h 729000"/>
                <a:gd name="connsiteX7" fmla="*/ 9029300 w 12192000"/>
                <a:gd name="connsiteY7" fmla="*/ 0 h 729000"/>
                <a:gd name="connsiteX0" fmla="*/ 250441 w 3413141"/>
                <a:gd name="connsiteY0" fmla="*/ 0 h 729000"/>
                <a:gd name="connsiteX1" fmla="*/ 3413141 w 3413141"/>
                <a:gd name="connsiteY1" fmla="*/ 0 h 729000"/>
                <a:gd name="connsiteX2" fmla="*/ 3413141 w 3413141"/>
                <a:gd name="connsiteY2" fmla="*/ 729000 h 729000"/>
                <a:gd name="connsiteX3" fmla="*/ 0 w 3413141"/>
                <a:gd name="connsiteY3" fmla="*/ 728607 h 729000"/>
                <a:gd name="connsiteX4" fmla="*/ 250441 w 3413141"/>
                <a:gd name="connsiteY4" fmla="*/ 0 h 7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1" h="729000">
                  <a:moveTo>
                    <a:pt x="250441" y="0"/>
                  </a:moveTo>
                  <a:lnTo>
                    <a:pt x="3413141" y="0"/>
                  </a:lnTo>
                  <a:lnTo>
                    <a:pt x="3413141" y="729000"/>
                  </a:lnTo>
                  <a:lnTo>
                    <a:pt x="0" y="728607"/>
                  </a:lnTo>
                  <a:lnTo>
                    <a:pt x="250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C47BBF70-95B3-FABC-6956-4AD93B77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5744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034C52-2397-0D1A-45FF-872693C884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7EEE83B8-57E2-3170-9096-ED1D75074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6000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1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9F24012E-094E-4663-0C2A-743408C5D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1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2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2430BE7-CFE2-8244-B95A-AB9FE9B8C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3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62179396-59E6-540C-D2B8-52AE11BB40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7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4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9083A94-A9E0-78C3-92A4-30937E0E62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3F50CEB8-27AF-4993-B137-BC993C17310A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3683A6-6C29-03E1-5FFF-7CEEDEF22C9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9DA8CE-66EA-F00A-728A-D93829FC104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92551407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umber / Icon">
    <p:bg>
      <p:bgPr>
        <a:gradFill>
          <a:gsLst>
            <a:gs pos="0">
              <a:srgbClr val="346CEF"/>
            </a:gs>
            <a:gs pos="100000">
              <a:srgbClr val="36B9E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4E1F1DE-A0A1-F705-1907-E311CD71FB89}"/>
              </a:ext>
            </a:extLst>
          </p:cNvPr>
          <p:cNvSpPr/>
          <p:nvPr userDrawn="1"/>
        </p:nvSpPr>
        <p:spPr bwMode="gray">
          <a:xfrm>
            <a:off x="0" y="0"/>
            <a:ext cx="8458860" cy="6858000"/>
          </a:xfrm>
          <a:custGeom>
            <a:avLst/>
            <a:gdLst>
              <a:gd name="connsiteX0" fmla="*/ 0 w 8458860"/>
              <a:gd name="connsiteY0" fmla="*/ 0 h 6857881"/>
              <a:gd name="connsiteX1" fmla="*/ 8458860 w 8458860"/>
              <a:gd name="connsiteY1" fmla="*/ 0 h 6857881"/>
              <a:gd name="connsiteX2" fmla="*/ 6101720 w 8458860"/>
              <a:gd name="connsiteY2" fmla="*/ 6857607 h 6857881"/>
              <a:gd name="connsiteX3" fmla="*/ 0 w 8458860"/>
              <a:gd name="connsiteY3" fmla="*/ 6857881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860" h="6857881">
                <a:moveTo>
                  <a:pt x="0" y="0"/>
                </a:moveTo>
                <a:lnTo>
                  <a:pt x="8458860" y="0"/>
                </a:lnTo>
                <a:lnTo>
                  <a:pt x="6101720" y="6857607"/>
                </a:lnTo>
                <a:lnTo>
                  <a:pt x="0" y="6857881"/>
                </a:lnTo>
                <a:close/>
              </a:path>
            </a:pathLst>
          </a:custGeom>
          <a:gradFill>
            <a:gsLst>
              <a:gs pos="100000">
                <a:srgbClr val="346CEF"/>
              </a:gs>
              <a:gs pos="0">
                <a:srgbClr val="36B9E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449000"/>
            <a:ext cx="7199450" cy="1439862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</a:t>
            </a:r>
            <a:r>
              <a:rPr lang="en-GB" dirty="0" err="1"/>
              <a:t>ivider</a:t>
            </a:r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609000"/>
            <a:ext cx="3599413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35864" y="1449001"/>
            <a:ext cx="4319586" cy="3599250"/>
          </a:xfrm>
        </p:spPr>
        <p:txBody>
          <a:bodyPr wrap="none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bg1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bg1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5C9F25-CC48-993C-B1C8-AE0DE76302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81887555-D318-4809-9C87-37C090F8E21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1337AB-7C5A-B9A4-BB6D-56E3AA56C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9D10C67-77DD-E36C-A92C-BD8D781D1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4722792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cture">
    <p:bg>
      <p:bgPr>
        <a:gradFill>
          <a:gsLst>
            <a:gs pos="0">
              <a:srgbClr val="346CEF"/>
            </a:gs>
            <a:gs pos="100000">
              <a:srgbClr val="36B9E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F57E4B-AEE9-6BBB-6696-6A7ED2D50F42}"/>
              </a:ext>
            </a:extLst>
          </p:cNvPr>
          <p:cNvSpPr/>
          <p:nvPr userDrawn="1"/>
        </p:nvSpPr>
        <p:spPr bwMode="gray">
          <a:xfrm>
            <a:off x="0" y="0"/>
            <a:ext cx="8465210" cy="6858000"/>
          </a:xfrm>
          <a:custGeom>
            <a:avLst/>
            <a:gdLst>
              <a:gd name="connsiteX0" fmla="*/ 0 w 8465210"/>
              <a:gd name="connsiteY0" fmla="*/ 0 h 6857881"/>
              <a:gd name="connsiteX1" fmla="*/ 815250 w 8465210"/>
              <a:gd name="connsiteY1" fmla="*/ 0 h 6857881"/>
              <a:gd name="connsiteX2" fmla="*/ 910500 w 8465210"/>
              <a:gd name="connsiteY2" fmla="*/ 0 h 6857881"/>
              <a:gd name="connsiteX3" fmla="*/ 8465210 w 8465210"/>
              <a:gd name="connsiteY3" fmla="*/ 0 h 6857881"/>
              <a:gd name="connsiteX4" fmla="*/ 6108070 w 8465210"/>
              <a:gd name="connsiteY4" fmla="*/ 6857607 h 6857881"/>
              <a:gd name="connsiteX5" fmla="*/ 910500 w 8465210"/>
              <a:gd name="connsiteY5" fmla="*/ 6857841 h 6857881"/>
              <a:gd name="connsiteX6" fmla="*/ 910500 w 8465210"/>
              <a:gd name="connsiteY6" fmla="*/ 6857881 h 6857881"/>
              <a:gd name="connsiteX7" fmla="*/ 0 w 8465210"/>
              <a:gd name="connsiteY7" fmla="*/ 6857881 h 6857881"/>
              <a:gd name="connsiteX0" fmla="*/ 0 w 8465210"/>
              <a:gd name="connsiteY0" fmla="*/ 0 h 6857881"/>
              <a:gd name="connsiteX1" fmla="*/ 910500 w 8465210"/>
              <a:gd name="connsiteY1" fmla="*/ 0 h 6857881"/>
              <a:gd name="connsiteX2" fmla="*/ 8465210 w 8465210"/>
              <a:gd name="connsiteY2" fmla="*/ 0 h 6857881"/>
              <a:gd name="connsiteX3" fmla="*/ 6108070 w 8465210"/>
              <a:gd name="connsiteY3" fmla="*/ 6857607 h 6857881"/>
              <a:gd name="connsiteX4" fmla="*/ 910500 w 8465210"/>
              <a:gd name="connsiteY4" fmla="*/ 6857841 h 6857881"/>
              <a:gd name="connsiteX5" fmla="*/ 910500 w 8465210"/>
              <a:gd name="connsiteY5" fmla="*/ 6857881 h 6857881"/>
              <a:gd name="connsiteX6" fmla="*/ 0 w 8465210"/>
              <a:gd name="connsiteY6" fmla="*/ 6857881 h 6857881"/>
              <a:gd name="connsiteX7" fmla="*/ 0 w 8465210"/>
              <a:gd name="connsiteY7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910500 w 8465210"/>
              <a:gd name="connsiteY4" fmla="*/ 6857881 h 6857881"/>
              <a:gd name="connsiteX5" fmla="*/ 0 w 8465210"/>
              <a:gd name="connsiteY5" fmla="*/ 6857881 h 6857881"/>
              <a:gd name="connsiteX6" fmla="*/ 0 w 8465210"/>
              <a:gd name="connsiteY6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0 w 8465210"/>
              <a:gd name="connsiteY4" fmla="*/ 6857881 h 6857881"/>
              <a:gd name="connsiteX5" fmla="*/ 0 w 8465210"/>
              <a:gd name="connsiteY5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0 w 8465210"/>
              <a:gd name="connsiteY3" fmla="*/ 6857881 h 6857881"/>
              <a:gd name="connsiteX4" fmla="*/ 0 w 8465210"/>
              <a:gd name="connsiteY4" fmla="*/ 0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5210" h="6857881">
                <a:moveTo>
                  <a:pt x="0" y="0"/>
                </a:moveTo>
                <a:lnTo>
                  <a:pt x="8465210" y="0"/>
                </a:lnTo>
                <a:lnTo>
                  <a:pt x="6108070" y="6857607"/>
                </a:lnTo>
                <a:lnTo>
                  <a:pt x="0" y="68578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346CEF"/>
              </a:gs>
              <a:gs pos="0">
                <a:srgbClr val="36B9E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809138"/>
            <a:ext cx="7199450" cy="1439862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978664"/>
            <a:ext cx="3600000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999" y="369001"/>
            <a:ext cx="1440413" cy="72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D08CA74-EA4C-EE73-B476-1F78FB4D9E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58548" y="0"/>
            <a:ext cx="5833452" cy="6129000"/>
          </a:xfrm>
          <a:custGeom>
            <a:avLst/>
            <a:gdLst>
              <a:gd name="connsiteX0" fmla="*/ 2106662 w 5833452"/>
              <a:gd name="connsiteY0" fmla="*/ 0 h 6129000"/>
              <a:gd name="connsiteX1" fmla="*/ 5833452 w 5833452"/>
              <a:gd name="connsiteY1" fmla="*/ 0 h 6129000"/>
              <a:gd name="connsiteX2" fmla="*/ 5833452 w 5833452"/>
              <a:gd name="connsiteY2" fmla="*/ 6129000 h 6129000"/>
              <a:gd name="connsiteX3" fmla="*/ 0 w 5833452"/>
              <a:gd name="connsiteY3" fmla="*/ 6129000 h 61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452" h="6129000">
                <a:moveTo>
                  <a:pt x="2106662" y="0"/>
                </a:moveTo>
                <a:lnTo>
                  <a:pt x="5833452" y="0"/>
                </a:lnTo>
                <a:lnTo>
                  <a:pt x="5833452" y="6129000"/>
                </a:lnTo>
                <a:lnTo>
                  <a:pt x="0" y="612900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EB0D1C-A76D-3D47-8FA5-5056FB348B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06C5054E-1805-4C8B-92AC-93CCBADEDABD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E7664B2-3165-CF7E-C431-A22629FF2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1AB8A4F-BAB1-2785-4150-64EC50A53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9257865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0853A12-599E-8434-33AF-5F7828F43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12061283" cy="6858000"/>
          </a:xfrm>
          <a:custGeom>
            <a:avLst/>
            <a:gdLst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121809 w 12121809"/>
              <a:gd name="connsiteY2" fmla="*/ 1 h 6858000"/>
              <a:gd name="connsiteX3" fmla="*/ 12061283 w 12121809"/>
              <a:gd name="connsiteY3" fmla="*/ 1 h 6858000"/>
              <a:gd name="connsiteX4" fmla="*/ 9699887 w 12121809"/>
              <a:gd name="connsiteY4" fmla="*/ 6858000 h 6858000"/>
              <a:gd name="connsiteX5" fmla="*/ 0 w 12121809"/>
              <a:gd name="connsiteY5" fmla="*/ 6858000 h 6858000"/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061283 w 12121809"/>
              <a:gd name="connsiteY2" fmla="*/ 1 h 6858000"/>
              <a:gd name="connsiteX3" fmla="*/ 9699887 w 12121809"/>
              <a:gd name="connsiteY3" fmla="*/ 6858000 h 6858000"/>
              <a:gd name="connsiteX4" fmla="*/ 0 w 12121809"/>
              <a:gd name="connsiteY4" fmla="*/ 6858000 h 6858000"/>
              <a:gd name="connsiteX5" fmla="*/ 0 w 12121809"/>
              <a:gd name="connsiteY5" fmla="*/ 0 h 6858000"/>
              <a:gd name="connsiteX0" fmla="*/ 0 w 12061283"/>
              <a:gd name="connsiteY0" fmla="*/ 0 h 6858000"/>
              <a:gd name="connsiteX1" fmla="*/ 12061283 w 12061283"/>
              <a:gd name="connsiteY1" fmla="*/ 1 h 6858000"/>
              <a:gd name="connsiteX2" fmla="*/ 9699887 w 12061283"/>
              <a:gd name="connsiteY2" fmla="*/ 6858000 h 6858000"/>
              <a:gd name="connsiteX3" fmla="*/ 0 w 12061283"/>
              <a:gd name="connsiteY3" fmla="*/ 6858000 h 6858000"/>
              <a:gd name="connsiteX4" fmla="*/ 0 w 120612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283" h="6858000">
                <a:moveTo>
                  <a:pt x="0" y="0"/>
                </a:moveTo>
                <a:lnTo>
                  <a:pt x="12061283" y="1"/>
                </a:lnTo>
                <a:lnTo>
                  <a:pt x="96998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CC69724-07CA-E796-7FE6-09D8F2A19416}"/>
              </a:ext>
            </a:extLst>
          </p:cNvPr>
          <p:cNvSpPr/>
          <p:nvPr userDrawn="1"/>
        </p:nvSpPr>
        <p:spPr bwMode="gray">
          <a:xfrm>
            <a:off x="9697507" y="0"/>
            <a:ext cx="2494493" cy="6858000"/>
          </a:xfrm>
          <a:custGeom>
            <a:avLst/>
            <a:gdLst>
              <a:gd name="connsiteX0" fmla="*/ 2361396 w 2494493"/>
              <a:gd name="connsiteY0" fmla="*/ 0 h 6858000"/>
              <a:gd name="connsiteX1" fmla="*/ 2494493 w 2494493"/>
              <a:gd name="connsiteY1" fmla="*/ 0 h 6858000"/>
              <a:gd name="connsiteX2" fmla="*/ 2494493 w 2494493"/>
              <a:gd name="connsiteY2" fmla="*/ 6858000 h 6858000"/>
              <a:gd name="connsiteX3" fmla="*/ 0 w 24944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6858000">
                <a:moveTo>
                  <a:pt x="2361396" y="0"/>
                </a:moveTo>
                <a:lnTo>
                  <a:pt x="2494493" y="0"/>
                </a:lnTo>
                <a:lnTo>
                  <a:pt x="249449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346CEF"/>
              </a:gs>
              <a:gs pos="10000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A9B9864-7AA1-EF2D-54F2-43B8FDC43F26}"/>
              </a:ext>
            </a:extLst>
          </p:cNvPr>
          <p:cNvSpPr/>
          <p:nvPr userDrawn="1"/>
        </p:nvSpPr>
        <p:spPr bwMode="gray">
          <a:xfrm>
            <a:off x="9697507" y="6131748"/>
            <a:ext cx="2494493" cy="726252"/>
          </a:xfrm>
          <a:custGeom>
            <a:avLst/>
            <a:gdLst>
              <a:gd name="connsiteX0" fmla="*/ 250068 w 2494493"/>
              <a:gd name="connsiteY0" fmla="*/ 0 h 726252"/>
              <a:gd name="connsiteX1" fmla="*/ 2494493 w 2494493"/>
              <a:gd name="connsiteY1" fmla="*/ 0 h 726252"/>
              <a:gd name="connsiteX2" fmla="*/ 2494493 w 2494493"/>
              <a:gd name="connsiteY2" fmla="*/ 726252 h 726252"/>
              <a:gd name="connsiteX3" fmla="*/ 0 w 2494493"/>
              <a:gd name="connsiteY3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726252">
                <a:moveTo>
                  <a:pt x="250068" y="0"/>
                </a:moveTo>
                <a:lnTo>
                  <a:pt x="2494493" y="0"/>
                </a:lnTo>
                <a:lnTo>
                  <a:pt x="2494493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1" y="1449001"/>
            <a:ext cx="6480724" cy="1440250"/>
          </a:xfrm>
        </p:spPr>
        <p:txBody>
          <a:bodyPr/>
          <a:lstStyle>
            <a:lvl1pPr>
              <a:defRPr sz="5400"/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9000"/>
            <a:ext cx="1265997" cy="254815"/>
          </a:xfrm>
          <a:prstGeom prst="parallelogram">
            <a:avLst>
              <a:gd name="adj" fmla="val 35918"/>
            </a:avLst>
          </a:prstGeom>
          <a:solidFill>
            <a:schemeClr val="accent1"/>
          </a:solidFill>
        </p:spPr>
        <p:txBody>
          <a:bodyPr wrap="none" lIns="270000" tIns="21600" rIns="270000" bIns="216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91B45F-6910-68BD-EF9A-78420B2983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ECA8934-CD61-4D25-A542-8AD59EA5588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675593-95EA-EE03-5123-B44A5C5058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484DF1E-B504-D5B1-E156-2CD0A2055D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1532616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4AF9635-1B62-B21A-4B28-4AABA496DFD4}"/>
              </a:ext>
            </a:extLst>
          </p:cNvPr>
          <p:cNvSpPr>
            <a:spLocks/>
          </p:cNvSpPr>
          <p:nvPr userDrawn="1"/>
        </p:nvSpPr>
        <p:spPr bwMode="gray">
          <a:xfrm>
            <a:off x="4656000" y="-4377"/>
            <a:ext cx="7536000" cy="6862377"/>
          </a:xfrm>
          <a:custGeom>
            <a:avLst/>
            <a:gdLst>
              <a:gd name="connsiteX0" fmla="*/ 2352560 w 7536000"/>
              <a:gd name="connsiteY0" fmla="*/ 0 h 6862377"/>
              <a:gd name="connsiteX1" fmla="*/ 7536000 w 7536000"/>
              <a:gd name="connsiteY1" fmla="*/ 0 h 6862377"/>
              <a:gd name="connsiteX2" fmla="*/ 7536000 w 7536000"/>
              <a:gd name="connsiteY2" fmla="*/ 6862377 h 6862377"/>
              <a:gd name="connsiteX3" fmla="*/ 0 w 7536000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000" h="6862377">
                <a:moveTo>
                  <a:pt x="2352560" y="0"/>
                </a:moveTo>
                <a:lnTo>
                  <a:pt x="7536000" y="0"/>
                </a:lnTo>
                <a:lnTo>
                  <a:pt x="7536000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346CEF"/>
              </a:gs>
              <a:gs pos="10000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0" y="1449000"/>
            <a:ext cx="5038725" cy="2880113"/>
          </a:xfrm>
        </p:spPr>
        <p:txBody>
          <a:bodyPr/>
          <a:lstStyle>
            <a:lvl1pPr>
              <a:defRPr sz="4400"/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2C962-C573-D3FE-9AD8-B8AE44BC6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8663"/>
            <a:ext cx="5040000" cy="720337"/>
          </a:xfrm>
        </p:spPr>
        <p:txBody>
          <a:bodyPr lIns="0" rIns="0"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6C1539-6336-676F-E4FA-18BFB575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699419D-E10C-4444-92B3-C5157B56AB86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E50E13-F993-301E-04D7-3B222DD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41D06A-A1D5-8CA0-0F1A-57EE67C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45874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Dark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5759450" cy="143986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ltGray">
          <a:xfrm>
            <a:off x="336000" y="369000"/>
            <a:ext cx="5759450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E5707F-202B-4749-1A97-583683CD5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250"/>
            <a:ext cx="3598863" cy="287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buAutoNum type="arabicPeriod"/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48810B-CFC3-390E-432E-EB2EF1950E86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342464B-1C83-4108-8696-0E566DB95D5E}" type="datetime1">
              <a:rPr lang="en-GB" smtClean="0"/>
              <a:t>20/05/2025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03DFE4-1536-FA7F-9692-29D3D6973B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lt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of the document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1A8EB-3E97-D4D9-5A60-0DFACF66B4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ADD2AAAC-1F2D-8528-2C10-CE0F1735554D}"/>
              </a:ext>
            </a:extLst>
          </p:cNvPr>
          <p:cNvGrpSpPr/>
          <p:nvPr/>
        </p:nvGrpSpPr>
        <p:grpSpPr>
          <a:xfrm>
            <a:off x="11136000" y="369001"/>
            <a:ext cx="719449" cy="143281"/>
            <a:chOff x="11136000" y="369001"/>
            <a:chExt cx="719449" cy="143281"/>
          </a:xfrm>
          <a:solidFill>
            <a:schemeClr val="accent3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6551F-FC16-2783-C663-AF96A5D6F018}"/>
                </a:ext>
              </a:extLst>
            </p:cNvPr>
            <p:cNvSpPr/>
            <p:nvPr/>
          </p:nvSpPr>
          <p:spPr>
            <a:xfrm>
              <a:off x="11348139" y="384696"/>
              <a:ext cx="507310" cy="112904"/>
            </a:xfrm>
            <a:custGeom>
              <a:avLst/>
              <a:gdLst>
                <a:gd name="connsiteX0" fmla="*/ 452773 w 507310"/>
                <a:gd name="connsiteY0" fmla="*/ 64794 h 112904"/>
                <a:gd name="connsiteX1" fmla="*/ 470088 w 507310"/>
                <a:gd name="connsiteY1" fmla="*/ 50318 h 112904"/>
                <a:gd name="connsiteX2" fmla="*/ 486639 w 507310"/>
                <a:gd name="connsiteY2" fmla="*/ 64794 h 112904"/>
                <a:gd name="connsiteX3" fmla="*/ 452773 w 507310"/>
                <a:gd name="connsiteY3" fmla="*/ 64794 h 112904"/>
                <a:gd name="connsiteX4" fmla="*/ 471055 w 507310"/>
                <a:gd name="connsiteY4" fmla="*/ 112865 h 112904"/>
                <a:gd name="connsiteX5" fmla="*/ 502983 w 507310"/>
                <a:gd name="connsiteY5" fmla="*/ 96865 h 112904"/>
                <a:gd name="connsiteX6" fmla="*/ 486361 w 507310"/>
                <a:gd name="connsiteY6" fmla="*/ 87721 h 112904"/>
                <a:gd name="connsiteX7" fmla="*/ 471334 w 507310"/>
                <a:gd name="connsiteY7" fmla="*/ 94786 h 112904"/>
                <a:gd name="connsiteX8" fmla="*/ 452773 w 507310"/>
                <a:gd name="connsiteY8" fmla="*/ 80240 h 112904"/>
                <a:gd name="connsiteX9" fmla="*/ 506582 w 507310"/>
                <a:gd name="connsiteY9" fmla="*/ 80240 h 112904"/>
                <a:gd name="connsiteX10" fmla="*/ 507276 w 507310"/>
                <a:gd name="connsiteY10" fmla="*/ 71929 h 112904"/>
                <a:gd name="connsiteX11" fmla="*/ 469673 w 507310"/>
                <a:gd name="connsiteY11" fmla="*/ 32378 h 112904"/>
                <a:gd name="connsiteX12" fmla="*/ 431584 w 507310"/>
                <a:gd name="connsiteY12" fmla="*/ 72483 h 112904"/>
                <a:gd name="connsiteX13" fmla="*/ 471055 w 507310"/>
                <a:gd name="connsiteY13" fmla="*/ 112865 h 112904"/>
                <a:gd name="connsiteX14" fmla="*/ 396341 w 507310"/>
                <a:gd name="connsiteY14" fmla="*/ 110787 h 112904"/>
                <a:gd name="connsiteX15" fmla="*/ 417600 w 507310"/>
                <a:gd name="connsiteY15" fmla="*/ 110787 h 112904"/>
                <a:gd name="connsiteX16" fmla="*/ 417600 w 507310"/>
                <a:gd name="connsiteY16" fmla="*/ -39 h 112904"/>
                <a:gd name="connsiteX17" fmla="*/ 396341 w 507310"/>
                <a:gd name="connsiteY17" fmla="*/ -39 h 112904"/>
                <a:gd name="connsiteX18" fmla="*/ 396341 w 507310"/>
                <a:gd name="connsiteY18" fmla="*/ 110787 h 112904"/>
                <a:gd name="connsiteX19" fmla="*/ 385607 w 507310"/>
                <a:gd name="connsiteY19" fmla="*/ 108986 h 112904"/>
                <a:gd name="connsiteX20" fmla="*/ 379446 w 507310"/>
                <a:gd name="connsiteY20" fmla="*/ 91116 h 112904"/>
                <a:gd name="connsiteX21" fmla="*/ 371132 w 507310"/>
                <a:gd name="connsiteY21" fmla="*/ 92917 h 112904"/>
                <a:gd name="connsiteX22" fmla="*/ 360055 w 507310"/>
                <a:gd name="connsiteY22" fmla="*/ 81349 h 112904"/>
                <a:gd name="connsiteX23" fmla="*/ 360055 w 507310"/>
                <a:gd name="connsiteY23" fmla="*/ 53850 h 112904"/>
                <a:gd name="connsiteX24" fmla="*/ 378545 w 507310"/>
                <a:gd name="connsiteY24" fmla="*/ 53850 h 112904"/>
                <a:gd name="connsiteX25" fmla="*/ 385400 w 507310"/>
                <a:gd name="connsiteY25" fmla="*/ 34456 h 112904"/>
                <a:gd name="connsiteX26" fmla="*/ 365249 w 507310"/>
                <a:gd name="connsiteY26" fmla="*/ 34456 h 112904"/>
                <a:gd name="connsiteX27" fmla="*/ 360055 w 507310"/>
                <a:gd name="connsiteY27" fmla="*/ 49140 h 112904"/>
                <a:gd name="connsiteX28" fmla="*/ 360055 w 507310"/>
                <a:gd name="connsiteY28" fmla="*/ 15153 h 112904"/>
                <a:gd name="connsiteX29" fmla="*/ 338795 w 507310"/>
                <a:gd name="connsiteY29" fmla="*/ 15153 h 112904"/>
                <a:gd name="connsiteX30" fmla="*/ 338795 w 507310"/>
                <a:gd name="connsiteY30" fmla="*/ 85366 h 112904"/>
                <a:gd name="connsiteX31" fmla="*/ 366424 w 507310"/>
                <a:gd name="connsiteY31" fmla="*/ 112865 h 112904"/>
                <a:gd name="connsiteX32" fmla="*/ 385607 w 507310"/>
                <a:gd name="connsiteY32" fmla="*/ 108986 h 112904"/>
                <a:gd name="connsiteX33" fmla="*/ 300777 w 507310"/>
                <a:gd name="connsiteY33" fmla="*/ 68881 h 112904"/>
                <a:gd name="connsiteX34" fmla="*/ 300777 w 507310"/>
                <a:gd name="connsiteY34" fmla="*/ 110787 h 112904"/>
                <a:gd name="connsiteX35" fmla="*/ 322037 w 507310"/>
                <a:gd name="connsiteY35" fmla="*/ 110787 h 112904"/>
                <a:gd name="connsiteX36" fmla="*/ 322037 w 507310"/>
                <a:gd name="connsiteY36" fmla="*/ 65141 h 112904"/>
                <a:gd name="connsiteX37" fmla="*/ 292054 w 507310"/>
                <a:gd name="connsiteY37" fmla="*/ 32378 h 112904"/>
                <a:gd name="connsiteX38" fmla="*/ 270102 w 507310"/>
                <a:gd name="connsiteY38" fmla="*/ 40759 h 112904"/>
                <a:gd name="connsiteX39" fmla="*/ 270102 w 507310"/>
                <a:gd name="connsiteY39" fmla="*/ -39 h 112904"/>
                <a:gd name="connsiteX40" fmla="*/ 248843 w 507310"/>
                <a:gd name="connsiteY40" fmla="*/ -39 h 112904"/>
                <a:gd name="connsiteX41" fmla="*/ 248843 w 507310"/>
                <a:gd name="connsiteY41" fmla="*/ 110787 h 112904"/>
                <a:gd name="connsiteX42" fmla="*/ 270102 w 507310"/>
                <a:gd name="connsiteY42" fmla="*/ 110787 h 112904"/>
                <a:gd name="connsiteX43" fmla="*/ 270102 w 507310"/>
                <a:gd name="connsiteY43" fmla="*/ 58768 h 112904"/>
                <a:gd name="connsiteX44" fmla="*/ 286378 w 507310"/>
                <a:gd name="connsiteY44" fmla="*/ 52811 h 112904"/>
                <a:gd name="connsiteX45" fmla="*/ 300777 w 507310"/>
                <a:gd name="connsiteY45" fmla="*/ 68881 h 112904"/>
                <a:gd name="connsiteX46" fmla="*/ 216642 w 507310"/>
                <a:gd name="connsiteY46" fmla="*/ 112865 h 112904"/>
                <a:gd name="connsiteX47" fmla="*/ 236794 w 507310"/>
                <a:gd name="connsiteY47" fmla="*/ 107739 h 112904"/>
                <a:gd name="connsiteX48" fmla="*/ 229107 w 507310"/>
                <a:gd name="connsiteY48" fmla="*/ 88968 h 112904"/>
                <a:gd name="connsiteX49" fmla="*/ 217196 w 507310"/>
                <a:gd name="connsiteY49" fmla="*/ 92778 h 112904"/>
                <a:gd name="connsiteX50" fmla="*/ 197599 w 507310"/>
                <a:gd name="connsiteY50" fmla="*/ 72621 h 112904"/>
                <a:gd name="connsiteX51" fmla="*/ 216988 w 507310"/>
                <a:gd name="connsiteY51" fmla="*/ 52465 h 112904"/>
                <a:gd name="connsiteX52" fmla="*/ 228830 w 507310"/>
                <a:gd name="connsiteY52" fmla="*/ 56274 h 112904"/>
                <a:gd name="connsiteX53" fmla="*/ 236655 w 507310"/>
                <a:gd name="connsiteY53" fmla="*/ 37503 h 112904"/>
                <a:gd name="connsiteX54" fmla="*/ 216504 w 507310"/>
                <a:gd name="connsiteY54" fmla="*/ 32308 h 112904"/>
                <a:gd name="connsiteX55" fmla="*/ 176132 w 507310"/>
                <a:gd name="connsiteY55" fmla="*/ 72621 h 112904"/>
                <a:gd name="connsiteX56" fmla="*/ 216642 w 507310"/>
                <a:gd name="connsiteY56" fmla="*/ 112865 h 112904"/>
                <a:gd name="connsiteX57" fmla="*/ 111038 w 507310"/>
                <a:gd name="connsiteY57" fmla="*/ 64794 h 112904"/>
                <a:gd name="connsiteX58" fmla="*/ 128351 w 507310"/>
                <a:gd name="connsiteY58" fmla="*/ 50318 h 112904"/>
                <a:gd name="connsiteX59" fmla="*/ 144901 w 507310"/>
                <a:gd name="connsiteY59" fmla="*/ 64794 h 112904"/>
                <a:gd name="connsiteX60" fmla="*/ 111038 w 507310"/>
                <a:gd name="connsiteY60" fmla="*/ 64794 h 112904"/>
                <a:gd name="connsiteX61" fmla="*/ 129320 w 507310"/>
                <a:gd name="connsiteY61" fmla="*/ 112865 h 112904"/>
                <a:gd name="connsiteX62" fmla="*/ 161244 w 507310"/>
                <a:gd name="connsiteY62" fmla="*/ 96865 h 112904"/>
                <a:gd name="connsiteX63" fmla="*/ 144624 w 507310"/>
                <a:gd name="connsiteY63" fmla="*/ 87721 h 112904"/>
                <a:gd name="connsiteX64" fmla="*/ 129597 w 507310"/>
                <a:gd name="connsiteY64" fmla="*/ 94786 h 112904"/>
                <a:gd name="connsiteX65" fmla="*/ 111038 w 507310"/>
                <a:gd name="connsiteY65" fmla="*/ 80240 h 112904"/>
                <a:gd name="connsiteX66" fmla="*/ 164845 w 507310"/>
                <a:gd name="connsiteY66" fmla="*/ 80240 h 112904"/>
                <a:gd name="connsiteX67" fmla="*/ 165537 w 507310"/>
                <a:gd name="connsiteY67" fmla="*/ 71929 h 112904"/>
                <a:gd name="connsiteX68" fmla="*/ 127935 w 507310"/>
                <a:gd name="connsiteY68" fmla="*/ 32378 h 112904"/>
                <a:gd name="connsiteX69" fmla="*/ 89848 w 507310"/>
                <a:gd name="connsiteY69" fmla="*/ 72483 h 112904"/>
                <a:gd name="connsiteX70" fmla="*/ 129320 w 507310"/>
                <a:gd name="connsiteY70" fmla="*/ 112865 h 112904"/>
                <a:gd name="connsiteX71" fmla="*/ 21224 w 507310"/>
                <a:gd name="connsiteY71" fmla="*/ 85643 h 112904"/>
                <a:gd name="connsiteX72" fmla="*/ 21224 w 507310"/>
                <a:gd name="connsiteY72" fmla="*/ 59530 h 112904"/>
                <a:gd name="connsiteX73" fmla="*/ 38329 w 507310"/>
                <a:gd name="connsiteY73" fmla="*/ 52673 h 112904"/>
                <a:gd name="connsiteX74" fmla="*/ 57165 w 507310"/>
                <a:gd name="connsiteY74" fmla="*/ 72552 h 112904"/>
                <a:gd name="connsiteX75" fmla="*/ 38329 w 507310"/>
                <a:gd name="connsiteY75" fmla="*/ 92501 h 112904"/>
                <a:gd name="connsiteX76" fmla="*/ 21224 w 507310"/>
                <a:gd name="connsiteY76" fmla="*/ 85643 h 112904"/>
                <a:gd name="connsiteX77" fmla="*/ 44354 w 507310"/>
                <a:gd name="connsiteY77" fmla="*/ 112796 h 112904"/>
                <a:gd name="connsiteX78" fmla="*/ 78632 w 507310"/>
                <a:gd name="connsiteY78" fmla="*/ 72552 h 112904"/>
                <a:gd name="connsiteX79" fmla="*/ 44354 w 507310"/>
                <a:gd name="connsiteY79" fmla="*/ 32378 h 112904"/>
                <a:gd name="connsiteX80" fmla="*/ 21224 w 507310"/>
                <a:gd name="connsiteY80" fmla="*/ 41590 h 112904"/>
                <a:gd name="connsiteX81" fmla="*/ 21224 w 507310"/>
                <a:gd name="connsiteY81" fmla="*/ -39 h 112904"/>
                <a:gd name="connsiteX82" fmla="*/ -35 w 507310"/>
                <a:gd name="connsiteY82" fmla="*/ -39 h 112904"/>
                <a:gd name="connsiteX83" fmla="*/ -35 w 507310"/>
                <a:gd name="connsiteY83" fmla="*/ 110787 h 112904"/>
                <a:gd name="connsiteX84" fmla="*/ 15892 w 507310"/>
                <a:gd name="connsiteY84" fmla="*/ 110787 h 112904"/>
                <a:gd name="connsiteX85" fmla="*/ 19078 w 507310"/>
                <a:gd name="connsiteY85" fmla="*/ 101436 h 112904"/>
                <a:gd name="connsiteX86" fmla="*/ 44354 w 507310"/>
                <a:gd name="connsiteY86" fmla="*/ 112796 h 1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7310" h="112904">
                  <a:moveTo>
                    <a:pt x="452773" y="64794"/>
                  </a:moveTo>
                  <a:cubicBezTo>
                    <a:pt x="454510" y="56067"/>
                    <a:pt x="461360" y="50318"/>
                    <a:pt x="470088" y="50318"/>
                  </a:cubicBezTo>
                  <a:cubicBezTo>
                    <a:pt x="479019" y="50318"/>
                    <a:pt x="485394" y="56206"/>
                    <a:pt x="486639" y="64794"/>
                  </a:cubicBezTo>
                  <a:lnTo>
                    <a:pt x="452773" y="64794"/>
                  </a:lnTo>
                  <a:close/>
                  <a:moveTo>
                    <a:pt x="471055" y="112865"/>
                  </a:moveTo>
                  <a:cubicBezTo>
                    <a:pt x="485044" y="112865"/>
                    <a:pt x="496887" y="107047"/>
                    <a:pt x="502983" y="96865"/>
                  </a:cubicBezTo>
                  <a:lnTo>
                    <a:pt x="486361" y="87721"/>
                  </a:lnTo>
                  <a:cubicBezTo>
                    <a:pt x="482898" y="92570"/>
                    <a:pt x="477430" y="94786"/>
                    <a:pt x="471334" y="94786"/>
                  </a:cubicBezTo>
                  <a:cubicBezTo>
                    <a:pt x="461360" y="94786"/>
                    <a:pt x="454575" y="88691"/>
                    <a:pt x="452773" y="80240"/>
                  </a:cubicBezTo>
                  <a:lnTo>
                    <a:pt x="506582" y="80240"/>
                  </a:lnTo>
                  <a:cubicBezTo>
                    <a:pt x="506998" y="77955"/>
                    <a:pt x="507276" y="74976"/>
                    <a:pt x="507276" y="71929"/>
                  </a:cubicBezTo>
                  <a:cubicBezTo>
                    <a:pt x="507276" y="48933"/>
                    <a:pt x="491414" y="32378"/>
                    <a:pt x="469673" y="32378"/>
                  </a:cubicBezTo>
                  <a:cubicBezTo>
                    <a:pt x="447720" y="32378"/>
                    <a:pt x="431584" y="48586"/>
                    <a:pt x="431584" y="72483"/>
                  </a:cubicBezTo>
                  <a:cubicBezTo>
                    <a:pt x="431584" y="95548"/>
                    <a:pt x="446404" y="112865"/>
                    <a:pt x="471055" y="112865"/>
                  </a:cubicBezTo>
                  <a:moveTo>
                    <a:pt x="396341" y="110787"/>
                  </a:moveTo>
                  <a:lnTo>
                    <a:pt x="417600" y="110787"/>
                  </a:lnTo>
                  <a:lnTo>
                    <a:pt x="417600" y="-39"/>
                  </a:lnTo>
                  <a:lnTo>
                    <a:pt x="396341" y="-39"/>
                  </a:lnTo>
                  <a:lnTo>
                    <a:pt x="396341" y="110787"/>
                  </a:lnTo>
                  <a:close/>
                  <a:moveTo>
                    <a:pt x="385607" y="108986"/>
                  </a:moveTo>
                  <a:lnTo>
                    <a:pt x="379446" y="91116"/>
                  </a:lnTo>
                  <a:cubicBezTo>
                    <a:pt x="376879" y="92293"/>
                    <a:pt x="373973" y="92917"/>
                    <a:pt x="371132" y="92917"/>
                  </a:cubicBezTo>
                  <a:cubicBezTo>
                    <a:pt x="364485" y="92917"/>
                    <a:pt x="360055" y="89453"/>
                    <a:pt x="360055" y="81349"/>
                  </a:cubicBezTo>
                  <a:lnTo>
                    <a:pt x="360055" y="53850"/>
                  </a:lnTo>
                  <a:lnTo>
                    <a:pt x="378545" y="53850"/>
                  </a:lnTo>
                  <a:lnTo>
                    <a:pt x="385400" y="34456"/>
                  </a:lnTo>
                  <a:lnTo>
                    <a:pt x="365249" y="34456"/>
                  </a:lnTo>
                  <a:lnTo>
                    <a:pt x="360055" y="49140"/>
                  </a:lnTo>
                  <a:lnTo>
                    <a:pt x="360055" y="15153"/>
                  </a:lnTo>
                  <a:lnTo>
                    <a:pt x="338795" y="15153"/>
                  </a:lnTo>
                  <a:lnTo>
                    <a:pt x="338795" y="85366"/>
                  </a:lnTo>
                  <a:cubicBezTo>
                    <a:pt x="338795" y="102129"/>
                    <a:pt x="348627" y="112865"/>
                    <a:pt x="366424" y="112865"/>
                  </a:cubicBezTo>
                  <a:cubicBezTo>
                    <a:pt x="373421" y="112865"/>
                    <a:pt x="380276" y="111480"/>
                    <a:pt x="385607" y="108986"/>
                  </a:cubicBezTo>
                  <a:moveTo>
                    <a:pt x="300777" y="68881"/>
                  </a:moveTo>
                  <a:lnTo>
                    <a:pt x="300777" y="110787"/>
                  </a:lnTo>
                  <a:lnTo>
                    <a:pt x="322037" y="110787"/>
                  </a:lnTo>
                  <a:lnTo>
                    <a:pt x="322037" y="65141"/>
                  </a:lnTo>
                  <a:cubicBezTo>
                    <a:pt x="322037" y="42906"/>
                    <a:pt x="309020" y="32378"/>
                    <a:pt x="292054" y="32378"/>
                  </a:cubicBezTo>
                  <a:cubicBezTo>
                    <a:pt x="283811" y="32378"/>
                    <a:pt x="276402" y="35148"/>
                    <a:pt x="270102" y="40759"/>
                  </a:cubicBezTo>
                  <a:lnTo>
                    <a:pt x="270102" y="-39"/>
                  </a:lnTo>
                  <a:lnTo>
                    <a:pt x="248843" y="-39"/>
                  </a:lnTo>
                  <a:lnTo>
                    <a:pt x="248843" y="110787"/>
                  </a:lnTo>
                  <a:lnTo>
                    <a:pt x="270102" y="110787"/>
                  </a:lnTo>
                  <a:lnTo>
                    <a:pt x="270102" y="58768"/>
                  </a:lnTo>
                  <a:cubicBezTo>
                    <a:pt x="274466" y="54959"/>
                    <a:pt x="279933" y="52811"/>
                    <a:pt x="286378" y="52811"/>
                  </a:cubicBezTo>
                  <a:cubicBezTo>
                    <a:pt x="295588" y="52811"/>
                    <a:pt x="300777" y="58214"/>
                    <a:pt x="300777" y="68881"/>
                  </a:cubicBezTo>
                  <a:moveTo>
                    <a:pt x="216642" y="112865"/>
                  </a:moveTo>
                  <a:cubicBezTo>
                    <a:pt x="223982" y="112865"/>
                    <a:pt x="230977" y="111064"/>
                    <a:pt x="236794" y="107739"/>
                  </a:cubicBezTo>
                  <a:lnTo>
                    <a:pt x="229107" y="88968"/>
                  </a:lnTo>
                  <a:cubicBezTo>
                    <a:pt x="225783" y="91462"/>
                    <a:pt x="221628" y="92778"/>
                    <a:pt x="217196" y="92778"/>
                  </a:cubicBezTo>
                  <a:cubicBezTo>
                    <a:pt x="205978" y="92778"/>
                    <a:pt x="197599" y="84397"/>
                    <a:pt x="197599" y="72621"/>
                  </a:cubicBezTo>
                  <a:cubicBezTo>
                    <a:pt x="197599" y="60984"/>
                    <a:pt x="205632" y="52465"/>
                    <a:pt x="216988" y="52465"/>
                  </a:cubicBezTo>
                  <a:cubicBezTo>
                    <a:pt x="221559" y="52465"/>
                    <a:pt x="225575" y="53850"/>
                    <a:pt x="228830" y="56274"/>
                  </a:cubicBezTo>
                  <a:lnTo>
                    <a:pt x="236655" y="37503"/>
                  </a:lnTo>
                  <a:cubicBezTo>
                    <a:pt x="230769" y="34179"/>
                    <a:pt x="223844" y="32308"/>
                    <a:pt x="216504" y="32308"/>
                  </a:cubicBezTo>
                  <a:cubicBezTo>
                    <a:pt x="193513" y="32308"/>
                    <a:pt x="176132" y="49833"/>
                    <a:pt x="176132" y="72621"/>
                  </a:cubicBezTo>
                  <a:cubicBezTo>
                    <a:pt x="176132" y="95410"/>
                    <a:pt x="193651" y="112865"/>
                    <a:pt x="216642" y="112865"/>
                  </a:cubicBezTo>
                  <a:moveTo>
                    <a:pt x="111038" y="64794"/>
                  </a:moveTo>
                  <a:cubicBezTo>
                    <a:pt x="112770" y="56067"/>
                    <a:pt x="119625" y="50318"/>
                    <a:pt x="128351" y="50318"/>
                  </a:cubicBezTo>
                  <a:cubicBezTo>
                    <a:pt x="137284" y="50318"/>
                    <a:pt x="143655" y="56206"/>
                    <a:pt x="144901" y="64794"/>
                  </a:cubicBezTo>
                  <a:lnTo>
                    <a:pt x="111038" y="64794"/>
                  </a:lnTo>
                  <a:close/>
                  <a:moveTo>
                    <a:pt x="129320" y="112865"/>
                  </a:moveTo>
                  <a:cubicBezTo>
                    <a:pt x="143308" y="112865"/>
                    <a:pt x="155150" y="107047"/>
                    <a:pt x="161244" y="96865"/>
                  </a:cubicBezTo>
                  <a:lnTo>
                    <a:pt x="144624" y="87721"/>
                  </a:lnTo>
                  <a:cubicBezTo>
                    <a:pt x="141162" y="92570"/>
                    <a:pt x="135691" y="94786"/>
                    <a:pt x="129597" y="94786"/>
                  </a:cubicBezTo>
                  <a:cubicBezTo>
                    <a:pt x="119625" y="94786"/>
                    <a:pt x="112839" y="88691"/>
                    <a:pt x="111038" y="80240"/>
                  </a:cubicBezTo>
                  <a:lnTo>
                    <a:pt x="164845" y="80240"/>
                  </a:lnTo>
                  <a:cubicBezTo>
                    <a:pt x="165260" y="77955"/>
                    <a:pt x="165537" y="74976"/>
                    <a:pt x="165537" y="71929"/>
                  </a:cubicBezTo>
                  <a:cubicBezTo>
                    <a:pt x="165537" y="48933"/>
                    <a:pt x="149679" y="32378"/>
                    <a:pt x="127935" y="32378"/>
                  </a:cubicBezTo>
                  <a:cubicBezTo>
                    <a:pt x="105983" y="32378"/>
                    <a:pt x="89848" y="48586"/>
                    <a:pt x="89848" y="72483"/>
                  </a:cubicBezTo>
                  <a:cubicBezTo>
                    <a:pt x="89848" y="95548"/>
                    <a:pt x="104668" y="112865"/>
                    <a:pt x="129320" y="112865"/>
                  </a:cubicBezTo>
                  <a:moveTo>
                    <a:pt x="21224" y="85643"/>
                  </a:moveTo>
                  <a:lnTo>
                    <a:pt x="21224" y="59530"/>
                  </a:lnTo>
                  <a:cubicBezTo>
                    <a:pt x="25725" y="55097"/>
                    <a:pt x="31473" y="52673"/>
                    <a:pt x="38329" y="52673"/>
                  </a:cubicBezTo>
                  <a:cubicBezTo>
                    <a:pt x="49962" y="52673"/>
                    <a:pt x="57165" y="59738"/>
                    <a:pt x="57165" y="72552"/>
                  </a:cubicBezTo>
                  <a:cubicBezTo>
                    <a:pt x="57165" y="85436"/>
                    <a:pt x="49962" y="92501"/>
                    <a:pt x="38329" y="92501"/>
                  </a:cubicBezTo>
                  <a:cubicBezTo>
                    <a:pt x="31473" y="92501"/>
                    <a:pt x="25725" y="90077"/>
                    <a:pt x="21224" y="85643"/>
                  </a:cubicBezTo>
                  <a:moveTo>
                    <a:pt x="44354" y="112796"/>
                  </a:moveTo>
                  <a:cubicBezTo>
                    <a:pt x="65267" y="112796"/>
                    <a:pt x="78632" y="95756"/>
                    <a:pt x="78632" y="72552"/>
                  </a:cubicBezTo>
                  <a:cubicBezTo>
                    <a:pt x="78632" y="49417"/>
                    <a:pt x="65267" y="32378"/>
                    <a:pt x="44354" y="32378"/>
                  </a:cubicBezTo>
                  <a:cubicBezTo>
                    <a:pt x="35489" y="32378"/>
                    <a:pt x="27734" y="35426"/>
                    <a:pt x="21224" y="41590"/>
                  </a:cubicBezTo>
                  <a:lnTo>
                    <a:pt x="21224" y="-39"/>
                  </a:lnTo>
                  <a:lnTo>
                    <a:pt x="-35" y="-39"/>
                  </a:lnTo>
                  <a:lnTo>
                    <a:pt x="-35" y="110787"/>
                  </a:lnTo>
                  <a:lnTo>
                    <a:pt x="15892" y="110787"/>
                  </a:lnTo>
                  <a:lnTo>
                    <a:pt x="19078" y="101436"/>
                  </a:lnTo>
                  <a:cubicBezTo>
                    <a:pt x="26002" y="109055"/>
                    <a:pt x="34520" y="112796"/>
                    <a:pt x="44354" y="112796"/>
                  </a:cubicBezTo>
                </a:path>
              </a:pathLst>
            </a:custGeom>
            <a:grpFill/>
            <a:ln w="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604F95-955E-F94D-46B7-41E5A266E807}"/>
                </a:ext>
              </a:extLst>
            </p:cNvPr>
            <p:cNvSpPr/>
            <p:nvPr/>
          </p:nvSpPr>
          <p:spPr>
            <a:xfrm>
              <a:off x="11181060" y="369001"/>
              <a:ext cx="98221" cy="142269"/>
            </a:xfrm>
            <a:custGeom>
              <a:avLst/>
              <a:gdLst>
                <a:gd name="connsiteX0" fmla="*/ 26322 w 98221"/>
                <a:gd name="connsiteY0" fmla="*/ -39 h 142269"/>
                <a:gd name="connsiteX1" fmla="*/ 14112 w 98221"/>
                <a:gd name="connsiteY1" fmla="*/ 1012 h 142269"/>
                <a:gd name="connsiteX2" fmla="*/ -35 w 98221"/>
                <a:gd name="connsiteY2" fmla="*/ 41975 h 142269"/>
                <a:gd name="connsiteX3" fmla="*/ 71352 w 98221"/>
                <a:gd name="connsiteY3" fmla="*/ 41903 h 142269"/>
                <a:gd name="connsiteX4" fmla="*/ 72461 w 98221"/>
                <a:gd name="connsiteY4" fmla="*/ 43450 h 142269"/>
                <a:gd name="connsiteX5" fmla="*/ 38349 w 98221"/>
                <a:gd name="connsiteY5" fmla="*/ 142230 h 142269"/>
                <a:gd name="connsiteX6" fmla="*/ 98187 w 98221"/>
                <a:gd name="connsiteY6" fmla="*/ 71606 h 142269"/>
                <a:gd name="connsiteX7" fmla="*/ 26322 w 98221"/>
                <a:gd name="connsiteY7" fmla="*/ -39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21" h="142269">
                  <a:moveTo>
                    <a:pt x="26322" y="-39"/>
                  </a:moveTo>
                  <a:cubicBezTo>
                    <a:pt x="22158" y="-39"/>
                    <a:pt x="18083" y="334"/>
                    <a:pt x="14112" y="1012"/>
                  </a:cubicBezTo>
                  <a:lnTo>
                    <a:pt x="-35" y="41975"/>
                  </a:lnTo>
                  <a:lnTo>
                    <a:pt x="71352" y="41903"/>
                  </a:lnTo>
                  <a:cubicBezTo>
                    <a:pt x="72157" y="41902"/>
                    <a:pt x="72724" y="42692"/>
                    <a:pt x="72461" y="43450"/>
                  </a:cubicBezTo>
                  <a:lnTo>
                    <a:pt x="38349" y="142230"/>
                  </a:lnTo>
                  <a:cubicBezTo>
                    <a:pt x="72310" y="136522"/>
                    <a:pt x="98187" y="107084"/>
                    <a:pt x="98187" y="71606"/>
                  </a:cubicBezTo>
                  <a:cubicBezTo>
                    <a:pt x="98187" y="32036"/>
                    <a:pt x="66012" y="-39"/>
                    <a:pt x="26322" y="-39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57D79B-4A08-2937-7810-F07C7872F322}"/>
                </a:ext>
              </a:extLst>
            </p:cNvPr>
            <p:cNvSpPr/>
            <p:nvPr/>
          </p:nvSpPr>
          <p:spPr>
            <a:xfrm>
              <a:off x="11136000" y="370013"/>
              <a:ext cx="97715" cy="142269"/>
            </a:xfrm>
            <a:custGeom>
              <a:avLst/>
              <a:gdLst>
                <a:gd name="connsiteX0" fmla="*/ 25433 w 97715"/>
                <a:gd name="connsiteY0" fmla="*/ 98740 h 142269"/>
                <a:gd name="connsiteX1" fmla="*/ 59434 w 97715"/>
                <a:gd name="connsiteY1" fmla="*/ -39 h 142269"/>
                <a:gd name="connsiteX2" fmla="*/ -35 w 97715"/>
                <a:gd name="connsiteY2" fmla="*/ 70571 h 142269"/>
                <a:gd name="connsiteX3" fmla="*/ 71605 w 97715"/>
                <a:gd name="connsiteY3" fmla="*/ 142230 h 142269"/>
                <a:gd name="connsiteX4" fmla="*/ 83595 w 97715"/>
                <a:gd name="connsiteY4" fmla="*/ 141212 h 142269"/>
                <a:gd name="connsiteX5" fmla="*/ 97681 w 97715"/>
                <a:gd name="connsiteY5" fmla="*/ 100286 h 142269"/>
                <a:gd name="connsiteX6" fmla="*/ 26538 w 97715"/>
                <a:gd name="connsiteY6" fmla="*/ 100289 h 142269"/>
                <a:gd name="connsiteX7" fmla="*/ 25433 w 97715"/>
                <a:gd name="connsiteY7" fmla="*/ 98740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15" h="142269">
                  <a:moveTo>
                    <a:pt x="25433" y="98740"/>
                  </a:moveTo>
                  <a:lnTo>
                    <a:pt x="59434" y="-39"/>
                  </a:lnTo>
                  <a:cubicBezTo>
                    <a:pt x="25757" y="5818"/>
                    <a:pt x="-35" y="35208"/>
                    <a:pt x="-35" y="70571"/>
                  </a:cubicBezTo>
                  <a:cubicBezTo>
                    <a:pt x="-35" y="110146"/>
                    <a:pt x="32040" y="142230"/>
                    <a:pt x="71605" y="142230"/>
                  </a:cubicBezTo>
                  <a:cubicBezTo>
                    <a:pt x="75693" y="142230"/>
                    <a:pt x="79695" y="141869"/>
                    <a:pt x="83595" y="141212"/>
                  </a:cubicBezTo>
                  <a:lnTo>
                    <a:pt x="97681" y="100286"/>
                  </a:lnTo>
                  <a:lnTo>
                    <a:pt x="26538" y="100289"/>
                  </a:lnTo>
                  <a:cubicBezTo>
                    <a:pt x="25735" y="100289"/>
                    <a:pt x="25172" y="99499"/>
                    <a:pt x="25433" y="98740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009120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Dark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5759450" cy="143986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5759450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E5707F-202B-4749-1A97-583683CD5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250"/>
            <a:ext cx="3598863" cy="287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7C9658-02F0-DBA6-0EC1-6F0DFC5758BB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2CED5B8-C27B-4569-8A12-AA591FE1F274}" type="datetime1">
              <a:rPr lang="en-GB" smtClean="0"/>
              <a:t>20/05/2025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958353-646D-4855-B071-28EE85F9AF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Title of the document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147622-7390-8E96-2293-9F27E346D1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CEE6C2AF-E0EE-5BAD-5135-7CA8273E5C19}"/>
              </a:ext>
            </a:extLst>
          </p:cNvPr>
          <p:cNvGrpSpPr/>
          <p:nvPr userDrawn="1"/>
        </p:nvGrpSpPr>
        <p:grpSpPr>
          <a:xfrm>
            <a:off x="11136000" y="369001"/>
            <a:ext cx="719449" cy="143281"/>
            <a:chOff x="11136000" y="369001"/>
            <a:chExt cx="719449" cy="143281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EAF188-3157-A0B3-4DA7-67E92B0BC9F8}"/>
                </a:ext>
              </a:extLst>
            </p:cNvPr>
            <p:cNvSpPr/>
            <p:nvPr/>
          </p:nvSpPr>
          <p:spPr>
            <a:xfrm>
              <a:off x="11348139" y="384696"/>
              <a:ext cx="507310" cy="112904"/>
            </a:xfrm>
            <a:custGeom>
              <a:avLst/>
              <a:gdLst>
                <a:gd name="connsiteX0" fmla="*/ 452773 w 507310"/>
                <a:gd name="connsiteY0" fmla="*/ 64794 h 112904"/>
                <a:gd name="connsiteX1" fmla="*/ 470088 w 507310"/>
                <a:gd name="connsiteY1" fmla="*/ 50318 h 112904"/>
                <a:gd name="connsiteX2" fmla="*/ 486639 w 507310"/>
                <a:gd name="connsiteY2" fmla="*/ 64794 h 112904"/>
                <a:gd name="connsiteX3" fmla="*/ 452773 w 507310"/>
                <a:gd name="connsiteY3" fmla="*/ 64794 h 112904"/>
                <a:gd name="connsiteX4" fmla="*/ 471055 w 507310"/>
                <a:gd name="connsiteY4" fmla="*/ 112865 h 112904"/>
                <a:gd name="connsiteX5" fmla="*/ 502983 w 507310"/>
                <a:gd name="connsiteY5" fmla="*/ 96865 h 112904"/>
                <a:gd name="connsiteX6" fmla="*/ 486361 w 507310"/>
                <a:gd name="connsiteY6" fmla="*/ 87721 h 112904"/>
                <a:gd name="connsiteX7" fmla="*/ 471334 w 507310"/>
                <a:gd name="connsiteY7" fmla="*/ 94786 h 112904"/>
                <a:gd name="connsiteX8" fmla="*/ 452773 w 507310"/>
                <a:gd name="connsiteY8" fmla="*/ 80240 h 112904"/>
                <a:gd name="connsiteX9" fmla="*/ 506582 w 507310"/>
                <a:gd name="connsiteY9" fmla="*/ 80240 h 112904"/>
                <a:gd name="connsiteX10" fmla="*/ 507276 w 507310"/>
                <a:gd name="connsiteY10" fmla="*/ 71929 h 112904"/>
                <a:gd name="connsiteX11" fmla="*/ 469673 w 507310"/>
                <a:gd name="connsiteY11" fmla="*/ 32378 h 112904"/>
                <a:gd name="connsiteX12" fmla="*/ 431584 w 507310"/>
                <a:gd name="connsiteY12" fmla="*/ 72483 h 112904"/>
                <a:gd name="connsiteX13" fmla="*/ 471055 w 507310"/>
                <a:gd name="connsiteY13" fmla="*/ 112865 h 112904"/>
                <a:gd name="connsiteX14" fmla="*/ 396341 w 507310"/>
                <a:gd name="connsiteY14" fmla="*/ 110787 h 112904"/>
                <a:gd name="connsiteX15" fmla="*/ 417600 w 507310"/>
                <a:gd name="connsiteY15" fmla="*/ 110787 h 112904"/>
                <a:gd name="connsiteX16" fmla="*/ 417600 w 507310"/>
                <a:gd name="connsiteY16" fmla="*/ -39 h 112904"/>
                <a:gd name="connsiteX17" fmla="*/ 396341 w 507310"/>
                <a:gd name="connsiteY17" fmla="*/ -39 h 112904"/>
                <a:gd name="connsiteX18" fmla="*/ 396341 w 507310"/>
                <a:gd name="connsiteY18" fmla="*/ 110787 h 112904"/>
                <a:gd name="connsiteX19" fmla="*/ 385607 w 507310"/>
                <a:gd name="connsiteY19" fmla="*/ 108986 h 112904"/>
                <a:gd name="connsiteX20" fmla="*/ 379446 w 507310"/>
                <a:gd name="connsiteY20" fmla="*/ 91116 h 112904"/>
                <a:gd name="connsiteX21" fmla="*/ 371132 w 507310"/>
                <a:gd name="connsiteY21" fmla="*/ 92917 h 112904"/>
                <a:gd name="connsiteX22" fmla="*/ 360055 w 507310"/>
                <a:gd name="connsiteY22" fmla="*/ 81349 h 112904"/>
                <a:gd name="connsiteX23" fmla="*/ 360055 w 507310"/>
                <a:gd name="connsiteY23" fmla="*/ 53850 h 112904"/>
                <a:gd name="connsiteX24" fmla="*/ 378545 w 507310"/>
                <a:gd name="connsiteY24" fmla="*/ 53850 h 112904"/>
                <a:gd name="connsiteX25" fmla="*/ 385400 w 507310"/>
                <a:gd name="connsiteY25" fmla="*/ 34456 h 112904"/>
                <a:gd name="connsiteX26" fmla="*/ 365249 w 507310"/>
                <a:gd name="connsiteY26" fmla="*/ 34456 h 112904"/>
                <a:gd name="connsiteX27" fmla="*/ 360055 w 507310"/>
                <a:gd name="connsiteY27" fmla="*/ 49140 h 112904"/>
                <a:gd name="connsiteX28" fmla="*/ 360055 w 507310"/>
                <a:gd name="connsiteY28" fmla="*/ 15153 h 112904"/>
                <a:gd name="connsiteX29" fmla="*/ 338795 w 507310"/>
                <a:gd name="connsiteY29" fmla="*/ 15153 h 112904"/>
                <a:gd name="connsiteX30" fmla="*/ 338795 w 507310"/>
                <a:gd name="connsiteY30" fmla="*/ 85366 h 112904"/>
                <a:gd name="connsiteX31" fmla="*/ 366424 w 507310"/>
                <a:gd name="connsiteY31" fmla="*/ 112865 h 112904"/>
                <a:gd name="connsiteX32" fmla="*/ 385607 w 507310"/>
                <a:gd name="connsiteY32" fmla="*/ 108986 h 112904"/>
                <a:gd name="connsiteX33" fmla="*/ 300777 w 507310"/>
                <a:gd name="connsiteY33" fmla="*/ 68881 h 112904"/>
                <a:gd name="connsiteX34" fmla="*/ 300777 w 507310"/>
                <a:gd name="connsiteY34" fmla="*/ 110787 h 112904"/>
                <a:gd name="connsiteX35" fmla="*/ 322037 w 507310"/>
                <a:gd name="connsiteY35" fmla="*/ 110787 h 112904"/>
                <a:gd name="connsiteX36" fmla="*/ 322037 w 507310"/>
                <a:gd name="connsiteY36" fmla="*/ 65141 h 112904"/>
                <a:gd name="connsiteX37" fmla="*/ 292054 w 507310"/>
                <a:gd name="connsiteY37" fmla="*/ 32378 h 112904"/>
                <a:gd name="connsiteX38" fmla="*/ 270102 w 507310"/>
                <a:gd name="connsiteY38" fmla="*/ 40759 h 112904"/>
                <a:gd name="connsiteX39" fmla="*/ 270102 w 507310"/>
                <a:gd name="connsiteY39" fmla="*/ -39 h 112904"/>
                <a:gd name="connsiteX40" fmla="*/ 248843 w 507310"/>
                <a:gd name="connsiteY40" fmla="*/ -39 h 112904"/>
                <a:gd name="connsiteX41" fmla="*/ 248843 w 507310"/>
                <a:gd name="connsiteY41" fmla="*/ 110787 h 112904"/>
                <a:gd name="connsiteX42" fmla="*/ 270102 w 507310"/>
                <a:gd name="connsiteY42" fmla="*/ 110787 h 112904"/>
                <a:gd name="connsiteX43" fmla="*/ 270102 w 507310"/>
                <a:gd name="connsiteY43" fmla="*/ 58768 h 112904"/>
                <a:gd name="connsiteX44" fmla="*/ 286378 w 507310"/>
                <a:gd name="connsiteY44" fmla="*/ 52811 h 112904"/>
                <a:gd name="connsiteX45" fmla="*/ 300777 w 507310"/>
                <a:gd name="connsiteY45" fmla="*/ 68881 h 112904"/>
                <a:gd name="connsiteX46" fmla="*/ 216642 w 507310"/>
                <a:gd name="connsiteY46" fmla="*/ 112865 h 112904"/>
                <a:gd name="connsiteX47" fmla="*/ 236794 w 507310"/>
                <a:gd name="connsiteY47" fmla="*/ 107739 h 112904"/>
                <a:gd name="connsiteX48" fmla="*/ 229107 w 507310"/>
                <a:gd name="connsiteY48" fmla="*/ 88968 h 112904"/>
                <a:gd name="connsiteX49" fmla="*/ 217196 w 507310"/>
                <a:gd name="connsiteY49" fmla="*/ 92778 h 112904"/>
                <a:gd name="connsiteX50" fmla="*/ 197599 w 507310"/>
                <a:gd name="connsiteY50" fmla="*/ 72621 h 112904"/>
                <a:gd name="connsiteX51" fmla="*/ 216988 w 507310"/>
                <a:gd name="connsiteY51" fmla="*/ 52465 h 112904"/>
                <a:gd name="connsiteX52" fmla="*/ 228830 w 507310"/>
                <a:gd name="connsiteY52" fmla="*/ 56274 h 112904"/>
                <a:gd name="connsiteX53" fmla="*/ 236655 w 507310"/>
                <a:gd name="connsiteY53" fmla="*/ 37503 h 112904"/>
                <a:gd name="connsiteX54" fmla="*/ 216504 w 507310"/>
                <a:gd name="connsiteY54" fmla="*/ 32308 h 112904"/>
                <a:gd name="connsiteX55" fmla="*/ 176132 w 507310"/>
                <a:gd name="connsiteY55" fmla="*/ 72621 h 112904"/>
                <a:gd name="connsiteX56" fmla="*/ 216642 w 507310"/>
                <a:gd name="connsiteY56" fmla="*/ 112865 h 112904"/>
                <a:gd name="connsiteX57" fmla="*/ 111038 w 507310"/>
                <a:gd name="connsiteY57" fmla="*/ 64794 h 112904"/>
                <a:gd name="connsiteX58" fmla="*/ 128351 w 507310"/>
                <a:gd name="connsiteY58" fmla="*/ 50318 h 112904"/>
                <a:gd name="connsiteX59" fmla="*/ 144901 w 507310"/>
                <a:gd name="connsiteY59" fmla="*/ 64794 h 112904"/>
                <a:gd name="connsiteX60" fmla="*/ 111038 w 507310"/>
                <a:gd name="connsiteY60" fmla="*/ 64794 h 112904"/>
                <a:gd name="connsiteX61" fmla="*/ 129320 w 507310"/>
                <a:gd name="connsiteY61" fmla="*/ 112865 h 112904"/>
                <a:gd name="connsiteX62" fmla="*/ 161244 w 507310"/>
                <a:gd name="connsiteY62" fmla="*/ 96865 h 112904"/>
                <a:gd name="connsiteX63" fmla="*/ 144624 w 507310"/>
                <a:gd name="connsiteY63" fmla="*/ 87721 h 112904"/>
                <a:gd name="connsiteX64" fmla="*/ 129597 w 507310"/>
                <a:gd name="connsiteY64" fmla="*/ 94786 h 112904"/>
                <a:gd name="connsiteX65" fmla="*/ 111038 w 507310"/>
                <a:gd name="connsiteY65" fmla="*/ 80240 h 112904"/>
                <a:gd name="connsiteX66" fmla="*/ 164845 w 507310"/>
                <a:gd name="connsiteY66" fmla="*/ 80240 h 112904"/>
                <a:gd name="connsiteX67" fmla="*/ 165537 w 507310"/>
                <a:gd name="connsiteY67" fmla="*/ 71929 h 112904"/>
                <a:gd name="connsiteX68" fmla="*/ 127935 w 507310"/>
                <a:gd name="connsiteY68" fmla="*/ 32378 h 112904"/>
                <a:gd name="connsiteX69" fmla="*/ 89848 w 507310"/>
                <a:gd name="connsiteY69" fmla="*/ 72483 h 112904"/>
                <a:gd name="connsiteX70" fmla="*/ 129320 w 507310"/>
                <a:gd name="connsiteY70" fmla="*/ 112865 h 112904"/>
                <a:gd name="connsiteX71" fmla="*/ 21224 w 507310"/>
                <a:gd name="connsiteY71" fmla="*/ 85643 h 112904"/>
                <a:gd name="connsiteX72" fmla="*/ 21224 w 507310"/>
                <a:gd name="connsiteY72" fmla="*/ 59530 h 112904"/>
                <a:gd name="connsiteX73" fmla="*/ 38329 w 507310"/>
                <a:gd name="connsiteY73" fmla="*/ 52673 h 112904"/>
                <a:gd name="connsiteX74" fmla="*/ 57165 w 507310"/>
                <a:gd name="connsiteY74" fmla="*/ 72552 h 112904"/>
                <a:gd name="connsiteX75" fmla="*/ 38329 w 507310"/>
                <a:gd name="connsiteY75" fmla="*/ 92501 h 112904"/>
                <a:gd name="connsiteX76" fmla="*/ 21224 w 507310"/>
                <a:gd name="connsiteY76" fmla="*/ 85643 h 112904"/>
                <a:gd name="connsiteX77" fmla="*/ 44354 w 507310"/>
                <a:gd name="connsiteY77" fmla="*/ 112796 h 112904"/>
                <a:gd name="connsiteX78" fmla="*/ 78632 w 507310"/>
                <a:gd name="connsiteY78" fmla="*/ 72552 h 112904"/>
                <a:gd name="connsiteX79" fmla="*/ 44354 w 507310"/>
                <a:gd name="connsiteY79" fmla="*/ 32378 h 112904"/>
                <a:gd name="connsiteX80" fmla="*/ 21224 w 507310"/>
                <a:gd name="connsiteY80" fmla="*/ 41590 h 112904"/>
                <a:gd name="connsiteX81" fmla="*/ 21224 w 507310"/>
                <a:gd name="connsiteY81" fmla="*/ -39 h 112904"/>
                <a:gd name="connsiteX82" fmla="*/ -35 w 507310"/>
                <a:gd name="connsiteY82" fmla="*/ -39 h 112904"/>
                <a:gd name="connsiteX83" fmla="*/ -35 w 507310"/>
                <a:gd name="connsiteY83" fmla="*/ 110787 h 112904"/>
                <a:gd name="connsiteX84" fmla="*/ 15892 w 507310"/>
                <a:gd name="connsiteY84" fmla="*/ 110787 h 112904"/>
                <a:gd name="connsiteX85" fmla="*/ 19078 w 507310"/>
                <a:gd name="connsiteY85" fmla="*/ 101436 h 112904"/>
                <a:gd name="connsiteX86" fmla="*/ 44354 w 507310"/>
                <a:gd name="connsiteY86" fmla="*/ 112796 h 1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7310" h="112904">
                  <a:moveTo>
                    <a:pt x="452773" y="64794"/>
                  </a:moveTo>
                  <a:cubicBezTo>
                    <a:pt x="454510" y="56067"/>
                    <a:pt x="461360" y="50318"/>
                    <a:pt x="470088" y="50318"/>
                  </a:cubicBezTo>
                  <a:cubicBezTo>
                    <a:pt x="479019" y="50318"/>
                    <a:pt x="485394" y="56206"/>
                    <a:pt x="486639" y="64794"/>
                  </a:cubicBezTo>
                  <a:lnTo>
                    <a:pt x="452773" y="64794"/>
                  </a:lnTo>
                  <a:close/>
                  <a:moveTo>
                    <a:pt x="471055" y="112865"/>
                  </a:moveTo>
                  <a:cubicBezTo>
                    <a:pt x="485044" y="112865"/>
                    <a:pt x="496887" y="107047"/>
                    <a:pt x="502983" y="96865"/>
                  </a:cubicBezTo>
                  <a:lnTo>
                    <a:pt x="486361" y="87721"/>
                  </a:lnTo>
                  <a:cubicBezTo>
                    <a:pt x="482898" y="92570"/>
                    <a:pt x="477430" y="94786"/>
                    <a:pt x="471334" y="94786"/>
                  </a:cubicBezTo>
                  <a:cubicBezTo>
                    <a:pt x="461360" y="94786"/>
                    <a:pt x="454575" y="88691"/>
                    <a:pt x="452773" y="80240"/>
                  </a:cubicBezTo>
                  <a:lnTo>
                    <a:pt x="506582" y="80240"/>
                  </a:lnTo>
                  <a:cubicBezTo>
                    <a:pt x="506998" y="77955"/>
                    <a:pt x="507276" y="74976"/>
                    <a:pt x="507276" y="71929"/>
                  </a:cubicBezTo>
                  <a:cubicBezTo>
                    <a:pt x="507276" y="48933"/>
                    <a:pt x="491414" y="32378"/>
                    <a:pt x="469673" y="32378"/>
                  </a:cubicBezTo>
                  <a:cubicBezTo>
                    <a:pt x="447720" y="32378"/>
                    <a:pt x="431584" y="48586"/>
                    <a:pt x="431584" y="72483"/>
                  </a:cubicBezTo>
                  <a:cubicBezTo>
                    <a:pt x="431584" y="95548"/>
                    <a:pt x="446404" y="112865"/>
                    <a:pt x="471055" y="112865"/>
                  </a:cubicBezTo>
                  <a:moveTo>
                    <a:pt x="396341" y="110787"/>
                  </a:moveTo>
                  <a:lnTo>
                    <a:pt x="417600" y="110787"/>
                  </a:lnTo>
                  <a:lnTo>
                    <a:pt x="417600" y="-39"/>
                  </a:lnTo>
                  <a:lnTo>
                    <a:pt x="396341" y="-39"/>
                  </a:lnTo>
                  <a:lnTo>
                    <a:pt x="396341" y="110787"/>
                  </a:lnTo>
                  <a:close/>
                  <a:moveTo>
                    <a:pt x="385607" y="108986"/>
                  </a:moveTo>
                  <a:lnTo>
                    <a:pt x="379446" y="91116"/>
                  </a:lnTo>
                  <a:cubicBezTo>
                    <a:pt x="376879" y="92293"/>
                    <a:pt x="373973" y="92917"/>
                    <a:pt x="371132" y="92917"/>
                  </a:cubicBezTo>
                  <a:cubicBezTo>
                    <a:pt x="364485" y="92917"/>
                    <a:pt x="360055" y="89453"/>
                    <a:pt x="360055" y="81349"/>
                  </a:cubicBezTo>
                  <a:lnTo>
                    <a:pt x="360055" y="53850"/>
                  </a:lnTo>
                  <a:lnTo>
                    <a:pt x="378545" y="53850"/>
                  </a:lnTo>
                  <a:lnTo>
                    <a:pt x="385400" y="34456"/>
                  </a:lnTo>
                  <a:lnTo>
                    <a:pt x="365249" y="34456"/>
                  </a:lnTo>
                  <a:lnTo>
                    <a:pt x="360055" y="49140"/>
                  </a:lnTo>
                  <a:lnTo>
                    <a:pt x="360055" y="15153"/>
                  </a:lnTo>
                  <a:lnTo>
                    <a:pt x="338795" y="15153"/>
                  </a:lnTo>
                  <a:lnTo>
                    <a:pt x="338795" y="85366"/>
                  </a:lnTo>
                  <a:cubicBezTo>
                    <a:pt x="338795" y="102129"/>
                    <a:pt x="348627" y="112865"/>
                    <a:pt x="366424" y="112865"/>
                  </a:cubicBezTo>
                  <a:cubicBezTo>
                    <a:pt x="373421" y="112865"/>
                    <a:pt x="380276" y="111480"/>
                    <a:pt x="385607" y="108986"/>
                  </a:cubicBezTo>
                  <a:moveTo>
                    <a:pt x="300777" y="68881"/>
                  </a:moveTo>
                  <a:lnTo>
                    <a:pt x="300777" y="110787"/>
                  </a:lnTo>
                  <a:lnTo>
                    <a:pt x="322037" y="110787"/>
                  </a:lnTo>
                  <a:lnTo>
                    <a:pt x="322037" y="65141"/>
                  </a:lnTo>
                  <a:cubicBezTo>
                    <a:pt x="322037" y="42906"/>
                    <a:pt x="309020" y="32378"/>
                    <a:pt x="292054" y="32378"/>
                  </a:cubicBezTo>
                  <a:cubicBezTo>
                    <a:pt x="283811" y="32378"/>
                    <a:pt x="276402" y="35148"/>
                    <a:pt x="270102" y="40759"/>
                  </a:cubicBezTo>
                  <a:lnTo>
                    <a:pt x="270102" y="-39"/>
                  </a:lnTo>
                  <a:lnTo>
                    <a:pt x="248843" y="-39"/>
                  </a:lnTo>
                  <a:lnTo>
                    <a:pt x="248843" y="110787"/>
                  </a:lnTo>
                  <a:lnTo>
                    <a:pt x="270102" y="110787"/>
                  </a:lnTo>
                  <a:lnTo>
                    <a:pt x="270102" y="58768"/>
                  </a:lnTo>
                  <a:cubicBezTo>
                    <a:pt x="274466" y="54959"/>
                    <a:pt x="279933" y="52811"/>
                    <a:pt x="286378" y="52811"/>
                  </a:cubicBezTo>
                  <a:cubicBezTo>
                    <a:pt x="295588" y="52811"/>
                    <a:pt x="300777" y="58214"/>
                    <a:pt x="300777" y="68881"/>
                  </a:cubicBezTo>
                  <a:moveTo>
                    <a:pt x="216642" y="112865"/>
                  </a:moveTo>
                  <a:cubicBezTo>
                    <a:pt x="223982" y="112865"/>
                    <a:pt x="230977" y="111064"/>
                    <a:pt x="236794" y="107739"/>
                  </a:cubicBezTo>
                  <a:lnTo>
                    <a:pt x="229107" y="88968"/>
                  </a:lnTo>
                  <a:cubicBezTo>
                    <a:pt x="225783" y="91462"/>
                    <a:pt x="221628" y="92778"/>
                    <a:pt x="217196" y="92778"/>
                  </a:cubicBezTo>
                  <a:cubicBezTo>
                    <a:pt x="205978" y="92778"/>
                    <a:pt x="197599" y="84397"/>
                    <a:pt x="197599" y="72621"/>
                  </a:cubicBezTo>
                  <a:cubicBezTo>
                    <a:pt x="197599" y="60984"/>
                    <a:pt x="205632" y="52465"/>
                    <a:pt x="216988" y="52465"/>
                  </a:cubicBezTo>
                  <a:cubicBezTo>
                    <a:pt x="221559" y="52465"/>
                    <a:pt x="225575" y="53850"/>
                    <a:pt x="228830" y="56274"/>
                  </a:cubicBezTo>
                  <a:lnTo>
                    <a:pt x="236655" y="37503"/>
                  </a:lnTo>
                  <a:cubicBezTo>
                    <a:pt x="230769" y="34179"/>
                    <a:pt x="223844" y="32308"/>
                    <a:pt x="216504" y="32308"/>
                  </a:cubicBezTo>
                  <a:cubicBezTo>
                    <a:pt x="193513" y="32308"/>
                    <a:pt x="176132" y="49833"/>
                    <a:pt x="176132" y="72621"/>
                  </a:cubicBezTo>
                  <a:cubicBezTo>
                    <a:pt x="176132" y="95410"/>
                    <a:pt x="193651" y="112865"/>
                    <a:pt x="216642" y="112865"/>
                  </a:cubicBezTo>
                  <a:moveTo>
                    <a:pt x="111038" y="64794"/>
                  </a:moveTo>
                  <a:cubicBezTo>
                    <a:pt x="112770" y="56067"/>
                    <a:pt x="119625" y="50318"/>
                    <a:pt x="128351" y="50318"/>
                  </a:cubicBezTo>
                  <a:cubicBezTo>
                    <a:pt x="137284" y="50318"/>
                    <a:pt x="143655" y="56206"/>
                    <a:pt x="144901" y="64794"/>
                  </a:cubicBezTo>
                  <a:lnTo>
                    <a:pt x="111038" y="64794"/>
                  </a:lnTo>
                  <a:close/>
                  <a:moveTo>
                    <a:pt x="129320" y="112865"/>
                  </a:moveTo>
                  <a:cubicBezTo>
                    <a:pt x="143308" y="112865"/>
                    <a:pt x="155150" y="107047"/>
                    <a:pt x="161244" y="96865"/>
                  </a:cubicBezTo>
                  <a:lnTo>
                    <a:pt x="144624" y="87721"/>
                  </a:lnTo>
                  <a:cubicBezTo>
                    <a:pt x="141162" y="92570"/>
                    <a:pt x="135691" y="94786"/>
                    <a:pt x="129597" y="94786"/>
                  </a:cubicBezTo>
                  <a:cubicBezTo>
                    <a:pt x="119625" y="94786"/>
                    <a:pt x="112839" y="88691"/>
                    <a:pt x="111038" y="80240"/>
                  </a:cubicBezTo>
                  <a:lnTo>
                    <a:pt x="164845" y="80240"/>
                  </a:lnTo>
                  <a:cubicBezTo>
                    <a:pt x="165260" y="77955"/>
                    <a:pt x="165537" y="74976"/>
                    <a:pt x="165537" y="71929"/>
                  </a:cubicBezTo>
                  <a:cubicBezTo>
                    <a:pt x="165537" y="48933"/>
                    <a:pt x="149679" y="32378"/>
                    <a:pt x="127935" y="32378"/>
                  </a:cubicBezTo>
                  <a:cubicBezTo>
                    <a:pt x="105983" y="32378"/>
                    <a:pt x="89848" y="48586"/>
                    <a:pt x="89848" y="72483"/>
                  </a:cubicBezTo>
                  <a:cubicBezTo>
                    <a:pt x="89848" y="95548"/>
                    <a:pt x="104668" y="112865"/>
                    <a:pt x="129320" y="112865"/>
                  </a:cubicBezTo>
                  <a:moveTo>
                    <a:pt x="21224" y="85643"/>
                  </a:moveTo>
                  <a:lnTo>
                    <a:pt x="21224" y="59530"/>
                  </a:lnTo>
                  <a:cubicBezTo>
                    <a:pt x="25725" y="55097"/>
                    <a:pt x="31473" y="52673"/>
                    <a:pt x="38329" y="52673"/>
                  </a:cubicBezTo>
                  <a:cubicBezTo>
                    <a:pt x="49962" y="52673"/>
                    <a:pt x="57165" y="59738"/>
                    <a:pt x="57165" y="72552"/>
                  </a:cubicBezTo>
                  <a:cubicBezTo>
                    <a:pt x="57165" y="85436"/>
                    <a:pt x="49962" y="92501"/>
                    <a:pt x="38329" y="92501"/>
                  </a:cubicBezTo>
                  <a:cubicBezTo>
                    <a:pt x="31473" y="92501"/>
                    <a:pt x="25725" y="90077"/>
                    <a:pt x="21224" y="85643"/>
                  </a:cubicBezTo>
                  <a:moveTo>
                    <a:pt x="44354" y="112796"/>
                  </a:moveTo>
                  <a:cubicBezTo>
                    <a:pt x="65267" y="112796"/>
                    <a:pt x="78632" y="95756"/>
                    <a:pt x="78632" y="72552"/>
                  </a:cubicBezTo>
                  <a:cubicBezTo>
                    <a:pt x="78632" y="49417"/>
                    <a:pt x="65267" y="32378"/>
                    <a:pt x="44354" y="32378"/>
                  </a:cubicBezTo>
                  <a:cubicBezTo>
                    <a:pt x="35489" y="32378"/>
                    <a:pt x="27734" y="35426"/>
                    <a:pt x="21224" y="41590"/>
                  </a:cubicBezTo>
                  <a:lnTo>
                    <a:pt x="21224" y="-39"/>
                  </a:lnTo>
                  <a:lnTo>
                    <a:pt x="-35" y="-39"/>
                  </a:lnTo>
                  <a:lnTo>
                    <a:pt x="-35" y="110787"/>
                  </a:lnTo>
                  <a:lnTo>
                    <a:pt x="15892" y="110787"/>
                  </a:lnTo>
                  <a:lnTo>
                    <a:pt x="19078" y="101436"/>
                  </a:lnTo>
                  <a:cubicBezTo>
                    <a:pt x="26002" y="109055"/>
                    <a:pt x="34520" y="112796"/>
                    <a:pt x="44354" y="112796"/>
                  </a:cubicBezTo>
                </a:path>
              </a:pathLst>
            </a:custGeom>
            <a:grpFill/>
            <a:ln w="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2153A1E-8CE8-C292-924B-43EF00DF0DCD}"/>
                </a:ext>
              </a:extLst>
            </p:cNvPr>
            <p:cNvSpPr/>
            <p:nvPr/>
          </p:nvSpPr>
          <p:spPr>
            <a:xfrm>
              <a:off x="11181060" y="369001"/>
              <a:ext cx="98221" cy="142269"/>
            </a:xfrm>
            <a:custGeom>
              <a:avLst/>
              <a:gdLst>
                <a:gd name="connsiteX0" fmla="*/ 26322 w 98221"/>
                <a:gd name="connsiteY0" fmla="*/ -39 h 142269"/>
                <a:gd name="connsiteX1" fmla="*/ 14112 w 98221"/>
                <a:gd name="connsiteY1" fmla="*/ 1012 h 142269"/>
                <a:gd name="connsiteX2" fmla="*/ -35 w 98221"/>
                <a:gd name="connsiteY2" fmla="*/ 41975 h 142269"/>
                <a:gd name="connsiteX3" fmla="*/ 71352 w 98221"/>
                <a:gd name="connsiteY3" fmla="*/ 41903 h 142269"/>
                <a:gd name="connsiteX4" fmla="*/ 72461 w 98221"/>
                <a:gd name="connsiteY4" fmla="*/ 43450 h 142269"/>
                <a:gd name="connsiteX5" fmla="*/ 38349 w 98221"/>
                <a:gd name="connsiteY5" fmla="*/ 142230 h 142269"/>
                <a:gd name="connsiteX6" fmla="*/ 98187 w 98221"/>
                <a:gd name="connsiteY6" fmla="*/ 71606 h 142269"/>
                <a:gd name="connsiteX7" fmla="*/ 26322 w 98221"/>
                <a:gd name="connsiteY7" fmla="*/ -39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21" h="142269">
                  <a:moveTo>
                    <a:pt x="26322" y="-39"/>
                  </a:moveTo>
                  <a:cubicBezTo>
                    <a:pt x="22158" y="-39"/>
                    <a:pt x="18083" y="334"/>
                    <a:pt x="14112" y="1012"/>
                  </a:cubicBezTo>
                  <a:lnTo>
                    <a:pt x="-35" y="41975"/>
                  </a:lnTo>
                  <a:lnTo>
                    <a:pt x="71352" y="41903"/>
                  </a:lnTo>
                  <a:cubicBezTo>
                    <a:pt x="72157" y="41902"/>
                    <a:pt x="72724" y="42692"/>
                    <a:pt x="72461" y="43450"/>
                  </a:cubicBezTo>
                  <a:lnTo>
                    <a:pt x="38349" y="142230"/>
                  </a:lnTo>
                  <a:cubicBezTo>
                    <a:pt x="72310" y="136522"/>
                    <a:pt x="98187" y="107084"/>
                    <a:pt x="98187" y="71606"/>
                  </a:cubicBezTo>
                  <a:cubicBezTo>
                    <a:pt x="98187" y="32036"/>
                    <a:pt x="66012" y="-39"/>
                    <a:pt x="26322" y="-39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DB0F4F-DD7F-8810-BFC9-EDAF2517DCF4}"/>
                </a:ext>
              </a:extLst>
            </p:cNvPr>
            <p:cNvSpPr/>
            <p:nvPr/>
          </p:nvSpPr>
          <p:spPr>
            <a:xfrm>
              <a:off x="11136000" y="370013"/>
              <a:ext cx="97715" cy="142269"/>
            </a:xfrm>
            <a:custGeom>
              <a:avLst/>
              <a:gdLst>
                <a:gd name="connsiteX0" fmla="*/ 25433 w 97715"/>
                <a:gd name="connsiteY0" fmla="*/ 98740 h 142269"/>
                <a:gd name="connsiteX1" fmla="*/ 59434 w 97715"/>
                <a:gd name="connsiteY1" fmla="*/ -39 h 142269"/>
                <a:gd name="connsiteX2" fmla="*/ -35 w 97715"/>
                <a:gd name="connsiteY2" fmla="*/ 70571 h 142269"/>
                <a:gd name="connsiteX3" fmla="*/ 71605 w 97715"/>
                <a:gd name="connsiteY3" fmla="*/ 142230 h 142269"/>
                <a:gd name="connsiteX4" fmla="*/ 83595 w 97715"/>
                <a:gd name="connsiteY4" fmla="*/ 141212 h 142269"/>
                <a:gd name="connsiteX5" fmla="*/ 97681 w 97715"/>
                <a:gd name="connsiteY5" fmla="*/ 100286 h 142269"/>
                <a:gd name="connsiteX6" fmla="*/ 26538 w 97715"/>
                <a:gd name="connsiteY6" fmla="*/ 100289 h 142269"/>
                <a:gd name="connsiteX7" fmla="*/ 25433 w 97715"/>
                <a:gd name="connsiteY7" fmla="*/ 98740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15" h="142269">
                  <a:moveTo>
                    <a:pt x="25433" y="98740"/>
                  </a:moveTo>
                  <a:lnTo>
                    <a:pt x="59434" y="-39"/>
                  </a:lnTo>
                  <a:cubicBezTo>
                    <a:pt x="25757" y="5818"/>
                    <a:pt x="-35" y="35208"/>
                    <a:pt x="-35" y="70571"/>
                  </a:cubicBezTo>
                  <a:cubicBezTo>
                    <a:pt x="-35" y="110146"/>
                    <a:pt x="32040" y="142230"/>
                    <a:pt x="71605" y="142230"/>
                  </a:cubicBezTo>
                  <a:cubicBezTo>
                    <a:pt x="75693" y="142230"/>
                    <a:pt x="79695" y="141869"/>
                    <a:pt x="83595" y="141212"/>
                  </a:cubicBezTo>
                  <a:lnTo>
                    <a:pt x="97681" y="100286"/>
                  </a:lnTo>
                  <a:lnTo>
                    <a:pt x="26538" y="100289"/>
                  </a:lnTo>
                  <a:cubicBezTo>
                    <a:pt x="25735" y="100289"/>
                    <a:pt x="25172" y="99499"/>
                    <a:pt x="25433" y="98740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7719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57E008E-7FC5-2444-AE7E-FE6EDBBB5293}"/>
              </a:ext>
            </a:extLst>
          </p:cNvPr>
          <p:cNvSpPr>
            <a:spLocks/>
          </p:cNvSpPr>
          <p:nvPr userDrawn="1"/>
        </p:nvSpPr>
        <p:spPr bwMode="gray">
          <a:xfrm>
            <a:off x="4910456" y="-4377"/>
            <a:ext cx="7281545" cy="6862377"/>
          </a:xfrm>
          <a:custGeom>
            <a:avLst/>
            <a:gdLst>
              <a:gd name="connsiteX0" fmla="*/ 2352560 w 7281545"/>
              <a:gd name="connsiteY0" fmla="*/ 0 h 6862377"/>
              <a:gd name="connsiteX1" fmla="*/ 7281545 w 7281545"/>
              <a:gd name="connsiteY1" fmla="*/ 0 h 6862377"/>
              <a:gd name="connsiteX2" fmla="*/ 7281545 w 7281545"/>
              <a:gd name="connsiteY2" fmla="*/ 6862377 h 6862377"/>
              <a:gd name="connsiteX3" fmla="*/ 0 w 7281545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545" h="6862377">
                <a:moveTo>
                  <a:pt x="2352560" y="0"/>
                </a:moveTo>
                <a:lnTo>
                  <a:pt x="7281545" y="0"/>
                </a:lnTo>
                <a:lnTo>
                  <a:pt x="7281545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346CEF"/>
              </a:gs>
              <a:gs pos="10000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9639982-F834-397F-AC66-D89F9404B9AE}"/>
              </a:ext>
            </a:extLst>
          </p:cNvPr>
          <p:cNvSpPr>
            <a:spLocks/>
          </p:cNvSpPr>
          <p:nvPr userDrawn="1"/>
        </p:nvSpPr>
        <p:spPr bwMode="gray">
          <a:xfrm>
            <a:off x="2" y="-4377"/>
            <a:ext cx="7275021" cy="6862377"/>
          </a:xfrm>
          <a:custGeom>
            <a:avLst/>
            <a:gdLst>
              <a:gd name="connsiteX0" fmla="*/ 0 w 7275021"/>
              <a:gd name="connsiteY0" fmla="*/ 0 h 6862377"/>
              <a:gd name="connsiteX1" fmla="*/ 7275021 w 7275021"/>
              <a:gd name="connsiteY1" fmla="*/ 0 h 6862377"/>
              <a:gd name="connsiteX2" fmla="*/ 4922461 w 7275021"/>
              <a:gd name="connsiteY2" fmla="*/ 6862377 h 6862377"/>
              <a:gd name="connsiteX3" fmla="*/ 0 w 7275021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021" h="6862377">
                <a:moveTo>
                  <a:pt x="0" y="0"/>
                </a:moveTo>
                <a:lnTo>
                  <a:pt x="7275021" y="0"/>
                </a:lnTo>
                <a:lnTo>
                  <a:pt x="4922461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100000">
                <a:srgbClr val="346CEF"/>
              </a:gs>
              <a:gs pos="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495552" y="1809000"/>
            <a:ext cx="7200898" cy="3239250"/>
          </a:xfr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Key message / quote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51" y="729000"/>
            <a:ext cx="1219099" cy="254815"/>
          </a:xfrm>
          <a:prstGeom prst="parallelogram">
            <a:avLst>
              <a:gd name="adj" fmla="val 35918"/>
            </a:avLst>
          </a:prstGeom>
          <a:solidFill>
            <a:schemeClr val="bg1"/>
          </a:solidFill>
        </p:spPr>
        <p:txBody>
          <a:bodyPr wrap="none" lIns="252000" tIns="21600" rIns="252000" bIns="2160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EAD52C-B7D7-F432-5A7B-ABD8C013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F820B83-4653-42B9-B15B-A19FBFF72A78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BB6AB8-EF2B-EF48-585A-2EBB546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3FB57A-93DC-631C-4ED2-3759612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66669815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000" y="728664"/>
            <a:ext cx="5038725" cy="36004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 dirty="0"/>
              <a:t>Quote</a:t>
            </a: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F38532DC-1F8A-A0BE-9320-64962F7AFD26}"/>
              </a:ext>
            </a:extLst>
          </p:cNvPr>
          <p:cNvSpPr/>
          <p:nvPr userDrawn="1"/>
        </p:nvSpPr>
        <p:spPr bwMode="gray">
          <a:xfrm>
            <a:off x="8256000" y="-4376"/>
            <a:ext cx="3935999" cy="6862376"/>
          </a:xfrm>
          <a:custGeom>
            <a:avLst/>
            <a:gdLst>
              <a:gd name="connsiteX0" fmla="*/ 2362903 w 3935999"/>
              <a:gd name="connsiteY0" fmla="*/ 0 h 6862376"/>
              <a:gd name="connsiteX1" fmla="*/ 3197048 w 3935999"/>
              <a:gd name="connsiteY1" fmla="*/ 0 h 6862376"/>
              <a:gd name="connsiteX2" fmla="*/ 3197049 w 3935999"/>
              <a:gd name="connsiteY2" fmla="*/ 0 h 6862376"/>
              <a:gd name="connsiteX3" fmla="*/ 3935999 w 3935999"/>
              <a:gd name="connsiteY3" fmla="*/ 0 h 6862376"/>
              <a:gd name="connsiteX4" fmla="*/ 3935999 w 3935999"/>
              <a:gd name="connsiteY4" fmla="*/ 6862376 h 6862376"/>
              <a:gd name="connsiteX5" fmla="*/ 3197049 w 3935999"/>
              <a:gd name="connsiteY5" fmla="*/ 6862376 h 6862376"/>
              <a:gd name="connsiteX6" fmla="*/ 3197048 w 3935999"/>
              <a:gd name="connsiteY6" fmla="*/ 6862376 h 6862376"/>
              <a:gd name="connsiteX7" fmla="*/ 0 w 3935999"/>
              <a:gd name="connsiteY7" fmla="*/ 6862376 h 686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999" h="6862376">
                <a:moveTo>
                  <a:pt x="2362903" y="0"/>
                </a:moveTo>
                <a:lnTo>
                  <a:pt x="3197048" y="0"/>
                </a:lnTo>
                <a:lnTo>
                  <a:pt x="3197049" y="0"/>
                </a:lnTo>
                <a:lnTo>
                  <a:pt x="3935999" y="0"/>
                </a:lnTo>
                <a:lnTo>
                  <a:pt x="3935999" y="6862376"/>
                </a:lnTo>
                <a:lnTo>
                  <a:pt x="3197049" y="6862376"/>
                </a:lnTo>
                <a:lnTo>
                  <a:pt x="3197048" y="6862376"/>
                </a:lnTo>
                <a:lnTo>
                  <a:pt x="0" y="6862376"/>
                </a:lnTo>
                <a:close/>
              </a:path>
            </a:pathLst>
          </a:custGeom>
          <a:gradFill>
            <a:gsLst>
              <a:gs pos="0">
                <a:srgbClr val="346CEF"/>
              </a:gs>
              <a:gs pos="100000">
                <a:srgbClr val="36B9EF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8" name="Freeform: Shape 41">
            <a:extLst>
              <a:ext uri="{FF2B5EF4-FFF2-40B4-BE49-F238E27FC236}">
                <a16:creationId xmlns:a16="http://schemas.microsoft.com/office/drawing/2014/main" id="{EFEF2640-82C2-1907-48C9-0F51BFD5B68F}"/>
              </a:ext>
            </a:extLst>
          </p:cNvPr>
          <p:cNvSpPr/>
          <p:nvPr userDrawn="1"/>
        </p:nvSpPr>
        <p:spPr bwMode="gray">
          <a:xfrm>
            <a:off x="8255999" y="6131748"/>
            <a:ext cx="3936000" cy="726252"/>
          </a:xfrm>
          <a:custGeom>
            <a:avLst/>
            <a:gdLst>
              <a:gd name="connsiteX0" fmla="*/ 250509 w 3936000"/>
              <a:gd name="connsiteY0" fmla="*/ 0 h 726252"/>
              <a:gd name="connsiteX1" fmla="*/ 3197049 w 3936000"/>
              <a:gd name="connsiteY1" fmla="*/ 0 h 726252"/>
              <a:gd name="connsiteX2" fmla="*/ 3936000 w 3936000"/>
              <a:gd name="connsiteY2" fmla="*/ 0 h 726252"/>
              <a:gd name="connsiteX3" fmla="*/ 3936000 w 3936000"/>
              <a:gd name="connsiteY3" fmla="*/ 726252 h 726252"/>
              <a:gd name="connsiteX4" fmla="*/ 3197049 w 3936000"/>
              <a:gd name="connsiteY4" fmla="*/ 726252 h 726252"/>
              <a:gd name="connsiteX5" fmla="*/ 0 w 3936000"/>
              <a:gd name="connsiteY5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000" h="726252">
                <a:moveTo>
                  <a:pt x="250509" y="0"/>
                </a:moveTo>
                <a:lnTo>
                  <a:pt x="3197049" y="0"/>
                </a:lnTo>
                <a:lnTo>
                  <a:pt x="3936000" y="0"/>
                </a:lnTo>
                <a:lnTo>
                  <a:pt x="3936000" y="726252"/>
                </a:lnTo>
                <a:lnTo>
                  <a:pt x="3197049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F85EEF-8CC7-E373-FE56-506F3E1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5768975"/>
            <a:ext cx="2159000" cy="7254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1"/>
            <a:r>
              <a:rPr lang="de-DE" dirty="0"/>
              <a:t>Name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AE5BB9-1DB3-1913-DFFD-883A3AF2FE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89A649B0-E002-4B9F-A2DA-B622A92F6D77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06AD899-D7CD-AFFD-1C22-C19960B455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4F2941-8533-F68C-DBA9-74F7F5BC01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27025779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7E5C3A-603D-37E6-894F-531989A6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880F-E0E3-4C9B-BF34-C875476562E3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936985-3921-8A94-4292-D297DB35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E00E49-7CD0-29EA-4331-96369590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89006992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9698A4-E1B1-4BC1-5445-563F85EF12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D79AD2-E12A-4DB3-B49A-3F3BB0361E36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3F30EA-20BA-47E5-896A-F003F8D1D5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ADD22-76C6-E87C-E2B0-39C61392FA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063338457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000" cy="2160587"/>
          </a:xfrm>
        </p:spPr>
        <p:txBody>
          <a:bodyPr/>
          <a:lstStyle>
            <a:lvl1pPr>
              <a:defRPr sz="4400"/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3249000"/>
            <a:ext cx="4320000" cy="32400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AB6086E-62D5-B41A-C7FD-F16DA7B89F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096000" y="728663"/>
            <a:ext cx="3600000" cy="5761037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DC3AE105-EBDC-5CAC-D34F-54E939336E2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DA391D-1972-4206-8B9B-576F52B83628}" type="datetime1">
              <a:rPr lang="en-GB" smtClean="0"/>
              <a:t>20/05/2025</a:t>
            </a:fld>
            <a:endParaRPr lang="en-GB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DC1E79A-ACBA-2CDA-863C-DCF4E9211C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AE87974-31D5-2E4E-53D0-B9A99E7F1C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5223475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8997800C-1D72-49C8-8646-9B739F9C5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99C31A-36A0-9948-F9CA-663083EAEF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69C69A-8040-4FF0-A215-66FA3ED7940D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84EA02-6BE7-A05C-1DE7-39B7674726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AB5857-2361-FA9E-8600-8D1D63FC63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48496675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60D9BE5-EC12-A983-7CD5-D8648E353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4EA2334-7A6E-7E87-5EBB-15E7A387F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25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075B79A-A2F0-C2AF-CC5A-8DB84EE54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C3A77-154F-0870-B455-495E8D174C2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F0B2F9-8D03-4D0E-BE91-7C8D9913DCB4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FED35-8022-AD42-E252-058916C63D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36C1B2-5C04-8B12-E6FE-3030A95935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42298551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4DE1AFF-869A-995E-B35D-A5ED4668CA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55452" y="-1"/>
            <a:ext cx="393654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6571ABD-4627-EF33-5C8A-5B66C5D71A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C29A1A8-0CF2-0D95-05FA-E321880BAF5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FA6E28E3-B22D-4685-8B1A-F27F6BACF493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B848B8-78BC-6DAD-11EE-FA4760A132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61792518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Medium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ADF9024-F506-987B-0916-EDAA3F2F00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-1"/>
            <a:ext cx="6096000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98598AF-4D55-DC48-EF8E-DF4D94AAD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6524A2A-7EBD-B5AB-F191-6CF54C566F3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45581E2F-22BD-457C-97E3-7D3BB4C8FF0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258A832-849C-13F4-EC8F-94326DE2D4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896102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57E008E-7FC5-2444-AE7E-FE6EDBBB5293}"/>
              </a:ext>
            </a:extLst>
          </p:cNvPr>
          <p:cNvSpPr>
            <a:spLocks/>
          </p:cNvSpPr>
          <p:nvPr userDrawn="1"/>
        </p:nvSpPr>
        <p:spPr bwMode="gray">
          <a:xfrm>
            <a:off x="4910456" y="-4377"/>
            <a:ext cx="7281545" cy="6862377"/>
          </a:xfrm>
          <a:custGeom>
            <a:avLst/>
            <a:gdLst>
              <a:gd name="connsiteX0" fmla="*/ 2352560 w 7281545"/>
              <a:gd name="connsiteY0" fmla="*/ 0 h 6862377"/>
              <a:gd name="connsiteX1" fmla="*/ 7281545 w 7281545"/>
              <a:gd name="connsiteY1" fmla="*/ 0 h 6862377"/>
              <a:gd name="connsiteX2" fmla="*/ 7281545 w 7281545"/>
              <a:gd name="connsiteY2" fmla="*/ 6862377 h 6862377"/>
              <a:gd name="connsiteX3" fmla="*/ 0 w 7281545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545" h="6862377">
                <a:moveTo>
                  <a:pt x="2352560" y="0"/>
                </a:moveTo>
                <a:lnTo>
                  <a:pt x="7281545" y="0"/>
                </a:lnTo>
                <a:lnTo>
                  <a:pt x="7281545" y="6862377"/>
                </a:lnTo>
                <a:lnTo>
                  <a:pt x="0" y="686237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2FFB95"/>
              </a:gs>
            </a:gsLst>
            <a:lin ang="162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9639982-F834-397F-AC66-D89F9404B9AE}"/>
              </a:ext>
            </a:extLst>
          </p:cNvPr>
          <p:cNvSpPr>
            <a:spLocks/>
          </p:cNvSpPr>
          <p:nvPr userDrawn="1"/>
        </p:nvSpPr>
        <p:spPr bwMode="gray">
          <a:xfrm>
            <a:off x="2" y="-4377"/>
            <a:ext cx="7275021" cy="6862377"/>
          </a:xfrm>
          <a:custGeom>
            <a:avLst/>
            <a:gdLst>
              <a:gd name="connsiteX0" fmla="*/ 0 w 7275021"/>
              <a:gd name="connsiteY0" fmla="*/ 0 h 6862377"/>
              <a:gd name="connsiteX1" fmla="*/ 7275021 w 7275021"/>
              <a:gd name="connsiteY1" fmla="*/ 0 h 6862377"/>
              <a:gd name="connsiteX2" fmla="*/ 4922461 w 7275021"/>
              <a:gd name="connsiteY2" fmla="*/ 6862377 h 6862377"/>
              <a:gd name="connsiteX3" fmla="*/ 0 w 7275021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021" h="6862377">
                <a:moveTo>
                  <a:pt x="0" y="0"/>
                </a:moveTo>
                <a:lnTo>
                  <a:pt x="7275021" y="0"/>
                </a:lnTo>
                <a:lnTo>
                  <a:pt x="4922461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2FFB95"/>
              </a:gs>
            </a:gsLst>
            <a:lin ang="54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495552" y="1809000"/>
            <a:ext cx="7200898" cy="3239250"/>
          </a:xfrm>
        </p:spPr>
        <p:txBody>
          <a:bodyPr anchor="ctr"/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Key message / quote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52" y="729000"/>
            <a:ext cx="1219099" cy="254815"/>
          </a:xfrm>
          <a:prstGeom prst="parallelogram">
            <a:avLst>
              <a:gd name="adj" fmla="val 35918"/>
            </a:avLst>
          </a:prstGeom>
          <a:solidFill>
            <a:schemeClr val="accent1"/>
          </a:solidFill>
        </p:spPr>
        <p:txBody>
          <a:bodyPr wrap="none" lIns="252000" tIns="21600" rIns="252000" bIns="2160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EAD52C-B7D7-F432-5A7B-ABD8C013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85826BCA-3133-4E82-A062-6F763A2FD3C9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BB6AB8-EF2B-EF48-585A-2EBB546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3FB57A-93DC-631C-4ED2-3759612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25297211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g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1B7F561-44EE-122E-E726-92159016EC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35413" y="-1"/>
            <a:ext cx="825658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2879725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79725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081EC67-994C-5085-4A2E-75A744838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2879725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EB2AFCF-5B30-2DBD-B875-3578FC7AD3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F33DA0E8-D299-4D2F-B487-F1AB2517411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6F27E-168B-E554-26E5-9663732DB8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3377783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56550" y="728663"/>
            <a:ext cx="50399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656550" y="2168999"/>
            <a:ext cx="50399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3936138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F215CE8-F48F-73F0-333D-B55AEA96E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6550" y="369000"/>
            <a:ext cx="50399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CBF0B7-A605-C1BF-AA1A-AA34018271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8C4405-159E-4511-8025-3CE20FFF6F47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2559E-BAA2-F9D9-CD62-737A0C04F9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FEA3A-1EA3-8487-FD72-476E9100B8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61658594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edium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16550" y="728663"/>
            <a:ext cx="360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816550" y="2168999"/>
            <a:ext cx="360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6096137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18EFCFE-F9A6-B8D2-FA90-E5548C5D3B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6550" y="369000"/>
            <a:ext cx="360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C16130-D4BF-5DD4-4E32-9D35AFDEC4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F3C7F6-F068-49F5-9A9C-CAD5973E2434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19D10-44B7-C403-0983-CC62CDF62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A5AE79-5FEC-8375-2C14-F9ADE4C065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565820826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</a:t>
            </a:r>
            <a:br>
              <a:rPr lang="en-GB" dirty="0"/>
            </a:br>
            <a:r>
              <a:rPr lang="en-GB" dirty="0"/>
              <a:t>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0E92989-F0E6-0F19-079A-9F6B5A5FA7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</a:t>
            </a:r>
            <a:br>
              <a:rPr lang="en-GB" dirty="0"/>
            </a:br>
            <a:r>
              <a:rPr lang="en-GB" dirty="0"/>
              <a:t> click paste.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61E7C17-3C71-4063-D748-63C7444E3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80A7927-6A30-2A74-FCF0-2365262FA0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452F82-CBF9-42F4-9DD7-5FE82F95D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6879384-8051-4EF3-1D02-129259A6D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566150-84A1-81F6-2C04-F26AF1897A2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ADF69C8E-5AA9-4019-B725-FD0321BC4A31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136D15-E4B6-18D5-CFAD-CA5F1D4470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BEC3FB7-DCC3-E380-1FA7-6EAFFF5002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7633258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8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E3157AB-034D-06E9-C24B-4C58CB6B44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2168524"/>
            <a:ext cx="5916000" cy="2160475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3B38FA6-6851-EE7D-3892-47195EA71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4509000"/>
            <a:ext cx="321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CA8CAE-7BE6-30F6-6C69-A505C754EE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96000" y="4509000"/>
            <a:ext cx="2520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3F639EB-527C-A7BD-43B3-BF22BE47B5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</a:t>
            </a:r>
            <a:br>
              <a:rPr lang="en-GB" dirty="0"/>
            </a:br>
            <a:r>
              <a:rPr lang="en-GB" dirty="0"/>
              <a:t> click paste. 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3DDED57A-599E-776F-036B-2E0FAAA83B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</a:t>
            </a:r>
            <a:br>
              <a:rPr lang="en-GB" dirty="0"/>
            </a:br>
            <a:r>
              <a:rPr lang="en-GB" dirty="0"/>
              <a:t> click paste.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82C9A7C-BE56-87D7-CA64-B46D3749F0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CE0CC35-768E-6DBD-096A-5E33ECD1D6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4479E78-2170-FB7F-4FF5-950F73CDB0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9E686-14C2-34D7-BC86-68455994AC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7953A5-2A67-EA12-1C4F-8337DC1F1C0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D9D02892-59CF-4CCC-A48A-5CFF99D55B95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E87514-5791-12BE-30EB-96AD36BA198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A45EF-3B0A-DC2A-4049-F4B7AC5D5A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727159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F2E4959-B8F3-493D-C437-526113B75B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2876B0-88CC-D7D8-4212-8931A31320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3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4CBCFB-B6E9-A5C9-EFD5-DF2D33E041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BCF38FD-A66E-4679-A81B-576A201F8F0C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4F41D2-A532-76D1-21D9-9B86BAE3683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0E964-33DF-2221-D6AA-EE223C72BC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67715688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9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5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25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D45509-ABE1-E7EE-BE8D-5B85C1DEA6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460DD4-A156-EAE0-15A7-BA34248D721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E05EA54-D7E7-4A66-BD91-53D573FC72C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AC8FF5-726D-7027-AFC4-48CACF284DC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1BA638-B80C-5F84-8519-19985862512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14852608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29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25555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255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E29488-6238-3131-294A-3A517DCF8A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46DE0E-DA98-3DD0-3C72-DD47B6F635E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9FA4416-E83D-418D-8FDD-46B3B4BF09FD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86557-2A7E-F442-E7B1-277CCA33F68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263A50-A4AF-A8D2-DB44-97F0702324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1476275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5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5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17600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717600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F119A4C-9395-4828-BBBF-36C344A364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9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2A3B14C-353D-0931-819D-5DF51A5496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969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347431-B3A7-6FEE-6729-E237A5BF5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8A2AC-A921-435E-72B7-EDF7FC039F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17E08CE-D900-47EF-A497-496BF2DF90C0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18BF1-6513-1E19-2402-6F4FE8487E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B6956-7B39-6D7F-C628-F037DC8432A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94559235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1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1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09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09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17DB854-AE93-5C9A-3CD5-61F8F7556A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7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0921505-9027-E135-E41F-252BBF9465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97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6FAD9-499C-D8DC-EE7F-73341C058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DBB7DF-0062-C6E1-21FF-B8BBFEB3A6B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FE20286-6134-44F6-B297-E4A208B13291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DF17B1-2F30-84C9-6899-846B32FBBB9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8920F2-F10A-9CAA-319D-28F36A0C483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3520205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5999" y="728664"/>
            <a:ext cx="6480000" cy="3600450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dirty="0"/>
              <a:t>Quote</a:t>
            </a:r>
            <a:endParaRPr lang="en-GB" dirty="0"/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F38532DC-1F8A-A0BE-9320-64962F7AFD26}"/>
              </a:ext>
            </a:extLst>
          </p:cNvPr>
          <p:cNvSpPr/>
          <p:nvPr userDrawn="1"/>
        </p:nvSpPr>
        <p:spPr bwMode="gray">
          <a:xfrm>
            <a:off x="8256000" y="-4376"/>
            <a:ext cx="3935999" cy="6862376"/>
          </a:xfrm>
          <a:custGeom>
            <a:avLst/>
            <a:gdLst>
              <a:gd name="connsiteX0" fmla="*/ 2362903 w 3935999"/>
              <a:gd name="connsiteY0" fmla="*/ 0 h 6862376"/>
              <a:gd name="connsiteX1" fmla="*/ 3197048 w 3935999"/>
              <a:gd name="connsiteY1" fmla="*/ 0 h 6862376"/>
              <a:gd name="connsiteX2" fmla="*/ 3197049 w 3935999"/>
              <a:gd name="connsiteY2" fmla="*/ 0 h 6862376"/>
              <a:gd name="connsiteX3" fmla="*/ 3935999 w 3935999"/>
              <a:gd name="connsiteY3" fmla="*/ 0 h 6862376"/>
              <a:gd name="connsiteX4" fmla="*/ 3935999 w 3935999"/>
              <a:gd name="connsiteY4" fmla="*/ 6862376 h 6862376"/>
              <a:gd name="connsiteX5" fmla="*/ 3197049 w 3935999"/>
              <a:gd name="connsiteY5" fmla="*/ 6862376 h 6862376"/>
              <a:gd name="connsiteX6" fmla="*/ 3197048 w 3935999"/>
              <a:gd name="connsiteY6" fmla="*/ 6862376 h 6862376"/>
              <a:gd name="connsiteX7" fmla="*/ 0 w 3935999"/>
              <a:gd name="connsiteY7" fmla="*/ 6862376 h 686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999" h="6862376">
                <a:moveTo>
                  <a:pt x="2362903" y="0"/>
                </a:moveTo>
                <a:lnTo>
                  <a:pt x="3197048" y="0"/>
                </a:lnTo>
                <a:lnTo>
                  <a:pt x="3197049" y="0"/>
                </a:lnTo>
                <a:lnTo>
                  <a:pt x="3935999" y="0"/>
                </a:lnTo>
                <a:lnTo>
                  <a:pt x="3935999" y="6862376"/>
                </a:lnTo>
                <a:lnTo>
                  <a:pt x="3197049" y="6862376"/>
                </a:lnTo>
                <a:lnTo>
                  <a:pt x="3197048" y="6862376"/>
                </a:lnTo>
                <a:lnTo>
                  <a:pt x="0" y="6862376"/>
                </a:lnTo>
                <a:close/>
              </a:path>
            </a:pathLst>
          </a:custGeom>
          <a:gradFill>
            <a:gsLst>
              <a:gs pos="0">
                <a:srgbClr val="2FFB95"/>
              </a:gs>
              <a:gs pos="100000">
                <a:schemeClr val="accent2"/>
              </a:gs>
            </a:gsLst>
            <a:lin ang="54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8" name="Freeform: Shape 41">
            <a:extLst>
              <a:ext uri="{FF2B5EF4-FFF2-40B4-BE49-F238E27FC236}">
                <a16:creationId xmlns:a16="http://schemas.microsoft.com/office/drawing/2014/main" id="{EFEF2640-82C2-1907-48C9-0F51BFD5B68F}"/>
              </a:ext>
            </a:extLst>
          </p:cNvPr>
          <p:cNvSpPr/>
          <p:nvPr userDrawn="1"/>
        </p:nvSpPr>
        <p:spPr bwMode="gray">
          <a:xfrm>
            <a:off x="8255999" y="6131748"/>
            <a:ext cx="3936000" cy="726252"/>
          </a:xfrm>
          <a:custGeom>
            <a:avLst/>
            <a:gdLst>
              <a:gd name="connsiteX0" fmla="*/ 250509 w 3936000"/>
              <a:gd name="connsiteY0" fmla="*/ 0 h 726252"/>
              <a:gd name="connsiteX1" fmla="*/ 3197049 w 3936000"/>
              <a:gd name="connsiteY1" fmla="*/ 0 h 726252"/>
              <a:gd name="connsiteX2" fmla="*/ 3936000 w 3936000"/>
              <a:gd name="connsiteY2" fmla="*/ 0 h 726252"/>
              <a:gd name="connsiteX3" fmla="*/ 3936000 w 3936000"/>
              <a:gd name="connsiteY3" fmla="*/ 726252 h 726252"/>
              <a:gd name="connsiteX4" fmla="*/ 3197049 w 3936000"/>
              <a:gd name="connsiteY4" fmla="*/ 726252 h 726252"/>
              <a:gd name="connsiteX5" fmla="*/ 0 w 3936000"/>
              <a:gd name="connsiteY5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000" h="726252">
                <a:moveTo>
                  <a:pt x="250509" y="0"/>
                </a:moveTo>
                <a:lnTo>
                  <a:pt x="3197049" y="0"/>
                </a:lnTo>
                <a:lnTo>
                  <a:pt x="3936000" y="0"/>
                </a:lnTo>
                <a:lnTo>
                  <a:pt x="3936000" y="726252"/>
                </a:lnTo>
                <a:lnTo>
                  <a:pt x="3197049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F85EEF-8CC7-E373-FE56-506F3E1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5768975"/>
            <a:ext cx="2159000" cy="7254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AE5BB9-1DB3-1913-DFFD-883A3AF2FE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5231DA84-D790-40DD-B5C8-BAD0488CA4B9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06AD899-D7CD-AFFD-1C22-C19960B455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4F2941-8533-F68C-DBA9-74F7F5BC01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4138002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1C141C-C649-9C14-16B0-CB7AB8EA1C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15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05D94D8-0899-32E7-C378-B26F647669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9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B3A682E-84D5-15E7-23CB-08771491E9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15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4317546" cy="14398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525"/>
            <a:ext cx="4319450" cy="4321175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1E18D1-C083-4726-FE77-10521CB83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7546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EECAA7-C846-0494-BB92-F2E1683B36B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2302EDD-0B72-495B-A0F1-3BC1FA7BDF92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03C21-E82D-1542-CA6C-5046E09AC35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956F8-F24E-0BC6-69AA-22AF51F3365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946D026-031D-E6D2-7537-5F9F07BD2E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E1232DA-1718-7952-18FD-A38BECE24A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9156275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A232679-BA28-9215-19C4-3EBB9FDCA2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096000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B531DC2-211B-950B-A46F-0DAFD44CC1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9156275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8235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B70C7-0A00-0434-D95A-76DE3E21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E70ABDA-17EC-47A3-9AAE-4AF7027E511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428E39-EECE-F9AE-72C0-B23CF2D8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EC6CB5-7DC4-72D2-96F4-5441BA1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8965145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7">
            <a:extLst>
              <a:ext uri="{FF2B5EF4-FFF2-40B4-BE49-F238E27FC236}">
                <a16:creationId xmlns:a16="http://schemas.microsoft.com/office/drawing/2014/main" id="{39B5E597-04B2-9771-6972-68BB631F8E88}"/>
              </a:ext>
            </a:extLst>
          </p:cNvPr>
          <p:cNvSpPr>
            <a:spLocks/>
          </p:cNvSpPr>
          <p:nvPr userDrawn="1"/>
        </p:nvSpPr>
        <p:spPr bwMode="gray">
          <a:xfrm>
            <a:off x="6244872" y="6304568"/>
            <a:ext cx="184917" cy="184432"/>
          </a:xfrm>
          <a:custGeom>
            <a:avLst/>
            <a:gdLst>
              <a:gd name="connsiteX0" fmla="*/ 1936080 w 3109781"/>
              <a:gd name="connsiteY0" fmla="*/ 2820651 h 3101632"/>
              <a:gd name="connsiteX1" fmla="*/ 997772 w 3109781"/>
              <a:gd name="connsiteY1" fmla="*/ 2815031 h 3101632"/>
              <a:gd name="connsiteX2" fmla="*/ 533142 w 3109781"/>
              <a:gd name="connsiteY2" fmla="*/ 2704637 h 3101632"/>
              <a:gd name="connsiteX3" fmla="*/ 286826 w 3109781"/>
              <a:gd name="connsiteY3" fmla="*/ 2091989 h 3101632"/>
              <a:gd name="connsiteX4" fmla="*/ 281968 w 3109781"/>
              <a:gd name="connsiteY4" fmla="*/ 1232929 h 3101632"/>
              <a:gd name="connsiteX5" fmla="*/ 377218 w 3109781"/>
              <a:gd name="connsiteY5" fmla="*/ 566941 h 3101632"/>
              <a:gd name="connsiteX6" fmla="*/ 522760 w 3109781"/>
              <a:gd name="connsiteY6" fmla="*/ 405206 h 3101632"/>
              <a:gd name="connsiteX7" fmla="*/ 644775 w 3109781"/>
              <a:gd name="connsiteY7" fmla="*/ 340913 h 3101632"/>
              <a:gd name="connsiteX8" fmla="*/ 848610 w 3109781"/>
              <a:gd name="connsiteY8" fmla="*/ 295764 h 3101632"/>
              <a:gd name="connsiteX9" fmla="*/ 1718624 w 3109781"/>
              <a:gd name="connsiteY9" fmla="*/ 281381 h 3101632"/>
              <a:gd name="connsiteX10" fmla="*/ 2469861 w 3109781"/>
              <a:gd name="connsiteY10" fmla="*/ 343389 h 3101632"/>
              <a:gd name="connsiteX11" fmla="*/ 2561206 w 3109781"/>
              <a:gd name="connsiteY11" fmla="*/ 388728 h 3101632"/>
              <a:gd name="connsiteX12" fmla="*/ 2601496 w 3109781"/>
              <a:gd name="connsiteY12" fmla="*/ 416827 h 3101632"/>
              <a:gd name="connsiteX13" fmla="*/ 2635500 w 3109781"/>
              <a:gd name="connsiteY13" fmla="*/ 450926 h 3101632"/>
              <a:gd name="connsiteX14" fmla="*/ 2751039 w 3109781"/>
              <a:gd name="connsiteY14" fmla="*/ 605517 h 3101632"/>
              <a:gd name="connsiteX15" fmla="*/ 2827048 w 3109781"/>
              <a:gd name="connsiteY15" fmla="*/ 1353801 h 3101632"/>
              <a:gd name="connsiteX16" fmla="*/ 2814475 w 3109781"/>
              <a:gd name="connsiteY16" fmla="*/ 2236864 h 3101632"/>
              <a:gd name="connsiteX17" fmla="*/ 2629690 w 3109781"/>
              <a:gd name="connsiteY17" fmla="*/ 2660250 h 3101632"/>
              <a:gd name="connsiteX18" fmla="*/ 2388041 w 3109781"/>
              <a:gd name="connsiteY18" fmla="*/ 2784742 h 3101632"/>
              <a:gd name="connsiteX19" fmla="*/ 1936175 w 3109781"/>
              <a:gd name="connsiteY19" fmla="*/ 2820651 h 3101632"/>
              <a:gd name="connsiteX20" fmla="*/ 1936175 w 3109781"/>
              <a:gd name="connsiteY20" fmla="*/ 2820651 h 3101632"/>
              <a:gd name="connsiteX21" fmla="*/ 1147695 w 3109781"/>
              <a:gd name="connsiteY21" fmla="*/ 3632 h 3101632"/>
              <a:gd name="connsiteX22" fmla="*/ 330641 w 3109781"/>
              <a:gd name="connsiteY22" fmla="*/ 200990 h 3101632"/>
              <a:gd name="connsiteX23" fmla="*/ 251869 w 3109781"/>
              <a:gd name="connsiteY23" fmla="*/ 271190 h 3101632"/>
              <a:gd name="connsiteX24" fmla="*/ 230343 w 3109781"/>
              <a:gd name="connsiteY24" fmla="*/ 296336 h 3101632"/>
              <a:gd name="connsiteX25" fmla="*/ 166144 w 3109781"/>
              <a:gd name="connsiteY25" fmla="*/ 377965 h 3101632"/>
              <a:gd name="connsiteX26" fmla="*/ 96516 w 3109781"/>
              <a:gd name="connsiteY26" fmla="*/ 503790 h 3101632"/>
              <a:gd name="connsiteX27" fmla="*/ 3743 w 3109781"/>
              <a:gd name="connsiteY27" fmla="*/ 1186352 h 3101632"/>
              <a:gd name="connsiteX28" fmla="*/ 22507 w 3109781"/>
              <a:gd name="connsiteY28" fmla="*/ 2324208 h 3101632"/>
              <a:gd name="connsiteX29" fmla="*/ 504186 w 3109781"/>
              <a:gd name="connsiteY29" fmla="*/ 3006389 h 3101632"/>
              <a:gd name="connsiteX30" fmla="*/ 1187224 w 3109781"/>
              <a:gd name="connsiteY30" fmla="*/ 3099924 h 3101632"/>
              <a:gd name="connsiteX31" fmla="*/ 1575558 w 3109781"/>
              <a:gd name="connsiteY31" fmla="*/ 3100877 h 3101632"/>
              <a:gd name="connsiteX32" fmla="*/ 1963893 w 3109781"/>
              <a:gd name="connsiteY32" fmla="*/ 3100496 h 3101632"/>
              <a:gd name="connsiteX33" fmla="*/ 2805807 w 3109781"/>
              <a:gd name="connsiteY33" fmla="*/ 2879420 h 3101632"/>
              <a:gd name="connsiteX34" fmla="*/ 2857338 w 3109781"/>
              <a:gd name="connsiteY34" fmla="*/ 2831700 h 3101632"/>
              <a:gd name="connsiteX35" fmla="*/ 3106321 w 3109781"/>
              <a:gd name="connsiteY35" fmla="*/ 1918157 h 3101632"/>
              <a:gd name="connsiteX36" fmla="*/ 3085366 w 3109781"/>
              <a:gd name="connsiteY36" fmla="*/ 776681 h 3101632"/>
              <a:gd name="connsiteX37" fmla="*/ 2927251 w 3109781"/>
              <a:gd name="connsiteY37" fmla="*/ 354724 h 3101632"/>
              <a:gd name="connsiteX38" fmla="*/ 2602544 w 3109781"/>
              <a:gd name="connsiteY38" fmla="*/ 95834 h 3101632"/>
              <a:gd name="connsiteX39" fmla="*/ 1917411 w 3109781"/>
              <a:gd name="connsiteY39" fmla="*/ 2870 h 3101632"/>
              <a:gd name="connsiteX40" fmla="*/ 1147600 w 3109781"/>
              <a:gd name="connsiteY40" fmla="*/ 3632 h 3101632"/>
              <a:gd name="connsiteX41" fmla="*/ 1147600 w 3109781"/>
              <a:gd name="connsiteY41" fmla="*/ 3632 h 3101632"/>
              <a:gd name="connsiteX42" fmla="*/ 1528981 w 3109781"/>
              <a:gd name="connsiteY42" fmla="*/ 1036047 h 3101632"/>
              <a:gd name="connsiteX43" fmla="*/ 1905885 w 3109781"/>
              <a:gd name="connsiteY43" fmla="*/ 1173017 h 3101632"/>
              <a:gd name="connsiteX44" fmla="*/ 2071144 w 3109781"/>
              <a:gd name="connsiteY44" fmla="*/ 1522679 h 3101632"/>
              <a:gd name="connsiteX45" fmla="*/ 1990372 w 3109781"/>
              <a:gd name="connsiteY45" fmla="*/ 1829861 h 3101632"/>
              <a:gd name="connsiteX46" fmla="*/ 1585083 w 3109781"/>
              <a:gd name="connsiteY46" fmla="*/ 2067128 h 3101632"/>
              <a:gd name="connsiteX47" fmla="*/ 1091974 w 3109781"/>
              <a:gd name="connsiteY47" fmla="*/ 1784045 h 3101632"/>
              <a:gd name="connsiteX48" fmla="*/ 1529076 w 3109781"/>
              <a:gd name="connsiteY48" fmla="*/ 1036142 h 3101632"/>
              <a:gd name="connsiteX49" fmla="*/ 1529076 w 3109781"/>
              <a:gd name="connsiteY49" fmla="*/ 1036142 h 3101632"/>
              <a:gd name="connsiteX50" fmla="*/ 1511265 w 3109781"/>
              <a:gd name="connsiteY50" fmla="*/ 757346 h 3101632"/>
              <a:gd name="connsiteX51" fmla="*/ 1019203 w 3109781"/>
              <a:gd name="connsiteY51" fmla="*/ 962705 h 3101632"/>
              <a:gd name="connsiteX52" fmla="*/ 923096 w 3109781"/>
              <a:gd name="connsiteY52" fmla="*/ 1065384 h 3101632"/>
              <a:gd name="connsiteX53" fmla="*/ 758885 w 3109781"/>
              <a:gd name="connsiteY53" fmla="*/ 1599070 h 3101632"/>
              <a:gd name="connsiteX54" fmla="*/ 920048 w 3109781"/>
              <a:gd name="connsiteY54" fmla="*/ 2033219 h 3101632"/>
              <a:gd name="connsiteX55" fmla="*/ 1603181 w 3109781"/>
              <a:gd name="connsiteY55" fmla="*/ 2345735 h 3101632"/>
              <a:gd name="connsiteX56" fmla="*/ 2038473 w 3109781"/>
              <a:gd name="connsiteY56" fmla="*/ 2184857 h 3101632"/>
              <a:gd name="connsiteX57" fmla="*/ 2091528 w 3109781"/>
              <a:gd name="connsiteY57" fmla="*/ 2138661 h 3101632"/>
              <a:gd name="connsiteX58" fmla="*/ 2350512 w 3109781"/>
              <a:gd name="connsiteY58" fmla="*/ 1504487 h 3101632"/>
              <a:gd name="connsiteX59" fmla="*/ 2230021 w 3109781"/>
              <a:gd name="connsiteY59" fmla="*/ 1129011 h 3101632"/>
              <a:gd name="connsiteX60" fmla="*/ 2142010 w 3109781"/>
              <a:gd name="connsiteY60" fmla="*/ 1018426 h 3101632"/>
              <a:gd name="connsiteX61" fmla="*/ 2095242 w 3109781"/>
              <a:gd name="connsiteY61" fmla="*/ 965753 h 3101632"/>
              <a:gd name="connsiteX62" fmla="*/ 2040378 w 3109781"/>
              <a:gd name="connsiteY62" fmla="*/ 921271 h 3101632"/>
              <a:gd name="connsiteX63" fmla="*/ 1511360 w 3109781"/>
              <a:gd name="connsiteY63" fmla="*/ 757631 h 3101632"/>
              <a:gd name="connsiteX64" fmla="*/ 1511360 w 3109781"/>
              <a:gd name="connsiteY64" fmla="*/ 757631 h 3101632"/>
              <a:gd name="connsiteX65" fmla="*/ 2361561 w 3109781"/>
              <a:gd name="connsiteY65" fmla="*/ 539890 h 3101632"/>
              <a:gd name="connsiteX66" fmla="*/ 2240022 w 3109781"/>
              <a:gd name="connsiteY66" fmla="*/ 605898 h 3101632"/>
              <a:gd name="connsiteX67" fmla="*/ 2198303 w 3109781"/>
              <a:gd name="connsiteY67" fmla="*/ 747344 h 3101632"/>
              <a:gd name="connsiteX68" fmla="*/ 2406615 w 3109781"/>
              <a:gd name="connsiteY68" fmla="*/ 908698 h 3101632"/>
              <a:gd name="connsiteX69" fmla="*/ 2567682 w 3109781"/>
              <a:gd name="connsiteY69" fmla="*/ 701339 h 3101632"/>
              <a:gd name="connsiteX70" fmla="*/ 2361561 w 3109781"/>
              <a:gd name="connsiteY70" fmla="*/ 539890 h 3101632"/>
              <a:gd name="connsiteX71" fmla="*/ 2361561 w 3109781"/>
              <a:gd name="connsiteY71" fmla="*/ 539890 h 310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09781" h="3101632">
                <a:moveTo>
                  <a:pt x="1936080" y="2820651"/>
                </a:moveTo>
                <a:cubicBezTo>
                  <a:pt x="1622517" y="2820651"/>
                  <a:pt x="1312954" y="2826366"/>
                  <a:pt x="997772" y="2815031"/>
                </a:cubicBezTo>
                <a:cubicBezTo>
                  <a:pt x="827465" y="2808935"/>
                  <a:pt x="650205" y="2788171"/>
                  <a:pt x="533142" y="2704637"/>
                </a:cubicBezTo>
                <a:cubicBezTo>
                  <a:pt x="319116" y="2551951"/>
                  <a:pt x="295875" y="2343449"/>
                  <a:pt x="286826" y="2091989"/>
                </a:cubicBezTo>
                <a:cubicBezTo>
                  <a:pt x="277206" y="1824336"/>
                  <a:pt x="282921" y="1504106"/>
                  <a:pt x="281968" y="1232929"/>
                </a:cubicBezTo>
                <a:cubicBezTo>
                  <a:pt x="281206" y="1030808"/>
                  <a:pt x="277110" y="739629"/>
                  <a:pt x="377218" y="566941"/>
                </a:cubicBezTo>
                <a:cubicBezTo>
                  <a:pt x="418461" y="495884"/>
                  <a:pt x="461705" y="453784"/>
                  <a:pt x="522760" y="405206"/>
                </a:cubicBezTo>
                <a:cubicBezTo>
                  <a:pt x="555050" y="379489"/>
                  <a:pt x="604580" y="356248"/>
                  <a:pt x="644775" y="340913"/>
                </a:cubicBezTo>
                <a:cubicBezTo>
                  <a:pt x="707545" y="316910"/>
                  <a:pt x="776506" y="303194"/>
                  <a:pt x="848610" y="295764"/>
                </a:cubicBezTo>
                <a:cubicBezTo>
                  <a:pt x="1057494" y="274333"/>
                  <a:pt x="1472593" y="281286"/>
                  <a:pt x="1718624" y="281381"/>
                </a:cubicBezTo>
                <a:cubicBezTo>
                  <a:pt x="1923507" y="281477"/>
                  <a:pt x="2284123" y="269380"/>
                  <a:pt x="2469861" y="343389"/>
                </a:cubicBezTo>
                <a:cubicBezTo>
                  <a:pt x="2502912" y="356534"/>
                  <a:pt x="2532344" y="370345"/>
                  <a:pt x="2561206" y="388728"/>
                </a:cubicBezTo>
                <a:cubicBezTo>
                  <a:pt x="2574826" y="397396"/>
                  <a:pt x="2590542" y="407492"/>
                  <a:pt x="2601496" y="416827"/>
                </a:cubicBezTo>
                <a:cubicBezTo>
                  <a:pt x="2615593" y="428733"/>
                  <a:pt x="2623118" y="439782"/>
                  <a:pt x="2635500" y="450926"/>
                </a:cubicBezTo>
                <a:cubicBezTo>
                  <a:pt x="2683697" y="494646"/>
                  <a:pt x="2716939" y="530174"/>
                  <a:pt x="2751039" y="605517"/>
                </a:cubicBezTo>
                <a:cubicBezTo>
                  <a:pt x="2842383" y="807638"/>
                  <a:pt x="2826381" y="1130726"/>
                  <a:pt x="2827048" y="1353801"/>
                </a:cubicBezTo>
                <a:cubicBezTo>
                  <a:pt x="2827810" y="1609262"/>
                  <a:pt x="2832858" y="2031791"/>
                  <a:pt x="2814475" y="2236864"/>
                </a:cubicBezTo>
                <a:cubicBezTo>
                  <a:pt x="2798092" y="2419268"/>
                  <a:pt x="2746371" y="2555285"/>
                  <a:pt x="2629690" y="2660250"/>
                </a:cubicBezTo>
                <a:cubicBezTo>
                  <a:pt x="2558634" y="2724163"/>
                  <a:pt x="2487101" y="2759024"/>
                  <a:pt x="2388041" y="2784742"/>
                </a:cubicBezTo>
                <a:cubicBezTo>
                  <a:pt x="2265645" y="2816556"/>
                  <a:pt x="2069430" y="2820651"/>
                  <a:pt x="1936175" y="2820651"/>
                </a:cubicBezTo>
                <a:lnTo>
                  <a:pt x="1936175" y="2820651"/>
                </a:lnTo>
                <a:close/>
                <a:moveTo>
                  <a:pt x="1147695" y="3632"/>
                </a:moveTo>
                <a:cubicBezTo>
                  <a:pt x="826512" y="10300"/>
                  <a:pt x="572290" y="13919"/>
                  <a:pt x="330641" y="200990"/>
                </a:cubicBezTo>
                <a:cubicBezTo>
                  <a:pt x="302161" y="223088"/>
                  <a:pt x="276063" y="244520"/>
                  <a:pt x="251869" y="271190"/>
                </a:cubicBezTo>
                <a:cubicBezTo>
                  <a:pt x="243678" y="280238"/>
                  <a:pt x="238248" y="287192"/>
                  <a:pt x="230343" y="296336"/>
                </a:cubicBezTo>
                <a:cubicBezTo>
                  <a:pt x="190338" y="343103"/>
                  <a:pt x="204054" y="328149"/>
                  <a:pt x="166144" y="377965"/>
                </a:cubicBezTo>
                <a:cubicBezTo>
                  <a:pt x="139474" y="413017"/>
                  <a:pt x="116138" y="458451"/>
                  <a:pt x="96516" y="503790"/>
                </a:cubicBezTo>
                <a:cubicBezTo>
                  <a:pt x="6696" y="710959"/>
                  <a:pt x="6219" y="942226"/>
                  <a:pt x="3743" y="1186352"/>
                </a:cubicBezTo>
                <a:cubicBezTo>
                  <a:pt x="1171" y="1446098"/>
                  <a:pt x="-9402" y="2075987"/>
                  <a:pt x="22507" y="2324208"/>
                </a:cubicBezTo>
                <a:cubicBezTo>
                  <a:pt x="60893" y="2622817"/>
                  <a:pt x="219484" y="2884945"/>
                  <a:pt x="504186" y="3006389"/>
                </a:cubicBezTo>
                <a:cubicBezTo>
                  <a:pt x="714117" y="3096019"/>
                  <a:pt x="940241" y="3096972"/>
                  <a:pt x="1187224" y="3099924"/>
                </a:cubicBezTo>
                <a:cubicBezTo>
                  <a:pt x="1316383" y="3101543"/>
                  <a:pt x="1446399" y="3101543"/>
                  <a:pt x="1575558" y="3100877"/>
                </a:cubicBezTo>
                <a:cubicBezTo>
                  <a:pt x="1704622" y="3100210"/>
                  <a:pt x="1835305" y="3103163"/>
                  <a:pt x="1963893" y="3100496"/>
                </a:cubicBezTo>
                <a:cubicBezTo>
                  <a:pt x="2290029" y="3093733"/>
                  <a:pt x="2566635" y="3084684"/>
                  <a:pt x="2805807" y="2879420"/>
                </a:cubicBezTo>
                <a:cubicBezTo>
                  <a:pt x="2823524" y="2864276"/>
                  <a:pt x="2842765" y="2847607"/>
                  <a:pt x="2857338" y="2831700"/>
                </a:cubicBezTo>
                <a:cubicBezTo>
                  <a:pt x="3097749" y="2569286"/>
                  <a:pt x="3102035" y="2282298"/>
                  <a:pt x="3106321" y="1918157"/>
                </a:cubicBezTo>
                <a:cubicBezTo>
                  <a:pt x="3109369" y="1663364"/>
                  <a:pt x="3118418" y="1021379"/>
                  <a:pt x="3085366" y="776681"/>
                </a:cubicBezTo>
                <a:cubicBezTo>
                  <a:pt x="3066507" y="636950"/>
                  <a:pt x="3011357" y="461118"/>
                  <a:pt x="2927251" y="354724"/>
                </a:cubicBezTo>
                <a:cubicBezTo>
                  <a:pt x="2833240" y="235757"/>
                  <a:pt x="2743704" y="160414"/>
                  <a:pt x="2602544" y="95834"/>
                </a:cubicBezTo>
                <a:cubicBezTo>
                  <a:pt x="2410044" y="7919"/>
                  <a:pt x="2148201" y="6014"/>
                  <a:pt x="1917411" y="2870"/>
                </a:cubicBezTo>
                <a:cubicBezTo>
                  <a:pt x="1663379" y="-559"/>
                  <a:pt x="1401441" y="-1606"/>
                  <a:pt x="1147600" y="3632"/>
                </a:cubicBezTo>
                <a:lnTo>
                  <a:pt x="1147600" y="3632"/>
                </a:lnTo>
                <a:close/>
                <a:moveTo>
                  <a:pt x="1528981" y="1036047"/>
                </a:moveTo>
                <a:cubicBezTo>
                  <a:pt x="1676238" y="1025570"/>
                  <a:pt x="1800729" y="1082434"/>
                  <a:pt x="1905885" y="1173017"/>
                </a:cubicBezTo>
                <a:cubicBezTo>
                  <a:pt x="1999611" y="1253789"/>
                  <a:pt x="2062381" y="1390853"/>
                  <a:pt x="2071144" y="1522679"/>
                </a:cubicBezTo>
                <a:cubicBezTo>
                  <a:pt x="2078097" y="1627169"/>
                  <a:pt x="2046570" y="1746993"/>
                  <a:pt x="1990372" y="1829861"/>
                </a:cubicBezTo>
                <a:cubicBezTo>
                  <a:pt x="1896360" y="1968449"/>
                  <a:pt x="1762153" y="2056937"/>
                  <a:pt x="1585083" y="2067128"/>
                </a:cubicBezTo>
                <a:cubicBezTo>
                  <a:pt x="1374962" y="2079225"/>
                  <a:pt x="1186176" y="1966640"/>
                  <a:pt x="1091974" y="1784045"/>
                </a:cubicBezTo>
                <a:cubicBezTo>
                  <a:pt x="933764" y="1477340"/>
                  <a:pt x="1125121" y="1064908"/>
                  <a:pt x="1529076" y="1036142"/>
                </a:cubicBezTo>
                <a:lnTo>
                  <a:pt x="1529076" y="1036142"/>
                </a:lnTo>
                <a:close/>
                <a:moveTo>
                  <a:pt x="1511265" y="757346"/>
                </a:moveTo>
                <a:cubicBezTo>
                  <a:pt x="1325527" y="768490"/>
                  <a:pt x="1148553" y="841070"/>
                  <a:pt x="1019203" y="962705"/>
                </a:cubicBezTo>
                <a:cubicBezTo>
                  <a:pt x="976626" y="1002710"/>
                  <a:pt x="959100" y="1019283"/>
                  <a:pt x="923096" y="1065384"/>
                </a:cubicBezTo>
                <a:cubicBezTo>
                  <a:pt x="807843" y="1212831"/>
                  <a:pt x="747264" y="1404665"/>
                  <a:pt x="758885" y="1599070"/>
                </a:cubicBezTo>
                <a:cubicBezTo>
                  <a:pt x="769267" y="1772615"/>
                  <a:pt x="826227" y="1905013"/>
                  <a:pt x="920048" y="2033219"/>
                </a:cubicBezTo>
                <a:cubicBezTo>
                  <a:pt x="1072829" y="2241817"/>
                  <a:pt x="1341243" y="2362022"/>
                  <a:pt x="1603181" y="2345735"/>
                </a:cubicBezTo>
                <a:cubicBezTo>
                  <a:pt x="1759677" y="2336019"/>
                  <a:pt x="1923030" y="2275345"/>
                  <a:pt x="2038473" y="2184857"/>
                </a:cubicBezTo>
                <a:lnTo>
                  <a:pt x="2091528" y="2138661"/>
                </a:lnTo>
                <a:cubicBezTo>
                  <a:pt x="2264978" y="1982642"/>
                  <a:pt x="2364895" y="1751756"/>
                  <a:pt x="2350512" y="1504487"/>
                </a:cubicBezTo>
                <a:cubicBezTo>
                  <a:pt x="2342226" y="1361516"/>
                  <a:pt x="2297553" y="1240263"/>
                  <a:pt x="2230021" y="1129011"/>
                </a:cubicBezTo>
                <a:cubicBezTo>
                  <a:pt x="2197636" y="1075576"/>
                  <a:pt x="2181729" y="1059288"/>
                  <a:pt x="2142010" y="1018426"/>
                </a:cubicBezTo>
                <a:cubicBezTo>
                  <a:pt x="2125246" y="1001090"/>
                  <a:pt x="2111816" y="983374"/>
                  <a:pt x="2095242" y="965753"/>
                </a:cubicBezTo>
                <a:lnTo>
                  <a:pt x="2040378" y="921271"/>
                </a:lnTo>
                <a:cubicBezTo>
                  <a:pt x="1883978" y="808304"/>
                  <a:pt x="1719100" y="745058"/>
                  <a:pt x="1511360" y="757631"/>
                </a:cubicBezTo>
                <a:lnTo>
                  <a:pt x="1511360" y="757631"/>
                </a:lnTo>
                <a:close/>
                <a:moveTo>
                  <a:pt x="2361561" y="539890"/>
                </a:moveTo>
                <a:cubicBezTo>
                  <a:pt x="2306888" y="547034"/>
                  <a:pt x="2261073" y="575990"/>
                  <a:pt x="2240022" y="605898"/>
                </a:cubicBezTo>
                <a:cubicBezTo>
                  <a:pt x="2212305" y="645236"/>
                  <a:pt x="2189921" y="682384"/>
                  <a:pt x="2198303" y="747344"/>
                </a:cubicBezTo>
                <a:cubicBezTo>
                  <a:pt x="2210590" y="842690"/>
                  <a:pt x="2295172" y="922890"/>
                  <a:pt x="2406615" y="908698"/>
                </a:cubicBezTo>
                <a:cubicBezTo>
                  <a:pt x="2502627" y="896411"/>
                  <a:pt x="2582541" y="813353"/>
                  <a:pt x="2567682" y="701339"/>
                </a:cubicBezTo>
                <a:cubicBezTo>
                  <a:pt x="2555300" y="607613"/>
                  <a:pt x="2471004" y="525698"/>
                  <a:pt x="2361561" y="539890"/>
                </a:cubicBezTo>
                <a:lnTo>
                  <a:pt x="2361561" y="53989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BD55DE6C-DBDB-4781-64C6-49BBB0CFC23A}"/>
              </a:ext>
            </a:extLst>
          </p:cNvPr>
          <p:cNvSpPr>
            <a:spLocks/>
          </p:cNvSpPr>
          <p:nvPr userDrawn="1"/>
        </p:nvSpPr>
        <p:spPr bwMode="gray">
          <a:xfrm>
            <a:off x="5272505" y="6304568"/>
            <a:ext cx="98232" cy="184432"/>
          </a:xfrm>
          <a:custGeom>
            <a:avLst/>
            <a:gdLst>
              <a:gd name="connsiteX0" fmla="*/ 0 w 1572577"/>
              <a:gd name="connsiteY0" fmla="*/ 1116949 h 2952528"/>
              <a:gd name="connsiteX1" fmla="*/ 0 w 1572577"/>
              <a:gd name="connsiteY1" fmla="*/ 1646254 h 2952528"/>
              <a:gd name="connsiteX2" fmla="*/ 466916 w 1572577"/>
              <a:gd name="connsiteY2" fmla="*/ 1647016 h 2952528"/>
              <a:gd name="connsiteX3" fmla="*/ 467678 w 1572577"/>
              <a:gd name="connsiteY3" fmla="*/ 2926033 h 2952528"/>
              <a:gd name="connsiteX4" fmla="*/ 751427 w 1572577"/>
              <a:gd name="connsiteY4" fmla="*/ 2952512 h 2952528"/>
              <a:gd name="connsiteX5" fmla="*/ 1040130 w 1572577"/>
              <a:gd name="connsiteY5" fmla="*/ 2928223 h 2952528"/>
              <a:gd name="connsiteX6" fmla="*/ 1041559 w 1572577"/>
              <a:gd name="connsiteY6" fmla="*/ 2608850 h 2952528"/>
              <a:gd name="connsiteX7" fmla="*/ 1041559 w 1572577"/>
              <a:gd name="connsiteY7" fmla="*/ 1648540 h 2952528"/>
              <a:gd name="connsiteX8" fmla="*/ 1468660 w 1572577"/>
              <a:gd name="connsiteY8" fmla="*/ 1646920 h 2952528"/>
              <a:gd name="connsiteX9" fmla="*/ 1550575 w 1572577"/>
              <a:gd name="connsiteY9" fmla="*/ 1117902 h 2952528"/>
              <a:gd name="connsiteX10" fmla="*/ 1040702 w 1572577"/>
              <a:gd name="connsiteY10" fmla="*/ 1117235 h 2952528"/>
              <a:gd name="connsiteX11" fmla="*/ 1040702 w 1572577"/>
              <a:gd name="connsiteY11" fmla="*/ 828723 h 2952528"/>
              <a:gd name="connsiteX12" fmla="*/ 1093565 w 1572577"/>
              <a:gd name="connsiteY12" fmla="*/ 590217 h 2952528"/>
              <a:gd name="connsiteX13" fmla="*/ 1572578 w 1572577"/>
              <a:gd name="connsiteY13" fmla="*/ 485632 h 2952528"/>
              <a:gd name="connsiteX14" fmla="*/ 1572292 w 1572577"/>
              <a:gd name="connsiteY14" fmla="*/ 35385 h 2952528"/>
              <a:gd name="connsiteX15" fmla="*/ 1265777 w 1572577"/>
              <a:gd name="connsiteY15" fmla="*/ 2334 h 2952528"/>
              <a:gd name="connsiteX16" fmla="*/ 821436 w 1572577"/>
              <a:gd name="connsiteY16" fmla="*/ 67389 h 2952528"/>
              <a:gd name="connsiteX17" fmla="*/ 715328 w 1572577"/>
              <a:gd name="connsiteY17" fmla="*/ 131969 h 2952528"/>
              <a:gd name="connsiteX18" fmla="*/ 557498 w 1572577"/>
              <a:gd name="connsiteY18" fmla="*/ 315611 h 2952528"/>
              <a:gd name="connsiteX19" fmla="*/ 467963 w 1572577"/>
              <a:gd name="connsiteY19" fmla="*/ 1073801 h 2952528"/>
              <a:gd name="connsiteX20" fmla="*/ 341376 w 1572577"/>
              <a:gd name="connsiteY20" fmla="*/ 1115997 h 2952528"/>
              <a:gd name="connsiteX21" fmla="*/ 95 w 1572577"/>
              <a:gd name="connsiteY21" fmla="*/ 1117044 h 2952528"/>
              <a:gd name="connsiteX22" fmla="*/ 95 w 1572577"/>
              <a:gd name="connsiteY22" fmla="*/ 1117044 h 29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72577" h="2952528">
                <a:moveTo>
                  <a:pt x="0" y="1116949"/>
                </a:moveTo>
                <a:lnTo>
                  <a:pt x="0" y="1646254"/>
                </a:lnTo>
                <a:cubicBezTo>
                  <a:pt x="0" y="1646254"/>
                  <a:pt x="466916" y="1647016"/>
                  <a:pt x="466916" y="1647016"/>
                </a:cubicBezTo>
                <a:lnTo>
                  <a:pt x="467678" y="2926033"/>
                </a:lnTo>
                <a:cubicBezTo>
                  <a:pt x="494443" y="2943082"/>
                  <a:pt x="706374" y="2952988"/>
                  <a:pt x="751427" y="2952512"/>
                </a:cubicBezTo>
                <a:cubicBezTo>
                  <a:pt x="815912" y="2951941"/>
                  <a:pt x="988886" y="2947464"/>
                  <a:pt x="1040130" y="2928223"/>
                </a:cubicBezTo>
                <a:cubicBezTo>
                  <a:pt x="1048607" y="2828782"/>
                  <a:pt x="1041654" y="2710196"/>
                  <a:pt x="1041559" y="2608850"/>
                </a:cubicBezTo>
                <a:lnTo>
                  <a:pt x="1041559" y="1648540"/>
                </a:lnTo>
                <a:cubicBezTo>
                  <a:pt x="1041559" y="1648540"/>
                  <a:pt x="1468660" y="1646920"/>
                  <a:pt x="1468660" y="1646920"/>
                </a:cubicBezTo>
                <a:lnTo>
                  <a:pt x="1550575" y="1117902"/>
                </a:lnTo>
                <a:lnTo>
                  <a:pt x="1040702" y="1117235"/>
                </a:lnTo>
                <a:cubicBezTo>
                  <a:pt x="1040702" y="1020842"/>
                  <a:pt x="1040606" y="924735"/>
                  <a:pt x="1040702" y="828723"/>
                </a:cubicBezTo>
                <a:cubicBezTo>
                  <a:pt x="1040702" y="726234"/>
                  <a:pt x="1043178" y="664512"/>
                  <a:pt x="1093565" y="590217"/>
                </a:cubicBezTo>
                <a:cubicBezTo>
                  <a:pt x="1187482" y="451723"/>
                  <a:pt x="1385030" y="498015"/>
                  <a:pt x="1572578" y="485632"/>
                </a:cubicBezTo>
                <a:lnTo>
                  <a:pt x="1572292" y="35385"/>
                </a:lnTo>
                <a:cubicBezTo>
                  <a:pt x="1540478" y="21765"/>
                  <a:pt x="1314831" y="4905"/>
                  <a:pt x="1265777" y="2334"/>
                </a:cubicBezTo>
                <a:cubicBezTo>
                  <a:pt x="1108329" y="-5763"/>
                  <a:pt x="962215" y="5191"/>
                  <a:pt x="821436" y="67389"/>
                </a:cubicBezTo>
                <a:cubicBezTo>
                  <a:pt x="780193" y="85582"/>
                  <a:pt x="746760" y="108442"/>
                  <a:pt x="715328" y="131969"/>
                </a:cubicBezTo>
                <a:cubicBezTo>
                  <a:pt x="655415" y="176736"/>
                  <a:pt x="594741" y="249793"/>
                  <a:pt x="557498" y="315611"/>
                </a:cubicBezTo>
                <a:cubicBezTo>
                  <a:pt x="437674" y="527256"/>
                  <a:pt x="470821" y="819769"/>
                  <a:pt x="467963" y="1073801"/>
                </a:cubicBezTo>
                <a:cubicBezTo>
                  <a:pt x="467392" y="1127617"/>
                  <a:pt x="490252" y="1115711"/>
                  <a:pt x="341376" y="1115997"/>
                </a:cubicBezTo>
                <a:cubicBezTo>
                  <a:pt x="266510" y="1116092"/>
                  <a:pt x="58484" y="1112854"/>
                  <a:pt x="95" y="1117044"/>
                </a:cubicBezTo>
                <a:lnTo>
                  <a:pt x="95" y="1117044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B768109B-7DB4-5DC9-4945-F60EAE6B853C}"/>
              </a:ext>
            </a:extLst>
          </p:cNvPr>
          <p:cNvSpPr>
            <a:spLocks/>
          </p:cNvSpPr>
          <p:nvPr userDrawn="1"/>
        </p:nvSpPr>
        <p:spPr bwMode="gray">
          <a:xfrm>
            <a:off x="5675786" y="6304568"/>
            <a:ext cx="264037" cy="184432"/>
          </a:xfrm>
          <a:custGeom>
            <a:avLst/>
            <a:gdLst>
              <a:gd name="connsiteX0" fmla="*/ 1378299 w 3417657"/>
              <a:gd name="connsiteY0" fmla="*/ 1701068 h 2387263"/>
              <a:gd name="connsiteX1" fmla="*/ 1376965 w 3417657"/>
              <a:gd name="connsiteY1" fmla="*/ 698085 h 2387263"/>
              <a:gd name="connsiteX2" fmla="*/ 1377156 w 3417657"/>
              <a:gd name="connsiteY2" fmla="*/ 686369 h 2387263"/>
              <a:gd name="connsiteX3" fmla="*/ 2265458 w 3417657"/>
              <a:gd name="connsiteY3" fmla="*/ 1191385 h 2387263"/>
              <a:gd name="connsiteX4" fmla="*/ 2158206 w 3417657"/>
              <a:gd name="connsiteY4" fmla="*/ 1258251 h 2387263"/>
              <a:gd name="connsiteX5" fmla="*/ 1378394 w 3417657"/>
              <a:gd name="connsiteY5" fmla="*/ 1701163 h 2387263"/>
              <a:gd name="connsiteX6" fmla="*/ 1378394 w 3417657"/>
              <a:gd name="connsiteY6" fmla="*/ 1701163 h 2387263"/>
              <a:gd name="connsiteX7" fmla="*/ 1462214 w 3417657"/>
              <a:gd name="connsiteY7" fmla="*/ 1236 h 2387263"/>
              <a:gd name="connsiteX8" fmla="*/ 437134 w 3417657"/>
              <a:gd name="connsiteY8" fmla="*/ 64196 h 2387263"/>
              <a:gd name="connsiteX9" fmla="*/ 239871 w 3417657"/>
              <a:gd name="connsiteY9" fmla="*/ 137253 h 2387263"/>
              <a:gd name="connsiteX10" fmla="*/ 61468 w 3417657"/>
              <a:gd name="connsiteY10" fmla="*/ 414907 h 2387263"/>
              <a:gd name="connsiteX11" fmla="*/ 4794 w 3417657"/>
              <a:gd name="connsiteY11" fmla="*/ 1436082 h 2387263"/>
              <a:gd name="connsiteX12" fmla="*/ 94424 w 3417657"/>
              <a:gd name="connsiteY12" fmla="*/ 2070828 h 2387263"/>
              <a:gd name="connsiteX13" fmla="*/ 547719 w 3417657"/>
              <a:gd name="connsiteY13" fmla="*/ 2343910 h 2387263"/>
              <a:gd name="connsiteX14" fmla="*/ 888619 w 3417657"/>
              <a:gd name="connsiteY14" fmla="*/ 2366580 h 2387263"/>
              <a:gd name="connsiteX15" fmla="*/ 2983357 w 3417657"/>
              <a:gd name="connsiteY15" fmla="*/ 2326670 h 2387263"/>
              <a:gd name="connsiteX16" fmla="*/ 3177667 w 3417657"/>
              <a:gd name="connsiteY16" fmla="*/ 2250946 h 2387263"/>
              <a:gd name="connsiteX17" fmla="*/ 3352260 w 3417657"/>
              <a:gd name="connsiteY17" fmla="*/ 1969577 h 2387263"/>
              <a:gd name="connsiteX18" fmla="*/ 3396075 w 3417657"/>
              <a:gd name="connsiteY18" fmla="*/ 1650299 h 2387263"/>
              <a:gd name="connsiteX19" fmla="*/ 3412744 w 3417657"/>
              <a:gd name="connsiteY19" fmla="*/ 951926 h 2387263"/>
              <a:gd name="connsiteX20" fmla="*/ 3320828 w 3417657"/>
              <a:gd name="connsiteY20" fmla="*/ 320228 h 2387263"/>
              <a:gd name="connsiteX21" fmla="*/ 3154521 w 3417657"/>
              <a:gd name="connsiteY21" fmla="*/ 123442 h 2387263"/>
              <a:gd name="connsiteX22" fmla="*/ 2529109 w 3417657"/>
              <a:gd name="connsiteY22" fmla="*/ 21334 h 2387263"/>
              <a:gd name="connsiteX23" fmla="*/ 1462214 w 3417657"/>
              <a:gd name="connsiteY23" fmla="*/ 1236 h 2387263"/>
              <a:gd name="connsiteX24" fmla="*/ 1462214 w 3417657"/>
              <a:gd name="connsiteY24" fmla="*/ 1236 h 23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17657" h="2387263">
                <a:moveTo>
                  <a:pt x="1378299" y="1701068"/>
                </a:moveTo>
                <a:cubicBezTo>
                  <a:pt x="1377537" y="1369122"/>
                  <a:pt x="1375060" y="1028888"/>
                  <a:pt x="1376965" y="698085"/>
                </a:cubicBezTo>
                <a:lnTo>
                  <a:pt x="1377156" y="686369"/>
                </a:lnTo>
                <a:lnTo>
                  <a:pt x="2265458" y="1191385"/>
                </a:lnTo>
                <a:cubicBezTo>
                  <a:pt x="2257742" y="1206720"/>
                  <a:pt x="2178875" y="1246154"/>
                  <a:pt x="2158206" y="1258251"/>
                </a:cubicBezTo>
                <a:cubicBezTo>
                  <a:pt x="2095151" y="1295303"/>
                  <a:pt x="1387157" y="1701163"/>
                  <a:pt x="1378394" y="1701163"/>
                </a:cubicBezTo>
                <a:lnTo>
                  <a:pt x="1378394" y="1701163"/>
                </a:lnTo>
                <a:close/>
                <a:moveTo>
                  <a:pt x="1462214" y="1236"/>
                </a:moveTo>
                <a:cubicBezTo>
                  <a:pt x="1175702" y="4856"/>
                  <a:pt x="720788" y="17048"/>
                  <a:pt x="437134" y="64196"/>
                </a:cubicBezTo>
                <a:cubicBezTo>
                  <a:pt x="361124" y="76769"/>
                  <a:pt x="300926" y="98677"/>
                  <a:pt x="239871" y="137253"/>
                </a:cubicBezTo>
                <a:cubicBezTo>
                  <a:pt x="152050" y="192784"/>
                  <a:pt x="86233" y="291558"/>
                  <a:pt x="61468" y="414907"/>
                </a:cubicBezTo>
                <a:cubicBezTo>
                  <a:pt x="412" y="719231"/>
                  <a:pt x="-7208" y="1128710"/>
                  <a:pt x="4794" y="1436082"/>
                </a:cubicBezTo>
                <a:cubicBezTo>
                  <a:pt x="12223" y="1626773"/>
                  <a:pt x="30130" y="1908903"/>
                  <a:pt x="94424" y="2070828"/>
                </a:cubicBezTo>
                <a:cubicBezTo>
                  <a:pt x="172148" y="2266472"/>
                  <a:pt x="344741" y="2320860"/>
                  <a:pt x="547719" y="2343910"/>
                </a:cubicBezTo>
                <a:cubicBezTo>
                  <a:pt x="660019" y="2356674"/>
                  <a:pt x="775081" y="2360293"/>
                  <a:pt x="888619" y="2366580"/>
                </a:cubicBezTo>
                <a:cubicBezTo>
                  <a:pt x="1374013" y="2393535"/>
                  <a:pt x="2540349" y="2406299"/>
                  <a:pt x="2983357" y="2326670"/>
                </a:cubicBezTo>
                <a:cubicBezTo>
                  <a:pt x="3054794" y="2313811"/>
                  <a:pt x="3119945" y="2288951"/>
                  <a:pt x="3177667" y="2250946"/>
                </a:cubicBezTo>
                <a:cubicBezTo>
                  <a:pt x="3263011" y="2194653"/>
                  <a:pt x="3328924" y="2091878"/>
                  <a:pt x="3352260" y="1969577"/>
                </a:cubicBezTo>
                <a:cubicBezTo>
                  <a:pt x="3372072" y="1865184"/>
                  <a:pt x="3386741" y="1758408"/>
                  <a:pt x="3396075" y="1650299"/>
                </a:cubicBezTo>
                <a:cubicBezTo>
                  <a:pt x="3415982" y="1420652"/>
                  <a:pt x="3423507" y="1183384"/>
                  <a:pt x="3412744" y="951926"/>
                </a:cubicBezTo>
                <a:cubicBezTo>
                  <a:pt x="3404457" y="774190"/>
                  <a:pt x="3382931" y="466913"/>
                  <a:pt x="3320828" y="320228"/>
                </a:cubicBezTo>
                <a:cubicBezTo>
                  <a:pt x="3287585" y="241742"/>
                  <a:pt x="3226530" y="167733"/>
                  <a:pt x="3154521" y="123442"/>
                </a:cubicBezTo>
                <a:cubicBezTo>
                  <a:pt x="3004883" y="31335"/>
                  <a:pt x="2710084" y="30002"/>
                  <a:pt x="2529109" y="21334"/>
                </a:cubicBezTo>
                <a:cubicBezTo>
                  <a:pt x="2178590" y="4665"/>
                  <a:pt x="1812068" y="-3241"/>
                  <a:pt x="1462214" y="1236"/>
                </a:cubicBezTo>
                <a:lnTo>
                  <a:pt x="1462214" y="123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5151BD46-F092-50E4-E96A-AAAC1DE3DB50}"/>
              </a:ext>
            </a:extLst>
          </p:cNvPr>
          <p:cNvSpPr>
            <a:spLocks/>
          </p:cNvSpPr>
          <p:nvPr userDrawn="1"/>
        </p:nvSpPr>
        <p:spPr bwMode="gray">
          <a:xfrm>
            <a:off x="6734838" y="6304568"/>
            <a:ext cx="184656" cy="184432"/>
          </a:xfrm>
          <a:custGeom>
            <a:avLst/>
            <a:gdLst>
              <a:gd name="connsiteX0" fmla="*/ 1585247 w 2844952"/>
              <a:gd name="connsiteY0" fmla="*/ 1069471 h 2841502"/>
              <a:gd name="connsiteX1" fmla="*/ 1582104 w 2844952"/>
              <a:gd name="connsiteY1" fmla="*/ 950123 h 2841502"/>
              <a:gd name="connsiteX2" fmla="*/ 1025749 w 2844952"/>
              <a:gd name="connsiteY2" fmla="*/ 950313 h 2841502"/>
              <a:gd name="connsiteX3" fmla="*/ 1025749 w 2844952"/>
              <a:gd name="connsiteY3" fmla="*/ 2838359 h 2841502"/>
              <a:gd name="connsiteX4" fmla="*/ 1166052 w 2844952"/>
              <a:gd name="connsiteY4" fmla="*/ 2837121 h 2841502"/>
              <a:gd name="connsiteX5" fmla="*/ 1305212 w 2844952"/>
              <a:gd name="connsiteY5" fmla="*/ 2837597 h 2841502"/>
              <a:gd name="connsiteX6" fmla="*/ 1584009 w 2844952"/>
              <a:gd name="connsiteY6" fmla="*/ 2838264 h 2841502"/>
              <a:gd name="connsiteX7" fmla="*/ 1580294 w 2844952"/>
              <a:gd name="connsiteY7" fmla="*/ 2624618 h 2841502"/>
              <a:gd name="connsiteX8" fmla="*/ 1584009 w 2844952"/>
              <a:gd name="connsiteY8" fmla="*/ 1967107 h 2841502"/>
              <a:gd name="connsiteX9" fmla="*/ 1921003 w 2844952"/>
              <a:gd name="connsiteY9" fmla="*/ 1423992 h 2841502"/>
              <a:gd name="connsiteX10" fmla="*/ 2104741 w 2844952"/>
              <a:gd name="connsiteY10" fmla="*/ 1461234 h 2841502"/>
              <a:gd name="connsiteX11" fmla="*/ 2209611 w 2844952"/>
              <a:gd name="connsiteY11" fmla="*/ 1576582 h 2841502"/>
              <a:gd name="connsiteX12" fmla="*/ 2262189 w 2844952"/>
              <a:gd name="connsiteY12" fmla="*/ 1963964 h 2841502"/>
              <a:gd name="connsiteX13" fmla="*/ 2265999 w 2844952"/>
              <a:gd name="connsiteY13" fmla="*/ 2621475 h 2841502"/>
              <a:gd name="connsiteX14" fmla="*/ 2262189 w 2844952"/>
              <a:gd name="connsiteY14" fmla="*/ 2838168 h 2841502"/>
              <a:gd name="connsiteX15" fmla="*/ 2841785 w 2844952"/>
              <a:gd name="connsiteY15" fmla="*/ 2840454 h 2841502"/>
              <a:gd name="connsiteX16" fmla="*/ 2842833 w 2844952"/>
              <a:gd name="connsiteY16" fmla="*/ 1963964 h 2841502"/>
              <a:gd name="connsiteX17" fmla="*/ 2842833 w 2844952"/>
              <a:gd name="connsiteY17" fmla="*/ 1638304 h 2841502"/>
              <a:gd name="connsiteX18" fmla="*/ 2844452 w 2844952"/>
              <a:gd name="connsiteY18" fmla="*/ 1526576 h 2841502"/>
              <a:gd name="connsiteX19" fmla="*/ 2645380 w 2844952"/>
              <a:gd name="connsiteY19" fmla="*/ 1067280 h 2841502"/>
              <a:gd name="connsiteX20" fmla="*/ 2516983 w 2844952"/>
              <a:gd name="connsiteY20" fmla="*/ 975078 h 2841502"/>
              <a:gd name="connsiteX21" fmla="*/ 2163320 w 2844952"/>
              <a:gd name="connsiteY21" fmla="*/ 888401 h 2841502"/>
              <a:gd name="connsiteX22" fmla="*/ 1718693 w 2844952"/>
              <a:gd name="connsiteY22" fmla="*/ 1048707 h 2841502"/>
              <a:gd name="connsiteX23" fmla="*/ 1600106 w 2844952"/>
              <a:gd name="connsiteY23" fmla="*/ 1178437 h 2841502"/>
              <a:gd name="connsiteX24" fmla="*/ 1585152 w 2844952"/>
              <a:gd name="connsiteY24" fmla="*/ 1193582 h 2841502"/>
              <a:gd name="connsiteX25" fmla="*/ 1585152 w 2844952"/>
              <a:gd name="connsiteY25" fmla="*/ 1069566 h 2841502"/>
              <a:gd name="connsiteX26" fmla="*/ 1585152 w 2844952"/>
              <a:gd name="connsiteY26" fmla="*/ 1069566 h 2841502"/>
              <a:gd name="connsiteX27" fmla="*/ 56866 w 2844952"/>
              <a:gd name="connsiteY27" fmla="*/ 2841502 h 2841502"/>
              <a:gd name="connsiteX28" fmla="*/ 641129 w 2844952"/>
              <a:gd name="connsiteY28" fmla="*/ 2841502 h 2841502"/>
              <a:gd name="connsiteX29" fmla="*/ 641129 w 2844952"/>
              <a:gd name="connsiteY29" fmla="*/ 2574802 h 2841502"/>
              <a:gd name="connsiteX30" fmla="*/ 641606 w 2844952"/>
              <a:gd name="connsiteY30" fmla="*/ 2308102 h 2841502"/>
              <a:gd name="connsiteX31" fmla="*/ 644844 w 2844952"/>
              <a:gd name="connsiteY31" fmla="*/ 1774607 h 2841502"/>
              <a:gd name="connsiteX32" fmla="*/ 643701 w 2844952"/>
              <a:gd name="connsiteY32" fmla="*/ 1362174 h 2841502"/>
              <a:gd name="connsiteX33" fmla="*/ 643892 w 2844952"/>
              <a:gd name="connsiteY33" fmla="*/ 1157482 h 2841502"/>
              <a:gd name="connsiteX34" fmla="*/ 643606 w 2844952"/>
              <a:gd name="connsiteY34" fmla="*/ 950504 h 2841502"/>
              <a:gd name="connsiteX35" fmla="*/ 57342 w 2844952"/>
              <a:gd name="connsiteY35" fmla="*/ 948694 h 2841502"/>
              <a:gd name="connsiteX36" fmla="*/ 56770 w 2844952"/>
              <a:gd name="connsiteY36" fmla="*/ 2841502 h 2841502"/>
              <a:gd name="connsiteX37" fmla="*/ 56770 w 2844952"/>
              <a:gd name="connsiteY37" fmla="*/ 2841502 h 2841502"/>
              <a:gd name="connsiteX38" fmla="*/ 310136 w 2844952"/>
              <a:gd name="connsiteY38" fmla="*/ 3243 h 2841502"/>
              <a:gd name="connsiteX39" fmla="*/ 80297 w 2844952"/>
              <a:gd name="connsiteY39" fmla="*/ 123162 h 2841502"/>
              <a:gd name="connsiteX40" fmla="*/ 2478 w 2844952"/>
              <a:gd name="connsiteY40" fmla="*/ 389291 h 2841502"/>
              <a:gd name="connsiteX41" fmla="*/ 388431 w 2844952"/>
              <a:gd name="connsiteY41" fmla="*/ 697139 h 2841502"/>
              <a:gd name="connsiteX42" fmla="*/ 692374 w 2844952"/>
              <a:gd name="connsiteY42" fmla="*/ 309948 h 2841502"/>
              <a:gd name="connsiteX43" fmla="*/ 310136 w 2844952"/>
              <a:gd name="connsiteY43" fmla="*/ 3243 h 2841502"/>
              <a:gd name="connsiteX44" fmla="*/ 310136 w 2844952"/>
              <a:gd name="connsiteY44" fmla="*/ 3243 h 28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44952" h="2841502">
                <a:moveTo>
                  <a:pt x="1585247" y="1069471"/>
                </a:moveTo>
                <a:cubicBezTo>
                  <a:pt x="1578008" y="1049278"/>
                  <a:pt x="1580390" y="976793"/>
                  <a:pt x="1582104" y="950123"/>
                </a:cubicBezTo>
                <a:lnTo>
                  <a:pt x="1025749" y="950313"/>
                </a:lnTo>
                <a:lnTo>
                  <a:pt x="1025749" y="2838359"/>
                </a:lnTo>
                <a:cubicBezTo>
                  <a:pt x="1072517" y="2837787"/>
                  <a:pt x="1119284" y="2837502"/>
                  <a:pt x="1166052" y="2837121"/>
                </a:cubicBezTo>
                <a:cubicBezTo>
                  <a:pt x="1196151" y="2836835"/>
                  <a:pt x="1281876" y="2832453"/>
                  <a:pt x="1305212" y="2837597"/>
                </a:cubicBezTo>
                <a:cubicBezTo>
                  <a:pt x="1328263" y="2842074"/>
                  <a:pt x="1542385" y="2838454"/>
                  <a:pt x="1584009" y="2838264"/>
                </a:cubicBezTo>
                <a:cubicBezTo>
                  <a:pt x="1586676" y="2771493"/>
                  <a:pt x="1580771" y="2693008"/>
                  <a:pt x="1580294" y="2624618"/>
                </a:cubicBezTo>
                <a:cubicBezTo>
                  <a:pt x="1578580" y="2405924"/>
                  <a:pt x="1583533" y="2186182"/>
                  <a:pt x="1584009" y="1967107"/>
                </a:cubicBezTo>
                <a:cubicBezTo>
                  <a:pt x="1584581" y="1719838"/>
                  <a:pt x="1597153" y="1436184"/>
                  <a:pt x="1921003" y="1423992"/>
                </a:cubicBezTo>
                <a:cubicBezTo>
                  <a:pt x="1989679" y="1421420"/>
                  <a:pt x="2054068" y="1433421"/>
                  <a:pt x="2104741" y="1461234"/>
                </a:cubicBezTo>
                <a:cubicBezTo>
                  <a:pt x="2146270" y="1483999"/>
                  <a:pt x="2187132" y="1528957"/>
                  <a:pt x="2209611" y="1576582"/>
                </a:cubicBezTo>
                <a:cubicBezTo>
                  <a:pt x="2261713" y="1686882"/>
                  <a:pt x="2261999" y="1830995"/>
                  <a:pt x="2262189" y="1963964"/>
                </a:cubicBezTo>
                <a:cubicBezTo>
                  <a:pt x="2262665" y="2183134"/>
                  <a:pt x="2267714" y="2402495"/>
                  <a:pt x="2265999" y="2621475"/>
                </a:cubicBezTo>
                <a:cubicBezTo>
                  <a:pt x="2265523" y="2689388"/>
                  <a:pt x="2258760" y="2772732"/>
                  <a:pt x="2262189" y="2838168"/>
                </a:cubicBezTo>
                <a:lnTo>
                  <a:pt x="2841785" y="2840454"/>
                </a:lnTo>
                <a:cubicBezTo>
                  <a:pt x="2846262" y="2799592"/>
                  <a:pt x="2842833" y="2027210"/>
                  <a:pt x="2842833" y="1963964"/>
                </a:cubicBezTo>
                <a:lnTo>
                  <a:pt x="2842833" y="1638304"/>
                </a:lnTo>
                <a:cubicBezTo>
                  <a:pt x="2842928" y="1601442"/>
                  <a:pt x="2846167" y="1562676"/>
                  <a:pt x="2844452" y="1526576"/>
                </a:cubicBezTo>
                <a:cubicBezTo>
                  <a:pt x="2837309" y="1382558"/>
                  <a:pt x="2753012" y="1166150"/>
                  <a:pt x="2645380" y="1067280"/>
                </a:cubicBezTo>
                <a:cubicBezTo>
                  <a:pt x="2609566" y="1034419"/>
                  <a:pt x="2561465" y="998700"/>
                  <a:pt x="2516983" y="975078"/>
                </a:cubicBezTo>
                <a:cubicBezTo>
                  <a:pt x="2416589" y="921738"/>
                  <a:pt x="2297051" y="888591"/>
                  <a:pt x="2163320" y="888401"/>
                </a:cubicBezTo>
                <a:cubicBezTo>
                  <a:pt x="2004252" y="888210"/>
                  <a:pt x="1826039" y="950885"/>
                  <a:pt x="1718693" y="1048707"/>
                </a:cubicBezTo>
                <a:cubicBezTo>
                  <a:pt x="1667162" y="1095570"/>
                  <a:pt x="1641540" y="1122811"/>
                  <a:pt x="1600106" y="1178437"/>
                </a:cubicBezTo>
                <a:lnTo>
                  <a:pt x="1585152" y="1193582"/>
                </a:lnTo>
                <a:lnTo>
                  <a:pt x="1585152" y="1069566"/>
                </a:lnTo>
                <a:lnTo>
                  <a:pt x="1585152" y="1069566"/>
                </a:lnTo>
                <a:close/>
                <a:moveTo>
                  <a:pt x="56866" y="2841502"/>
                </a:moveTo>
                <a:lnTo>
                  <a:pt x="641129" y="2841502"/>
                </a:lnTo>
                <a:cubicBezTo>
                  <a:pt x="635795" y="2759206"/>
                  <a:pt x="640939" y="2659003"/>
                  <a:pt x="641129" y="2574802"/>
                </a:cubicBezTo>
                <a:cubicBezTo>
                  <a:pt x="641320" y="2485934"/>
                  <a:pt x="641415" y="2396970"/>
                  <a:pt x="641606" y="2308102"/>
                </a:cubicBezTo>
                <a:cubicBezTo>
                  <a:pt x="641701" y="2246380"/>
                  <a:pt x="637033" y="1791371"/>
                  <a:pt x="644844" y="1774607"/>
                </a:cubicBezTo>
                <a:cubicBezTo>
                  <a:pt x="639415" y="1747365"/>
                  <a:pt x="643701" y="1419324"/>
                  <a:pt x="643701" y="1362174"/>
                </a:cubicBezTo>
                <a:cubicBezTo>
                  <a:pt x="643701" y="1293975"/>
                  <a:pt x="643892" y="1225681"/>
                  <a:pt x="643892" y="1157482"/>
                </a:cubicBezTo>
                <a:cubicBezTo>
                  <a:pt x="643892" y="1092903"/>
                  <a:pt x="648178" y="1013274"/>
                  <a:pt x="643606" y="950504"/>
                </a:cubicBezTo>
                <a:lnTo>
                  <a:pt x="57342" y="948694"/>
                </a:lnTo>
                <a:lnTo>
                  <a:pt x="56770" y="2841502"/>
                </a:lnTo>
                <a:lnTo>
                  <a:pt x="56770" y="2841502"/>
                </a:lnTo>
                <a:close/>
                <a:moveTo>
                  <a:pt x="310136" y="3243"/>
                </a:moveTo>
                <a:cubicBezTo>
                  <a:pt x="206122" y="17911"/>
                  <a:pt x="126398" y="66108"/>
                  <a:pt x="80297" y="123162"/>
                </a:cubicBezTo>
                <a:cubicBezTo>
                  <a:pt x="31053" y="184027"/>
                  <a:pt x="-10762" y="283468"/>
                  <a:pt x="2478" y="389291"/>
                </a:cubicBezTo>
                <a:cubicBezTo>
                  <a:pt x="24766" y="566646"/>
                  <a:pt x="182405" y="722190"/>
                  <a:pt x="388431" y="697139"/>
                </a:cubicBezTo>
                <a:cubicBezTo>
                  <a:pt x="563501" y="675898"/>
                  <a:pt x="718282" y="514164"/>
                  <a:pt x="692374" y="309948"/>
                </a:cubicBezTo>
                <a:cubicBezTo>
                  <a:pt x="670466" y="137450"/>
                  <a:pt x="511304" y="-25142"/>
                  <a:pt x="310136" y="3243"/>
                </a:cubicBezTo>
                <a:lnTo>
                  <a:pt x="310136" y="3243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7C33ED1-C9E5-7F1C-9B15-3D5B0489B97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657906" y="5409612"/>
            <a:ext cx="2878094" cy="35938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3"/>
            <a:r>
              <a:rPr lang="en-GB" dirty="0"/>
              <a:t>Disclaimer or copyright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66CD5A-81FA-C414-69CC-BC6DA77416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square"/>
          <a:lstStyle>
            <a:lvl1pPr algn="ctr">
              <a:defRPr sz="100">
                <a:noFill/>
              </a:defRPr>
            </a:lvl1pPr>
          </a:lstStyle>
          <a:p>
            <a:fld id="{03DC1FE8-0F24-45C8-B7F2-8251A8EF2E0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C913FB-F726-B9BC-CF50-979A63A1CD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squar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32C0DA6-721A-CCD1-0BA5-A5A45977A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squar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EBB7BE-2014-788B-A266-9FA11C6F8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655999" y="3142081"/>
            <a:ext cx="2879863" cy="573541"/>
          </a:xfrm>
          <a:prstGeom prst="rect">
            <a:avLst/>
          </a:prstGeom>
        </p:spPr>
      </p:pic>
      <p:sp>
        <p:nvSpPr>
          <p:cNvPr id="4" name="Rechteck 3">
            <a:hlinkClick r:id="rId4"/>
            <a:extLst>
              <a:ext uri="{FF2B5EF4-FFF2-40B4-BE49-F238E27FC236}">
                <a16:creationId xmlns:a16="http://schemas.microsoft.com/office/drawing/2014/main" id="{67C26D0E-1826-AF14-726A-736ACC9E9424}"/>
              </a:ext>
            </a:extLst>
          </p:cNvPr>
          <p:cNvSpPr/>
          <p:nvPr userDrawn="1"/>
        </p:nvSpPr>
        <p:spPr>
          <a:xfrm>
            <a:off x="61897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5" name="Rechteck 4">
            <a:hlinkClick r:id="rId5"/>
            <a:extLst>
              <a:ext uri="{FF2B5EF4-FFF2-40B4-BE49-F238E27FC236}">
                <a16:creationId xmlns:a16="http://schemas.microsoft.com/office/drawing/2014/main" id="{6F9D6EC3-1C75-C880-6734-2DB18896FF0A}"/>
              </a:ext>
            </a:extLst>
          </p:cNvPr>
          <p:cNvSpPr/>
          <p:nvPr userDrawn="1"/>
        </p:nvSpPr>
        <p:spPr>
          <a:xfrm>
            <a:off x="6662860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1E6A5744-F86E-6562-07C7-7707703D0DA1}"/>
              </a:ext>
            </a:extLst>
          </p:cNvPr>
          <p:cNvSpPr/>
          <p:nvPr userDrawn="1"/>
        </p:nvSpPr>
        <p:spPr>
          <a:xfrm>
            <a:off x="5649678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2" name="Rechteck 11">
            <a:hlinkClick r:id="rId7"/>
            <a:extLst>
              <a:ext uri="{FF2B5EF4-FFF2-40B4-BE49-F238E27FC236}">
                <a16:creationId xmlns:a16="http://schemas.microsoft.com/office/drawing/2014/main" id="{289FD3DE-46B3-5FC2-4990-18F163CA4425}"/>
              </a:ext>
            </a:extLst>
          </p:cNvPr>
          <p:cNvSpPr/>
          <p:nvPr userDrawn="1"/>
        </p:nvSpPr>
        <p:spPr>
          <a:xfrm>
            <a:off x="51936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7164540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D57C3D80-D16F-8D73-CA20-EBE427A7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5D50-9AC7-4D13-B5B1-7CF84A9C2286}" type="datetime1">
              <a:rPr lang="en-GB" smtClean="0"/>
              <a:t>20/05/2025</a:t>
            </a:fld>
            <a:endParaRPr lang="en-GB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A6B884E-3C61-8963-6DC6-CF977818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document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22DAB39-4E0E-2258-3388-D6747AD6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9160209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67BD2-2449-C519-42E2-731978521F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D32337-66DE-4E12-BA8F-2789BCFC89B3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9EBA09-0204-DB04-0429-23A47BB886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CA0B41-18DE-F882-5A54-48B9E745BC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410964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000" cy="2160587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3249000"/>
            <a:ext cx="4320000" cy="324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AB6086E-62D5-B41A-C7FD-F16DA7B89F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096000" y="728663"/>
            <a:ext cx="3600000" cy="57610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E3E91-9354-B159-CF25-0495743615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3537973-C9D1-4182-A02D-8622F7556C98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2B936-7B98-6622-77A1-30F082B772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5163D9-1040-1E65-0658-C21A6F10C6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9343485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679450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8997800C-1D72-49C8-8646-9B739F9C5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2168999"/>
            <a:ext cx="4679450" cy="4320701"/>
          </a:xfrm>
        </p:spPr>
        <p:txBody>
          <a:bodyPr/>
          <a:lstStyle>
            <a:lvl4pPr>
              <a:buAutoNum type="arabicPeriod"/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68FF25-C5A5-41CE-EB7F-AF8C2F6350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97D3B2-4D01-403B-A433-0B7AA42D048C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C3B53D-33DE-D3F9-7771-B8C60E4535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2D85-F8A4-E46C-5E68-A19B87B5847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2124539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80000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60D9BE5-EC12-A983-7CD5-D8648E353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2168999"/>
            <a:ext cx="2880000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4EA2334-7A6E-7E87-5EBB-15E7A387F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256000" y="2168999"/>
            <a:ext cx="2880000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075B79A-A2F0-C2AF-CC5A-8DB84EE54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EDE5C-E02E-2EE7-D8EB-CBDD8AB1A97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BDD6D9-FC5D-43D9-890C-27154D44BC0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599BF9-3D6C-3587-495E-3A1AFBE4C4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E0B38-603F-D5B8-3540-7C081461AB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9640966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4DE1AFF-869A-995E-B35D-A5ED4668CA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de-DE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49" y="728663"/>
            <a:ext cx="4319589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49" y="2168999"/>
            <a:ext cx="4319589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55452" y="-1"/>
            <a:ext cx="393654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6571ABD-4627-EF33-5C8A-5B66C5D71A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99" y="369000"/>
            <a:ext cx="4319589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C29A1A8-0CF2-0D95-05FA-E321880BAF5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53F188BF-2216-45F1-BBA1-FD98D23DBC50}" type="datetime1">
              <a:rPr lang="en-GB" noProof="1" smtClean="0"/>
              <a:t>20/05/2025</a:t>
            </a:fld>
            <a:endParaRPr lang="de-DE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B848B8-78BC-6DAD-11EE-FA4760A132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de-DE" noProof="1"/>
              <a:t>Seite </a:t>
            </a:r>
            <a:fld id="{89114A2F-E4EF-419C-ABCA-037C2828FE1B}" type="slidenum">
              <a:rPr lang="de-DE" noProof="1" smtClean="0"/>
              <a:pPr/>
              <a:t>‹Nº›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8800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 + 2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E318E9-BDB8-3CBA-CF99-9FA6F786CF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903700" y="0"/>
            <a:ext cx="5462683" cy="6129001"/>
          </a:xfrm>
          <a:custGeom>
            <a:avLst/>
            <a:gdLst>
              <a:gd name="connsiteX0" fmla="*/ 2110383 w 5462683"/>
              <a:gd name="connsiteY0" fmla="*/ 0 h 6129001"/>
              <a:gd name="connsiteX1" fmla="*/ 5462683 w 5462683"/>
              <a:gd name="connsiteY1" fmla="*/ 0 h 6129001"/>
              <a:gd name="connsiteX2" fmla="*/ 3352300 w 5462683"/>
              <a:gd name="connsiteY2" fmla="*/ 6129001 h 6129001"/>
              <a:gd name="connsiteX3" fmla="*/ 0 w 5462683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83" h="6129001">
                <a:moveTo>
                  <a:pt x="2110383" y="0"/>
                </a:moveTo>
                <a:lnTo>
                  <a:pt x="5462683" y="0"/>
                </a:lnTo>
                <a:lnTo>
                  <a:pt x="33523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1" y="1449000"/>
            <a:ext cx="5760000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D1CA22-8456-240D-4276-CF41F5F8D606}"/>
              </a:ext>
            </a:extLst>
          </p:cNvPr>
          <p:cNvSpPr/>
          <p:nvPr userDrawn="1"/>
        </p:nvSpPr>
        <p:spPr bwMode="gray">
          <a:xfrm>
            <a:off x="4656000" y="6129000"/>
            <a:ext cx="7536000" cy="729000"/>
          </a:xfrm>
          <a:custGeom>
            <a:avLst/>
            <a:gdLst>
              <a:gd name="connsiteX0" fmla="*/ 250876 w 7536000"/>
              <a:gd name="connsiteY0" fmla="*/ 0 h 729000"/>
              <a:gd name="connsiteX1" fmla="*/ 7536000 w 7536000"/>
              <a:gd name="connsiteY1" fmla="*/ 0 h 729000"/>
              <a:gd name="connsiteX2" fmla="*/ 7536000 w 7536000"/>
              <a:gd name="connsiteY2" fmla="*/ 729000 h 729000"/>
              <a:gd name="connsiteX3" fmla="*/ 0 w 7536000"/>
              <a:gd name="connsiteY3" fmla="*/ 729000 h 729000"/>
              <a:gd name="connsiteX4" fmla="*/ 0 w 753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6000" h="729000">
                <a:moveTo>
                  <a:pt x="250876" y="0"/>
                </a:moveTo>
                <a:lnTo>
                  <a:pt x="7536000" y="0"/>
                </a:lnTo>
                <a:lnTo>
                  <a:pt x="753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E2EFA6-4FB8-F89C-591E-3E64304A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4E659D6-DDEB-FF18-FB21-490EB7285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256000" y="0"/>
            <a:ext cx="3936000" cy="6129001"/>
          </a:xfrm>
          <a:custGeom>
            <a:avLst/>
            <a:gdLst>
              <a:gd name="connsiteX0" fmla="*/ 2110383 w 3936000"/>
              <a:gd name="connsiteY0" fmla="*/ 0 h 6129001"/>
              <a:gd name="connsiteX1" fmla="*/ 3936000 w 3936000"/>
              <a:gd name="connsiteY1" fmla="*/ 0 h 6129001"/>
              <a:gd name="connsiteX2" fmla="*/ 3936000 w 3936000"/>
              <a:gd name="connsiteY2" fmla="*/ 6129001 h 6129001"/>
              <a:gd name="connsiteX3" fmla="*/ 0 w 3936000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000" h="6129001">
                <a:moveTo>
                  <a:pt x="2110383" y="0"/>
                </a:moveTo>
                <a:lnTo>
                  <a:pt x="3936000" y="0"/>
                </a:lnTo>
                <a:lnTo>
                  <a:pt x="39360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9168D01-72DF-6009-C2B4-22DA1703A61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33" name="Textplatzhalter 64">
            <a:extLst>
              <a:ext uri="{FF2B5EF4-FFF2-40B4-BE49-F238E27FC236}">
                <a16:creationId xmlns:a16="http://schemas.microsoft.com/office/drawing/2014/main" id="{875C1AFB-0B30-C121-E53A-28E33C083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34" name="Inhaltsplatzhalter 15">
            <a:extLst>
              <a:ext uri="{FF2B5EF4-FFF2-40B4-BE49-F238E27FC236}">
                <a16:creationId xmlns:a16="http://schemas.microsoft.com/office/drawing/2014/main" id="{A8F2EAED-2F39-73FF-4520-F2926B95168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5" name="Inhaltsplatzhalter 15">
            <a:extLst>
              <a:ext uri="{FF2B5EF4-FFF2-40B4-BE49-F238E27FC236}">
                <a16:creationId xmlns:a16="http://schemas.microsoft.com/office/drawing/2014/main" id="{2AC4B4B1-BC9E-843B-45F1-6DEA9D9F69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4D79AE4-3BD6-D9E2-6E28-7EE9DC60F970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42E3C3-5D4E-CA75-79D8-D60A1D972410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6B5527-9B4E-948D-81D8-DD9763D68733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91200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Medium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ADF9024-F506-987B-0916-EDAA3F2F00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98598AF-4D55-DC48-EF8E-DF4D94AAD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6524A2A-7EBD-B5AB-F191-6CF54C566F3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5545897-E657-4562-B3DE-4035CE27B72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258A832-849C-13F4-EC8F-94326DE2D4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-1"/>
            <a:ext cx="6096000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</p:spTree>
    <p:extLst>
      <p:ext uri="{BB962C8B-B14F-4D97-AF65-F5344CB8AC3E}">
        <p14:creationId xmlns:p14="http://schemas.microsoft.com/office/powerpoint/2010/main" val="32000472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g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1B7F561-44EE-122E-E726-92159016EC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35413" y="-1"/>
            <a:ext cx="825658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2879725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79725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081EC67-994C-5085-4A2E-75A744838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2879725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EB2AFCF-5B30-2DBD-B875-3578FC7AD3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F6241FD-FC91-4B9C-8A02-D085EDB4A22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6F27E-168B-E554-26E5-9663732DB8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2226823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56550" y="728663"/>
            <a:ext cx="5039900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656550" y="2168999"/>
            <a:ext cx="5039900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393613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F215CE8-F48F-73F0-333D-B55AEA96E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6550" y="369000"/>
            <a:ext cx="50399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9F8EA3-5A6F-EC71-13F2-4FF7B67AAE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7BD01B-A5B9-49CE-8F16-113612CEEBE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3B9F6-CCB1-D962-9F0F-28E3E3087B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D2049-1AFA-62AE-D8BF-10A093FF87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1340802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edium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16549" y="728663"/>
            <a:ext cx="4319763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816549" y="2168999"/>
            <a:ext cx="4319763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609613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18EFCFE-F9A6-B8D2-FA90-E5548C5D3B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6550" y="369000"/>
            <a:ext cx="360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A00DFF-216C-355A-7305-CB62D2B416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66E2758-E556-4FD5-8434-4799A9E2FE20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D9DD69-C1F1-B5B1-529B-70FC69190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A37D2-6BE4-3BB6-599E-274FB62CE5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054770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0E92989-F0E6-0F19-079A-9F6B5A5FA7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61E7C17-3C71-4063-D748-63C7444E3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80A7927-6A30-2A74-FCF0-2365262FA0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452F82-CBF9-42F4-9DD7-5FE82F95D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1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20138" cy="43207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6879384-8051-4EF3-1D02-129259A6D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13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566150-84A1-81F6-2C04-F26AF1897A2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0BE2CAF7-C947-42E1-8123-5CCAB72E66F1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136D15-E4B6-18D5-CFAD-CA5F1D4470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BEC3FB7-DCC3-E380-1FA7-6EAFFF5002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2417007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8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450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E3157AB-034D-06E9-C24B-4C58CB6B44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2169000"/>
            <a:ext cx="5916000" cy="2160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3B38FA6-6851-EE7D-3892-47195EA71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4509000"/>
            <a:ext cx="321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CA8CAE-7BE6-30F6-6C69-A505C754EE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96000" y="4509000"/>
            <a:ext cx="2520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3F639EB-527C-A7BD-43B3-BF22BE47B5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3DDED57A-599E-776F-036B-2E0FAAA83B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82C9A7C-BE56-87D7-CA64-B46D3749F0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CE0CC35-768E-6DBD-096A-5E33ECD1D6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4479E78-2170-FB7F-4FF5-950F73CDB0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9E686-14C2-34D7-BC86-68455994AC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45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7953A5-2A67-EA12-1C4F-8337DC1F1C0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883CCD51-2133-45DE-B1B1-61201A86A435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E87514-5791-12BE-30EB-96AD36BA198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A45EF-3B0A-DC2A-4049-F4B7AC5D5A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6603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540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5049000"/>
            <a:ext cx="540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F2E4959-B8F3-493D-C437-526113B75B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2876B0-88CC-D7D8-4212-8931A31320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3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8DE87E-BCF4-284A-962F-35488A9AB7B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705F655-9A12-45AD-B34C-1A7F86814C49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1863D-C4A4-EF97-491A-EA9EACE655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67C1B-2BA9-699B-413D-C8A7669CC35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06547963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9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587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5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256000" y="5049000"/>
            <a:ext cx="3600587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D45509-ABE1-E7EE-BE8D-5B85C1DEA6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6D384D-D1E0-9DB4-1B6F-A2AF651F7BE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0A8A843-F036-456F-9EA2-90BA88C9985A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997B6-EE40-7523-BB32-68C44BEA7AD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1DB0E-6114-367F-D571-4D5BF884A3E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603438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360045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45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29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25555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255550" y="5049000"/>
            <a:ext cx="360045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E29488-6238-3131-294A-3A517DCF8A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AE8425-CA89-8F1E-968A-ADE30D58221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055D9CF-865A-4446-B24F-A1240AD78D26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8F8A8-4614-74EE-506F-0A2EDA1204D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4FF2D7-1E61-6366-6A2D-299AE57704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4352989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5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56450" y="3968388"/>
            <a:ext cx="2159550" cy="252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17600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7176000" y="3968388"/>
            <a:ext cx="2159550" cy="252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F119A4C-9395-4828-BBBF-36C344A364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9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2A3B14C-353D-0931-819D-5DF51A5496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9696450" y="3968388"/>
            <a:ext cx="2159550" cy="2521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347431-B3A7-6FEE-6729-E237A5BF5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0CE8AE-4246-48D2-E9DD-B6DB423E046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185A357-FF72-41A4-A796-B1DBC28F3F3A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D423D6-C55B-11CE-6CA1-0C4E9B2D607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31047-88B9-D0AF-BF04-1C25A7B64D2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761673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5878DF-D948-3974-C8DD-1449FF21C6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43700" y="0"/>
            <a:ext cx="5848301" cy="6129001"/>
          </a:xfrm>
          <a:custGeom>
            <a:avLst/>
            <a:gdLst>
              <a:gd name="connsiteX0" fmla="*/ 2110383 w 5848301"/>
              <a:gd name="connsiteY0" fmla="*/ 0 h 6129001"/>
              <a:gd name="connsiteX1" fmla="*/ 5848301 w 5848301"/>
              <a:gd name="connsiteY1" fmla="*/ 0 h 6129001"/>
              <a:gd name="connsiteX2" fmla="*/ 5848301 w 5848301"/>
              <a:gd name="connsiteY2" fmla="*/ 6129001 h 6129001"/>
              <a:gd name="connsiteX3" fmla="*/ 0 w 5848301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01" h="6129001">
                <a:moveTo>
                  <a:pt x="2110383" y="0"/>
                </a:moveTo>
                <a:lnTo>
                  <a:pt x="5848301" y="0"/>
                </a:lnTo>
                <a:lnTo>
                  <a:pt x="5848301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8FDC8B-F6F0-6D5C-317A-B7EAE2D30F7D}"/>
              </a:ext>
            </a:extLst>
          </p:cNvPr>
          <p:cNvSpPr/>
          <p:nvPr userDrawn="1"/>
        </p:nvSpPr>
        <p:spPr bwMode="gray">
          <a:xfrm>
            <a:off x="6096000" y="6129000"/>
            <a:ext cx="6096000" cy="729000"/>
          </a:xfrm>
          <a:custGeom>
            <a:avLst/>
            <a:gdLst>
              <a:gd name="connsiteX0" fmla="*/ 250876 w 6096000"/>
              <a:gd name="connsiteY0" fmla="*/ 0 h 729000"/>
              <a:gd name="connsiteX1" fmla="*/ 6096000 w 6096000"/>
              <a:gd name="connsiteY1" fmla="*/ 0 h 729000"/>
              <a:gd name="connsiteX2" fmla="*/ 6096000 w 6096000"/>
              <a:gd name="connsiteY2" fmla="*/ 729000 h 729000"/>
              <a:gd name="connsiteX3" fmla="*/ 0 w 6096000"/>
              <a:gd name="connsiteY3" fmla="*/ 729000 h 729000"/>
              <a:gd name="connsiteX4" fmla="*/ 0 w 609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729000">
                <a:moveTo>
                  <a:pt x="250876" y="0"/>
                </a:moveTo>
                <a:lnTo>
                  <a:pt x="6096000" y="0"/>
                </a:lnTo>
                <a:lnTo>
                  <a:pt x="609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670819-CAC2-4E80-96B0-C814720D789B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462670-B8F4-38BA-ECAC-8FB4F3F2B93F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2260600-ABE8-C6D1-32C5-0E5979EA7A4B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12761376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252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16000" y="5049000"/>
            <a:ext cx="252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1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09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096000" y="5049000"/>
            <a:ext cx="252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17DB854-AE93-5C9A-3CD5-61F8F7556A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7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0921505-9027-E135-E41F-252BBF9465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976000" y="5049000"/>
            <a:ext cx="2520000" cy="1440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6FAD9-499C-D8DC-EE7F-73341C058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5CF2A-5CF0-3893-5EF8-22F00A32077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95B9DFE-ACBC-4295-81CB-461796275CE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D3206-311D-0DBA-3117-D20E0AFAF7B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153974-6D15-B32B-5305-1B349A47A86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10569557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1C141C-C649-9C14-16B0-CB7AB8EA1C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15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05D94D8-0899-32E7-C378-B26F647669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9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B3A682E-84D5-15E7-23CB-08771491E9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15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4317684" cy="14398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525"/>
            <a:ext cx="4319588" cy="4321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1E18D1-C083-4726-FE77-10521CB83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3933FC-0197-BB9B-EF6F-A55549869CDD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56DFD6AB-288C-4D6C-9E90-40FB42CF6DA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35A34-BFF4-AF9F-BE86-67F9086D81F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4CD8D8-86B8-6ACF-9B14-412EF3C6D89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4714071-B15E-4CF1-1E5F-0A5E3DFF6A8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9156275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4BA52A-9423-79A0-C691-DB931F528D4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096000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581030E2-0366-48CE-C23B-C47F7CE1B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9156275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45624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B70C7-0A00-0434-D95A-76DE3E21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D8F3187-793A-426D-8919-CC4F36A1939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428E39-EECE-F9AE-72C0-B23CF2D8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EC6CB5-7DC4-72D2-96F4-5441BA1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610903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7">
            <a:extLst>
              <a:ext uri="{FF2B5EF4-FFF2-40B4-BE49-F238E27FC236}">
                <a16:creationId xmlns:a16="http://schemas.microsoft.com/office/drawing/2014/main" id="{39B5E597-04B2-9771-6972-68BB631F8E88}"/>
              </a:ext>
            </a:extLst>
          </p:cNvPr>
          <p:cNvSpPr>
            <a:spLocks/>
          </p:cNvSpPr>
          <p:nvPr userDrawn="1"/>
        </p:nvSpPr>
        <p:spPr bwMode="gray">
          <a:xfrm>
            <a:off x="6244872" y="6304568"/>
            <a:ext cx="184917" cy="184432"/>
          </a:xfrm>
          <a:custGeom>
            <a:avLst/>
            <a:gdLst>
              <a:gd name="connsiteX0" fmla="*/ 1936080 w 3109781"/>
              <a:gd name="connsiteY0" fmla="*/ 2820651 h 3101632"/>
              <a:gd name="connsiteX1" fmla="*/ 997772 w 3109781"/>
              <a:gd name="connsiteY1" fmla="*/ 2815031 h 3101632"/>
              <a:gd name="connsiteX2" fmla="*/ 533142 w 3109781"/>
              <a:gd name="connsiteY2" fmla="*/ 2704637 h 3101632"/>
              <a:gd name="connsiteX3" fmla="*/ 286826 w 3109781"/>
              <a:gd name="connsiteY3" fmla="*/ 2091989 h 3101632"/>
              <a:gd name="connsiteX4" fmla="*/ 281968 w 3109781"/>
              <a:gd name="connsiteY4" fmla="*/ 1232929 h 3101632"/>
              <a:gd name="connsiteX5" fmla="*/ 377218 w 3109781"/>
              <a:gd name="connsiteY5" fmla="*/ 566941 h 3101632"/>
              <a:gd name="connsiteX6" fmla="*/ 522760 w 3109781"/>
              <a:gd name="connsiteY6" fmla="*/ 405206 h 3101632"/>
              <a:gd name="connsiteX7" fmla="*/ 644775 w 3109781"/>
              <a:gd name="connsiteY7" fmla="*/ 340913 h 3101632"/>
              <a:gd name="connsiteX8" fmla="*/ 848610 w 3109781"/>
              <a:gd name="connsiteY8" fmla="*/ 295764 h 3101632"/>
              <a:gd name="connsiteX9" fmla="*/ 1718624 w 3109781"/>
              <a:gd name="connsiteY9" fmla="*/ 281381 h 3101632"/>
              <a:gd name="connsiteX10" fmla="*/ 2469861 w 3109781"/>
              <a:gd name="connsiteY10" fmla="*/ 343389 h 3101632"/>
              <a:gd name="connsiteX11" fmla="*/ 2561206 w 3109781"/>
              <a:gd name="connsiteY11" fmla="*/ 388728 h 3101632"/>
              <a:gd name="connsiteX12" fmla="*/ 2601496 w 3109781"/>
              <a:gd name="connsiteY12" fmla="*/ 416827 h 3101632"/>
              <a:gd name="connsiteX13" fmla="*/ 2635500 w 3109781"/>
              <a:gd name="connsiteY13" fmla="*/ 450926 h 3101632"/>
              <a:gd name="connsiteX14" fmla="*/ 2751039 w 3109781"/>
              <a:gd name="connsiteY14" fmla="*/ 605517 h 3101632"/>
              <a:gd name="connsiteX15" fmla="*/ 2827048 w 3109781"/>
              <a:gd name="connsiteY15" fmla="*/ 1353801 h 3101632"/>
              <a:gd name="connsiteX16" fmla="*/ 2814475 w 3109781"/>
              <a:gd name="connsiteY16" fmla="*/ 2236864 h 3101632"/>
              <a:gd name="connsiteX17" fmla="*/ 2629690 w 3109781"/>
              <a:gd name="connsiteY17" fmla="*/ 2660250 h 3101632"/>
              <a:gd name="connsiteX18" fmla="*/ 2388041 w 3109781"/>
              <a:gd name="connsiteY18" fmla="*/ 2784742 h 3101632"/>
              <a:gd name="connsiteX19" fmla="*/ 1936175 w 3109781"/>
              <a:gd name="connsiteY19" fmla="*/ 2820651 h 3101632"/>
              <a:gd name="connsiteX20" fmla="*/ 1936175 w 3109781"/>
              <a:gd name="connsiteY20" fmla="*/ 2820651 h 3101632"/>
              <a:gd name="connsiteX21" fmla="*/ 1147695 w 3109781"/>
              <a:gd name="connsiteY21" fmla="*/ 3632 h 3101632"/>
              <a:gd name="connsiteX22" fmla="*/ 330641 w 3109781"/>
              <a:gd name="connsiteY22" fmla="*/ 200990 h 3101632"/>
              <a:gd name="connsiteX23" fmla="*/ 251869 w 3109781"/>
              <a:gd name="connsiteY23" fmla="*/ 271190 h 3101632"/>
              <a:gd name="connsiteX24" fmla="*/ 230343 w 3109781"/>
              <a:gd name="connsiteY24" fmla="*/ 296336 h 3101632"/>
              <a:gd name="connsiteX25" fmla="*/ 166144 w 3109781"/>
              <a:gd name="connsiteY25" fmla="*/ 377965 h 3101632"/>
              <a:gd name="connsiteX26" fmla="*/ 96516 w 3109781"/>
              <a:gd name="connsiteY26" fmla="*/ 503790 h 3101632"/>
              <a:gd name="connsiteX27" fmla="*/ 3743 w 3109781"/>
              <a:gd name="connsiteY27" fmla="*/ 1186352 h 3101632"/>
              <a:gd name="connsiteX28" fmla="*/ 22507 w 3109781"/>
              <a:gd name="connsiteY28" fmla="*/ 2324208 h 3101632"/>
              <a:gd name="connsiteX29" fmla="*/ 504186 w 3109781"/>
              <a:gd name="connsiteY29" fmla="*/ 3006389 h 3101632"/>
              <a:gd name="connsiteX30" fmla="*/ 1187224 w 3109781"/>
              <a:gd name="connsiteY30" fmla="*/ 3099924 h 3101632"/>
              <a:gd name="connsiteX31" fmla="*/ 1575558 w 3109781"/>
              <a:gd name="connsiteY31" fmla="*/ 3100877 h 3101632"/>
              <a:gd name="connsiteX32" fmla="*/ 1963893 w 3109781"/>
              <a:gd name="connsiteY32" fmla="*/ 3100496 h 3101632"/>
              <a:gd name="connsiteX33" fmla="*/ 2805807 w 3109781"/>
              <a:gd name="connsiteY33" fmla="*/ 2879420 h 3101632"/>
              <a:gd name="connsiteX34" fmla="*/ 2857338 w 3109781"/>
              <a:gd name="connsiteY34" fmla="*/ 2831700 h 3101632"/>
              <a:gd name="connsiteX35" fmla="*/ 3106321 w 3109781"/>
              <a:gd name="connsiteY35" fmla="*/ 1918157 h 3101632"/>
              <a:gd name="connsiteX36" fmla="*/ 3085366 w 3109781"/>
              <a:gd name="connsiteY36" fmla="*/ 776681 h 3101632"/>
              <a:gd name="connsiteX37" fmla="*/ 2927251 w 3109781"/>
              <a:gd name="connsiteY37" fmla="*/ 354724 h 3101632"/>
              <a:gd name="connsiteX38" fmla="*/ 2602544 w 3109781"/>
              <a:gd name="connsiteY38" fmla="*/ 95834 h 3101632"/>
              <a:gd name="connsiteX39" fmla="*/ 1917411 w 3109781"/>
              <a:gd name="connsiteY39" fmla="*/ 2870 h 3101632"/>
              <a:gd name="connsiteX40" fmla="*/ 1147600 w 3109781"/>
              <a:gd name="connsiteY40" fmla="*/ 3632 h 3101632"/>
              <a:gd name="connsiteX41" fmla="*/ 1147600 w 3109781"/>
              <a:gd name="connsiteY41" fmla="*/ 3632 h 3101632"/>
              <a:gd name="connsiteX42" fmla="*/ 1528981 w 3109781"/>
              <a:gd name="connsiteY42" fmla="*/ 1036047 h 3101632"/>
              <a:gd name="connsiteX43" fmla="*/ 1905885 w 3109781"/>
              <a:gd name="connsiteY43" fmla="*/ 1173017 h 3101632"/>
              <a:gd name="connsiteX44" fmla="*/ 2071144 w 3109781"/>
              <a:gd name="connsiteY44" fmla="*/ 1522679 h 3101632"/>
              <a:gd name="connsiteX45" fmla="*/ 1990372 w 3109781"/>
              <a:gd name="connsiteY45" fmla="*/ 1829861 h 3101632"/>
              <a:gd name="connsiteX46" fmla="*/ 1585083 w 3109781"/>
              <a:gd name="connsiteY46" fmla="*/ 2067128 h 3101632"/>
              <a:gd name="connsiteX47" fmla="*/ 1091974 w 3109781"/>
              <a:gd name="connsiteY47" fmla="*/ 1784045 h 3101632"/>
              <a:gd name="connsiteX48" fmla="*/ 1529076 w 3109781"/>
              <a:gd name="connsiteY48" fmla="*/ 1036142 h 3101632"/>
              <a:gd name="connsiteX49" fmla="*/ 1529076 w 3109781"/>
              <a:gd name="connsiteY49" fmla="*/ 1036142 h 3101632"/>
              <a:gd name="connsiteX50" fmla="*/ 1511265 w 3109781"/>
              <a:gd name="connsiteY50" fmla="*/ 757346 h 3101632"/>
              <a:gd name="connsiteX51" fmla="*/ 1019203 w 3109781"/>
              <a:gd name="connsiteY51" fmla="*/ 962705 h 3101632"/>
              <a:gd name="connsiteX52" fmla="*/ 923096 w 3109781"/>
              <a:gd name="connsiteY52" fmla="*/ 1065384 h 3101632"/>
              <a:gd name="connsiteX53" fmla="*/ 758885 w 3109781"/>
              <a:gd name="connsiteY53" fmla="*/ 1599070 h 3101632"/>
              <a:gd name="connsiteX54" fmla="*/ 920048 w 3109781"/>
              <a:gd name="connsiteY54" fmla="*/ 2033219 h 3101632"/>
              <a:gd name="connsiteX55" fmla="*/ 1603181 w 3109781"/>
              <a:gd name="connsiteY55" fmla="*/ 2345735 h 3101632"/>
              <a:gd name="connsiteX56" fmla="*/ 2038473 w 3109781"/>
              <a:gd name="connsiteY56" fmla="*/ 2184857 h 3101632"/>
              <a:gd name="connsiteX57" fmla="*/ 2091528 w 3109781"/>
              <a:gd name="connsiteY57" fmla="*/ 2138661 h 3101632"/>
              <a:gd name="connsiteX58" fmla="*/ 2350512 w 3109781"/>
              <a:gd name="connsiteY58" fmla="*/ 1504487 h 3101632"/>
              <a:gd name="connsiteX59" fmla="*/ 2230021 w 3109781"/>
              <a:gd name="connsiteY59" fmla="*/ 1129011 h 3101632"/>
              <a:gd name="connsiteX60" fmla="*/ 2142010 w 3109781"/>
              <a:gd name="connsiteY60" fmla="*/ 1018426 h 3101632"/>
              <a:gd name="connsiteX61" fmla="*/ 2095242 w 3109781"/>
              <a:gd name="connsiteY61" fmla="*/ 965753 h 3101632"/>
              <a:gd name="connsiteX62" fmla="*/ 2040378 w 3109781"/>
              <a:gd name="connsiteY62" fmla="*/ 921271 h 3101632"/>
              <a:gd name="connsiteX63" fmla="*/ 1511360 w 3109781"/>
              <a:gd name="connsiteY63" fmla="*/ 757631 h 3101632"/>
              <a:gd name="connsiteX64" fmla="*/ 1511360 w 3109781"/>
              <a:gd name="connsiteY64" fmla="*/ 757631 h 3101632"/>
              <a:gd name="connsiteX65" fmla="*/ 2361561 w 3109781"/>
              <a:gd name="connsiteY65" fmla="*/ 539890 h 3101632"/>
              <a:gd name="connsiteX66" fmla="*/ 2240022 w 3109781"/>
              <a:gd name="connsiteY66" fmla="*/ 605898 h 3101632"/>
              <a:gd name="connsiteX67" fmla="*/ 2198303 w 3109781"/>
              <a:gd name="connsiteY67" fmla="*/ 747344 h 3101632"/>
              <a:gd name="connsiteX68" fmla="*/ 2406615 w 3109781"/>
              <a:gd name="connsiteY68" fmla="*/ 908698 h 3101632"/>
              <a:gd name="connsiteX69" fmla="*/ 2567682 w 3109781"/>
              <a:gd name="connsiteY69" fmla="*/ 701339 h 3101632"/>
              <a:gd name="connsiteX70" fmla="*/ 2361561 w 3109781"/>
              <a:gd name="connsiteY70" fmla="*/ 539890 h 3101632"/>
              <a:gd name="connsiteX71" fmla="*/ 2361561 w 3109781"/>
              <a:gd name="connsiteY71" fmla="*/ 539890 h 310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09781" h="3101632">
                <a:moveTo>
                  <a:pt x="1936080" y="2820651"/>
                </a:moveTo>
                <a:cubicBezTo>
                  <a:pt x="1622517" y="2820651"/>
                  <a:pt x="1312954" y="2826366"/>
                  <a:pt x="997772" y="2815031"/>
                </a:cubicBezTo>
                <a:cubicBezTo>
                  <a:pt x="827465" y="2808935"/>
                  <a:pt x="650205" y="2788171"/>
                  <a:pt x="533142" y="2704637"/>
                </a:cubicBezTo>
                <a:cubicBezTo>
                  <a:pt x="319116" y="2551951"/>
                  <a:pt x="295875" y="2343449"/>
                  <a:pt x="286826" y="2091989"/>
                </a:cubicBezTo>
                <a:cubicBezTo>
                  <a:pt x="277206" y="1824336"/>
                  <a:pt x="282921" y="1504106"/>
                  <a:pt x="281968" y="1232929"/>
                </a:cubicBezTo>
                <a:cubicBezTo>
                  <a:pt x="281206" y="1030808"/>
                  <a:pt x="277110" y="739629"/>
                  <a:pt x="377218" y="566941"/>
                </a:cubicBezTo>
                <a:cubicBezTo>
                  <a:pt x="418461" y="495884"/>
                  <a:pt x="461705" y="453784"/>
                  <a:pt x="522760" y="405206"/>
                </a:cubicBezTo>
                <a:cubicBezTo>
                  <a:pt x="555050" y="379489"/>
                  <a:pt x="604580" y="356248"/>
                  <a:pt x="644775" y="340913"/>
                </a:cubicBezTo>
                <a:cubicBezTo>
                  <a:pt x="707545" y="316910"/>
                  <a:pt x="776506" y="303194"/>
                  <a:pt x="848610" y="295764"/>
                </a:cubicBezTo>
                <a:cubicBezTo>
                  <a:pt x="1057494" y="274333"/>
                  <a:pt x="1472593" y="281286"/>
                  <a:pt x="1718624" y="281381"/>
                </a:cubicBezTo>
                <a:cubicBezTo>
                  <a:pt x="1923507" y="281477"/>
                  <a:pt x="2284123" y="269380"/>
                  <a:pt x="2469861" y="343389"/>
                </a:cubicBezTo>
                <a:cubicBezTo>
                  <a:pt x="2502912" y="356534"/>
                  <a:pt x="2532344" y="370345"/>
                  <a:pt x="2561206" y="388728"/>
                </a:cubicBezTo>
                <a:cubicBezTo>
                  <a:pt x="2574826" y="397396"/>
                  <a:pt x="2590542" y="407492"/>
                  <a:pt x="2601496" y="416827"/>
                </a:cubicBezTo>
                <a:cubicBezTo>
                  <a:pt x="2615593" y="428733"/>
                  <a:pt x="2623118" y="439782"/>
                  <a:pt x="2635500" y="450926"/>
                </a:cubicBezTo>
                <a:cubicBezTo>
                  <a:pt x="2683697" y="494646"/>
                  <a:pt x="2716939" y="530174"/>
                  <a:pt x="2751039" y="605517"/>
                </a:cubicBezTo>
                <a:cubicBezTo>
                  <a:pt x="2842383" y="807638"/>
                  <a:pt x="2826381" y="1130726"/>
                  <a:pt x="2827048" y="1353801"/>
                </a:cubicBezTo>
                <a:cubicBezTo>
                  <a:pt x="2827810" y="1609262"/>
                  <a:pt x="2832858" y="2031791"/>
                  <a:pt x="2814475" y="2236864"/>
                </a:cubicBezTo>
                <a:cubicBezTo>
                  <a:pt x="2798092" y="2419268"/>
                  <a:pt x="2746371" y="2555285"/>
                  <a:pt x="2629690" y="2660250"/>
                </a:cubicBezTo>
                <a:cubicBezTo>
                  <a:pt x="2558634" y="2724163"/>
                  <a:pt x="2487101" y="2759024"/>
                  <a:pt x="2388041" y="2784742"/>
                </a:cubicBezTo>
                <a:cubicBezTo>
                  <a:pt x="2265645" y="2816556"/>
                  <a:pt x="2069430" y="2820651"/>
                  <a:pt x="1936175" y="2820651"/>
                </a:cubicBezTo>
                <a:lnTo>
                  <a:pt x="1936175" y="2820651"/>
                </a:lnTo>
                <a:close/>
                <a:moveTo>
                  <a:pt x="1147695" y="3632"/>
                </a:moveTo>
                <a:cubicBezTo>
                  <a:pt x="826512" y="10300"/>
                  <a:pt x="572290" y="13919"/>
                  <a:pt x="330641" y="200990"/>
                </a:cubicBezTo>
                <a:cubicBezTo>
                  <a:pt x="302161" y="223088"/>
                  <a:pt x="276063" y="244520"/>
                  <a:pt x="251869" y="271190"/>
                </a:cubicBezTo>
                <a:cubicBezTo>
                  <a:pt x="243678" y="280238"/>
                  <a:pt x="238248" y="287192"/>
                  <a:pt x="230343" y="296336"/>
                </a:cubicBezTo>
                <a:cubicBezTo>
                  <a:pt x="190338" y="343103"/>
                  <a:pt x="204054" y="328149"/>
                  <a:pt x="166144" y="377965"/>
                </a:cubicBezTo>
                <a:cubicBezTo>
                  <a:pt x="139474" y="413017"/>
                  <a:pt x="116138" y="458451"/>
                  <a:pt x="96516" y="503790"/>
                </a:cubicBezTo>
                <a:cubicBezTo>
                  <a:pt x="6696" y="710959"/>
                  <a:pt x="6219" y="942226"/>
                  <a:pt x="3743" y="1186352"/>
                </a:cubicBezTo>
                <a:cubicBezTo>
                  <a:pt x="1171" y="1446098"/>
                  <a:pt x="-9402" y="2075987"/>
                  <a:pt x="22507" y="2324208"/>
                </a:cubicBezTo>
                <a:cubicBezTo>
                  <a:pt x="60893" y="2622817"/>
                  <a:pt x="219484" y="2884945"/>
                  <a:pt x="504186" y="3006389"/>
                </a:cubicBezTo>
                <a:cubicBezTo>
                  <a:pt x="714117" y="3096019"/>
                  <a:pt x="940241" y="3096972"/>
                  <a:pt x="1187224" y="3099924"/>
                </a:cubicBezTo>
                <a:cubicBezTo>
                  <a:pt x="1316383" y="3101543"/>
                  <a:pt x="1446399" y="3101543"/>
                  <a:pt x="1575558" y="3100877"/>
                </a:cubicBezTo>
                <a:cubicBezTo>
                  <a:pt x="1704622" y="3100210"/>
                  <a:pt x="1835305" y="3103163"/>
                  <a:pt x="1963893" y="3100496"/>
                </a:cubicBezTo>
                <a:cubicBezTo>
                  <a:pt x="2290029" y="3093733"/>
                  <a:pt x="2566635" y="3084684"/>
                  <a:pt x="2805807" y="2879420"/>
                </a:cubicBezTo>
                <a:cubicBezTo>
                  <a:pt x="2823524" y="2864276"/>
                  <a:pt x="2842765" y="2847607"/>
                  <a:pt x="2857338" y="2831700"/>
                </a:cubicBezTo>
                <a:cubicBezTo>
                  <a:pt x="3097749" y="2569286"/>
                  <a:pt x="3102035" y="2282298"/>
                  <a:pt x="3106321" y="1918157"/>
                </a:cubicBezTo>
                <a:cubicBezTo>
                  <a:pt x="3109369" y="1663364"/>
                  <a:pt x="3118418" y="1021379"/>
                  <a:pt x="3085366" y="776681"/>
                </a:cubicBezTo>
                <a:cubicBezTo>
                  <a:pt x="3066507" y="636950"/>
                  <a:pt x="3011357" y="461118"/>
                  <a:pt x="2927251" y="354724"/>
                </a:cubicBezTo>
                <a:cubicBezTo>
                  <a:pt x="2833240" y="235757"/>
                  <a:pt x="2743704" y="160414"/>
                  <a:pt x="2602544" y="95834"/>
                </a:cubicBezTo>
                <a:cubicBezTo>
                  <a:pt x="2410044" y="7919"/>
                  <a:pt x="2148201" y="6014"/>
                  <a:pt x="1917411" y="2870"/>
                </a:cubicBezTo>
                <a:cubicBezTo>
                  <a:pt x="1663379" y="-559"/>
                  <a:pt x="1401441" y="-1606"/>
                  <a:pt x="1147600" y="3632"/>
                </a:cubicBezTo>
                <a:lnTo>
                  <a:pt x="1147600" y="3632"/>
                </a:lnTo>
                <a:close/>
                <a:moveTo>
                  <a:pt x="1528981" y="1036047"/>
                </a:moveTo>
                <a:cubicBezTo>
                  <a:pt x="1676238" y="1025570"/>
                  <a:pt x="1800729" y="1082434"/>
                  <a:pt x="1905885" y="1173017"/>
                </a:cubicBezTo>
                <a:cubicBezTo>
                  <a:pt x="1999611" y="1253789"/>
                  <a:pt x="2062381" y="1390853"/>
                  <a:pt x="2071144" y="1522679"/>
                </a:cubicBezTo>
                <a:cubicBezTo>
                  <a:pt x="2078097" y="1627169"/>
                  <a:pt x="2046570" y="1746993"/>
                  <a:pt x="1990372" y="1829861"/>
                </a:cubicBezTo>
                <a:cubicBezTo>
                  <a:pt x="1896360" y="1968449"/>
                  <a:pt x="1762153" y="2056937"/>
                  <a:pt x="1585083" y="2067128"/>
                </a:cubicBezTo>
                <a:cubicBezTo>
                  <a:pt x="1374962" y="2079225"/>
                  <a:pt x="1186176" y="1966640"/>
                  <a:pt x="1091974" y="1784045"/>
                </a:cubicBezTo>
                <a:cubicBezTo>
                  <a:pt x="933764" y="1477340"/>
                  <a:pt x="1125121" y="1064908"/>
                  <a:pt x="1529076" y="1036142"/>
                </a:cubicBezTo>
                <a:lnTo>
                  <a:pt x="1529076" y="1036142"/>
                </a:lnTo>
                <a:close/>
                <a:moveTo>
                  <a:pt x="1511265" y="757346"/>
                </a:moveTo>
                <a:cubicBezTo>
                  <a:pt x="1325527" y="768490"/>
                  <a:pt x="1148553" y="841070"/>
                  <a:pt x="1019203" y="962705"/>
                </a:cubicBezTo>
                <a:cubicBezTo>
                  <a:pt x="976626" y="1002710"/>
                  <a:pt x="959100" y="1019283"/>
                  <a:pt x="923096" y="1065384"/>
                </a:cubicBezTo>
                <a:cubicBezTo>
                  <a:pt x="807843" y="1212831"/>
                  <a:pt x="747264" y="1404665"/>
                  <a:pt x="758885" y="1599070"/>
                </a:cubicBezTo>
                <a:cubicBezTo>
                  <a:pt x="769267" y="1772615"/>
                  <a:pt x="826227" y="1905013"/>
                  <a:pt x="920048" y="2033219"/>
                </a:cubicBezTo>
                <a:cubicBezTo>
                  <a:pt x="1072829" y="2241817"/>
                  <a:pt x="1341243" y="2362022"/>
                  <a:pt x="1603181" y="2345735"/>
                </a:cubicBezTo>
                <a:cubicBezTo>
                  <a:pt x="1759677" y="2336019"/>
                  <a:pt x="1923030" y="2275345"/>
                  <a:pt x="2038473" y="2184857"/>
                </a:cubicBezTo>
                <a:lnTo>
                  <a:pt x="2091528" y="2138661"/>
                </a:lnTo>
                <a:cubicBezTo>
                  <a:pt x="2264978" y="1982642"/>
                  <a:pt x="2364895" y="1751756"/>
                  <a:pt x="2350512" y="1504487"/>
                </a:cubicBezTo>
                <a:cubicBezTo>
                  <a:pt x="2342226" y="1361516"/>
                  <a:pt x="2297553" y="1240263"/>
                  <a:pt x="2230021" y="1129011"/>
                </a:cubicBezTo>
                <a:cubicBezTo>
                  <a:pt x="2197636" y="1075576"/>
                  <a:pt x="2181729" y="1059288"/>
                  <a:pt x="2142010" y="1018426"/>
                </a:cubicBezTo>
                <a:cubicBezTo>
                  <a:pt x="2125246" y="1001090"/>
                  <a:pt x="2111816" y="983374"/>
                  <a:pt x="2095242" y="965753"/>
                </a:cubicBezTo>
                <a:lnTo>
                  <a:pt x="2040378" y="921271"/>
                </a:lnTo>
                <a:cubicBezTo>
                  <a:pt x="1883978" y="808304"/>
                  <a:pt x="1719100" y="745058"/>
                  <a:pt x="1511360" y="757631"/>
                </a:cubicBezTo>
                <a:lnTo>
                  <a:pt x="1511360" y="757631"/>
                </a:lnTo>
                <a:close/>
                <a:moveTo>
                  <a:pt x="2361561" y="539890"/>
                </a:moveTo>
                <a:cubicBezTo>
                  <a:pt x="2306888" y="547034"/>
                  <a:pt x="2261073" y="575990"/>
                  <a:pt x="2240022" y="605898"/>
                </a:cubicBezTo>
                <a:cubicBezTo>
                  <a:pt x="2212305" y="645236"/>
                  <a:pt x="2189921" y="682384"/>
                  <a:pt x="2198303" y="747344"/>
                </a:cubicBezTo>
                <a:cubicBezTo>
                  <a:pt x="2210590" y="842690"/>
                  <a:pt x="2295172" y="922890"/>
                  <a:pt x="2406615" y="908698"/>
                </a:cubicBezTo>
                <a:cubicBezTo>
                  <a:pt x="2502627" y="896411"/>
                  <a:pt x="2582541" y="813353"/>
                  <a:pt x="2567682" y="701339"/>
                </a:cubicBezTo>
                <a:cubicBezTo>
                  <a:pt x="2555300" y="607613"/>
                  <a:pt x="2471004" y="525698"/>
                  <a:pt x="2361561" y="539890"/>
                </a:cubicBezTo>
                <a:lnTo>
                  <a:pt x="2361561" y="53989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BD55DE6C-DBDB-4781-64C6-49BBB0CFC23A}"/>
              </a:ext>
            </a:extLst>
          </p:cNvPr>
          <p:cNvSpPr>
            <a:spLocks/>
          </p:cNvSpPr>
          <p:nvPr userDrawn="1"/>
        </p:nvSpPr>
        <p:spPr bwMode="gray">
          <a:xfrm>
            <a:off x="5272505" y="6304568"/>
            <a:ext cx="98232" cy="184432"/>
          </a:xfrm>
          <a:custGeom>
            <a:avLst/>
            <a:gdLst>
              <a:gd name="connsiteX0" fmla="*/ 0 w 1572577"/>
              <a:gd name="connsiteY0" fmla="*/ 1116949 h 2952528"/>
              <a:gd name="connsiteX1" fmla="*/ 0 w 1572577"/>
              <a:gd name="connsiteY1" fmla="*/ 1646254 h 2952528"/>
              <a:gd name="connsiteX2" fmla="*/ 466916 w 1572577"/>
              <a:gd name="connsiteY2" fmla="*/ 1647016 h 2952528"/>
              <a:gd name="connsiteX3" fmla="*/ 467678 w 1572577"/>
              <a:gd name="connsiteY3" fmla="*/ 2926033 h 2952528"/>
              <a:gd name="connsiteX4" fmla="*/ 751427 w 1572577"/>
              <a:gd name="connsiteY4" fmla="*/ 2952512 h 2952528"/>
              <a:gd name="connsiteX5" fmla="*/ 1040130 w 1572577"/>
              <a:gd name="connsiteY5" fmla="*/ 2928223 h 2952528"/>
              <a:gd name="connsiteX6" fmla="*/ 1041559 w 1572577"/>
              <a:gd name="connsiteY6" fmla="*/ 2608850 h 2952528"/>
              <a:gd name="connsiteX7" fmla="*/ 1041559 w 1572577"/>
              <a:gd name="connsiteY7" fmla="*/ 1648540 h 2952528"/>
              <a:gd name="connsiteX8" fmla="*/ 1468660 w 1572577"/>
              <a:gd name="connsiteY8" fmla="*/ 1646920 h 2952528"/>
              <a:gd name="connsiteX9" fmla="*/ 1550575 w 1572577"/>
              <a:gd name="connsiteY9" fmla="*/ 1117902 h 2952528"/>
              <a:gd name="connsiteX10" fmla="*/ 1040702 w 1572577"/>
              <a:gd name="connsiteY10" fmla="*/ 1117235 h 2952528"/>
              <a:gd name="connsiteX11" fmla="*/ 1040702 w 1572577"/>
              <a:gd name="connsiteY11" fmla="*/ 828723 h 2952528"/>
              <a:gd name="connsiteX12" fmla="*/ 1093565 w 1572577"/>
              <a:gd name="connsiteY12" fmla="*/ 590217 h 2952528"/>
              <a:gd name="connsiteX13" fmla="*/ 1572578 w 1572577"/>
              <a:gd name="connsiteY13" fmla="*/ 485632 h 2952528"/>
              <a:gd name="connsiteX14" fmla="*/ 1572292 w 1572577"/>
              <a:gd name="connsiteY14" fmla="*/ 35385 h 2952528"/>
              <a:gd name="connsiteX15" fmla="*/ 1265777 w 1572577"/>
              <a:gd name="connsiteY15" fmla="*/ 2334 h 2952528"/>
              <a:gd name="connsiteX16" fmla="*/ 821436 w 1572577"/>
              <a:gd name="connsiteY16" fmla="*/ 67389 h 2952528"/>
              <a:gd name="connsiteX17" fmla="*/ 715328 w 1572577"/>
              <a:gd name="connsiteY17" fmla="*/ 131969 h 2952528"/>
              <a:gd name="connsiteX18" fmla="*/ 557498 w 1572577"/>
              <a:gd name="connsiteY18" fmla="*/ 315611 h 2952528"/>
              <a:gd name="connsiteX19" fmla="*/ 467963 w 1572577"/>
              <a:gd name="connsiteY19" fmla="*/ 1073801 h 2952528"/>
              <a:gd name="connsiteX20" fmla="*/ 341376 w 1572577"/>
              <a:gd name="connsiteY20" fmla="*/ 1115997 h 2952528"/>
              <a:gd name="connsiteX21" fmla="*/ 95 w 1572577"/>
              <a:gd name="connsiteY21" fmla="*/ 1117044 h 2952528"/>
              <a:gd name="connsiteX22" fmla="*/ 95 w 1572577"/>
              <a:gd name="connsiteY22" fmla="*/ 1117044 h 29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72577" h="2952528">
                <a:moveTo>
                  <a:pt x="0" y="1116949"/>
                </a:moveTo>
                <a:lnTo>
                  <a:pt x="0" y="1646254"/>
                </a:lnTo>
                <a:cubicBezTo>
                  <a:pt x="0" y="1646254"/>
                  <a:pt x="466916" y="1647016"/>
                  <a:pt x="466916" y="1647016"/>
                </a:cubicBezTo>
                <a:lnTo>
                  <a:pt x="467678" y="2926033"/>
                </a:lnTo>
                <a:cubicBezTo>
                  <a:pt x="494443" y="2943082"/>
                  <a:pt x="706374" y="2952988"/>
                  <a:pt x="751427" y="2952512"/>
                </a:cubicBezTo>
                <a:cubicBezTo>
                  <a:pt x="815912" y="2951941"/>
                  <a:pt x="988886" y="2947464"/>
                  <a:pt x="1040130" y="2928223"/>
                </a:cubicBezTo>
                <a:cubicBezTo>
                  <a:pt x="1048607" y="2828782"/>
                  <a:pt x="1041654" y="2710196"/>
                  <a:pt x="1041559" y="2608850"/>
                </a:cubicBezTo>
                <a:lnTo>
                  <a:pt x="1041559" y="1648540"/>
                </a:lnTo>
                <a:cubicBezTo>
                  <a:pt x="1041559" y="1648540"/>
                  <a:pt x="1468660" y="1646920"/>
                  <a:pt x="1468660" y="1646920"/>
                </a:cubicBezTo>
                <a:lnTo>
                  <a:pt x="1550575" y="1117902"/>
                </a:lnTo>
                <a:lnTo>
                  <a:pt x="1040702" y="1117235"/>
                </a:lnTo>
                <a:cubicBezTo>
                  <a:pt x="1040702" y="1020842"/>
                  <a:pt x="1040606" y="924735"/>
                  <a:pt x="1040702" y="828723"/>
                </a:cubicBezTo>
                <a:cubicBezTo>
                  <a:pt x="1040702" y="726234"/>
                  <a:pt x="1043178" y="664512"/>
                  <a:pt x="1093565" y="590217"/>
                </a:cubicBezTo>
                <a:cubicBezTo>
                  <a:pt x="1187482" y="451723"/>
                  <a:pt x="1385030" y="498015"/>
                  <a:pt x="1572578" y="485632"/>
                </a:cubicBezTo>
                <a:lnTo>
                  <a:pt x="1572292" y="35385"/>
                </a:lnTo>
                <a:cubicBezTo>
                  <a:pt x="1540478" y="21765"/>
                  <a:pt x="1314831" y="4905"/>
                  <a:pt x="1265777" y="2334"/>
                </a:cubicBezTo>
                <a:cubicBezTo>
                  <a:pt x="1108329" y="-5763"/>
                  <a:pt x="962215" y="5191"/>
                  <a:pt x="821436" y="67389"/>
                </a:cubicBezTo>
                <a:cubicBezTo>
                  <a:pt x="780193" y="85582"/>
                  <a:pt x="746760" y="108442"/>
                  <a:pt x="715328" y="131969"/>
                </a:cubicBezTo>
                <a:cubicBezTo>
                  <a:pt x="655415" y="176736"/>
                  <a:pt x="594741" y="249793"/>
                  <a:pt x="557498" y="315611"/>
                </a:cubicBezTo>
                <a:cubicBezTo>
                  <a:pt x="437674" y="527256"/>
                  <a:pt x="470821" y="819769"/>
                  <a:pt x="467963" y="1073801"/>
                </a:cubicBezTo>
                <a:cubicBezTo>
                  <a:pt x="467392" y="1127617"/>
                  <a:pt x="490252" y="1115711"/>
                  <a:pt x="341376" y="1115997"/>
                </a:cubicBezTo>
                <a:cubicBezTo>
                  <a:pt x="266510" y="1116092"/>
                  <a:pt x="58484" y="1112854"/>
                  <a:pt x="95" y="1117044"/>
                </a:cubicBezTo>
                <a:lnTo>
                  <a:pt x="95" y="1117044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B768109B-7DB4-5DC9-4945-F60EAE6B853C}"/>
              </a:ext>
            </a:extLst>
          </p:cNvPr>
          <p:cNvSpPr>
            <a:spLocks/>
          </p:cNvSpPr>
          <p:nvPr userDrawn="1"/>
        </p:nvSpPr>
        <p:spPr bwMode="gray">
          <a:xfrm>
            <a:off x="5675786" y="6304568"/>
            <a:ext cx="264037" cy="184432"/>
          </a:xfrm>
          <a:custGeom>
            <a:avLst/>
            <a:gdLst>
              <a:gd name="connsiteX0" fmla="*/ 1378299 w 3417657"/>
              <a:gd name="connsiteY0" fmla="*/ 1701068 h 2387263"/>
              <a:gd name="connsiteX1" fmla="*/ 1376965 w 3417657"/>
              <a:gd name="connsiteY1" fmla="*/ 698085 h 2387263"/>
              <a:gd name="connsiteX2" fmla="*/ 1377156 w 3417657"/>
              <a:gd name="connsiteY2" fmla="*/ 686369 h 2387263"/>
              <a:gd name="connsiteX3" fmla="*/ 2265458 w 3417657"/>
              <a:gd name="connsiteY3" fmla="*/ 1191385 h 2387263"/>
              <a:gd name="connsiteX4" fmla="*/ 2158206 w 3417657"/>
              <a:gd name="connsiteY4" fmla="*/ 1258251 h 2387263"/>
              <a:gd name="connsiteX5" fmla="*/ 1378394 w 3417657"/>
              <a:gd name="connsiteY5" fmla="*/ 1701163 h 2387263"/>
              <a:gd name="connsiteX6" fmla="*/ 1378394 w 3417657"/>
              <a:gd name="connsiteY6" fmla="*/ 1701163 h 2387263"/>
              <a:gd name="connsiteX7" fmla="*/ 1462214 w 3417657"/>
              <a:gd name="connsiteY7" fmla="*/ 1236 h 2387263"/>
              <a:gd name="connsiteX8" fmla="*/ 437134 w 3417657"/>
              <a:gd name="connsiteY8" fmla="*/ 64196 h 2387263"/>
              <a:gd name="connsiteX9" fmla="*/ 239871 w 3417657"/>
              <a:gd name="connsiteY9" fmla="*/ 137253 h 2387263"/>
              <a:gd name="connsiteX10" fmla="*/ 61468 w 3417657"/>
              <a:gd name="connsiteY10" fmla="*/ 414907 h 2387263"/>
              <a:gd name="connsiteX11" fmla="*/ 4794 w 3417657"/>
              <a:gd name="connsiteY11" fmla="*/ 1436082 h 2387263"/>
              <a:gd name="connsiteX12" fmla="*/ 94424 w 3417657"/>
              <a:gd name="connsiteY12" fmla="*/ 2070828 h 2387263"/>
              <a:gd name="connsiteX13" fmla="*/ 547719 w 3417657"/>
              <a:gd name="connsiteY13" fmla="*/ 2343910 h 2387263"/>
              <a:gd name="connsiteX14" fmla="*/ 888619 w 3417657"/>
              <a:gd name="connsiteY14" fmla="*/ 2366580 h 2387263"/>
              <a:gd name="connsiteX15" fmla="*/ 2983357 w 3417657"/>
              <a:gd name="connsiteY15" fmla="*/ 2326670 h 2387263"/>
              <a:gd name="connsiteX16" fmla="*/ 3177667 w 3417657"/>
              <a:gd name="connsiteY16" fmla="*/ 2250946 h 2387263"/>
              <a:gd name="connsiteX17" fmla="*/ 3352260 w 3417657"/>
              <a:gd name="connsiteY17" fmla="*/ 1969577 h 2387263"/>
              <a:gd name="connsiteX18" fmla="*/ 3396075 w 3417657"/>
              <a:gd name="connsiteY18" fmla="*/ 1650299 h 2387263"/>
              <a:gd name="connsiteX19" fmla="*/ 3412744 w 3417657"/>
              <a:gd name="connsiteY19" fmla="*/ 951926 h 2387263"/>
              <a:gd name="connsiteX20" fmla="*/ 3320828 w 3417657"/>
              <a:gd name="connsiteY20" fmla="*/ 320228 h 2387263"/>
              <a:gd name="connsiteX21" fmla="*/ 3154521 w 3417657"/>
              <a:gd name="connsiteY21" fmla="*/ 123442 h 2387263"/>
              <a:gd name="connsiteX22" fmla="*/ 2529109 w 3417657"/>
              <a:gd name="connsiteY22" fmla="*/ 21334 h 2387263"/>
              <a:gd name="connsiteX23" fmla="*/ 1462214 w 3417657"/>
              <a:gd name="connsiteY23" fmla="*/ 1236 h 2387263"/>
              <a:gd name="connsiteX24" fmla="*/ 1462214 w 3417657"/>
              <a:gd name="connsiteY24" fmla="*/ 1236 h 23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17657" h="2387263">
                <a:moveTo>
                  <a:pt x="1378299" y="1701068"/>
                </a:moveTo>
                <a:cubicBezTo>
                  <a:pt x="1377537" y="1369122"/>
                  <a:pt x="1375060" y="1028888"/>
                  <a:pt x="1376965" y="698085"/>
                </a:cubicBezTo>
                <a:lnTo>
                  <a:pt x="1377156" y="686369"/>
                </a:lnTo>
                <a:lnTo>
                  <a:pt x="2265458" y="1191385"/>
                </a:lnTo>
                <a:cubicBezTo>
                  <a:pt x="2257742" y="1206720"/>
                  <a:pt x="2178875" y="1246154"/>
                  <a:pt x="2158206" y="1258251"/>
                </a:cubicBezTo>
                <a:cubicBezTo>
                  <a:pt x="2095151" y="1295303"/>
                  <a:pt x="1387157" y="1701163"/>
                  <a:pt x="1378394" y="1701163"/>
                </a:cubicBezTo>
                <a:lnTo>
                  <a:pt x="1378394" y="1701163"/>
                </a:lnTo>
                <a:close/>
                <a:moveTo>
                  <a:pt x="1462214" y="1236"/>
                </a:moveTo>
                <a:cubicBezTo>
                  <a:pt x="1175702" y="4856"/>
                  <a:pt x="720788" y="17048"/>
                  <a:pt x="437134" y="64196"/>
                </a:cubicBezTo>
                <a:cubicBezTo>
                  <a:pt x="361124" y="76769"/>
                  <a:pt x="300926" y="98677"/>
                  <a:pt x="239871" y="137253"/>
                </a:cubicBezTo>
                <a:cubicBezTo>
                  <a:pt x="152050" y="192784"/>
                  <a:pt x="86233" y="291558"/>
                  <a:pt x="61468" y="414907"/>
                </a:cubicBezTo>
                <a:cubicBezTo>
                  <a:pt x="412" y="719231"/>
                  <a:pt x="-7208" y="1128710"/>
                  <a:pt x="4794" y="1436082"/>
                </a:cubicBezTo>
                <a:cubicBezTo>
                  <a:pt x="12223" y="1626773"/>
                  <a:pt x="30130" y="1908903"/>
                  <a:pt x="94424" y="2070828"/>
                </a:cubicBezTo>
                <a:cubicBezTo>
                  <a:pt x="172148" y="2266472"/>
                  <a:pt x="344741" y="2320860"/>
                  <a:pt x="547719" y="2343910"/>
                </a:cubicBezTo>
                <a:cubicBezTo>
                  <a:pt x="660019" y="2356674"/>
                  <a:pt x="775081" y="2360293"/>
                  <a:pt x="888619" y="2366580"/>
                </a:cubicBezTo>
                <a:cubicBezTo>
                  <a:pt x="1374013" y="2393535"/>
                  <a:pt x="2540349" y="2406299"/>
                  <a:pt x="2983357" y="2326670"/>
                </a:cubicBezTo>
                <a:cubicBezTo>
                  <a:pt x="3054794" y="2313811"/>
                  <a:pt x="3119945" y="2288951"/>
                  <a:pt x="3177667" y="2250946"/>
                </a:cubicBezTo>
                <a:cubicBezTo>
                  <a:pt x="3263011" y="2194653"/>
                  <a:pt x="3328924" y="2091878"/>
                  <a:pt x="3352260" y="1969577"/>
                </a:cubicBezTo>
                <a:cubicBezTo>
                  <a:pt x="3372072" y="1865184"/>
                  <a:pt x="3386741" y="1758408"/>
                  <a:pt x="3396075" y="1650299"/>
                </a:cubicBezTo>
                <a:cubicBezTo>
                  <a:pt x="3415982" y="1420652"/>
                  <a:pt x="3423507" y="1183384"/>
                  <a:pt x="3412744" y="951926"/>
                </a:cubicBezTo>
                <a:cubicBezTo>
                  <a:pt x="3404457" y="774190"/>
                  <a:pt x="3382931" y="466913"/>
                  <a:pt x="3320828" y="320228"/>
                </a:cubicBezTo>
                <a:cubicBezTo>
                  <a:pt x="3287585" y="241742"/>
                  <a:pt x="3226530" y="167733"/>
                  <a:pt x="3154521" y="123442"/>
                </a:cubicBezTo>
                <a:cubicBezTo>
                  <a:pt x="3004883" y="31335"/>
                  <a:pt x="2710084" y="30002"/>
                  <a:pt x="2529109" y="21334"/>
                </a:cubicBezTo>
                <a:cubicBezTo>
                  <a:pt x="2178590" y="4665"/>
                  <a:pt x="1812068" y="-3241"/>
                  <a:pt x="1462214" y="1236"/>
                </a:cubicBezTo>
                <a:lnTo>
                  <a:pt x="1462214" y="123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5151BD46-F092-50E4-E96A-AAAC1DE3DB50}"/>
              </a:ext>
            </a:extLst>
          </p:cNvPr>
          <p:cNvSpPr>
            <a:spLocks/>
          </p:cNvSpPr>
          <p:nvPr userDrawn="1"/>
        </p:nvSpPr>
        <p:spPr bwMode="gray">
          <a:xfrm>
            <a:off x="6734838" y="6304568"/>
            <a:ext cx="184656" cy="184432"/>
          </a:xfrm>
          <a:custGeom>
            <a:avLst/>
            <a:gdLst>
              <a:gd name="connsiteX0" fmla="*/ 1585247 w 2844952"/>
              <a:gd name="connsiteY0" fmla="*/ 1069471 h 2841502"/>
              <a:gd name="connsiteX1" fmla="*/ 1582104 w 2844952"/>
              <a:gd name="connsiteY1" fmla="*/ 950123 h 2841502"/>
              <a:gd name="connsiteX2" fmla="*/ 1025749 w 2844952"/>
              <a:gd name="connsiteY2" fmla="*/ 950313 h 2841502"/>
              <a:gd name="connsiteX3" fmla="*/ 1025749 w 2844952"/>
              <a:gd name="connsiteY3" fmla="*/ 2838359 h 2841502"/>
              <a:gd name="connsiteX4" fmla="*/ 1166052 w 2844952"/>
              <a:gd name="connsiteY4" fmla="*/ 2837121 h 2841502"/>
              <a:gd name="connsiteX5" fmla="*/ 1305212 w 2844952"/>
              <a:gd name="connsiteY5" fmla="*/ 2837597 h 2841502"/>
              <a:gd name="connsiteX6" fmla="*/ 1584009 w 2844952"/>
              <a:gd name="connsiteY6" fmla="*/ 2838264 h 2841502"/>
              <a:gd name="connsiteX7" fmla="*/ 1580294 w 2844952"/>
              <a:gd name="connsiteY7" fmla="*/ 2624618 h 2841502"/>
              <a:gd name="connsiteX8" fmla="*/ 1584009 w 2844952"/>
              <a:gd name="connsiteY8" fmla="*/ 1967107 h 2841502"/>
              <a:gd name="connsiteX9" fmla="*/ 1921003 w 2844952"/>
              <a:gd name="connsiteY9" fmla="*/ 1423992 h 2841502"/>
              <a:gd name="connsiteX10" fmla="*/ 2104741 w 2844952"/>
              <a:gd name="connsiteY10" fmla="*/ 1461234 h 2841502"/>
              <a:gd name="connsiteX11" fmla="*/ 2209611 w 2844952"/>
              <a:gd name="connsiteY11" fmla="*/ 1576582 h 2841502"/>
              <a:gd name="connsiteX12" fmla="*/ 2262189 w 2844952"/>
              <a:gd name="connsiteY12" fmla="*/ 1963964 h 2841502"/>
              <a:gd name="connsiteX13" fmla="*/ 2265999 w 2844952"/>
              <a:gd name="connsiteY13" fmla="*/ 2621475 h 2841502"/>
              <a:gd name="connsiteX14" fmla="*/ 2262189 w 2844952"/>
              <a:gd name="connsiteY14" fmla="*/ 2838168 h 2841502"/>
              <a:gd name="connsiteX15" fmla="*/ 2841785 w 2844952"/>
              <a:gd name="connsiteY15" fmla="*/ 2840454 h 2841502"/>
              <a:gd name="connsiteX16" fmla="*/ 2842833 w 2844952"/>
              <a:gd name="connsiteY16" fmla="*/ 1963964 h 2841502"/>
              <a:gd name="connsiteX17" fmla="*/ 2842833 w 2844952"/>
              <a:gd name="connsiteY17" fmla="*/ 1638304 h 2841502"/>
              <a:gd name="connsiteX18" fmla="*/ 2844452 w 2844952"/>
              <a:gd name="connsiteY18" fmla="*/ 1526576 h 2841502"/>
              <a:gd name="connsiteX19" fmla="*/ 2645380 w 2844952"/>
              <a:gd name="connsiteY19" fmla="*/ 1067280 h 2841502"/>
              <a:gd name="connsiteX20" fmla="*/ 2516983 w 2844952"/>
              <a:gd name="connsiteY20" fmla="*/ 975078 h 2841502"/>
              <a:gd name="connsiteX21" fmla="*/ 2163320 w 2844952"/>
              <a:gd name="connsiteY21" fmla="*/ 888401 h 2841502"/>
              <a:gd name="connsiteX22" fmla="*/ 1718693 w 2844952"/>
              <a:gd name="connsiteY22" fmla="*/ 1048707 h 2841502"/>
              <a:gd name="connsiteX23" fmla="*/ 1600106 w 2844952"/>
              <a:gd name="connsiteY23" fmla="*/ 1178437 h 2841502"/>
              <a:gd name="connsiteX24" fmla="*/ 1585152 w 2844952"/>
              <a:gd name="connsiteY24" fmla="*/ 1193582 h 2841502"/>
              <a:gd name="connsiteX25" fmla="*/ 1585152 w 2844952"/>
              <a:gd name="connsiteY25" fmla="*/ 1069566 h 2841502"/>
              <a:gd name="connsiteX26" fmla="*/ 1585152 w 2844952"/>
              <a:gd name="connsiteY26" fmla="*/ 1069566 h 2841502"/>
              <a:gd name="connsiteX27" fmla="*/ 56866 w 2844952"/>
              <a:gd name="connsiteY27" fmla="*/ 2841502 h 2841502"/>
              <a:gd name="connsiteX28" fmla="*/ 641129 w 2844952"/>
              <a:gd name="connsiteY28" fmla="*/ 2841502 h 2841502"/>
              <a:gd name="connsiteX29" fmla="*/ 641129 w 2844952"/>
              <a:gd name="connsiteY29" fmla="*/ 2574802 h 2841502"/>
              <a:gd name="connsiteX30" fmla="*/ 641606 w 2844952"/>
              <a:gd name="connsiteY30" fmla="*/ 2308102 h 2841502"/>
              <a:gd name="connsiteX31" fmla="*/ 644844 w 2844952"/>
              <a:gd name="connsiteY31" fmla="*/ 1774607 h 2841502"/>
              <a:gd name="connsiteX32" fmla="*/ 643701 w 2844952"/>
              <a:gd name="connsiteY32" fmla="*/ 1362174 h 2841502"/>
              <a:gd name="connsiteX33" fmla="*/ 643892 w 2844952"/>
              <a:gd name="connsiteY33" fmla="*/ 1157482 h 2841502"/>
              <a:gd name="connsiteX34" fmla="*/ 643606 w 2844952"/>
              <a:gd name="connsiteY34" fmla="*/ 950504 h 2841502"/>
              <a:gd name="connsiteX35" fmla="*/ 57342 w 2844952"/>
              <a:gd name="connsiteY35" fmla="*/ 948694 h 2841502"/>
              <a:gd name="connsiteX36" fmla="*/ 56770 w 2844952"/>
              <a:gd name="connsiteY36" fmla="*/ 2841502 h 2841502"/>
              <a:gd name="connsiteX37" fmla="*/ 56770 w 2844952"/>
              <a:gd name="connsiteY37" fmla="*/ 2841502 h 2841502"/>
              <a:gd name="connsiteX38" fmla="*/ 310136 w 2844952"/>
              <a:gd name="connsiteY38" fmla="*/ 3243 h 2841502"/>
              <a:gd name="connsiteX39" fmla="*/ 80297 w 2844952"/>
              <a:gd name="connsiteY39" fmla="*/ 123162 h 2841502"/>
              <a:gd name="connsiteX40" fmla="*/ 2478 w 2844952"/>
              <a:gd name="connsiteY40" fmla="*/ 389291 h 2841502"/>
              <a:gd name="connsiteX41" fmla="*/ 388431 w 2844952"/>
              <a:gd name="connsiteY41" fmla="*/ 697139 h 2841502"/>
              <a:gd name="connsiteX42" fmla="*/ 692374 w 2844952"/>
              <a:gd name="connsiteY42" fmla="*/ 309948 h 2841502"/>
              <a:gd name="connsiteX43" fmla="*/ 310136 w 2844952"/>
              <a:gd name="connsiteY43" fmla="*/ 3243 h 2841502"/>
              <a:gd name="connsiteX44" fmla="*/ 310136 w 2844952"/>
              <a:gd name="connsiteY44" fmla="*/ 3243 h 28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44952" h="2841502">
                <a:moveTo>
                  <a:pt x="1585247" y="1069471"/>
                </a:moveTo>
                <a:cubicBezTo>
                  <a:pt x="1578008" y="1049278"/>
                  <a:pt x="1580390" y="976793"/>
                  <a:pt x="1582104" y="950123"/>
                </a:cubicBezTo>
                <a:lnTo>
                  <a:pt x="1025749" y="950313"/>
                </a:lnTo>
                <a:lnTo>
                  <a:pt x="1025749" y="2838359"/>
                </a:lnTo>
                <a:cubicBezTo>
                  <a:pt x="1072517" y="2837787"/>
                  <a:pt x="1119284" y="2837502"/>
                  <a:pt x="1166052" y="2837121"/>
                </a:cubicBezTo>
                <a:cubicBezTo>
                  <a:pt x="1196151" y="2836835"/>
                  <a:pt x="1281876" y="2832453"/>
                  <a:pt x="1305212" y="2837597"/>
                </a:cubicBezTo>
                <a:cubicBezTo>
                  <a:pt x="1328263" y="2842074"/>
                  <a:pt x="1542385" y="2838454"/>
                  <a:pt x="1584009" y="2838264"/>
                </a:cubicBezTo>
                <a:cubicBezTo>
                  <a:pt x="1586676" y="2771493"/>
                  <a:pt x="1580771" y="2693008"/>
                  <a:pt x="1580294" y="2624618"/>
                </a:cubicBezTo>
                <a:cubicBezTo>
                  <a:pt x="1578580" y="2405924"/>
                  <a:pt x="1583533" y="2186182"/>
                  <a:pt x="1584009" y="1967107"/>
                </a:cubicBezTo>
                <a:cubicBezTo>
                  <a:pt x="1584581" y="1719838"/>
                  <a:pt x="1597153" y="1436184"/>
                  <a:pt x="1921003" y="1423992"/>
                </a:cubicBezTo>
                <a:cubicBezTo>
                  <a:pt x="1989679" y="1421420"/>
                  <a:pt x="2054068" y="1433421"/>
                  <a:pt x="2104741" y="1461234"/>
                </a:cubicBezTo>
                <a:cubicBezTo>
                  <a:pt x="2146270" y="1483999"/>
                  <a:pt x="2187132" y="1528957"/>
                  <a:pt x="2209611" y="1576582"/>
                </a:cubicBezTo>
                <a:cubicBezTo>
                  <a:pt x="2261713" y="1686882"/>
                  <a:pt x="2261999" y="1830995"/>
                  <a:pt x="2262189" y="1963964"/>
                </a:cubicBezTo>
                <a:cubicBezTo>
                  <a:pt x="2262665" y="2183134"/>
                  <a:pt x="2267714" y="2402495"/>
                  <a:pt x="2265999" y="2621475"/>
                </a:cubicBezTo>
                <a:cubicBezTo>
                  <a:pt x="2265523" y="2689388"/>
                  <a:pt x="2258760" y="2772732"/>
                  <a:pt x="2262189" y="2838168"/>
                </a:cubicBezTo>
                <a:lnTo>
                  <a:pt x="2841785" y="2840454"/>
                </a:lnTo>
                <a:cubicBezTo>
                  <a:pt x="2846262" y="2799592"/>
                  <a:pt x="2842833" y="2027210"/>
                  <a:pt x="2842833" y="1963964"/>
                </a:cubicBezTo>
                <a:lnTo>
                  <a:pt x="2842833" y="1638304"/>
                </a:lnTo>
                <a:cubicBezTo>
                  <a:pt x="2842928" y="1601442"/>
                  <a:pt x="2846167" y="1562676"/>
                  <a:pt x="2844452" y="1526576"/>
                </a:cubicBezTo>
                <a:cubicBezTo>
                  <a:pt x="2837309" y="1382558"/>
                  <a:pt x="2753012" y="1166150"/>
                  <a:pt x="2645380" y="1067280"/>
                </a:cubicBezTo>
                <a:cubicBezTo>
                  <a:pt x="2609566" y="1034419"/>
                  <a:pt x="2561465" y="998700"/>
                  <a:pt x="2516983" y="975078"/>
                </a:cubicBezTo>
                <a:cubicBezTo>
                  <a:pt x="2416589" y="921738"/>
                  <a:pt x="2297051" y="888591"/>
                  <a:pt x="2163320" y="888401"/>
                </a:cubicBezTo>
                <a:cubicBezTo>
                  <a:pt x="2004252" y="888210"/>
                  <a:pt x="1826039" y="950885"/>
                  <a:pt x="1718693" y="1048707"/>
                </a:cubicBezTo>
                <a:cubicBezTo>
                  <a:pt x="1667162" y="1095570"/>
                  <a:pt x="1641540" y="1122811"/>
                  <a:pt x="1600106" y="1178437"/>
                </a:cubicBezTo>
                <a:lnTo>
                  <a:pt x="1585152" y="1193582"/>
                </a:lnTo>
                <a:lnTo>
                  <a:pt x="1585152" y="1069566"/>
                </a:lnTo>
                <a:lnTo>
                  <a:pt x="1585152" y="1069566"/>
                </a:lnTo>
                <a:close/>
                <a:moveTo>
                  <a:pt x="56866" y="2841502"/>
                </a:moveTo>
                <a:lnTo>
                  <a:pt x="641129" y="2841502"/>
                </a:lnTo>
                <a:cubicBezTo>
                  <a:pt x="635795" y="2759206"/>
                  <a:pt x="640939" y="2659003"/>
                  <a:pt x="641129" y="2574802"/>
                </a:cubicBezTo>
                <a:cubicBezTo>
                  <a:pt x="641320" y="2485934"/>
                  <a:pt x="641415" y="2396970"/>
                  <a:pt x="641606" y="2308102"/>
                </a:cubicBezTo>
                <a:cubicBezTo>
                  <a:pt x="641701" y="2246380"/>
                  <a:pt x="637033" y="1791371"/>
                  <a:pt x="644844" y="1774607"/>
                </a:cubicBezTo>
                <a:cubicBezTo>
                  <a:pt x="639415" y="1747365"/>
                  <a:pt x="643701" y="1419324"/>
                  <a:pt x="643701" y="1362174"/>
                </a:cubicBezTo>
                <a:cubicBezTo>
                  <a:pt x="643701" y="1293975"/>
                  <a:pt x="643892" y="1225681"/>
                  <a:pt x="643892" y="1157482"/>
                </a:cubicBezTo>
                <a:cubicBezTo>
                  <a:pt x="643892" y="1092903"/>
                  <a:pt x="648178" y="1013274"/>
                  <a:pt x="643606" y="950504"/>
                </a:cubicBezTo>
                <a:lnTo>
                  <a:pt x="57342" y="948694"/>
                </a:lnTo>
                <a:lnTo>
                  <a:pt x="56770" y="2841502"/>
                </a:lnTo>
                <a:lnTo>
                  <a:pt x="56770" y="2841502"/>
                </a:lnTo>
                <a:close/>
                <a:moveTo>
                  <a:pt x="310136" y="3243"/>
                </a:moveTo>
                <a:cubicBezTo>
                  <a:pt x="206122" y="17911"/>
                  <a:pt x="126398" y="66108"/>
                  <a:pt x="80297" y="123162"/>
                </a:cubicBezTo>
                <a:cubicBezTo>
                  <a:pt x="31053" y="184027"/>
                  <a:pt x="-10762" y="283468"/>
                  <a:pt x="2478" y="389291"/>
                </a:cubicBezTo>
                <a:cubicBezTo>
                  <a:pt x="24766" y="566646"/>
                  <a:pt x="182405" y="722190"/>
                  <a:pt x="388431" y="697139"/>
                </a:cubicBezTo>
                <a:cubicBezTo>
                  <a:pt x="563501" y="675898"/>
                  <a:pt x="718282" y="514164"/>
                  <a:pt x="692374" y="309948"/>
                </a:cubicBezTo>
                <a:cubicBezTo>
                  <a:pt x="670466" y="137450"/>
                  <a:pt x="511304" y="-25142"/>
                  <a:pt x="310136" y="3243"/>
                </a:cubicBezTo>
                <a:lnTo>
                  <a:pt x="310136" y="3243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7C33ED1-C9E5-7F1C-9B15-3D5B0489B97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657906" y="5409612"/>
            <a:ext cx="2878094" cy="35938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3"/>
            <a:r>
              <a:rPr lang="en-GB" dirty="0"/>
              <a:t>Disclaimer or copyright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66CD5A-81FA-C414-69CC-BC6DA77416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559528CF-4FC1-4D7D-ABC9-4D3B345ABBE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C913FB-F726-B9BC-CF50-979A63A1CD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32C0DA6-721A-CCD1-0BA5-A5A45977A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AB25C0-5A35-2661-4084-C096912F4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655999" y="3142081"/>
            <a:ext cx="2879863" cy="573541"/>
          </a:xfrm>
          <a:prstGeom prst="rect">
            <a:avLst/>
          </a:prstGeom>
        </p:spPr>
      </p:pic>
      <p:sp>
        <p:nvSpPr>
          <p:cNvPr id="4" name="Rechteck 3">
            <a:hlinkClick r:id="rId4"/>
            <a:extLst>
              <a:ext uri="{FF2B5EF4-FFF2-40B4-BE49-F238E27FC236}">
                <a16:creationId xmlns:a16="http://schemas.microsoft.com/office/drawing/2014/main" id="{AA87E70C-9D74-A838-13C8-3DD66115D4AE}"/>
              </a:ext>
            </a:extLst>
          </p:cNvPr>
          <p:cNvSpPr/>
          <p:nvPr userDrawn="1"/>
        </p:nvSpPr>
        <p:spPr>
          <a:xfrm>
            <a:off x="61897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5" name="Rechteck 4">
            <a:hlinkClick r:id="rId5"/>
            <a:extLst>
              <a:ext uri="{FF2B5EF4-FFF2-40B4-BE49-F238E27FC236}">
                <a16:creationId xmlns:a16="http://schemas.microsoft.com/office/drawing/2014/main" id="{F701748F-C178-086F-A1F8-922B3DE23D21}"/>
              </a:ext>
            </a:extLst>
          </p:cNvPr>
          <p:cNvSpPr/>
          <p:nvPr userDrawn="1"/>
        </p:nvSpPr>
        <p:spPr>
          <a:xfrm>
            <a:off x="6662860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FAC78E94-A0E8-3E4D-A46A-CBBAF7F860CE}"/>
              </a:ext>
            </a:extLst>
          </p:cNvPr>
          <p:cNvSpPr/>
          <p:nvPr userDrawn="1"/>
        </p:nvSpPr>
        <p:spPr>
          <a:xfrm>
            <a:off x="5649678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2" name="Rechteck 11">
            <a:hlinkClick r:id="rId7"/>
            <a:extLst>
              <a:ext uri="{FF2B5EF4-FFF2-40B4-BE49-F238E27FC236}">
                <a16:creationId xmlns:a16="http://schemas.microsoft.com/office/drawing/2014/main" id="{B4BC6D43-310E-A1A3-C7A4-2494F38F851F}"/>
              </a:ext>
            </a:extLst>
          </p:cNvPr>
          <p:cNvSpPr/>
          <p:nvPr userDrawn="1"/>
        </p:nvSpPr>
        <p:spPr>
          <a:xfrm>
            <a:off x="51936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218547220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gradFill>
          <a:gsLst>
            <a:gs pos="0">
              <a:srgbClr val="AADE0C"/>
            </a:gs>
            <a:gs pos="100000">
              <a:srgbClr val="E2FA9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1A000D86-AB07-DE3F-0201-9D99D1175219}"/>
              </a:ext>
            </a:extLst>
          </p:cNvPr>
          <p:cNvSpPr/>
          <p:nvPr userDrawn="1"/>
        </p:nvSpPr>
        <p:spPr bwMode="gray">
          <a:xfrm>
            <a:off x="0" y="0"/>
            <a:ext cx="5937259" cy="6858000"/>
          </a:xfrm>
          <a:custGeom>
            <a:avLst/>
            <a:gdLst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76914 w 5937259"/>
              <a:gd name="connsiteY2" fmla="*/ 0 h 6858000"/>
              <a:gd name="connsiteX3" fmla="*/ 5937259 w 5937259"/>
              <a:gd name="connsiteY3" fmla="*/ 0 h 6858000"/>
              <a:gd name="connsiteX4" fmla="*/ 3576001 w 5937259"/>
              <a:gd name="connsiteY4" fmla="*/ 6857597 h 6858000"/>
              <a:gd name="connsiteX5" fmla="*/ 3576001 w 5937259"/>
              <a:gd name="connsiteY5" fmla="*/ 6858000 h 6858000"/>
              <a:gd name="connsiteX6" fmla="*/ 576914 w 5937259"/>
              <a:gd name="connsiteY6" fmla="*/ 6858000 h 6858000"/>
              <a:gd name="connsiteX7" fmla="*/ 1 w 5937259"/>
              <a:gd name="connsiteY7" fmla="*/ 6858000 h 6858000"/>
              <a:gd name="connsiteX8" fmla="*/ 0 w 5937259"/>
              <a:gd name="connsiteY8" fmla="*/ 685800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576914 w 5937259"/>
              <a:gd name="connsiteY5" fmla="*/ 6858000 h 6858000"/>
              <a:gd name="connsiteX6" fmla="*/ 1 w 5937259"/>
              <a:gd name="connsiteY6" fmla="*/ 6858000 h 6858000"/>
              <a:gd name="connsiteX7" fmla="*/ 0 w 5937259"/>
              <a:gd name="connsiteY7" fmla="*/ 6858000 h 6858000"/>
              <a:gd name="connsiteX8" fmla="*/ 0 w 5937259"/>
              <a:gd name="connsiteY8" fmla="*/ 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1 w 5937259"/>
              <a:gd name="connsiteY5" fmla="*/ 6858000 h 6858000"/>
              <a:gd name="connsiteX6" fmla="*/ 0 w 5937259"/>
              <a:gd name="connsiteY6" fmla="*/ 6858000 h 6858000"/>
              <a:gd name="connsiteX7" fmla="*/ 0 w 59372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259" h="6858000">
                <a:moveTo>
                  <a:pt x="0" y="0"/>
                </a:moveTo>
                <a:lnTo>
                  <a:pt x="1" y="0"/>
                </a:lnTo>
                <a:lnTo>
                  <a:pt x="5937259" y="0"/>
                </a:lnTo>
                <a:lnTo>
                  <a:pt x="3576001" y="6857597"/>
                </a:lnTo>
                <a:lnTo>
                  <a:pt x="3576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AADE0C"/>
              </a:gs>
              <a:gs pos="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2B5D8B87-FE16-3F6A-11D5-C0FBD03355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823700" y="0"/>
            <a:ext cx="8368300" cy="6129001"/>
          </a:xfrm>
          <a:custGeom>
            <a:avLst/>
            <a:gdLst>
              <a:gd name="connsiteX0" fmla="*/ 2110383 w 8368300"/>
              <a:gd name="connsiteY0" fmla="*/ 0 h 6129001"/>
              <a:gd name="connsiteX1" fmla="*/ 8367506 w 8368300"/>
              <a:gd name="connsiteY1" fmla="*/ 0 h 6129001"/>
              <a:gd name="connsiteX2" fmla="*/ 8368300 w 8368300"/>
              <a:gd name="connsiteY2" fmla="*/ 0 h 6129001"/>
              <a:gd name="connsiteX3" fmla="*/ 8368300 w 8368300"/>
              <a:gd name="connsiteY3" fmla="*/ 6129001 h 6129001"/>
              <a:gd name="connsiteX4" fmla="*/ 8367506 w 8368300"/>
              <a:gd name="connsiteY4" fmla="*/ 6129001 h 6129001"/>
              <a:gd name="connsiteX5" fmla="*/ 0 w 8368300"/>
              <a:gd name="connsiteY5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300" h="6129001">
                <a:moveTo>
                  <a:pt x="2110383" y="0"/>
                </a:moveTo>
                <a:lnTo>
                  <a:pt x="8367506" y="0"/>
                </a:lnTo>
                <a:lnTo>
                  <a:pt x="8368300" y="0"/>
                </a:lnTo>
                <a:lnTo>
                  <a:pt x="8368300" y="6129001"/>
                </a:lnTo>
                <a:lnTo>
                  <a:pt x="8367506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rgbClr val="075033"/>
                </a:solidFill>
              </a:defRPr>
            </a:lvl1pPr>
          </a:lstStyle>
          <a:p>
            <a:fld id="{81B24FDE-62E5-4973-B33E-348A8C8DC55B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rgbClr val="075033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75033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75033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9368CCA-7FD9-2B66-77EA-B12F62815941}"/>
              </a:ext>
            </a:extLst>
          </p:cNvPr>
          <p:cNvSpPr/>
          <p:nvPr userDrawn="1"/>
        </p:nvSpPr>
        <p:spPr bwMode="gray">
          <a:xfrm>
            <a:off x="3576001" y="6129000"/>
            <a:ext cx="8620763" cy="729000"/>
          </a:xfrm>
          <a:custGeom>
            <a:avLst/>
            <a:gdLst>
              <a:gd name="connsiteX0" fmla="*/ 250876 w 8620763"/>
              <a:gd name="connsiteY0" fmla="*/ 0 h 729000"/>
              <a:gd name="connsiteX1" fmla="*/ 8620763 w 8620763"/>
              <a:gd name="connsiteY1" fmla="*/ 0 h 729000"/>
              <a:gd name="connsiteX2" fmla="*/ 8620763 w 8620763"/>
              <a:gd name="connsiteY2" fmla="*/ 729000 h 729000"/>
              <a:gd name="connsiteX3" fmla="*/ 0 w 8620763"/>
              <a:gd name="connsiteY3" fmla="*/ 729000 h 729000"/>
              <a:gd name="connsiteX4" fmla="*/ 0 w 8620763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763" h="729000">
                <a:moveTo>
                  <a:pt x="250876" y="0"/>
                </a:moveTo>
                <a:lnTo>
                  <a:pt x="8620763" y="0"/>
                </a:lnTo>
                <a:lnTo>
                  <a:pt x="8620763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0FACB8E-5C6D-36B8-2C31-B08A143A7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04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 + 2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E318E9-BDB8-3CBA-CF99-9FA6F786CF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903700" y="0"/>
            <a:ext cx="5462683" cy="6129001"/>
          </a:xfrm>
          <a:custGeom>
            <a:avLst/>
            <a:gdLst>
              <a:gd name="connsiteX0" fmla="*/ 2110383 w 5462683"/>
              <a:gd name="connsiteY0" fmla="*/ 0 h 6129001"/>
              <a:gd name="connsiteX1" fmla="*/ 5462683 w 5462683"/>
              <a:gd name="connsiteY1" fmla="*/ 0 h 6129001"/>
              <a:gd name="connsiteX2" fmla="*/ 3352300 w 5462683"/>
              <a:gd name="connsiteY2" fmla="*/ 6129001 h 6129001"/>
              <a:gd name="connsiteX3" fmla="*/ 0 w 5462683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83" h="6129001">
                <a:moveTo>
                  <a:pt x="2110383" y="0"/>
                </a:moveTo>
                <a:lnTo>
                  <a:pt x="5462683" y="0"/>
                </a:lnTo>
                <a:lnTo>
                  <a:pt x="33523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A6DBC6-EA31-4554-BC9B-92A858B4F070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1" y="1449000"/>
            <a:ext cx="5760000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D1CA22-8456-240D-4276-CF41F5F8D606}"/>
              </a:ext>
            </a:extLst>
          </p:cNvPr>
          <p:cNvSpPr/>
          <p:nvPr userDrawn="1"/>
        </p:nvSpPr>
        <p:spPr bwMode="gray">
          <a:xfrm>
            <a:off x="4656000" y="6129000"/>
            <a:ext cx="7536000" cy="729000"/>
          </a:xfrm>
          <a:custGeom>
            <a:avLst/>
            <a:gdLst>
              <a:gd name="connsiteX0" fmla="*/ 250876 w 7536000"/>
              <a:gd name="connsiteY0" fmla="*/ 0 h 729000"/>
              <a:gd name="connsiteX1" fmla="*/ 7536000 w 7536000"/>
              <a:gd name="connsiteY1" fmla="*/ 0 h 729000"/>
              <a:gd name="connsiteX2" fmla="*/ 7536000 w 7536000"/>
              <a:gd name="connsiteY2" fmla="*/ 729000 h 729000"/>
              <a:gd name="connsiteX3" fmla="*/ 0 w 7536000"/>
              <a:gd name="connsiteY3" fmla="*/ 729000 h 729000"/>
              <a:gd name="connsiteX4" fmla="*/ 0 w 753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6000" h="729000">
                <a:moveTo>
                  <a:pt x="250876" y="0"/>
                </a:moveTo>
                <a:lnTo>
                  <a:pt x="7536000" y="0"/>
                </a:lnTo>
                <a:lnTo>
                  <a:pt x="753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E2EFA6-4FB8-F89C-591E-3E64304A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4E659D6-DDEB-FF18-FB21-490EB7285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256000" y="0"/>
            <a:ext cx="3936000" cy="6129001"/>
          </a:xfrm>
          <a:custGeom>
            <a:avLst/>
            <a:gdLst>
              <a:gd name="connsiteX0" fmla="*/ 2110383 w 3936000"/>
              <a:gd name="connsiteY0" fmla="*/ 0 h 6129001"/>
              <a:gd name="connsiteX1" fmla="*/ 3936000 w 3936000"/>
              <a:gd name="connsiteY1" fmla="*/ 0 h 6129001"/>
              <a:gd name="connsiteX2" fmla="*/ 3936000 w 3936000"/>
              <a:gd name="connsiteY2" fmla="*/ 6129001 h 6129001"/>
              <a:gd name="connsiteX3" fmla="*/ 0 w 3936000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000" h="6129001">
                <a:moveTo>
                  <a:pt x="2110383" y="0"/>
                </a:moveTo>
                <a:lnTo>
                  <a:pt x="3936000" y="0"/>
                </a:lnTo>
                <a:lnTo>
                  <a:pt x="39360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</a:t>
            </a:r>
            <a:br>
              <a:rPr lang="en-GB" dirty="0"/>
            </a:br>
            <a:r>
              <a:rPr lang="en-GB" dirty="0"/>
              <a:t>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9168D01-72DF-6009-C2B4-22DA1703A61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3" name="Textplatzhalter 64">
            <a:extLst>
              <a:ext uri="{FF2B5EF4-FFF2-40B4-BE49-F238E27FC236}">
                <a16:creationId xmlns:a16="http://schemas.microsoft.com/office/drawing/2014/main" id="{875C1AFB-0B30-C121-E53A-28E33C083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34" name="Inhaltsplatzhalter 15">
            <a:extLst>
              <a:ext uri="{FF2B5EF4-FFF2-40B4-BE49-F238E27FC236}">
                <a16:creationId xmlns:a16="http://schemas.microsoft.com/office/drawing/2014/main" id="{A8F2EAED-2F39-73FF-4520-F2926B95168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5" name="Inhaltsplatzhalter 15">
            <a:extLst>
              <a:ext uri="{FF2B5EF4-FFF2-40B4-BE49-F238E27FC236}">
                <a16:creationId xmlns:a16="http://schemas.microsoft.com/office/drawing/2014/main" id="{2AC4B4B1-BC9E-843B-45F1-6DEA9D9F69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4D79AE4-3BD6-D9E2-6E28-7EE9DC60F970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CFF441-927C-BE6F-9637-0C7D5A55622E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4F9A6BE-95FD-0F5A-3109-A9580EF06BE8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31312787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5878DF-D948-3974-C8DD-1449FF21C6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43700" y="0"/>
            <a:ext cx="5848301" cy="6129001"/>
          </a:xfrm>
          <a:custGeom>
            <a:avLst/>
            <a:gdLst>
              <a:gd name="connsiteX0" fmla="*/ 2110383 w 5848301"/>
              <a:gd name="connsiteY0" fmla="*/ 0 h 6129001"/>
              <a:gd name="connsiteX1" fmla="*/ 5848301 w 5848301"/>
              <a:gd name="connsiteY1" fmla="*/ 0 h 6129001"/>
              <a:gd name="connsiteX2" fmla="*/ 5848301 w 5848301"/>
              <a:gd name="connsiteY2" fmla="*/ 6129001 h 6129001"/>
              <a:gd name="connsiteX3" fmla="*/ 0 w 5848301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01" h="6129001">
                <a:moveTo>
                  <a:pt x="2110383" y="0"/>
                </a:moveTo>
                <a:lnTo>
                  <a:pt x="5848301" y="0"/>
                </a:lnTo>
                <a:lnTo>
                  <a:pt x="5848301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8FDC8B-F6F0-6D5C-317A-B7EAE2D30F7D}"/>
              </a:ext>
            </a:extLst>
          </p:cNvPr>
          <p:cNvSpPr/>
          <p:nvPr userDrawn="1"/>
        </p:nvSpPr>
        <p:spPr bwMode="gray">
          <a:xfrm>
            <a:off x="6096000" y="6129000"/>
            <a:ext cx="6096000" cy="729000"/>
          </a:xfrm>
          <a:custGeom>
            <a:avLst/>
            <a:gdLst>
              <a:gd name="connsiteX0" fmla="*/ 250876 w 6096000"/>
              <a:gd name="connsiteY0" fmla="*/ 0 h 729000"/>
              <a:gd name="connsiteX1" fmla="*/ 6096000 w 6096000"/>
              <a:gd name="connsiteY1" fmla="*/ 0 h 729000"/>
              <a:gd name="connsiteX2" fmla="*/ 6096000 w 6096000"/>
              <a:gd name="connsiteY2" fmla="*/ 729000 h 729000"/>
              <a:gd name="connsiteX3" fmla="*/ 0 w 6096000"/>
              <a:gd name="connsiteY3" fmla="*/ 729000 h 729000"/>
              <a:gd name="connsiteX4" fmla="*/ 0 w 609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729000">
                <a:moveTo>
                  <a:pt x="250876" y="0"/>
                </a:moveTo>
                <a:lnTo>
                  <a:pt x="6096000" y="0"/>
                </a:lnTo>
                <a:lnTo>
                  <a:pt x="609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AFF014-7F46-4799-B251-AF06A03263BD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15A1819-6328-606F-AFDD-E1582EB60900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51EF82-B3A5-B6B9-36BB-4E8E3B281075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3665051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8EF7B1-0C8D-4354-9810-36CF3834097C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grpSp>
        <p:nvGrpSpPr>
          <p:cNvPr id="9" name="Gruppieren 7">
            <a:extLst>
              <a:ext uri="{FF2B5EF4-FFF2-40B4-BE49-F238E27FC236}">
                <a16:creationId xmlns:a16="http://schemas.microsoft.com/office/drawing/2014/main" id="{81CE9D57-302A-73B0-CDEE-1B19644F0C49}"/>
              </a:ext>
            </a:extLst>
          </p:cNvPr>
          <p:cNvGrpSpPr/>
          <p:nvPr userDrawn="1"/>
        </p:nvGrpSpPr>
        <p:grpSpPr bwMode="gray">
          <a:xfrm>
            <a:off x="6096000" y="-4376"/>
            <a:ext cx="6096000" cy="6862377"/>
            <a:chOff x="6096000" y="-4376"/>
            <a:chExt cx="6096000" cy="6862377"/>
          </a:xfrm>
        </p:grpSpPr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CD37741D-67C2-ACD9-B5B4-2688BBAAAF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30375" y="-4376"/>
              <a:ext cx="2861625" cy="6862377"/>
            </a:xfrm>
            <a:prstGeom prst="rect">
              <a:avLst/>
            </a:prstGeom>
            <a:gradFill>
              <a:gsLst>
                <a:gs pos="0">
                  <a:srgbClr val="AADE0C"/>
                </a:gs>
                <a:gs pos="100000">
                  <a:srgbClr val="E2FA98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GB" sz="1200" err="1"/>
            </a:p>
          </p:txBody>
        </p:sp>
        <p:sp>
          <p:nvSpPr>
            <p:cNvPr id="11" name="Rechteck 65">
              <a:extLst>
                <a:ext uri="{FF2B5EF4-FFF2-40B4-BE49-F238E27FC236}">
                  <a16:creationId xmlns:a16="http://schemas.microsoft.com/office/drawing/2014/main" id="{0BD8E18D-1FEF-19DF-7A03-001E3DD01737}"/>
                </a:ext>
              </a:extLst>
            </p:cNvPr>
            <p:cNvSpPr/>
            <p:nvPr userDrawn="1"/>
          </p:nvSpPr>
          <p:spPr bwMode="gray">
            <a:xfrm>
              <a:off x="7151688" y="6129000"/>
              <a:ext cx="5040312" cy="7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oliennummernplatzhalter 48">
              <a:extLst>
                <a:ext uri="{FF2B5EF4-FFF2-40B4-BE49-F238E27FC236}">
                  <a16:creationId xmlns:a16="http://schemas.microsoft.com/office/drawing/2014/main" id="{DF631741-0EC4-EF80-2453-0F39393DE77B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6096000" y="-4376"/>
              <a:ext cx="5782905" cy="6862377"/>
            </a:xfrm>
            <a:custGeom>
              <a:avLst/>
              <a:gdLst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3971117 w 5782905"/>
                <a:gd name="connsiteY3" fmla="*/ 6862375 h 6862377"/>
                <a:gd name="connsiteX4" fmla="*/ 3971116 w 5782905"/>
                <a:gd name="connsiteY4" fmla="*/ 6862377 h 6862377"/>
                <a:gd name="connsiteX5" fmla="*/ 0 w 5782905"/>
                <a:gd name="connsiteY5" fmla="*/ 6862377 h 6862377"/>
                <a:gd name="connsiteX0" fmla="*/ 2358780 w 5782905"/>
                <a:gd name="connsiteY0" fmla="*/ 0 h 7370700"/>
                <a:gd name="connsiteX1" fmla="*/ 5782905 w 5782905"/>
                <a:gd name="connsiteY1" fmla="*/ 0 h 7370700"/>
                <a:gd name="connsiteX2" fmla="*/ 3420002 w 5782905"/>
                <a:gd name="connsiteY2" fmla="*/ 6862375 h 7370700"/>
                <a:gd name="connsiteX3" fmla="*/ 3971117 w 5782905"/>
                <a:gd name="connsiteY3" fmla="*/ 6862375 h 7370700"/>
                <a:gd name="connsiteX4" fmla="*/ 0 w 5782905"/>
                <a:gd name="connsiteY4" fmla="*/ 6862377 h 7370700"/>
                <a:gd name="connsiteX5" fmla="*/ 2358780 w 5782905"/>
                <a:gd name="connsiteY5" fmla="*/ 0 h 7370700"/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0 w 5782905"/>
                <a:gd name="connsiteY3" fmla="*/ 6862377 h 6862377"/>
                <a:gd name="connsiteX4" fmla="*/ 2358780 w 5782905"/>
                <a:gd name="connsiteY4" fmla="*/ 0 h 68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905" h="6862377">
                  <a:moveTo>
                    <a:pt x="2358780" y="0"/>
                  </a:moveTo>
                  <a:lnTo>
                    <a:pt x="5782905" y="0"/>
                  </a:lnTo>
                  <a:lnTo>
                    <a:pt x="3420002" y="6862375"/>
                  </a:lnTo>
                  <a:lnTo>
                    <a:pt x="0" y="6862377"/>
                  </a:lnTo>
                  <a:lnTo>
                    <a:pt x="2358780" y="0"/>
                  </a:lnTo>
                  <a:close/>
                </a:path>
              </a:pathLst>
            </a:custGeom>
            <a:gradFill>
              <a:gsLst>
                <a:gs pos="100000">
                  <a:srgbClr val="AADE0C"/>
                </a:gs>
                <a:gs pos="0">
                  <a:srgbClr val="E2FA98"/>
                </a:gs>
              </a:gsLst>
              <a:lin ang="16200000" scaled="1"/>
            </a:gradFill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algn="r" defTabSz="914400" rtl="0" eaLnBrk="1" latinLnBrk="0" hangingPunct="1">
                <a:defRPr sz="100" kern="1200">
                  <a:noFill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114A2F-E4EF-419C-ABCA-037C2828FE1B}" type="slidenum">
                <a:rPr lang="en-GB" smtClean="0"/>
                <a:pPr/>
                <a:t>‹Nº›</a:t>
              </a:fld>
              <a:endParaRPr lang="en-GB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803740F0-5999-7705-A7BC-702C56E37066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185F56C-D9A5-881E-A60A-38B01913DA7F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75033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4100647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1448999"/>
            <a:ext cx="7920038" cy="5040701"/>
          </a:xfrm>
        </p:spPr>
        <p:txBody>
          <a:bodyPr>
            <a:normAutofit/>
          </a:bodyPr>
          <a:lstStyle>
            <a:lvl1pPr marL="720000" indent="-72000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2pPr>
            <a:lvl3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3pPr>
            <a:lvl4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First agenda topic</a:t>
            </a:r>
          </a:p>
          <a:p>
            <a:pPr lvl="1"/>
            <a:r>
              <a:rPr lang="en-GB" dirty="0"/>
              <a:t>Detail information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7227BA-802D-AE95-B849-5770A7CEA32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FE758DE8-055E-45EE-815F-7880F9CAC955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D9F953-DE77-7D73-6EFD-53C98B311C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7EFF9-3A9E-6952-081A-C4F04EB71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46757FE-9E3B-83F6-DFE1-14E74879A875}"/>
              </a:ext>
            </a:extLst>
          </p:cNvPr>
          <p:cNvGrpSpPr/>
          <p:nvPr userDrawn="1"/>
        </p:nvGrpSpPr>
        <p:grpSpPr>
          <a:xfrm>
            <a:off x="8778859" y="-4376"/>
            <a:ext cx="3413141" cy="6862376"/>
            <a:chOff x="8778859" y="-4376"/>
            <a:chExt cx="3413141" cy="6862376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2B5BABF3-AA03-E240-8352-02CF1F534F7A}"/>
                </a:ext>
              </a:extLst>
            </p:cNvPr>
            <p:cNvSpPr/>
            <p:nvPr userDrawn="1"/>
          </p:nvSpPr>
          <p:spPr bwMode="gray">
            <a:xfrm>
              <a:off x="8778860" y="-4376"/>
              <a:ext cx="3413140" cy="6862376"/>
            </a:xfrm>
            <a:custGeom>
              <a:avLst/>
              <a:gdLst>
                <a:gd name="connsiteX0" fmla="*/ 2362903 w 3935999"/>
                <a:gd name="connsiteY0" fmla="*/ 0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361396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935999 w 3935999"/>
                <a:gd name="connsiteY2" fmla="*/ 0 h 6862376"/>
                <a:gd name="connsiteX3" fmla="*/ 3935999 w 3935999"/>
                <a:gd name="connsiteY3" fmla="*/ 6862376 h 6862376"/>
                <a:gd name="connsiteX4" fmla="*/ 3197049 w 3935999"/>
                <a:gd name="connsiteY4" fmla="*/ 6862376 h 6862376"/>
                <a:gd name="connsiteX5" fmla="*/ 3197048 w 3935999"/>
                <a:gd name="connsiteY5" fmla="*/ 6862376 h 6862376"/>
                <a:gd name="connsiteX6" fmla="*/ 0 w 3935999"/>
                <a:gd name="connsiteY6" fmla="*/ 6862376 h 6862376"/>
                <a:gd name="connsiteX7" fmla="*/ 128 w 3935999"/>
                <a:gd name="connsiteY7" fmla="*/ 6862007 h 6862376"/>
                <a:gd name="connsiteX8" fmla="*/ 522859 w 3935999"/>
                <a:gd name="connsiteY8" fmla="*/ 6861983 h 6862376"/>
                <a:gd name="connsiteX9" fmla="*/ 2879999 w 3935999"/>
                <a:gd name="connsiteY9" fmla="*/ 4376 h 6862376"/>
                <a:gd name="connsiteX0" fmla="*/ 2879999 w 3935999"/>
                <a:gd name="connsiteY0" fmla="*/ 4376 h 6862376"/>
                <a:gd name="connsiteX1" fmla="*/ 3935999 w 3935999"/>
                <a:gd name="connsiteY1" fmla="*/ 0 h 6862376"/>
                <a:gd name="connsiteX2" fmla="*/ 3935999 w 3935999"/>
                <a:gd name="connsiteY2" fmla="*/ 6862376 h 6862376"/>
                <a:gd name="connsiteX3" fmla="*/ 3197049 w 3935999"/>
                <a:gd name="connsiteY3" fmla="*/ 6862376 h 6862376"/>
                <a:gd name="connsiteX4" fmla="*/ 3197048 w 3935999"/>
                <a:gd name="connsiteY4" fmla="*/ 6862376 h 6862376"/>
                <a:gd name="connsiteX5" fmla="*/ 0 w 3935999"/>
                <a:gd name="connsiteY5" fmla="*/ 6862376 h 6862376"/>
                <a:gd name="connsiteX6" fmla="*/ 128 w 3935999"/>
                <a:gd name="connsiteY6" fmla="*/ 6862007 h 6862376"/>
                <a:gd name="connsiteX7" fmla="*/ 522859 w 3935999"/>
                <a:gd name="connsiteY7" fmla="*/ 6861983 h 6862376"/>
                <a:gd name="connsiteX8" fmla="*/ 2879999 w 3935999"/>
                <a:gd name="connsiteY8" fmla="*/ 4376 h 6862376"/>
                <a:gd name="connsiteX0" fmla="*/ 3055359 w 4111359"/>
                <a:gd name="connsiteY0" fmla="*/ 4376 h 7370070"/>
                <a:gd name="connsiteX1" fmla="*/ 4111359 w 4111359"/>
                <a:gd name="connsiteY1" fmla="*/ 0 h 7370070"/>
                <a:gd name="connsiteX2" fmla="*/ 4111359 w 4111359"/>
                <a:gd name="connsiteY2" fmla="*/ 6862376 h 7370070"/>
                <a:gd name="connsiteX3" fmla="*/ 3372409 w 4111359"/>
                <a:gd name="connsiteY3" fmla="*/ 6862376 h 7370070"/>
                <a:gd name="connsiteX4" fmla="*/ 3372408 w 4111359"/>
                <a:gd name="connsiteY4" fmla="*/ 6862376 h 7370070"/>
                <a:gd name="connsiteX5" fmla="*/ 175360 w 4111359"/>
                <a:gd name="connsiteY5" fmla="*/ 6862376 h 7370070"/>
                <a:gd name="connsiteX6" fmla="*/ 698219 w 4111359"/>
                <a:gd name="connsiteY6" fmla="*/ 6861983 h 7370070"/>
                <a:gd name="connsiteX7" fmla="*/ 3055359 w 4111359"/>
                <a:gd name="connsiteY7" fmla="*/ 4376 h 7370070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2674189 w 3413140"/>
                <a:gd name="connsiteY4" fmla="*/ 6862376 h 6862376"/>
                <a:gd name="connsiteX5" fmla="*/ 0 w 3413140"/>
                <a:gd name="connsiteY5" fmla="*/ 6861983 h 6862376"/>
                <a:gd name="connsiteX6" fmla="*/ 2357140 w 3413140"/>
                <a:gd name="connsiteY6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0 w 3413140"/>
                <a:gd name="connsiteY4" fmla="*/ 6861983 h 6862376"/>
                <a:gd name="connsiteX5" fmla="*/ 2357140 w 3413140"/>
                <a:gd name="connsiteY5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0 w 3413140"/>
                <a:gd name="connsiteY3" fmla="*/ 6861983 h 6862376"/>
                <a:gd name="connsiteX4" fmla="*/ 2357140 w 3413140"/>
                <a:gd name="connsiteY4" fmla="*/ 4376 h 686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0" h="6862376">
                  <a:moveTo>
                    <a:pt x="2357140" y="4376"/>
                  </a:moveTo>
                  <a:lnTo>
                    <a:pt x="3413140" y="0"/>
                  </a:lnTo>
                  <a:lnTo>
                    <a:pt x="3413140" y="6862376"/>
                  </a:lnTo>
                  <a:lnTo>
                    <a:pt x="0" y="6861983"/>
                  </a:lnTo>
                  <a:lnTo>
                    <a:pt x="2357140" y="4376"/>
                  </a:lnTo>
                  <a:close/>
                </a:path>
              </a:pathLst>
            </a:custGeom>
            <a:gradFill>
              <a:gsLst>
                <a:gs pos="0">
                  <a:srgbClr val="AADE0C"/>
                </a:gs>
                <a:gs pos="100000">
                  <a:srgbClr val="E2FA98"/>
                </a:gs>
              </a:gsLst>
              <a:lin ang="16200000" scaled="1"/>
            </a:gra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94DFD139-CD9F-0FFB-B8B8-DDCE668DCF53}"/>
                </a:ext>
              </a:extLst>
            </p:cNvPr>
            <p:cNvSpPr/>
            <p:nvPr userDrawn="1"/>
          </p:nvSpPr>
          <p:spPr bwMode="gray">
            <a:xfrm>
              <a:off x="8778859" y="6129000"/>
              <a:ext cx="3413141" cy="729000"/>
            </a:xfrm>
            <a:custGeom>
              <a:avLst/>
              <a:gdLst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7373 w 12192000"/>
                <a:gd name="connsiteY7" fmla="*/ 729000 h 729000"/>
                <a:gd name="connsiteX8" fmla="*/ 8778859 w 12192000"/>
                <a:gd name="connsiteY8" fmla="*/ 728607 h 729000"/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7373 w 12192000"/>
                <a:gd name="connsiteY4" fmla="*/ 728999 h 729000"/>
                <a:gd name="connsiteX5" fmla="*/ 9029300 w 12192000"/>
                <a:gd name="connsiteY5" fmla="*/ 0 h 729000"/>
                <a:gd name="connsiteX6" fmla="*/ 12192000 w 12192000"/>
                <a:gd name="connsiteY6" fmla="*/ 0 h 729000"/>
                <a:gd name="connsiteX7" fmla="*/ 12192000 w 12192000"/>
                <a:gd name="connsiteY7" fmla="*/ 729000 h 729000"/>
                <a:gd name="connsiteX8" fmla="*/ 8778859 w 12192000"/>
                <a:gd name="connsiteY8" fmla="*/ 728607 h 729000"/>
                <a:gd name="connsiteX9" fmla="*/ 9029300 w 12192000"/>
                <a:gd name="connsiteY9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8778859 w 12192000"/>
                <a:gd name="connsiteY7" fmla="*/ 728607 h 729000"/>
                <a:gd name="connsiteX8" fmla="*/ 9029300 w 12192000"/>
                <a:gd name="connsiteY8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9029300 w 12192000"/>
                <a:gd name="connsiteY3" fmla="*/ 0 h 729000"/>
                <a:gd name="connsiteX4" fmla="*/ 12192000 w 12192000"/>
                <a:gd name="connsiteY4" fmla="*/ 0 h 729000"/>
                <a:gd name="connsiteX5" fmla="*/ 12192000 w 12192000"/>
                <a:gd name="connsiteY5" fmla="*/ 729000 h 729000"/>
                <a:gd name="connsiteX6" fmla="*/ 8778859 w 12192000"/>
                <a:gd name="connsiteY6" fmla="*/ 728607 h 729000"/>
                <a:gd name="connsiteX7" fmla="*/ 9029300 w 12192000"/>
                <a:gd name="connsiteY7" fmla="*/ 0 h 729000"/>
                <a:gd name="connsiteX0" fmla="*/ 250441 w 3413141"/>
                <a:gd name="connsiteY0" fmla="*/ 0 h 729000"/>
                <a:gd name="connsiteX1" fmla="*/ 3413141 w 3413141"/>
                <a:gd name="connsiteY1" fmla="*/ 0 h 729000"/>
                <a:gd name="connsiteX2" fmla="*/ 3413141 w 3413141"/>
                <a:gd name="connsiteY2" fmla="*/ 729000 h 729000"/>
                <a:gd name="connsiteX3" fmla="*/ 0 w 3413141"/>
                <a:gd name="connsiteY3" fmla="*/ 728607 h 729000"/>
                <a:gd name="connsiteX4" fmla="*/ 250441 w 3413141"/>
                <a:gd name="connsiteY4" fmla="*/ 0 h 7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1" h="729000">
                  <a:moveTo>
                    <a:pt x="250441" y="0"/>
                  </a:moveTo>
                  <a:lnTo>
                    <a:pt x="3413141" y="0"/>
                  </a:lnTo>
                  <a:lnTo>
                    <a:pt x="3413141" y="729000"/>
                  </a:lnTo>
                  <a:lnTo>
                    <a:pt x="0" y="728607"/>
                  </a:lnTo>
                  <a:lnTo>
                    <a:pt x="250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C12D455A-DDFA-5F9B-B112-8B9564DD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3816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034C52-2397-0D1A-45FF-872693C884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7EEE83B8-57E2-3170-9096-ED1D75074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6000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rgbClr val="075033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rgbClr val="075033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rgbClr val="075033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1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9F24012E-094E-4663-0C2A-743408C5D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1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rgbClr val="075033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rgbClr val="075033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rgbClr val="075033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2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2430BE7-CFE2-8244-B95A-AB9FE9B8C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rgbClr val="075033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rgbClr val="075033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rgbClr val="075033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3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62179396-59E6-540C-D2B8-52AE11BB40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7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rgbClr val="075033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rgbClr val="075033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75033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rgbClr val="075033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4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9083A94-A9E0-78C3-92A4-30937E0E62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AF2B1B23-5D19-4D73-A6CF-27FF12F4F27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3683A6-6C29-03E1-5FFF-7CEEDEF22C9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9DA8CE-66EA-F00A-728A-D93829FC104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866865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A4D49-00FE-437A-8363-901A11EB1A97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183C767-26AB-23E6-279A-A9D0920FA24F}"/>
              </a:ext>
            </a:extLst>
          </p:cNvPr>
          <p:cNvGrpSpPr/>
          <p:nvPr userDrawn="1"/>
        </p:nvGrpSpPr>
        <p:grpSpPr bwMode="gray">
          <a:xfrm>
            <a:off x="6096000" y="-4376"/>
            <a:ext cx="6096000" cy="6862377"/>
            <a:chOff x="6096000" y="-4376"/>
            <a:chExt cx="6096000" cy="686237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E23F64C-50D9-078C-DE8B-3351AEF1D0F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30375" y="-4376"/>
              <a:ext cx="2861625" cy="6862377"/>
            </a:xfrm>
            <a:prstGeom prst="rect">
              <a:avLst/>
            </a:prstGeom>
            <a:gradFill>
              <a:gsLst>
                <a:gs pos="0">
                  <a:srgbClr val="2FFB95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GB" sz="1200" err="1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69818841-9A67-0D77-D586-9551F2DC20A2}"/>
                </a:ext>
              </a:extLst>
            </p:cNvPr>
            <p:cNvSpPr/>
            <p:nvPr userDrawn="1"/>
          </p:nvSpPr>
          <p:spPr bwMode="gray">
            <a:xfrm>
              <a:off x="7151688" y="6129000"/>
              <a:ext cx="5040312" cy="729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oliennummernplatzhalter 48">
              <a:extLst>
                <a:ext uri="{FF2B5EF4-FFF2-40B4-BE49-F238E27FC236}">
                  <a16:creationId xmlns:a16="http://schemas.microsoft.com/office/drawing/2014/main" id="{23003D89-39FA-F8CB-08B0-1507822E888B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6096000" y="-4376"/>
              <a:ext cx="5782905" cy="6862377"/>
            </a:xfrm>
            <a:custGeom>
              <a:avLst/>
              <a:gdLst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3971117 w 5782905"/>
                <a:gd name="connsiteY3" fmla="*/ 6862375 h 6862377"/>
                <a:gd name="connsiteX4" fmla="*/ 3971116 w 5782905"/>
                <a:gd name="connsiteY4" fmla="*/ 6862377 h 6862377"/>
                <a:gd name="connsiteX5" fmla="*/ 0 w 5782905"/>
                <a:gd name="connsiteY5" fmla="*/ 6862377 h 6862377"/>
                <a:gd name="connsiteX0" fmla="*/ 2358780 w 5782905"/>
                <a:gd name="connsiteY0" fmla="*/ 0 h 7370700"/>
                <a:gd name="connsiteX1" fmla="*/ 5782905 w 5782905"/>
                <a:gd name="connsiteY1" fmla="*/ 0 h 7370700"/>
                <a:gd name="connsiteX2" fmla="*/ 3420002 w 5782905"/>
                <a:gd name="connsiteY2" fmla="*/ 6862375 h 7370700"/>
                <a:gd name="connsiteX3" fmla="*/ 3971117 w 5782905"/>
                <a:gd name="connsiteY3" fmla="*/ 6862375 h 7370700"/>
                <a:gd name="connsiteX4" fmla="*/ 0 w 5782905"/>
                <a:gd name="connsiteY4" fmla="*/ 6862377 h 7370700"/>
                <a:gd name="connsiteX5" fmla="*/ 2358780 w 5782905"/>
                <a:gd name="connsiteY5" fmla="*/ 0 h 7370700"/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0 w 5782905"/>
                <a:gd name="connsiteY3" fmla="*/ 6862377 h 6862377"/>
                <a:gd name="connsiteX4" fmla="*/ 2358780 w 5782905"/>
                <a:gd name="connsiteY4" fmla="*/ 0 h 68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905" h="6862377">
                  <a:moveTo>
                    <a:pt x="2358780" y="0"/>
                  </a:moveTo>
                  <a:lnTo>
                    <a:pt x="5782905" y="0"/>
                  </a:lnTo>
                  <a:lnTo>
                    <a:pt x="3420002" y="6862375"/>
                  </a:lnTo>
                  <a:lnTo>
                    <a:pt x="0" y="6862377"/>
                  </a:lnTo>
                  <a:lnTo>
                    <a:pt x="2358780" y="0"/>
                  </a:lnTo>
                  <a:close/>
                </a:path>
              </a:pathLst>
            </a:custGeom>
            <a:gradFill>
              <a:gsLst>
                <a:gs pos="100000">
                  <a:srgbClr val="2FFB95"/>
                </a:gs>
                <a:gs pos="0">
                  <a:schemeClr val="accent2"/>
                </a:gs>
              </a:gsLst>
              <a:lin ang="5400000" scaled="1"/>
            </a:gradFill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algn="r" defTabSz="914400" rtl="0" eaLnBrk="1" latinLnBrk="0" hangingPunct="1">
                <a:defRPr sz="100" kern="1200">
                  <a:noFill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114A2F-E4EF-419C-ABCA-037C2828FE1B}" type="slidenum">
                <a:rPr lang="en-GB" smtClean="0"/>
                <a:pPr/>
                <a:t>‹Nº›</a:t>
              </a:fld>
              <a:endParaRPr lang="en-GB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0210A9-D6B9-0B95-E88C-011B72299EB6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266763A-CB1B-ED2D-7F3C-4960AB85429B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accent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7044943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umber / Icon">
    <p:bg>
      <p:bgPr>
        <a:gradFill>
          <a:gsLst>
            <a:gs pos="0">
              <a:srgbClr val="AADE0C"/>
            </a:gs>
            <a:gs pos="100000">
              <a:srgbClr val="E2FA9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4E1F1DE-A0A1-F705-1907-E311CD71FB89}"/>
              </a:ext>
            </a:extLst>
          </p:cNvPr>
          <p:cNvSpPr/>
          <p:nvPr userDrawn="1"/>
        </p:nvSpPr>
        <p:spPr bwMode="gray">
          <a:xfrm>
            <a:off x="0" y="0"/>
            <a:ext cx="8458860" cy="6858000"/>
          </a:xfrm>
          <a:custGeom>
            <a:avLst/>
            <a:gdLst>
              <a:gd name="connsiteX0" fmla="*/ 0 w 8458860"/>
              <a:gd name="connsiteY0" fmla="*/ 0 h 6857881"/>
              <a:gd name="connsiteX1" fmla="*/ 8458860 w 8458860"/>
              <a:gd name="connsiteY1" fmla="*/ 0 h 6857881"/>
              <a:gd name="connsiteX2" fmla="*/ 6101720 w 8458860"/>
              <a:gd name="connsiteY2" fmla="*/ 6857607 h 6857881"/>
              <a:gd name="connsiteX3" fmla="*/ 0 w 8458860"/>
              <a:gd name="connsiteY3" fmla="*/ 6857881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860" h="6857881">
                <a:moveTo>
                  <a:pt x="0" y="0"/>
                </a:moveTo>
                <a:lnTo>
                  <a:pt x="8458860" y="0"/>
                </a:lnTo>
                <a:lnTo>
                  <a:pt x="6101720" y="6857607"/>
                </a:lnTo>
                <a:lnTo>
                  <a:pt x="0" y="6857881"/>
                </a:lnTo>
                <a:close/>
              </a:path>
            </a:pathLst>
          </a:custGeom>
          <a:gradFill>
            <a:gsLst>
              <a:gs pos="100000">
                <a:srgbClr val="AADE0C"/>
              </a:gs>
              <a:gs pos="0">
                <a:srgbClr val="E2FA9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449000"/>
            <a:ext cx="7199450" cy="1439862"/>
          </a:xfrm>
        </p:spPr>
        <p:txBody>
          <a:bodyPr/>
          <a:lstStyle>
            <a:lvl1pPr>
              <a:defRPr sz="5400">
                <a:solidFill>
                  <a:srgbClr val="075033"/>
                </a:solidFill>
              </a:defRPr>
            </a:lvl1pPr>
          </a:lstStyle>
          <a:p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609000"/>
            <a:ext cx="3599413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35864" y="1449001"/>
            <a:ext cx="4319586" cy="3599250"/>
          </a:xfrm>
        </p:spPr>
        <p:txBody>
          <a:bodyPr wrap="none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rgbClr val="075033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rgbClr val="075033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5C9F25-CC48-993C-B1C8-AE0DE76302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686ED609-EEE7-490D-B08E-89D102914DA5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1337AB-7C5A-B9A4-BB6D-56E3AA56C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9D10C67-77DD-E36C-A92C-BD8D781D1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8375893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cture">
    <p:bg>
      <p:bgPr>
        <a:gradFill>
          <a:gsLst>
            <a:gs pos="0">
              <a:srgbClr val="AADE0C"/>
            </a:gs>
            <a:gs pos="100000">
              <a:srgbClr val="E2FA9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F57E4B-AEE9-6BBB-6696-6A7ED2D50F42}"/>
              </a:ext>
            </a:extLst>
          </p:cNvPr>
          <p:cNvSpPr/>
          <p:nvPr userDrawn="1"/>
        </p:nvSpPr>
        <p:spPr bwMode="gray">
          <a:xfrm>
            <a:off x="0" y="0"/>
            <a:ext cx="8465210" cy="6858000"/>
          </a:xfrm>
          <a:custGeom>
            <a:avLst/>
            <a:gdLst>
              <a:gd name="connsiteX0" fmla="*/ 0 w 8465210"/>
              <a:gd name="connsiteY0" fmla="*/ 0 h 6857881"/>
              <a:gd name="connsiteX1" fmla="*/ 815250 w 8465210"/>
              <a:gd name="connsiteY1" fmla="*/ 0 h 6857881"/>
              <a:gd name="connsiteX2" fmla="*/ 910500 w 8465210"/>
              <a:gd name="connsiteY2" fmla="*/ 0 h 6857881"/>
              <a:gd name="connsiteX3" fmla="*/ 8465210 w 8465210"/>
              <a:gd name="connsiteY3" fmla="*/ 0 h 6857881"/>
              <a:gd name="connsiteX4" fmla="*/ 6108070 w 8465210"/>
              <a:gd name="connsiteY4" fmla="*/ 6857607 h 6857881"/>
              <a:gd name="connsiteX5" fmla="*/ 910500 w 8465210"/>
              <a:gd name="connsiteY5" fmla="*/ 6857841 h 6857881"/>
              <a:gd name="connsiteX6" fmla="*/ 910500 w 8465210"/>
              <a:gd name="connsiteY6" fmla="*/ 6857881 h 6857881"/>
              <a:gd name="connsiteX7" fmla="*/ 0 w 8465210"/>
              <a:gd name="connsiteY7" fmla="*/ 6857881 h 6857881"/>
              <a:gd name="connsiteX0" fmla="*/ 0 w 8465210"/>
              <a:gd name="connsiteY0" fmla="*/ 0 h 6857881"/>
              <a:gd name="connsiteX1" fmla="*/ 910500 w 8465210"/>
              <a:gd name="connsiteY1" fmla="*/ 0 h 6857881"/>
              <a:gd name="connsiteX2" fmla="*/ 8465210 w 8465210"/>
              <a:gd name="connsiteY2" fmla="*/ 0 h 6857881"/>
              <a:gd name="connsiteX3" fmla="*/ 6108070 w 8465210"/>
              <a:gd name="connsiteY3" fmla="*/ 6857607 h 6857881"/>
              <a:gd name="connsiteX4" fmla="*/ 910500 w 8465210"/>
              <a:gd name="connsiteY4" fmla="*/ 6857841 h 6857881"/>
              <a:gd name="connsiteX5" fmla="*/ 910500 w 8465210"/>
              <a:gd name="connsiteY5" fmla="*/ 6857881 h 6857881"/>
              <a:gd name="connsiteX6" fmla="*/ 0 w 8465210"/>
              <a:gd name="connsiteY6" fmla="*/ 6857881 h 6857881"/>
              <a:gd name="connsiteX7" fmla="*/ 0 w 8465210"/>
              <a:gd name="connsiteY7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910500 w 8465210"/>
              <a:gd name="connsiteY4" fmla="*/ 6857881 h 6857881"/>
              <a:gd name="connsiteX5" fmla="*/ 0 w 8465210"/>
              <a:gd name="connsiteY5" fmla="*/ 6857881 h 6857881"/>
              <a:gd name="connsiteX6" fmla="*/ 0 w 8465210"/>
              <a:gd name="connsiteY6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0 w 8465210"/>
              <a:gd name="connsiteY4" fmla="*/ 6857881 h 6857881"/>
              <a:gd name="connsiteX5" fmla="*/ 0 w 8465210"/>
              <a:gd name="connsiteY5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0 w 8465210"/>
              <a:gd name="connsiteY3" fmla="*/ 6857881 h 6857881"/>
              <a:gd name="connsiteX4" fmla="*/ 0 w 8465210"/>
              <a:gd name="connsiteY4" fmla="*/ 0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5210" h="6857881">
                <a:moveTo>
                  <a:pt x="0" y="0"/>
                </a:moveTo>
                <a:lnTo>
                  <a:pt x="8465210" y="0"/>
                </a:lnTo>
                <a:lnTo>
                  <a:pt x="6108070" y="6857607"/>
                </a:lnTo>
                <a:lnTo>
                  <a:pt x="0" y="68578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AADE0C"/>
              </a:gs>
              <a:gs pos="0">
                <a:srgbClr val="E2FA9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809138"/>
            <a:ext cx="7199450" cy="1439862"/>
          </a:xfrm>
        </p:spPr>
        <p:txBody>
          <a:bodyPr/>
          <a:lstStyle>
            <a:lvl1pPr>
              <a:defRPr sz="5400">
                <a:solidFill>
                  <a:srgbClr val="075033"/>
                </a:solidFill>
              </a:defRPr>
            </a:lvl1pPr>
          </a:lstStyle>
          <a:p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978664"/>
            <a:ext cx="3600000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rgbClr val="075033"/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999" y="369001"/>
            <a:ext cx="1440413" cy="72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rgbClr val="075033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rgbClr val="075033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rgbClr val="075033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D08CA74-EA4C-EE73-B476-1F78FB4D9E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58548" y="0"/>
            <a:ext cx="5833452" cy="6129000"/>
          </a:xfrm>
          <a:custGeom>
            <a:avLst/>
            <a:gdLst>
              <a:gd name="connsiteX0" fmla="*/ 2106662 w 5833452"/>
              <a:gd name="connsiteY0" fmla="*/ 0 h 6129000"/>
              <a:gd name="connsiteX1" fmla="*/ 5833452 w 5833452"/>
              <a:gd name="connsiteY1" fmla="*/ 0 h 6129000"/>
              <a:gd name="connsiteX2" fmla="*/ 5833452 w 5833452"/>
              <a:gd name="connsiteY2" fmla="*/ 6129000 h 6129000"/>
              <a:gd name="connsiteX3" fmla="*/ 0 w 5833452"/>
              <a:gd name="connsiteY3" fmla="*/ 6129000 h 61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452" h="6129000">
                <a:moveTo>
                  <a:pt x="2106662" y="0"/>
                </a:moveTo>
                <a:lnTo>
                  <a:pt x="5833452" y="0"/>
                </a:lnTo>
                <a:lnTo>
                  <a:pt x="5833452" y="6129000"/>
                </a:lnTo>
                <a:lnTo>
                  <a:pt x="0" y="612900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EB0D1C-A76D-3D47-8FA5-5056FB348B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59D4C980-F644-4AB5-8C2D-81201F195DF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E7664B2-3165-CF7E-C431-A22629FF2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1AB8A4F-BAB1-2785-4150-64EC50A53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655682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0853A12-599E-8434-33AF-5F7828F43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12061283" cy="6858000"/>
          </a:xfrm>
          <a:custGeom>
            <a:avLst/>
            <a:gdLst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121809 w 12121809"/>
              <a:gd name="connsiteY2" fmla="*/ 1 h 6858000"/>
              <a:gd name="connsiteX3" fmla="*/ 12061283 w 12121809"/>
              <a:gd name="connsiteY3" fmla="*/ 1 h 6858000"/>
              <a:gd name="connsiteX4" fmla="*/ 9699887 w 12121809"/>
              <a:gd name="connsiteY4" fmla="*/ 6858000 h 6858000"/>
              <a:gd name="connsiteX5" fmla="*/ 0 w 12121809"/>
              <a:gd name="connsiteY5" fmla="*/ 6858000 h 6858000"/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061283 w 12121809"/>
              <a:gd name="connsiteY2" fmla="*/ 1 h 6858000"/>
              <a:gd name="connsiteX3" fmla="*/ 9699887 w 12121809"/>
              <a:gd name="connsiteY3" fmla="*/ 6858000 h 6858000"/>
              <a:gd name="connsiteX4" fmla="*/ 0 w 12121809"/>
              <a:gd name="connsiteY4" fmla="*/ 6858000 h 6858000"/>
              <a:gd name="connsiteX5" fmla="*/ 0 w 12121809"/>
              <a:gd name="connsiteY5" fmla="*/ 0 h 6858000"/>
              <a:gd name="connsiteX0" fmla="*/ 0 w 12061283"/>
              <a:gd name="connsiteY0" fmla="*/ 0 h 6858000"/>
              <a:gd name="connsiteX1" fmla="*/ 12061283 w 12061283"/>
              <a:gd name="connsiteY1" fmla="*/ 1 h 6858000"/>
              <a:gd name="connsiteX2" fmla="*/ 9699887 w 12061283"/>
              <a:gd name="connsiteY2" fmla="*/ 6858000 h 6858000"/>
              <a:gd name="connsiteX3" fmla="*/ 0 w 12061283"/>
              <a:gd name="connsiteY3" fmla="*/ 6858000 h 6858000"/>
              <a:gd name="connsiteX4" fmla="*/ 0 w 120612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283" h="6858000">
                <a:moveTo>
                  <a:pt x="0" y="0"/>
                </a:moveTo>
                <a:lnTo>
                  <a:pt x="12061283" y="1"/>
                </a:lnTo>
                <a:lnTo>
                  <a:pt x="96998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CC69724-07CA-E796-7FE6-09D8F2A19416}"/>
              </a:ext>
            </a:extLst>
          </p:cNvPr>
          <p:cNvSpPr/>
          <p:nvPr userDrawn="1"/>
        </p:nvSpPr>
        <p:spPr bwMode="gray">
          <a:xfrm>
            <a:off x="9697507" y="0"/>
            <a:ext cx="2494493" cy="6858000"/>
          </a:xfrm>
          <a:custGeom>
            <a:avLst/>
            <a:gdLst>
              <a:gd name="connsiteX0" fmla="*/ 2361396 w 2494493"/>
              <a:gd name="connsiteY0" fmla="*/ 0 h 6858000"/>
              <a:gd name="connsiteX1" fmla="*/ 2494493 w 2494493"/>
              <a:gd name="connsiteY1" fmla="*/ 0 h 6858000"/>
              <a:gd name="connsiteX2" fmla="*/ 2494493 w 2494493"/>
              <a:gd name="connsiteY2" fmla="*/ 6858000 h 6858000"/>
              <a:gd name="connsiteX3" fmla="*/ 0 w 24944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6858000">
                <a:moveTo>
                  <a:pt x="2361396" y="0"/>
                </a:moveTo>
                <a:lnTo>
                  <a:pt x="2494493" y="0"/>
                </a:lnTo>
                <a:lnTo>
                  <a:pt x="249449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AADE0C"/>
              </a:gs>
              <a:gs pos="10000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A9B9864-7AA1-EF2D-54F2-43B8FDC43F26}"/>
              </a:ext>
            </a:extLst>
          </p:cNvPr>
          <p:cNvSpPr/>
          <p:nvPr userDrawn="1"/>
        </p:nvSpPr>
        <p:spPr bwMode="gray">
          <a:xfrm>
            <a:off x="9697507" y="6131748"/>
            <a:ext cx="2494493" cy="726252"/>
          </a:xfrm>
          <a:custGeom>
            <a:avLst/>
            <a:gdLst>
              <a:gd name="connsiteX0" fmla="*/ 250068 w 2494493"/>
              <a:gd name="connsiteY0" fmla="*/ 0 h 726252"/>
              <a:gd name="connsiteX1" fmla="*/ 2494493 w 2494493"/>
              <a:gd name="connsiteY1" fmla="*/ 0 h 726252"/>
              <a:gd name="connsiteX2" fmla="*/ 2494493 w 2494493"/>
              <a:gd name="connsiteY2" fmla="*/ 726252 h 726252"/>
              <a:gd name="connsiteX3" fmla="*/ 0 w 2494493"/>
              <a:gd name="connsiteY3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726252">
                <a:moveTo>
                  <a:pt x="250068" y="0"/>
                </a:moveTo>
                <a:lnTo>
                  <a:pt x="2494493" y="0"/>
                </a:lnTo>
                <a:lnTo>
                  <a:pt x="2494493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1" y="1449001"/>
            <a:ext cx="6480724" cy="1440250"/>
          </a:xfrm>
        </p:spPr>
        <p:txBody>
          <a:bodyPr/>
          <a:lstStyle>
            <a:lvl1pPr>
              <a:defRPr sz="5400"/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9000"/>
            <a:ext cx="1265997" cy="254815"/>
          </a:xfrm>
          <a:prstGeom prst="parallelogram">
            <a:avLst>
              <a:gd name="adj" fmla="val 35918"/>
            </a:avLst>
          </a:prstGeom>
          <a:solidFill>
            <a:schemeClr val="accent1"/>
          </a:solidFill>
        </p:spPr>
        <p:txBody>
          <a:bodyPr wrap="none" lIns="270000" tIns="21600" rIns="270000" bIns="216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91B45F-6910-68BD-EF9A-78420B2983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335DA79D-2A16-46BB-9AF5-0F76026E7B2A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675593-95EA-EE03-5123-B44A5C5058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484DF1E-B504-D5B1-E156-2CD0A2055D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655461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4AF9635-1B62-B21A-4B28-4AABA496DFD4}"/>
              </a:ext>
            </a:extLst>
          </p:cNvPr>
          <p:cNvSpPr>
            <a:spLocks/>
          </p:cNvSpPr>
          <p:nvPr userDrawn="1"/>
        </p:nvSpPr>
        <p:spPr bwMode="gray">
          <a:xfrm>
            <a:off x="4656000" y="-4377"/>
            <a:ext cx="7536000" cy="6862377"/>
          </a:xfrm>
          <a:custGeom>
            <a:avLst/>
            <a:gdLst>
              <a:gd name="connsiteX0" fmla="*/ 2352560 w 7536000"/>
              <a:gd name="connsiteY0" fmla="*/ 0 h 6862377"/>
              <a:gd name="connsiteX1" fmla="*/ 7536000 w 7536000"/>
              <a:gd name="connsiteY1" fmla="*/ 0 h 6862377"/>
              <a:gd name="connsiteX2" fmla="*/ 7536000 w 7536000"/>
              <a:gd name="connsiteY2" fmla="*/ 6862377 h 6862377"/>
              <a:gd name="connsiteX3" fmla="*/ 0 w 7536000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000" h="6862377">
                <a:moveTo>
                  <a:pt x="2352560" y="0"/>
                </a:moveTo>
                <a:lnTo>
                  <a:pt x="7536000" y="0"/>
                </a:lnTo>
                <a:lnTo>
                  <a:pt x="7536000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AADE0C"/>
              </a:gs>
              <a:gs pos="10000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0" y="1449000"/>
            <a:ext cx="5038725" cy="2880113"/>
          </a:xfrm>
        </p:spPr>
        <p:txBody>
          <a:bodyPr/>
          <a:lstStyle>
            <a:lvl1pPr>
              <a:defRPr sz="4400"/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2C962-C573-D3FE-9AD8-B8AE44BC6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8663"/>
            <a:ext cx="5040000" cy="720337"/>
          </a:xfrm>
        </p:spPr>
        <p:txBody>
          <a:bodyPr lIns="0" rIns="0"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6C1539-6336-676F-E4FA-18BFB575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EA07446B-14E6-4828-9A00-7A4246C51D36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E50E13-F993-301E-04D7-3B222DD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41D06A-A1D5-8CA0-0F1A-57EE67C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9022016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Dark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5759450" cy="1439862"/>
          </a:xfrm>
        </p:spPr>
        <p:txBody>
          <a:bodyPr/>
          <a:lstStyle>
            <a:lvl1pPr>
              <a:defRPr sz="4400">
                <a:solidFill>
                  <a:srgbClr val="0750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5759450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75033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E5707F-202B-4749-1A97-583683CD5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250"/>
            <a:ext cx="3598863" cy="2879725"/>
          </a:xfrm>
        </p:spPr>
        <p:txBody>
          <a:bodyPr/>
          <a:lstStyle>
            <a:lvl1pPr>
              <a:defRPr>
                <a:solidFill>
                  <a:srgbClr val="075033"/>
                </a:solidFill>
              </a:defRPr>
            </a:lvl1pPr>
            <a:lvl2pPr>
              <a:buClr>
                <a:srgbClr val="075033"/>
              </a:buClr>
              <a:defRPr>
                <a:solidFill>
                  <a:srgbClr val="075033"/>
                </a:solidFill>
              </a:defRPr>
            </a:lvl2pPr>
            <a:lvl3pPr>
              <a:buClr>
                <a:srgbClr val="075033"/>
              </a:buClr>
              <a:defRPr>
                <a:solidFill>
                  <a:srgbClr val="075033"/>
                </a:solidFill>
              </a:defRPr>
            </a:lvl3pPr>
            <a:lvl4pPr>
              <a:buClr>
                <a:srgbClr val="075033"/>
              </a:buClr>
              <a:buAutoNum type="arabicPeriod"/>
              <a:defRPr>
                <a:solidFill>
                  <a:srgbClr val="075033"/>
                </a:solidFill>
              </a:defRPr>
            </a:lvl4pPr>
            <a:lvl5pPr>
              <a:buClr>
                <a:srgbClr val="075033"/>
              </a:buClr>
              <a:defRPr>
                <a:solidFill>
                  <a:srgbClr val="075033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rgbClr val="075033"/>
                </a:solidFill>
              </a:defRPr>
            </a:lvl6pPr>
            <a:lvl7pPr>
              <a:defRPr>
                <a:solidFill>
                  <a:srgbClr val="075033"/>
                </a:solidFill>
              </a:defRPr>
            </a:lvl7pPr>
            <a:lvl8pPr>
              <a:defRPr>
                <a:solidFill>
                  <a:srgbClr val="075033"/>
                </a:solidFill>
              </a:defRPr>
            </a:lvl8pPr>
            <a:lvl9pPr>
              <a:defRPr>
                <a:solidFill>
                  <a:srgbClr val="075033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9F58B1-8181-86AF-3082-6A99CDB3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4BFF185-BC3E-4FBA-90DB-BB66BB49677B}" type="datetime1">
              <a:rPr lang="en-GB" smtClean="0"/>
              <a:t>20/05/2025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67364C-2F45-7639-8CA8-555F10F338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0230C91-4A21-D9E9-D64F-DD26AE6D1A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grpSp>
        <p:nvGrpSpPr>
          <p:cNvPr id="6" name="Grafik 6">
            <a:extLst>
              <a:ext uri="{FF2B5EF4-FFF2-40B4-BE49-F238E27FC236}">
                <a16:creationId xmlns:a16="http://schemas.microsoft.com/office/drawing/2014/main" id="{313C93C8-640E-6DE4-03F3-4D146668AFBD}"/>
              </a:ext>
            </a:extLst>
          </p:cNvPr>
          <p:cNvGrpSpPr/>
          <p:nvPr/>
        </p:nvGrpSpPr>
        <p:grpSpPr>
          <a:xfrm>
            <a:off x="11136000" y="369001"/>
            <a:ext cx="719449" cy="143281"/>
            <a:chOff x="11136000" y="369001"/>
            <a:chExt cx="719449" cy="143281"/>
          </a:xfrm>
          <a:solidFill>
            <a:srgbClr val="075033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5E13E0-9F7F-A405-74F6-8CA52AE6D1C8}"/>
                </a:ext>
              </a:extLst>
            </p:cNvPr>
            <p:cNvSpPr/>
            <p:nvPr/>
          </p:nvSpPr>
          <p:spPr>
            <a:xfrm>
              <a:off x="11348139" y="384696"/>
              <a:ext cx="507310" cy="112904"/>
            </a:xfrm>
            <a:custGeom>
              <a:avLst/>
              <a:gdLst>
                <a:gd name="connsiteX0" fmla="*/ 452773 w 507310"/>
                <a:gd name="connsiteY0" fmla="*/ 64794 h 112904"/>
                <a:gd name="connsiteX1" fmla="*/ 470088 w 507310"/>
                <a:gd name="connsiteY1" fmla="*/ 50318 h 112904"/>
                <a:gd name="connsiteX2" fmla="*/ 486639 w 507310"/>
                <a:gd name="connsiteY2" fmla="*/ 64794 h 112904"/>
                <a:gd name="connsiteX3" fmla="*/ 452773 w 507310"/>
                <a:gd name="connsiteY3" fmla="*/ 64794 h 112904"/>
                <a:gd name="connsiteX4" fmla="*/ 471055 w 507310"/>
                <a:gd name="connsiteY4" fmla="*/ 112865 h 112904"/>
                <a:gd name="connsiteX5" fmla="*/ 502983 w 507310"/>
                <a:gd name="connsiteY5" fmla="*/ 96865 h 112904"/>
                <a:gd name="connsiteX6" fmla="*/ 486361 w 507310"/>
                <a:gd name="connsiteY6" fmla="*/ 87721 h 112904"/>
                <a:gd name="connsiteX7" fmla="*/ 471334 w 507310"/>
                <a:gd name="connsiteY7" fmla="*/ 94786 h 112904"/>
                <a:gd name="connsiteX8" fmla="*/ 452773 w 507310"/>
                <a:gd name="connsiteY8" fmla="*/ 80240 h 112904"/>
                <a:gd name="connsiteX9" fmla="*/ 506582 w 507310"/>
                <a:gd name="connsiteY9" fmla="*/ 80240 h 112904"/>
                <a:gd name="connsiteX10" fmla="*/ 507276 w 507310"/>
                <a:gd name="connsiteY10" fmla="*/ 71929 h 112904"/>
                <a:gd name="connsiteX11" fmla="*/ 469673 w 507310"/>
                <a:gd name="connsiteY11" fmla="*/ 32378 h 112904"/>
                <a:gd name="connsiteX12" fmla="*/ 431584 w 507310"/>
                <a:gd name="connsiteY12" fmla="*/ 72483 h 112904"/>
                <a:gd name="connsiteX13" fmla="*/ 471055 w 507310"/>
                <a:gd name="connsiteY13" fmla="*/ 112865 h 112904"/>
                <a:gd name="connsiteX14" fmla="*/ 396341 w 507310"/>
                <a:gd name="connsiteY14" fmla="*/ 110787 h 112904"/>
                <a:gd name="connsiteX15" fmla="*/ 417600 w 507310"/>
                <a:gd name="connsiteY15" fmla="*/ 110787 h 112904"/>
                <a:gd name="connsiteX16" fmla="*/ 417600 w 507310"/>
                <a:gd name="connsiteY16" fmla="*/ -39 h 112904"/>
                <a:gd name="connsiteX17" fmla="*/ 396341 w 507310"/>
                <a:gd name="connsiteY17" fmla="*/ -39 h 112904"/>
                <a:gd name="connsiteX18" fmla="*/ 396341 w 507310"/>
                <a:gd name="connsiteY18" fmla="*/ 110787 h 112904"/>
                <a:gd name="connsiteX19" fmla="*/ 385607 w 507310"/>
                <a:gd name="connsiteY19" fmla="*/ 108986 h 112904"/>
                <a:gd name="connsiteX20" fmla="*/ 379446 w 507310"/>
                <a:gd name="connsiteY20" fmla="*/ 91116 h 112904"/>
                <a:gd name="connsiteX21" fmla="*/ 371132 w 507310"/>
                <a:gd name="connsiteY21" fmla="*/ 92917 h 112904"/>
                <a:gd name="connsiteX22" fmla="*/ 360055 w 507310"/>
                <a:gd name="connsiteY22" fmla="*/ 81349 h 112904"/>
                <a:gd name="connsiteX23" fmla="*/ 360055 w 507310"/>
                <a:gd name="connsiteY23" fmla="*/ 53850 h 112904"/>
                <a:gd name="connsiteX24" fmla="*/ 378545 w 507310"/>
                <a:gd name="connsiteY24" fmla="*/ 53850 h 112904"/>
                <a:gd name="connsiteX25" fmla="*/ 385400 w 507310"/>
                <a:gd name="connsiteY25" fmla="*/ 34456 h 112904"/>
                <a:gd name="connsiteX26" fmla="*/ 365249 w 507310"/>
                <a:gd name="connsiteY26" fmla="*/ 34456 h 112904"/>
                <a:gd name="connsiteX27" fmla="*/ 360055 w 507310"/>
                <a:gd name="connsiteY27" fmla="*/ 49140 h 112904"/>
                <a:gd name="connsiteX28" fmla="*/ 360055 w 507310"/>
                <a:gd name="connsiteY28" fmla="*/ 15153 h 112904"/>
                <a:gd name="connsiteX29" fmla="*/ 338795 w 507310"/>
                <a:gd name="connsiteY29" fmla="*/ 15153 h 112904"/>
                <a:gd name="connsiteX30" fmla="*/ 338795 w 507310"/>
                <a:gd name="connsiteY30" fmla="*/ 85366 h 112904"/>
                <a:gd name="connsiteX31" fmla="*/ 366424 w 507310"/>
                <a:gd name="connsiteY31" fmla="*/ 112865 h 112904"/>
                <a:gd name="connsiteX32" fmla="*/ 385607 w 507310"/>
                <a:gd name="connsiteY32" fmla="*/ 108986 h 112904"/>
                <a:gd name="connsiteX33" fmla="*/ 300777 w 507310"/>
                <a:gd name="connsiteY33" fmla="*/ 68881 h 112904"/>
                <a:gd name="connsiteX34" fmla="*/ 300777 w 507310"/>
                <a:gd name="connsiteY34" fmla="*/ 110787 h 112904"/>
                <a:gd name="connsiteX35" fmla="*/ 322037 w 507310"/>
                <a:gd name="connsiteY35" fmla="*/ 110787 h 112904"/>
                <a:gd name="connsiteX36" fmla="*/ 322037 w 507310"/>
                <a:gd name="connsiteY36" fmla="*/ 65141 h 112904"/>
                <a:gd name="connsiteX37" fmla="*/ 292054 w 507310"/>
                <a:gd name="connsiteY37" fmla="*/ 32378 h 112904"/>
                <a:gd name="connsiteX38" fmla="*/ 270102 w 507310"/>
                <a:gd name="connsiteY38" fmla="*/ 40759 h 112904"/>
                <a:gd name="connsiteX39" fmla="*/ 270102 w 507310"/>
                <a:gd name="connsiteY39" fmla="*/ -39 h 112904"/>
                <a:gd name="connsiteX40" fmla="*/ 248843 w 507310"/>
                <a:gd name="connsiteY40" fmla="*/ -39 h 112904"/>
                <a:gd name="connsiteX41" fmla="*/ 248843 w 507310"/>
                <a:gd name="connsiteY41" fmla="*/ 110787 h 112904"/>
                <a:gd name="connsiteX42" fmla="*/ 270102 w 507310"/>
                <a:gd name="connsiteY42" fmla="*/ 110787 h 112904"/>
                <a:gd name="connsiteX43" fmla="*/ 270102 w 507310"/>
                <a:gd name="connsiteY43" fmla="*/ 58768 h 112904"/>
                <a:gd name="connsiteX44" fmla="*/ 286378 w 507310"/>
                <a:gd name="connsiteY44" fmla="*/ 52811 h 112904"/>
                <a:gd name="connsiteX45" fmla="*/ 300777 w 507310"/>
                <a:gd name="connsiteY45" fmla="*/ 68881 h 112904"/>
                <a:gd name="connsiteX46" fmla="*/ 216642 w 507310"/>
                <a:gd name="connsiteY46" fmla="*/ 112865 h 112904"/>
                <a:gd name="connsiteX47" fmla="*/ 236794 w 507310"/>
                <a:gd name="connsiteY47" fmla="*/ 107739 h 112904"/>
                <a:gd name="connsiteX48" fmla="*/ 229107 w 507310"/>
                <a:gd name="connsiteY48" fmla="*/ 88968 h 112904"/>
                <a:gd name="connsiteX49" fmla="*/ 217196 w 507310"/>
                <a:gd name="connsiteY49" fmla="*/ 92778 h 112904"/>
                <a:gd name="connsiteX50" fmla="*/ 197599 w 507310"/>
                <a:gd name="connsiteY50" fmla="*/ 72621 h 112904"/>
                <a:gd name="connsiteX51" fmla="*/ 216988 w 507310"/>
                <a:gd name="connsiteY51" fmla="*/ 52465 h 112904"/>
                <a:gd name="connsiteX52" fmla="*/ 228830 w 507310"/>
                <a:gd name="connsiteY52" fmla="*/ 56274 h 112904"/>
                <a:gd name="connsiteX53" fmla="*/ 236655 w 507310"/>
                <a:gd name="connsiteY53" fmla="*/ 37503 h 112904"/>
                <a:gd name="connsiteX54" fmla="*/ 216504 w 507310"/>
                <a:gd name="connsiteY54" fmla="*/ 32308 h 112904"/>
                <a:gd name="connsiteX55" fmla="*/ 176132 w 507310"/>
                <a:gd name="connsiteY55" fmla="*/ 72621 h 112904"/>
                <a:gd name="connsiteX56" fmla="*/ 216642 w 507310"/>
                <a:gd name="connsiteY56" fmla="*/ 112865 h 112904"/>
                <a:gd name="connsiteX57" fmla="*/ 111038 w 507310"/>
                <a:gd name="connsiteY57" fmla="*/ 64794 h 112904"/>
                <a:gd name="connsiteX58" fmla="*/ 128351 w 507310"/>
                <a:gd name="connsiteY58" fmla="*/ 50318 h 112904"/>
                <a:gd name="connsiteX59" fmla="*/ 144901 w 507310"/>
                <a:gd name="connsiteY59" fmla="*/ 64794 h 112904"/>
                <a:gd name="connsiteX60" fmla="*/ 111038 w 507310"/>
                <a:gd name="connsiteY60" fmla="*/ 64794 h 112904"/>
                <a:gd name="connsiteX61" fmla="*/ 129320 w 507310"/>
                <a:gd name="connsiteY61" fmla="*/ 112865 h 112904"/>
                <a:gd name="connsiteX62" fmla="*/ 161244 w 507310"/>
                <a:gd name="connsiteY62" fmla="*/ 96865 h 112904"/>
                <a:gd name="connsiteX63" fmla="*/ 144624 w 507310"/>
                <a:gd name="connsiteY63" fmla="*/ 87721 h 112904"/>
                <a:gd name="connsiteX64" fmla="*/ 129597 w 507310"/>
                <a:gd name="connsiteY64" fmla="*/ 94786 h 112904"/>
                <a:gd name="connsiteX65" fmla="*/ 111038 w 507310"/>
                <a:gd name="connsiteY65" fmla="*/ 80240 h 112904"/>
                <a:gd name="connsiteX66" fmla="*/ 164845 w 507310"/>
                <a:gd name="connsiteY66" fmla="*/ 80240 h 112904"/>
                <a:gd name="connsiteX67" fmla="*/ 165537 w 507310"/>
                <a:gd name="connsiteY67" fmla="*/ 71929 h 112904"/>
                <a:gd name="connsiteX68" fmla="*/ 127935 w 507310"/>
                <a:gd name="connsiteY68" fmla="*/ 32378 h 112904"/>
                <a:gd name="connsiteX69" fmla="*/ 89848 w 507310"/>
                <a:gd name="connsiteY69" fmla="*/ 72483 h 112904"/>
                <a:gd name="connsiteX70" fmla="*/ 129320 w 507310"/>
                <a:gd name="connsiteY70" fmla="*/ 112865 h 112904"/>
                <a:gd name="connsiteX71" fmla="*/ 21224 w 507310"/>
                <a:gd name="connsiteY71" fmla="*/ 85643 h 112904"/>
                <a:gd name="connsiteX72" fmla="*/ 21224 w 507310"/>
                <a:gd name="connsiteY72" fmla="*/ 59530 h 112904"/>
                <a:gd name="connsiteX73" fmla="*/ 38329 w 507310"/>
                <a:gd name="connsiteY73" fmla="*/ 52673 h 112904"/>
                <a:gd name="connsiteX74" fmla="*/ 57165 w 507310"/>
                <a:gd name="connsiteY74" fmla="*/ 72552 h 112904"/>
                <a:gd name="connsiteX75" fmla="*/ 38329 w 507310"/>
                <a:gd name="connsiteY75" fmla="*/ 92501 h 112904"/>
                <a:gd name="connsiteX76" fmla="*/ 21224 w 507310"/>
                <a:gd name="connsiteY76" fmla="*/ 85643 h 112904"/>
                <a:gd name="connsiteX77" fmla="*/ 44354 w 507310"/>
                <a:gd name="connsiteY77" fmla="*/ 112796 h 112904"/>
                <a:gd name="connsiteX78" fmla="*/ 78632 w 507310"/>
                <a:gd name="connsiteY78" fmla="*/ 72552 h 112904"/>
                <a:gd name="connsiteX79" fmla="*/ 44354 w 507310"/>
                <a:gd name="connsiteY79" fmla="*/ 32378 h 112904"/>
                <a:gd name="connsiteX80" fmla="*/ 21224 w 507310"/>
                <a:gd name="connsiteY80" fmla="*/ 41590 h 112904"/>
                <a:gd name="connsiteX81" fmla="*/ 21224 w 507310"/>
                <a:gd name="connsiteY81" fmla="*/ -39 h 112904"/>
                <a:gd name="connsiteX82" fmla="*/ -35 w 507310"/>
                <a:gd name="connsiteY82" fmla="*/ -39 h 112904"/>
                <a:gd name="connsiteX83" fmla="*/ -35 w 507310"/>
                <a:gd name="connsiteY83" fmla="*/ 110787 h 112904"/>
                <a:gd name="connsiteX84" fmla="*/ 15892 w 507310"/>
                <a:gd name="connsiteY84" fmla="*/ 110787 h 112904"/>
                <a:gd name="connsiteX85" fmla="*/ 19078 w 507310"/>
                <a:gd name="connsiteY85" fmla="*/ 101436 h 112904"/>
                <a:gd name="connsiteX86" fmla="*/ 44354 w 507310"/>
                <a:gd name="connsiteY86" fmla="*/ 112796 h 1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7310" h="112904">
                  <a:moveTo>
                    <a:pt x="452773" y="64794"/>
                  </a:moveTo>
                  <a:cubicBezTo>
                    <a:pt x="454510" y="56067"/>
                    <a:pt x="461360" y="50318"/>
                    <a:pt x="470088" y="50318"/>
                  </a:cubicBezTo>
                  <a:cubicBezTo>
                    <a:pt x="479019" y="50318"/>
                    <a:pt x="485394" y="56206"/>
                    <a:pt x="486639" y="64794"/>
                  </a:cubicBezTo>
                  <a:lnTo>
                    <a:pt x="452773" y="64794"/>
                  </a:lnTo>
                  <a:close/>
                  <a:moveTo>
                    <a:pt x="471055" y="112865"/>
                  </a:moveTo>
                  <a:cubicBezTo>
                    <a:pt x="485044" y="112865"/>
                    <a:pt x="496887" y="107047"/>
                    <a:pt x="502983" y="96865"/>
                  </a:cubicBezTo>
                  <a:lnTo>
                    <a:pt x="486361" y="87721"/>
                  </a:lnTo>
                  <a:cubicBezTo>
                    <a:pt x="482898" y="92570"/>
                    <a:pt x="477430" y="94786"/>
                    <a:pt x="471334" y="94786"/>
                  </a:cubicBezTo>
                  <a:cubicBezTo>
                    <a:pt x="461360" y="94786"/>
                    <a:pt x="454575" y="88691"/>
                    <a:pt x="452773" y="80240"/>
                  </a:cubicBezTo>
                  <a:lnTo>
                    <a:pt x="506582" y="80240"/>
                  </a:lnTo>
                  <a:cubicBezTo>
                    <a:pt x="506998" y="77955"/>
                    <a:pt x="507276" y="74976"/>
                    <a:pt x="507276" y="71929"/>
                  </a:cubicBezTo>
                  <a:cubicBezTo>
                    <a:pt x="507276" y="48933"/>
                    <a:pt x="491414" y="32378"/>
                    <a:pt x="469673" y="32378"/>
                  </a:cubicBezTo>
                  <a:cubicBezTo>
                    <a:pt x="447720" y="32378"/>
                    <a:pt x="431584" y="48586"/>
                    <a:pt x="431584" y="72483"/>
                  </a:cubicBezTo>
                  <a:cubicBezTo>
                    <a:pt x="431584" y="95548"/>
                    <a:pt x="446404" y="112865"/>
                    <a:pt x="471055" y="112865"/>
                  </a:cubicBezTo>
                  <a:moveTo>
                    <a:pt x="396341" y="110787"/>
                  </a:moveTo>
                  <a:lnTo>
                    <a:pt x="417600" y="110787"/>
                  </a:lnTo>
                  <a:lnTo>
                    <a:pt x="417600" y="-39"/>
                  </a:lnTo>
                  <a:lnTo>
                    <a:pt x="396341" y="-39"/>
                  </a:lnTo>
                  <a:lnTo>
                    <a:pt x="396341" y="110787"/>
                  </a:lnTo>
                  <a:close/>
                  <a:moveTo>
                    <a:pt x="385607" y="108986"/>
                  </a:moveTo>
                  <a:lnTo>
                    <a:pt x="379446" y="91116"/>
                  </a:lnTo>
                  <a:cubicBezTo>
                    <a:pt x="376879" y="92293"/>
                    <a:pt x="373973" y="92917"/>
                    <a:pt x="371132" y="92917"/>
                  </a:cubicBezTo>
                  <a:cubicBezTo>
                    <a:pt x="364485" y="92917"/>
                    <a:pt x="360055" y="89453"/>
                    <a:pt x="360055" y="81349"/>
                  </a:cubicBezTo>
                  <a:lnTo>
                    <a:pt x="360055" y="53850"/>
                  </a:lnTo>
                  <a:lnTo>
                    <a:pt x="378545" y="53850"/>
                  </a:lnTo>
                  <a:lnTo>
                    <a:pt x="385400" y="34456"/>
                  </a:lnTo>
                  <a:lnTo>
                    <a:pt x="365249" y="34456"/>
                  </a:lnTo>
                  <a:lnTo>
                    <a:pt x="360055" y="49140"/>
                  </a:lnTo>
                  <a:lnTo>
                    <a:pt x="360055" y="15153"/>
                  </a:lnTo>
                  <a:lnTo>
                    <a:pt x="338795" y="15153"/>
                  </a:lnTo>
                  <a:lnTo>
                    <a:pt x="338795" y="85366"/>
                  </a:lnTo>
                  <a:cubicBezTo>
                    <a:pt x="338795" y="102129"/>
                    <a:pt x="348627" y="112865"/>
                    <a:pt x="366424" y="112865"/>
                  </a:cubicBezTo>
                  <a:cubicBezTo>
                    <a:pt x="373421" y="112865"/>
                    <a:pt x="380276" y="111480"/>
                    <a:pt x="385607" y="108986"/>
                  </a:cubicBezTo>
                  <a:moveTo>
                    <a:pt x="300777" y="68881"/>
                  </a:moveTo>
                  <a:lnTo>
                    <a:pt x="300777" y="110787"/>
                  </a:lnTo>
                  <a:lnTo>
                    <a:pt x="322037" y="110787"/>
                  </a:lnTo>
                  <a:lnTo>
                    <a:pt x="322037" y="65141"/>
                  </a:lnTo>
                  <a:cubicBezTo>
                    <a:pt x="322037" y="42906"/>
                    <a:pt x="309020" y="32378"/>
                    <a:pt x="292054" y="32378"/>
                  </a:cubicBezTo>
                  <a:cubicBezTo>
                    <a:pt x="283811" y="32378"/>
                    <a:pt x="276402" y="35148"/>
                    <a:pt x="270102" y="40759"/>
                  </a:cubicBezTo>
                  <a:lnTo>
                    <a:pt x="270102" y="-39"/>
                  </a:lnTo>
                  <a:lnTo>
                    <a:pt x="248843" y="-39"/>
                  </a:lnTo>
                  <a:lnTo>
                    <a:pt x="248843" y="110787"/>
                  </a:lnTo>
                  <a:lnTo>
                    <a:pt x="270102" y="110787"/>
                  </a:lnTo>
                  <a:lnTo>
                    <a:pt x="270102" y="58768"/>
                  </a:lnTo>
                  <a:cubicBezTo>
                    <a:pt x="274466" y="54959"/>
                    <a:pt x="279933" y="52811"/>
                    <a:pt x="286378" y="52811"/>
                  </a:cubicBezTo>
                  <a:cubicBezTo>
                    <a:pt x="295588" y="52811"/>
                    <a:pt x="300777" y="58214"/>
                    <a:pt x="300777" y="68881"/>
                  </a:cubicBezTo>
                  <a:moveTo>
                    <a:pt x="216642" y="112865"/>
                  </a:moveTo>
                  <a:cubicBezTo>
                    <a:pt x="223982" y="112865"/>
                    <a:pt x="230977" y="111064"/>
                    <a:pt x="236794" y="107739"/>
                  </a:cubicBezTo>
                  <a:lnTo>
                    <a:pt x="229107" y="88968"/>
                  </a:lnTo>
                  <a:cubicBezTo>
                    <a:pt x="225783" y="91462"/>
                    <a:pt x="221628" y="92778"/>
                    <a:pt x="217196" y="92778"/>
                  </a:cubicBezTo>
                  <a:cubicBezTo>
                    <a:pt x="205978" y="92778"/>
                    <a:pt x="197599" y="84397"/>
                    <a:pt x="197599" y="72621"/>
                  </a:cubicBezTo>
                  <a:cubicBezTo>
                    <a:pt x="197599" y="60984"/>
                    <a:pt x="205632" y="52465"/>
                    <a:pt x="216988" y="52465"/>
                  </a:cubicBezTo>
                  <a:cubicBezTo>
                    <a:pt x="221559" y="52465"/>
                    <a:pt x="225575" y="53850"/>
                    <a:pt x="228830" y="56274"/>
                  </a:cubicBezTo>
                  <a:lnTo>
                    <a:pt x="236655" y="37503"/>
                  </a:lnTo>
                  <a:cubicBezTo>
                    <a:pt x="230769" y="34179"/>
                    <a:pt x="223844" y="32308"/>
                    <a:pt x="216504" y="32308"/>
                  </a:cubicBezTo>
                  <a:cubicBezTo>
                    <a:pt x="193513" y="32308"/>
                    <a:pt x="176132" y="49833"/>
                    <a:pt x="176132" y="72621"/>
                  </a:cubicBezTo>
                  <a:cubicBezTo>
                    <a:pt x="176132" y="95410"/>
                    <a:pt x="193651" y="112865"/>
                    <a:pt x="216642" y="112865"/>
                  </a:cubicBezTo>
                  <a:moveTo>
                    <a:pt x="111038" y="64794"/>
                  </a:moveTo>
                  <a:cubicBezTo>
                    <a:pt x="112770" y="56067"/>
                    <a:pt x="119625" y="50318"/>
                    <a:pt x="128351" y="50318"/>
                  </a:cubicBezTo>
                  <a:cubicBezTo>
                    <a:pt x="137284" y="50318"/>
                    <a:pt x="143655" y="56206"/>
                    <a:pt x="144901" y="64794"/>
                  </a:cubicBezTo>
                  <a:lnTo>
                    <a:pt x="111038" y="64794"/>
                  </a:lnTo>
                  <a:close/>
                  <a:moveTo>
                    <a:pt x="129320" y="112865"/>
                  </a:moveTo>
                  <a:cubicBezTo>
                    <a:pt x="143308" y="112865"/>
                    <a:pt x="155150" y="107047"/>
                    <a:pt x="161244" y="96865"/>
                  </a:cubicBezTo>
                  <a:lnTo>
                    <a:pt x="144624" y="87721"/>
                  </a:lnTo>
                  <a:cubicBezTo>
                    <a:pt x="141162" y="92570"/>
                    <a:pt x="135691" y="94786"/>
                    <a:pt x="129597" y="94786"/>
                  </a:cubicBezTo>
                  <a:cubicBezTo>
                    <a:pt x="119625" y="94786"/>
                    <a:pt x="112839" y="88691"/>
                    <a:pt x="111038" y="80240"/>
                  </a:cubicBezTo>
                  <a:lnTo>
                    <a:pt x="164845" y="80240"/>
                  </a:lnTo>
                  <a:cubicBezTo>
                    <a:pt x="165260" y="77955"/>
                    <a:pt x="165537" y="74976"/>
                    <a:pt x="165537" y="71929"/>
                  </a:cubicBezTo>
                  <a:cubicBezTo>
                    <a:pt x="165537" y="48933"/>
                    <a:pt x="149679" y="32378"/>
                    <a:pt x="127935" y="32378"/>
                  </a:cubicBezTo>
                  <a:cubicBezTo>
                    <a:pt x="105983" y="32378"/>
                    <a:pt x="89848" y="48586"/>
                    <a:pt x="89848" y="72483"/>
                  </a:cubicBezTo>
                  <a:cubicBezTo>
                    <a:pt x="89848" y="95548"/>
                    <a:pt x="104668" y="112865"/>
                    <a:pt x="129320" y="112865"/>
                  </a:cubicBezTo>
                  <a:moveTo>
                    <a:pt x="21224" y="85643"/>
                  </a:moveTo>
                  <a:lnTo>
                    <a:pt x="21224" y="59530"/>
                  </a:lnTo>
                  <a:cubicBezTo>
                    <a:pt x="25725" y="55097"/>
                    <a:pt x="31473" y="52673"/>
                    <a:pt x="38329" y="52673"/>
                  </a:cubicBezTo>
                  <a:cubicBezTo>
                    <a:pt x="49962" y="52673"/>
                    <a:pt x="57165" y="59738"/>
                    <a:pt x="57165" y="72552"/>
                  </a:cubicBezTo>
                  <a:cubicBezTo>
                    <a:pt x="57165" y="85436"/>
                    <a:pt x="49962" y="92501"/>
                    <a:pt x="38329" y="92501"/>
                  </a:cubicBezTo>
                  <a:cubicBezTo>
                    <a:pt x="31473" y="92501"/>
                    <a:pt x="25725" y="90077"/>
                    <a:pt x="21224" y="85643"/>
                  </a:cubicBezTo>
                  <a:moveTo>
                    <a:pt x="44354" y="112796"/>
                  </a:moveTo>
                  <a:cubicBezTo>
                    <a:pt x="65267" y="112796"/>
                    <a:pt x="78632" y="95756"/>
                    <a:pt x="78632" y="72552"/>
                  </a:cubicBezTo>
                  <a:cubicBezTo>
                    <a:pt x="78632" y="49417"/>
                    <a:pt x="65267" y="32378"/>
                    <a:pt x="44354" y="32378"/>
                  </a:cubicBezTo>
                  <a:cubicBezTo>
                    <a:pt x="35489" y="32378"/>
                    <a:pt x="27734" y="35426"/>
                    <a:pt x="21224" y="41590"/>
                  </a:cubicBezTo>
                  <a:lnTo>
                    <a:pt x="21224" y="-39"/>
                  </a:lnTo>
                  <a:lnTo>
                    <a:pt x="-35" y="-39"/>
                  </a:lnTo>
                  <a:lnTo>
                    <a:pt x="-35" y="110787"/>
                  </a:lnTo>
                  <a:lnTo>
                    <a:pt x="15892" y="110787"/>
                  </a:lnTo>
                  <a:lnTo>
                    <a:pt x="19078" y="101436"/>
                  </a:lnTo>
                  <a:cubicBezTo>
                    <a:pt x="26002" y="109055"/>
                    <a:pt x="34520" y="112796"/>
                    <a:pt x="44354" y="112796"/>
                  </a:cubicBezTo>
                </a:path>
              </a:pathLst>
            </a:custGeom>
            <a:grpFill/>
            <a:ln w="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D913F2-C80C-7E42-EF74-C4C73478B92C}"/>
                </a:ext>
              </a:extLst>
            </p:cNvPr>
            <p:cNvSpPr/>
            <p:nvPr/>
          </p:nvSpPr>
          <p:spPr>
            <a:xfrm>
              <a:off x="11181060" y="369001"/>
              <a:ext cx="98221" cy="142269"/>
            </a:xfrm>
            <a:custGeom>
              <a:avLst/>
              <a:gdLst>
                <a:gd name="connsiteX0" fmla="*/ 26322 w 98221"/>
                <a:gd name="connsiteY0" fmla="*/ -39 h 142269"/>
                <a:gd name="connsiteX1" fmla="*/ 14112 w 98221"/>
                <a:gd name="connsiteY1" fmla="*/ 1012 h 142269"/>
                <a:gd name="connsiteX2" fmla="*/ -35 w 98221"/>
                <a:gd name="connsiteY2" fmla="*/ 41975 h 142269"/>
                <a:gd name="connsiteX3" fmla="*/ 71352 w 98221"/>
                <a:gd name="connsiteY3" fmla="*/ 41903 h 142269"/>
                <a:gd name="connsiteX4" fmla="*/ 72461 w 98221"/>
                <a:gd name="connsiteY4" fmla="*/ 43450 h 142269"/>
                <a:gd name="connsiteX5" fmla="*/ 38349 w 98221"/>
                <a:gd name="connsiteY5" fmla="*/ 142230 h 142269"/>
                <a:gd name="connsiteX6" fmla="*/ 98187 w 98221"/>
                <a:gd name="connsiteY6" fmla="*/ 71606 h 142269"/>
                <a:gd name="connsiteX7" fmla="*/ 26322 w 98221"/>
                <a:gd name="connsiteY7" fmla="*/ -39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21" h="142269">
                  <a:moveTo>
                    <a:pt x="26322" y="-39"/>
                  </a:moveTo>
                  <a:cubicBezTo>
                    <a:pt x="22158" y="-39"/>
                    <a:pt x="18083" y="334"/>
                    <a:pt x="14112" y="1012"/>
                  </a:cubicBezTo>
                  <a:lnTo>
                    <a:pt x="-35" y="41975"/>
                  </a:lnTo>
                  <a:lnTo>
                    <a:pt x="71352" y="41903"/>
                  </a:lnTo>
                  <a:cubicBezTo>
                    <a:pt x="72157" y="41902"/>
                    <a:pt x="72724" y="42692"/>
                    <a:pt x="72461" y="43450"/>
                  </a:cubicBezTo>
                  <a:lnTo>
                    <a:pt x="38349" y="142230"/>
                  </a:lnTo>
                  <a:cubicBezTo>
                    <a:pt x="72310" y="136522"/>
                    <a:pt x="98187" y="107084"/>
                    <a:pt x="98187" y="71606"/>
                  </a:cubicBezTo>
                  <a:cubicBezTo>
                    <a:pt x="98187" y="32036"/>
                    <a:pt x="66012" y="-39"/>
                    <a:pt x="26322" y="-39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8C0302-B2BE-7CF2-FA5C-32E4D857E499}"/>
                </a:ext>
              </a:extLst>
            </p:cNvPr>
            <p:cNvSpPr/>
            <p:nvPr/>
          </p:nvSpPr>
          <p:spPr>
            <a:xfrm>
              <a:off x="11136000" y="370013"/>
              <a:ext cx="97715" cy="142269"/>
            </a:xfrm>
            <a:custGeom>
              <a:avLst/>
              <a:gdLst>
                <a:gd name="connsiteX0" fmla="*/ 25433 w 97715"/>
                <a:gd name="connsiteY0" fmla="*/ 98740 h 142269"/>
                <a:gd name="connsiteX1" fmla="*/ 59434 w 97715"/>
                <a:gd name="connsiteY1" fmla="*/ -39 h 142269"/>
                <a:gd name="connsiteX2" fmla="*/ -35 w 97715"/>
                <a:gd name="connsiteY2" fmla="*/ 70571 h 142269"/>
                <a:gd name="connsiteX3" fmla="*/ 71605 w 97715"/>
                <a:gd name="connsiteY3" fmla="*/ 142230 h 142269"/>
                <a:gd name="connsiteX4" fmla="*/ 83595 w 97715"/>
                <a:gd name="connsiteY4" fmla="*/ 141212 h 142269"/>
                <a:gd name="connsiteX5" fmla="*/ 97681 w 97715"/>
                <a:gd name="connsiteY5" fmla="*/ 100286 h 142269"/>
                <a:gd name="connsiteX6" fmla="*/ 26538 w 97715"/>
                <a:gd name="connsiteY6" fmla="*/ 100289 h 142269"/>
                <a:gd name="connsiteX7" fmla="*/ 25433 w 97715"/>
                <a:gd name="connsiteY7" fmla="*/ 98740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15" h="142269">
                  <a:moveTo>
                    <a:pt x="25433" y="98740"/>
                  </a:moveTo>
                  <a:lnTo>
                    <a:pt x="59434" y="-39"/>
                  </a:lnTo>
                  <a:cubicBezTo>
                    <a:pt x="25757" y="5818"/>
                    <a:pt x="-35" y="35208"/>
                    <a:pt x="-35" y="70571"/>
                  </a:cubicBezTo>
                  <a:cubicBezTo>
                    <a:pt x="-35" y="110146"/>
                    <a:pt x="32040" y="142230"/>
                    <a:pt x="71605" y="142230"/>
                  </a:cubicBezTo>
                  <a:cubicBezTo>
                    <a:pt x="75693" y="142230"/>
                    <a:pt x="79695" y="141869"/>
                    <a:pt x="83595" y="141212"/>
                  </a:cubicBezTo>
                  <a:lnTo>
                    <a:pt x="97681" y="100286"/>
                  </a:lnTo>
                  <a:lnTo>
                    <a:pt x="26538" y="100289"/>
                  </a:lnTo>
                  <a:cubicBezTo>
                    <a:pt x="25735" y="100289"/>
                    <a:pt x="25172" y="99499"/>
                    <a:pt x="25433" y="98740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4035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57E008E-7FC5-2444-AE7E-FE6EDBBB5293}"/>
              </a:ext>
            </a:extLst>
          </p:cNvPr>
          <p:cNvSpPr>
            <a:spLocks/>
          </p:cNvSpPr>
          <p:nvPr userDrawn="1"/>
        </p:nvSpPr>
        <p:spPr bwMode="gray">
          <a:xfrm>
            <a:off x="4910456" y="-4377"/>
            <a:ext cx="7281545" cy="6862377"/>
          </a:xfrm>
          <a:custGeom>
            <a:avLst/>
            <a:gdLst>
              <a:gd name="connsiteX0" fmla="*/ 2352560 w 7281545"/>
              <a:gd name="connsiteY0" fmla="*/ 0 h 6862377"/>
              <a:gd name="connsiteX1" fmla="*/ 7281545 w 7281545"/>
              <a:gd name="connsiteY1" fmla="*/ 0 h 6862377"/>
              <a:gd name="connsiteX2" fmla="*/ 7281545 w 7281545"/>
              <a:gd name="connsiteY2" fmla="*/ 6862377 h 6862377"/>
              <a:gd name="connsiteX3" fmla="*/ 0 w 7281545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545" h="6862377">
                <a:moveTo>
                  <a:pt x="2352560" y="0"/>
                </a:moveTo>
                <a:lnTo>
                  <a:pt x="7281545" y="0"/>
                </a:lnTo>
                <a:lnTo>
                  <a:pt x="7281545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AADE0C"/>
              </a:gs>
              <a:gs pos="10000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9639982-F834-397F-AC66-D89F9404B9AE}"/>
              </a:ext>
            </a:extLst>
          </p:cNvPr>
          <p:cNvSpPr>
            <a:spLocks/>
          </p:cNvSpPr>
          <p:nvPr userDrawn="1"/>
        </p:nvSpPr>
        <p:spPr bwMode="gray">
          <a:xfrm>
            <a:off x="2" y="-4377"/>
            <a:ext cx="7275021" cy="6862377"/>
          </a:xfrm>
          <a:custGeom>
            <a:avLst/>
            <a:gdLst>
              <a:gd name="connsiteX0" fmla="*/ 0 w 7275021"/>
              <a:gd name="connsiteY0" fmla="*/ 0 h 6862377"/>
              <a:gd name="connsiteX1" fmla="*/ 7275021 w 7275021"/>
              <a:gd name="connsiteY1" fmla="*/ 0 h 6862377"/>
              <a:gd name="connsiteX2" fmla="*/ 4922461 w 7275021"/>
              <a:gd name="connsiteY2" fmla="*/ 6862377 h 6862377"/>
              <a:gd name="connsiteX3" fmla="*/ 0 w 7275021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021" h="6862377">
                <a:moveTo>
                  <a:pt x="0" y="0"/>
                </a:moveTo>
                <a:lnTo>
                  <a:pt x="7275021" y="0"/>
                </a:lnTo>
                <a:lnTo>
                  <a:pt x="4922461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100000">
                <a:srgbClr val="AADE0C"/>
              </a:gs>
              <a:gs pos="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495552" y="1809000"/>
            <a:ext cx="7200898" cy="3239250"/>
          </a:xfrm>
        </p:spPr>
        <p:txBody>
          <a:bodyPr anchor="ctr"/>
          <a:lstStyle>
            <a:lvl1pPr algn="ctr">
              <a:defRPr sz="5400">
                <a:solidFill>
                  <a:srgbClr val="075033"/>
                </a:solidFill>
              </a:defRPr>
            </a:lvl1pPr>
          </a:lstStyle>
          <a:p>
            <a:pPr lvl="0"/>
            <a:r>
              <a:rPr lang="en-GB" dirty="0"/>
              <a:t>Key message / quote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51" y="729000"/>
            <a:ext cx="1219099" cy="254815"/>
          </a:xfrm>
          <a:prstGeom prst="parallelogram">
            <a:avLst>
              <a:gd name="adj" fmla="val 35918"/>
            </a:avLst>
          </a:prstGeom>
          <a:solidFill>
            <a:srgbClr val="075033"/>
          </a:solidFill>
        </p:spPr>
        <p:txBody>
          <a:bodyPr wrap="none" lIns="252000" tIns="21600" rIns="252000" bIns="2160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EAD52C-B7D7-F432-5A7B-ABD8C013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BD2AF062-DB31-434A-A7AA-018F0CDA45C7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BB6AB8-EF2B-EF48-585A-2EBB546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3FB57A-93DC-631C-4ED2-3759612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19496523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000" y="728664"/>
            <a:ext cx="5038725" cy="36004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 dirty="0"/>
              <a:t>Quote</a:t>
            </a: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F38532DC-1F8A-A0BE-9320-64962F7AFD26}"/>
              </a:ext>
            </a:extLst>
          </p:cNvPr>
          <p:cNvSpPr/>
          <p:nvPr userDrawn="1"/>
        </p:nvSpPr>
        <p:spPr bwMode="gray">
          <a:xfrm>
            <a:off x="8256000" y="-4376"/>
            <a:ext cx="3935999" cy="6862376"/>
          </a:xfrm>
          <a:custGeom>
            <a:avLst/>
            <a:gdLst>
              <a:gd name="connsiteX0" fmla="*/ 2362903 w 3935999"/>
              <a:gd name="connsiteY0" fmla="*/ 0 h 6862376"/>
              <a:gd name="connsiteX1" fmla="*/ 3197048 w 3935999"/>
              <a:gd name="connsiteY1" fmla="*/ 0 h 6862376"/>
              <a:gd name="connsiteX2" fmla="*/ 3197049 w 3935999"/>
              <a:gd name="connsiteY2" fmla="*/ 0 h 6862376"/>
              <a:gd name="connsiteX3" fmla="*/ 3935999 w 3935999"/>
              <a:gd name="connsiteY3" fmla="*/ 0 h 6862376"/>
              <a:gd name="connsiteX4" fmla="*/ 3935999 w 3935999"/>
              <a:gd name="connsiteY4" fmla="*/ 6862376 h 6862376"/>
              <a:gd name="connsiteX5" fmla="*/ 3197049 w 3935999"/>
              <a:gd name="connsiteY5" fmla="*/ 6862376 h 6862376"/>
              <a:gd name="connsiteX6" fmla="*/ 3197048 w 3935999"/>
              <a:gd name="connsiteY6" fmla="*/ 6862376 h 6862376"/>
              <a:gd name="connsiteX7" fmla="*/ 0 w 3935999"/>
              <a:gd name="connsiteY7" fmla="*/ 6862376 h 686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999" h="6862376">
                <a:moveTo>
                  <a:pt x="2362903" y="0"/>
                </a:moveTo>
                <a:lnTo>
                  <a:pt x="3197048" y="0"/>
                </a:lnTo>
                <a:lnTo>
                  <a:pt x="3197049" y="0"/>
                </a:lnTo>
                <a:lnTo>
                  <a:pt x="3935999" y="0"/>
                </a:lnTo>
                <a:lnTo>
                  <a:pt x="3935999" y="6862376"/>
                </a:lnTo>
                <a:lnTo>
                  <a:pt x="3197049" y="6862376"/>
                </a:lnTo>
                <a:lnTo>
                  <a:pt x="3197048" y="6862376"/>
                </a:lnTo>
                <a:lnTo>
                  <a:pt x="0" y="6862376"/>
                </a:lnTo>
                <a:close/>
              </a:path>
            </a:pathLst>
          </a:custGeom>
          <a:gradFill>
            <a:gsLst>
              <a:gs pos="0">
                <a:srgbClr val="AADE0C"/>
              </a:gs>
              <a:gs pos="100000">
                <a:srgbClr val="E2FA98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8" name="Freeform: Shape 41">
            <a:extLst>
              <a:ext uri="{FF2B5EF4-FFF2-40B4-BE49-F238E27FC236}">
                <a16:creationId xmlns:a16="http://schemas.microsoft.com/office/drawing/2014/main" id="{EFEF2640-82C2-1907-48C9-0F51BFD5B68F}"/>
              </a:ext>
            </a:extLst>
          </p:cNvPr>
          <p:cNvSpPr/>
          <p:nvPr userDrawn="1"/>
        </p:nvSpPr>
        <p:spPr bwMode="gray">
          <a:xfrm>
            <a:off x="8255999" y="6131748"/>
            <a:ext cx="3936000" cy="726252"/>
          </a:xfrm>
          <a:custGeom>
            <a:avLst/>
            <a:gdLst>
              <a:gd name="connsiteX0" fmla="*/ 250509 w 3936000"/>
              <a:gd name="connsiteY0" fmla="*/ 0 h 726252"/>
              <a:gd name="connsiteX1" fmla="*/ 3197049 w 3936000"/>
              <a:gd name="connsiteY1" fmla="*/ 0 h 726252"/>
              <a:gd name="connsiteX2" fmla="*/ 3936000 w 3936000"/>
              <a:gd name="connsiteY2" fmla="*/ 0 h 726252"/>
              <a:gd name="connsiteX3" fmla="*/ 3936000 w 3936000"/>
              <a:gd name="connsiteY3" fmla="*/ 726252 h 726252"/>
              <a:gd name="connsiteX4" fmla="*/ 3197049 w 3936000"/>
              <a:gd name="connsiteY4" fmla="*/ 726252 h 726252"/>
              <a:gd name="connsiteX5" fmla="*/ 0 w 3936000"/>
              <a:gd name="connsiteY5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000" h="726252">
                <a:moveTo>
                  <a:pt x="250509" y="0"/>
                </a:moveTo>
                <a:lnTo>
                  <a:pt x="3197049" y="0"/>
                </a:lnTo>
                <a:lnTo>
                  <a:pt x="3936000" y="0"/>
                </a:lnTo>
                <a:lnTo>
                  <a:pt x="3936000" y="726252"/>
                </a:lnTo>
                <a:lnTo>
                  <a:pt x="3197049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F85EEF-8CC7-E373-FE56-506F3E1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5768975"/>
            <a:ext cx="2159000" cy="7254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AE5BB9-1DB3-1913-DFFD-883A3AF2FE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1C1844E2-D78B-4400-B435-3F4870D46746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06AD899-D7CD-AFFD-1C22-C19960B455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4F2941-8533-F68C-DBA9-74F7F5BC01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07455096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370CDD-91D5-3B48-1894-5950E725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140C-E01B-4386-834C-0F832AF33C19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C7127-8760-907C-9638-E13DE735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D9D527-DC52-D7AA-80FC-CE390213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2380393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D7B40-277B-C83B-BCE7-59DDEFAF19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76B680-CF60-4EB2-94B9-9EC2CC678017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26782-D091-C7B4-40AD-8632C9989A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4A91A6-0D44-B448-2A08-AA7332CB0A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45771034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000" cy="2160587"/>
          </a:xfrm>
        </p:spPr>
        <p:txBody>
          <a:bodyPr/>
          <a:lstStyle>
            <a:lvl1pPr>
              <a:defRPr sz="4400"/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3249000"/>
            <a:ext cx="4320000" cy="32400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AB6086E-62D5-B41A-C7FD-F16DA7B89F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096000" y="728663"/>
            <a:ext cx="3600000" cy="5761037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808AC4-5C33-2F93-5405-BD74D8A09F3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C4E84E-1CC2-4627-8575-CC9A0D118D47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BB7D67-2010-07DC-77A2-B413305793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04029-D699-0432-3E8A-A7FBD1325E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90023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14FCD2B-C572-A224-B878-D4D09ECCF2D7}"/>
              </a:ext>
            </a:extLst>
          </p:cNvPr>
          <p:cNvGrpSpPr/>
          <p:nvPr userDrawn="1"/>
        </p:nvGrpSpPr>
        <p:grpSpPr>
          <a:xfrm>
            <a:off x="8778859" y="-4376"/>
            <a:ext cx="3413141" cy="6862376"/>
            <a:chOff x="8778859" y="-4376"/>
            <a:chExt cx="3413141" cy="6862376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FA8EF234-E18E-C003-6EA7-51637A473DC8}"/>
                </a:ext>
              </a:extLst>
            </p:cNvPr>
            <p:cNvSpPr/>
            <p:nvPr userDrawn="1"/>
          </p:nvSpPr>
          <p:spPr bwMode="gray">
            <a:xfrm>
              <a:off x="8778860" y="-4376"/>
              <a:ext cx="3413140" cy="6862376"/>
            </a:xfrm>
            <a:custGeom>
              <a:avLst/>
              <a:gdLst>
                <a:gd name="connsiteX0" fmla="*/ 2362903 w 3935999"/>
                <a:gd name="connsiteY0" fmla="*/ 0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361396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935999 w 3935999"/>
                <a:gd name="connsiteY2" fmla="*/ 0 h 6862376"/>
                <a:gd name="connsiteX3" fmla="*/ 3935999 w 3935999"/>
                <a:gd name="connsiteY3" fmla="*/ 6862376 h 6862376"/>
                <a:gd name="connsiteX4" fmla="*/ 3197049 w 3935999"/>
                <a:gd name="connsiteY4" fmla="*/ 6862376 h 6862376"/>
                <a:gd name="connsiteX5" fmla="*/ 3197048 w 3935999"/>
                <a:gd name="connsiteY5" fmla="*/ 6862376 h 6862376"/>
                <a:gd name="connsiteX6" fmla="*/ 0 w 3935999"/>
                <a:gd name="connsiteY6" fmla="*/ 6862376 h 6862376"/>
                <a:gd name="connsiteX7" fmla="*/ 128 w 3935999"/>
                <a:gd name="connsiteY7" fmla="*/ 6862007 h 6862376"/>
                <a:gd name="connsiteX8" fmla="*/ 522859 w 3935999"/>
                <a:gd name="connsiteY8" fmla="*/ 6861983 h 6862376"/>
                <a:gd name="connsiteX9" fmla="*/ 2879999 w 3935999"/>
                <a:gd name="connsiteY9" fmla="*/ 4376 h 6862376"/>
                <a:gd name="connsiteX0" fmla="*/ 2879999 w 3935999"/>
                <a:gd name="connsiteY0" fmla="*/ 4376 h 6862376"/>
                <a:gd name="connsiteX1" fmla="*/ 3935999 w 3935999"/>
                <a:gd name="connsiteY1" fmla="*/ 0 h 6862376"/>
                <a:gd name="connsiteX2" fmla="*/ 3935999 w 3935999"/>
                <a:gd name="connsiteY2" fmla="*/ 6862376 h 6862376"/>
                <a:gd name="connsiteX3" fmla="*/ 3197049 w 3935999"/>
                <a:gd name="connsiteY3" fmla="*/ 6862376 h 6862376"/>
                <a:gd name="connsiteX4" fmla="*/ 3197048 w 3935999"/>
                <a:gd name="connsiteY4" fmla="*/ 6862376 h 6862376"/>
                <a:gd name="connsiteX5" fmla="*/ 0 w 3935999"/>
                <a:gd name="connsiteY5" fmla="*/ 6862376 h 6862376"/>
                <a:gd name="connsiteX6" fmla="*/ 128 w 3935999"/>
                <a:gd name="connsiteY6" fmla="*/ 6862007 h 6862376"/>
                <a:gd name="connsiteX7" fmla="*/ 522859 w 3935999"/>
                <a:gd name="connsiteY7" fmla="*/ 6861983 h 6862376"/>
                <a:gd name="connsiteX8" fmla="*/ 2879999 w 3935999"/>
                <a:gd name="connsiteY8" fmla="*/ 4376 h 6862376"/>
                <a:gd name="connsiteX0" fmla="*/ 3055359 w 4111359"/>
                <a:gd name="connsiteY0" fmla="*/ 4376 h 7370070"/>
                <a:gd name="connsiteX1" fmla="*/ 4111359 w 4111359"/>
                <a:gd name="connsiteY1" fmla="*/ 0 h 7370070"/>
                <a:gd name="connsiteX2" fmla="*/ 4111359 w 4111359"/>
                <a:gd name="connsiteY2" fmla="*/ 6862376 h 7370070"/>
                <a:gd name="connsiteX3" fmla="*/ 3372409 w 4111359"/>
                <a:gd name="connsiteY3" fmla="*/ 6862376 h 7370070"/>
                <a:gd name="connsiteX4" fmla="*/ 3372408 w 4111359"/>
                <a:gd name="connsiteY4" fmla="*/ 6862376 h 7370070"/>
                <a:gd name="connsiteX5" fmla="*/ 175360 w 4111359"/>
                <a:gd name="connsiteY5" fmla="*/ 6862376 h 7370070"/>
                <a:gd name="connsiteX6" fmla="*/ 698219 w 4111359"/>
                <a:gd name="connsiteY6" fmla="*/ 6861983 h 7370070"/>
                <a:gd name="connsiteX7" fmla="*/ 3055359 w 4111359"/>
                <a:gd name="connsiteY7" fmla="*/ 4376 h 7370070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2674189 w 3413140"/>
                <a:gd name="connsiteY4" fmla="*/ 6862376 h 6862376"/>
                <a:gd name="connsiteX5" fmla="*/ 0 w 3413140"/>
                <a:gd name="connsiteY5" fmla="*/ 6861983 h 6862376"/>
                <a:gd name="connsiteX6" fmla="*/ 2357140 w 3413140"/>
                <a:gd name="connsiteY6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0 w 3413140"/>
                <a:gd name="connsiteY4" fmla="*/ 6861983 h 6862376"/>
                <a:gd name="connsiteX5" fmla="*/ 2357140 w 3413140"/>
                <a:gd name="connsiteY5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0 w 3413140"/>
                <a:gd name="connsiteY3" fmla="*/ 6861983 h 6862376"/>
                <a:gd name="connsiteX4" fmla="*/ 2357140 w 3413140"/>
                <a:gd name="connsiteY4" fmla="*/ 4376 h 686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0" h="6862376">
                  <a:moveTo>
                    <a:pt x="2357140" y="4376"/>
                  </a:moveTo>
                  <a:lnTo>
                    <a:pt x="3413140" y="0"/>
                  </a:lnTo>
                  <a:lnTo>
                    <a:pt x="3413140" y="6862376"/>
                  </a:lnTo>
                  <a:lnTo>
                    <a:pt x="0" y="6861983"/>
                  </a:lnTo>
                  <a:lnTo>
                    <a:pt x="2357140" y="4376"/>
                  </a:lnTo>
                  <a:close/>
                </a:path>
              </a:pathLst>
            </a:custGeom>
            <a:gradFill>
              <a:gsLst>
                <a:gs pos="0">
                  <a:srgbClr val="2FFB95"/>
                </a:gs>
                <a:gs pos="100000">
                  <a:schemeClr val="accent2"/>
                </a:gs>
              </a:gsLst>
              <a:lin ang="5400000" scaled="1"/>
            </a:gra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84E20DF-1EF0-D729-12F0-F41F7BBD99AC}"/>
                </a:ext>
              </a:extLst>
            </p:cNvPr>
            <p:cNvSpPr/>
            <p:nvPr userDrawn="1"/>
          </p:nvSpPr>
          <p:spPr bwMode="gray">
            <a:xfrm>
              <a:off x="8778859" y="6129000"/>
              <a:ext cx="3413141" cy="729000"/>
            </a:xfrm>
            <a:custGeom>
              <a:avLst/>
              <a:gdLst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7373 w 12192000"/>
                <a:gd name="connsiteY7" fmla="*/ 729000 h 729000"/>
                <a:gd name="connsiteX8" fmla="*/ 8778859 w 12192000"/>
                <a:gd name="connsiteY8" fmla="*/ 728607 h 729000"/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7373 w 12192000"/>
                <a:gd name="connsiteY4" fmla="*/ 728999 h 729000"/>
                <a:gd name="connsiteX5" fmla="*/ 9029300 w 12192000"/>
                <a:gd name="connsiteY5" fmla="*/ 0 h 729000"/>
                <a:gd name="connsiteX6" fmla="*/ 12192000 w 12192000"/>
                <a:gd name="connsiteY6" fmla="*/ 0 h 729000"/>
                <a:gd name="connsiteX7" fmla="*/ 12192000 w 12192000"/>
                <a:gd name="connsiteY7" fmla="*/ 729000 h 729000"/>
                <a:gd name="connsiteX8" fmla="*/ 8778859 w 12192000"/>
                <a:gd name="connsiteY8" fmla="*/ 728607 h 729000"/>
                <a:gd name="connsiteX9" fmla="*/ 9029300 w 12192000"/>
                <a:gd name="connsiteY9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8778859 w 12192000"/>
                <a:gd name="connsiteY7" fmla="*/ 728607 h 729000"/>
                <a:gd name="connsiteX8" fmla="*/ 9029300 w 12192000"/>
                <a:gd name="connsiteY8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9029300 w 12192000"/>
                <a:gd name="connsiteY3" fmla="*/ 0 h 729000"/>
                <a:gd name="connsiteX4" fmla="*/ 12192000 w 12192000"/>
                <a:gd name="connsiteY4" fmla="*/ 0 h 729000"/>
                <a:gd name="connsiteX5" fmla="*/ 12192000 w 12192000"/>
                <a:gd name="connsiteY5" fmla="*/ 729000 h 729000"/>
                <a:gd name="connsiteX6" fmla="*/ 8778859 w 12192000"/>
                <a:gd name="connsiteY6" fmla="*/ 728607 h 729000"/>
                <a:gd name="connsiteX7" fmla="*/ 9029300 w 12192000"/>
                <a:gd name="connsiteY7" fmla="*/ 0 h 729000"/>
                <a:gd name="connsiteX0" fmla="*/ 250441 w 3413141"/>
                <a:gd name="connsiteY0" fmla="*/ 0 h 729000"/>
                <a:gd name="connsiteX1" fmla="*/ 3413141 w 3413141"/>
                <a:gd name="connsiteY1" fmla="*/ 0 h 729000"/>
                <a:gd name="connsiteX2" fmla="*/ 3413141 w 3413141"/>
                <a:gd name="connsiteY2" fmla="*/ 729000 h 729000"/>
                <a:gd name="connsiteX3" fmla="*/ 0 w 3413141"/>
                <a:gd name="connsiteY3" fmla="*/ 728607 h 729000"/>
                <a:gd name="connsiteX4" fmla="*/ 250441 w 3413141"/>
                <a:gd name="connsiteY4" fmla="*/ 0 h 7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1" h="729000">
                  <a:moveTo>
                    <a:pt x="250441" y="0"/>
                  </a:moveTo>
                  <a:lnTo>
                    <a:pt x="3413141" y="0"/>
                  </a:lnTo>
                  <a:lnTo>
                    <a:pt x="3413141" y="729000"/>
                  </a:lnTo>
                  <a:lnTo>
                    <a:pt x="0" y="728607"/>
                  </a:lnTo>
                  <a:lnTo>
                    <a:pt x="250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1449387"/>
            <a:ext cx="7920038" cy="5040313"/>
          </a:xfrm>
        </p:spPr>
        <p:txBody>
          <a:bodyPr>
            <a:normAutofit/>
          </a:bodyPr>
          <a:lstStyle>
            <a:lvl1pPr marL="720000" indent="-72000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2pPr>
            <a:lvl3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3pPr>
            <a:lvl4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First agenda topic</a:t>
            </a:r>
          </a:p>
          <a:p>
            <a:pPr lvl="1"/>
            <a:r>
              <a:rPr lang="en-GB" dirty="0"/>
              <a:t>Detail information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7227BA-802D-AE95-B849-5770A7CEA32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C28870D-E626-4A13-98F4-15B0FDDA7CF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D9F953-DE77-7D73-6EFD-53C98B311C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7EFF9-3A9E-6952-081A-C4F04EB71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008B384-B410-1601-57BF-72D1C6E4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683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184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8997800C-1D72-49C8-8646-9B739F9C5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F9BDD5-B434-E0B7-C3B1-0E3A71C70E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6C746D-A11D-4FFA-9A30-920D1C03710E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11F675-935B-28F1-C9EE-36343A39DB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6B939-5140-F75D-B32E-9796AADFD8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77481377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60D9BE5-EC12-A983-7CD5-D8648E353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4EA2334-7A6E-7E87-5EBB-15E7A387F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25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075B79A-A2F0-C2AF-CC5A-8DB84EE54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598E30-D7CE-0AC1-C621-C9156D4269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69FE95-EB3C-4872-A2F8-940DCF5FFCEC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6F17E-77A2-E2BA-375C-BA1CDB8AF3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407E7-CE26-7138-82EB-F7E6B4D6D4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89630938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55452" y="-1"/>
            <a:ext cx="393654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6571ABD-4627-EF33-5C8A-5B66C5D71A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C29A1A8-0CF2-0D95-05FA-E321880BAF5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C5702B3E-9525-4B28-B1C4-925503AB1337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4DE1AFF-869A-995E-B35D-A5ED4668CA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B848B8-78BC-6DAD-11EE-FA4760A132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3601923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Medium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ADF9024-F506-987B-0916-EDAA3F2F00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588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-1"/>
            <a:ext cx="6096000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98598AF-4D55-DC48-EF8E-DF4D94AAD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6524A2A-7EBD-B5AB-F191-6CF54C566F3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CBDE2059-5A96-4A1A-8C21-A2694F3A469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258A832-849C-13F4-EC8F-94326DE2D4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1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4609539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g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1B7F561-44EE-122E-E726-92159016EC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35413" y="-1"/>
            <a:ext cx="825658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2879725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79725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081EC67-994C-5085-4A2E-75A744838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2879725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EB2AFCF-5B30-2DBD-B875-3578FC7AD3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ED172C6F-9462-4F06-B0ED-37D6FAE01DF7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6F27E-168B-E554-26E5-9663732DB8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0228359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56550" y="728663"/>
            <a:ext cx="503945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656550" y="2168999"/>
            <a:ext cx="503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393613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F215CE8-F48F-73F0-333D-B55AEA96E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6550" y="369000"/>
            <a:ext cx="503945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04CB-5FC0-3BE7-9105-1B269B06DC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39E653-BACE-403E-BAAB-A5F2404FC7E1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59138-1D51-BF0F-B950-4A60A7A020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F9DFE-B7BE-A4C7-E060-8C9E7D1F97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8132016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edium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16550" y="728663"/>
            <a:ext cx="4319764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816550" y="2168999"/>
            <a:ext cx="4319764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609613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18EFCFE-F9A6-B8D2-FA90-E5548C5D3B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6550" y="369000"/>
            <a:ext cx="360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7257BF-38BC-451D-9CBE-3F9B4BA236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46FBA1-FB53-4396-BB52-F34C7A332FAB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FE204-1519-72FE-9EA3-81EC1ED640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D97617-FC56-C4A1-EB04-F291465012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5678846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0E92989-F0E6-0F19-079A-9F6B5A5FA7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61E7C17-3C71-4063-D748-63C7444E3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80A7927-6A30-2A74-FCF0-2365262FA0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452F82-CBF9-42F4-9DD7-5FE82F95D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2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6879384-8051-4EF3-1D02-129259A6D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566150-84A1-81F6-2C04-F26AF1897A2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AF07F9F1-56B7-4BB1-8D70-A5EEC8CC4FE9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136D15-E4B6-18D5-CFAD-CA5F1D4470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BEC3FB7-DCC3-E380-1FA7-6EAFFF5002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938521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8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58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E3157AB-034D-06E9-C24B-4C58CB6B44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2168524"/>
            <a:ext cx="5916000" cy="2160475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3B38FA6-6851-EE7D-3892-47195EA71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4509000"/>
            <a:ext cx="321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CA8CAE-7BE6-30F6-6C69-A505C754EE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96000" y="4509000"/>
            <a:ext cx="2520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3F639EB-527C-A7BD-43B3-BF22BE47B5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3DDED57A-599E-776F-036B-2E0FAAA83B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82C9A7C-BE56-87D7-CA64-B46D3749F0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CE0CC35-768E-6DBD-096A-5E33ECD1D6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4479E78-2170-FB7F-4FF5-950F73CDB0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9E686-14C2-34D7-BC86-68455994AC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58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7953A5-2A67-EA12-1C4F-8337DC1F1C0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0FF6B805-67B7-420F-B339-6832F94373D6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E87514-5791-12BE-30EB-96AD36BA198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A45EF-3B0A-DC2A-4049-F4B7AC5D5A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17475077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F2E4959-B8F3-493D-C437-526113B75B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2876B0-88CC-D7D8-4212-8931A31320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3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55EBA8-BB04-927C-E7E7-F1F7897558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8076BBB-69F6-4A9C-B9C4-A5F406632EC5}" type="datetime1">
              <a:rPr lang="en-GB" smtClean="0"/>
              <a:t>20/05/2025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31EF898-626B-FA31-ADEC-F64D5A839C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EA3D58F-4468-EF14-0703-9E86AF0DD3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3691332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034C52-2397-0D1A-45FF-872693C884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7EEE83B8-57E2-3170-9096-ED1D75074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6000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1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9F24012E-094E-4663-0C2A-743408C5D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1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2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2430BE7-CFE2-8244-B95A-AB9FE9B8C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3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62179396-59E6-540C-D2B8-52AE11BB40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7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4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9083A94-A9E0-78C3-92A4-30937E0E62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FAE04FD6-90CF-459B-A847-0D872A3DB61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3683A6-6C29-03E1-5FFF-7CEEDEF22C9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9DA8CE-66EA-F00A-728A-D93829FC104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9028448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9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5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25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D45509-ABE1-E7EE-BE8D-5B85C1DEA6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2D8885-DE16-36A1-D24C-943F40C61F3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CB25CFE-D73F-4629-A5B9-0D795014FB3D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45B94A-7E0C-8357-0BE0-56FDACB9C3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B74A8D-D7D7-E981-FB4C-14950CCF89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70209892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29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25555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255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E29488-6238-3131-294A-3A517DCF8A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BCA6F6-1F48-70C8-02B6-ACAC5976AFB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A29F084-3101-49CF-B62D-401F908565C9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0FC428-F721-845E-2F0D-E2AAD943D9A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58C06-7946-85AD-38C8-C3B1584561A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273523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5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5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17600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717600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F119A4C-9395-4828-BBBF-36C344A364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9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2A3B14C-353D-0931-819D-5DF51A5496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969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347431-B3A7-6FEE-6729-E237A5BF5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911BE-12F2-8447-36D7-C969CCD724E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D65E098-6B8C-4CBB-BAFA-03953415036C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DC387D-1CBF-DF34-42A0-CD6B51093B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8DF604-CF47-7794-3DB1-7E421296B29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4492925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1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1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09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09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17DB854-AE93-5C9A-3CD5-61F8F7556A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7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0921505-9027-E135-E41F-252BBF9465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97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6FAD9-499C-D8DC-EE7F-73341C058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860DFD-4FD0-123A-E6AC-4C9AF857156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B9FFD9B-B7C5-4A3E-8A48-EF18F884D813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DA908F-B763-8D29-7904-BD208EB33D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B5B2F3-C7C8-D316-A03B-B74B71E45D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68566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1C141C-C649-9C14-16B0-CB7AB8EA1C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15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05D94D8-0899-32E7-C378-B26F647669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9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B3A682E-84D5-15E7-23CB-08771491E9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15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4317546" cy="14398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525"/>
            <a:ext cx="4319450" cy="4321175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1E18D1-C083-4726-FE77-10521CB83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7546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89353-7974-2015-D26D-55D90CA5C115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B3E19374-14D8-478D-88F4-5E33A666BC66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6EE3FC-9535-D4E7-6107-A62F2DFC056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D202F8-467F-FA97-505E-9281B09846F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5410A6-D6CD-EABD-5E2A-90D208412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5AF1E600-6E44-6830-488B-E3976EEA1C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9156275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E54A8BF-66FE-2761-4C0F-2CE06CDE6E3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096000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5AFC11D-C667-CC42-8530-B69FC43B73E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9156275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78460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B70C7-0A00-0434-D95A-76DE3E21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BECA6768-F4D6-4E50-AD87-C7B3DE7BCAEB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428E39-EECE-F9AE-72C0-B23CF2D8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EC6CB5-7DC4-72D2-96F4-5441BA1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5179039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7">
            <a:extLst>
              <a:ext uri="{FF2B5EF4-FFF2-40B4-BE49-F238E27FC236}">
                <a16:creationId xmlns:a16="http://schemas.microsoft.com/office/drawing/2014/main" id="{39B5E597-04B2-9771-6972-68BB631F8E88}"/>
              </a:ext>
            </a:extLst>
          </p:cNvPr>
          <p:cNvSpPr>
            <a:spLocks/>
          </p:cNvSpPr>
          <p:nvPr userDrawn="1"/>
        </p:nvSpPr>
        <p:spPr bwMode="gray">
          <a:xfrm>
            <a:off x="6244872" y="6304568"/>
            <a:ext cx="184917" cy="184432"/>
          </a:xfrm>
          <a:custGeom>
            <a:avLst/>
            <a:gdLst>
              <a:gd name="connsiteX0" fmla="*/ 1936080 w 3109781"/>
              <a:gd name="connsiteY0" fmla="*/ 2820651 h 3101632"/>
              <a:gd name="connsiteX1" fmla="*/ 997772 w 3109781"/>
              <a:gd name="connsiteY1" fmla="*/ 2815031 h 3101632"/>
              <a:gd name="connsiteX2" fmla="*/ 533142 w 3109781"/>
              <a:gd name="connsiteY2" fmla="*/ 2704637 h 3101632"/>
              <a:gd name="connsiteX3" fmla="*/ 286826 w 3109781"/>
              <a:gd name="connsiteY3" fmla="*/ 2091989 h 3101632"/>
              <a:gd name="connsiteX4" fmla="*/ 281968 w 3109781"/>
              <a:gd name="connsiteY4" fmla="*/ 1232929 h 3101632"/>
              <a:gd name="connsiteX5" fmla="*/ 377218 w 3109781"/>
              <a:gd name="connsiteY5" fmla="*/ 566941 h 3101632"/>
              <a:gd name="connsiteX6" fmla="*/ 522760 w 3109781"/>
              <a:gd name="connsiteY6" fmla="*/ 405206 h 3101632"/>
              <a:gd name="connsiteX7" fmla="*/ 644775 w 3109781"/>
              <a:gd name="connsiteY7" fmla="*/ 340913 h 3101632"/>
              <a:gd name="connsiteX8" fmla="*/ 848610 w 3109781"/>
              <a:gd name="connsiteY8" fmla="*/ 295764 h 3101632"/>
              <a:gd name="connsiteX9" fmla="*/ 1718624 w 3109781"/>
              <a:gd name="connsiteY9" fmla="*/ 281381 h 3101632"/>
              <a:gd name="connsiteX10" fmla="*/ 2469861 w 3109781"/>
              <a:gd name="connsiteY10" fmla="*/ 343389 h 3101632"/>
              <a:gd name="connsiteX11" fmla="*/ 2561206 w 3109781"/>
              <a:gd name="connsiteY11" fmla="*/ 388728 h 3101632"/>
              <a:gd name="connsiteX12" fmla="*/ 2601496 w 3109781"/>
              <a:gd name="connsiteY12" fmla="*/ 416827 h 3101632"/>
              <a:gd name="connsiteX13" fmla="*/ 2635500 w 3109781"/>
              <a:gd name="connsiteY13" fmla="*/ 450926 h 3101632"/>
              <a:gd name="connsiteX14" fmla="*/ 2751039 w 3109781"/>
              <a:gd name="connsiteY14" fmla="*/ 605517 h 3101632"/>
              <a:gd name="connsiteX15" fmla="*/ 2827048 w 3109781"/>
              <a:gd name="connsiteY15" fmla="*/ 1353801 h 3101632"/>
              <a:gd name="connsiteX16" fmla="*/ 2814475 w 3109781"/>
              <a:gd name="connsiteY16" fmla="*/ 2236864 h 3101632"/>
              <a:gd name="connsiteX17" fmla="*/ 2629690 w 3109781"/>
              <a:gd name="connsiteY17" fmla="*/ 2660250 h 3101632"/>
              <a:gd name="connsiteX18" fmla="*/ 2388041 w 3109781"/>
              <a:gd name="connsiteY18" fmla="*/ 2784742 h 3101632"/>
              <a:gd name="connsiteX19" fmla="*/ 1936175 w 3109781"/>
              <a:gd name="connsiteY19" fmla="*/ 2820651 h 3101632"/>
              <a:gd name="connsiteX20" fmla="*/ 1936175 w 3109781"/>
              <a:gd name="connsiteY20" fmla="*/ 2820651 h 3101632"/>
              <a:gd name="connsiteX21" fmla="*/ 1147695 w 3109781"/>
              <a:gd name="connsiteY21" fmla="*/ 3632 h 3101632"/>
              <a:gd name="connsiteX22" fmla="*/ 330641 w 3109781"/>
              <a:gd name="connsiteY22" fmla="*/ 200990 h 3101632"/>
              <a:gd name="connsiteX23" fmla="*/ 251869 w 3109781"/>
              <a:gd name="connsiteY23" fmla="*/ 271190 h 3101632"/>
              <a:gd name="connsiteX24" fmla="*/ 230343 w 3109781"/>
              <a:gd name="connsiteY24" fmla="*/ 296336 h 3101632"/>
              <a:gd name="connsiteX25" fmla="*/ 166144 w 3109781"/>
              <a:gd name="connsiteY25" fmla="*/ 377965 h 3101632"/>
              <a:gd name="connsiteX26" fmla="*/ 96516 w 3109781"/>
              <a:gd name="connsiteY26" fmla="*/ 503790 h 3101632"/>
              <a:gd name="connsiteX27" fmla="*/ 3743 w 3109781"/>
              <a:gd name="connsiteY27" fmla="*/ 1186352 h 3101632"/>
              <a:gd name="connsiteX28" fmla="*/ 22507 w 3109781"/>
              <a:gd name="connsiteY28" fmla="*/ 2324208 h 3101632"/>
              <a:gd name="connsiteX29" fmla="*/ 504186 w 3109781"/>
              <a:gd name="connsiteY29" fmla="*/ 3006389 h 3101632"/>
              <a:gd name="connsiteX30" fmla="*/ 1187224 w 3109781"/>
              <a:gd name="connsiteY30" fmla="*/ 3099924 h 3101632"/>
              <a:gd name="connsiteX31" fmla="*/ 1575558 w 3109781"/>
              <a:gd name="connsiteY31" fmla="*/ 3100877 h 3101632"/>
              <a:gd name="connsiteX32" fmla="*/ 1963893 w 3109781"/>
              <a:gd name="connsiteY32" fmla="*/ 3100496 h 3101632"/>
              <a:gd name="connsiteX33" fmla="*/ 2805807 w 3109781"/>
              <a:gd name="connsiteY33" fmla="*/ 2879420 h 3101632"/>
              <a:gd name="connsiteX34" fmla="*/ 2857338 w 3109781"/>
              <a:gd name="connsiteY34" fmla="*/ 2831700 h 3101632"/>
              <a:gd name="connsiteX35" fmla="*/ 3106321 w 3109781"/>
              <a:gd name="connsiteY35" fmla="*/ 1918157 h 3101632"/>
              <a:gd name="connsiteX36" fmla="*/ 3085366 w 3109781"/>
              <a:gd name="connsiteY36" fmla="*/ 776681 h 3101632"/>
              <a:gd name="connsiteX37" fmla="*/ 2927251 w 3109781"/>
              <a:gd name="connsiteY37" fmla="*/ 354724 h 3101632"/>
              <a:gd name="connsiteX38" fmla="*/ 2602544 w 3109781"/>
              <a:gd name="connsiteY38" fmla="*/ 95834 h 3101632"/>
              <a:gd name="connsiteX39" fmla="*/ 1917411 w 3109781"/>
              <a:gd name="connsiteY39" fmla="*/ 2870 h 3101632"/>
              <a:gd name="connsiteX40" fmla="*/ 1147600 w 3109781"/>
              <a:gd name="connsiteY40" fmla="*/ 3632 h 3101632"/>
              <a:gd name="connsiteX41" fmla="*/ 1147600 w 3109781"/>
              <a:gd name="connsiteY41" fmla="*/ 3632 h 3101632"/>
              <a:gd name="connsiteX42" fmla="*/ 1528981 w 3109781"/>
              <a:gd name="connsiteY42" fmla="*/ 1036047 h 3101632"/>
              <a:gd name="connsiteX43" fmla="*/ 1905885 w 3109781"/>
              <a:gd name="connsiteY43" fmla="*/ 1173017 h 3101632"/>
              <a:gd name="connsiteX44" fmla="*/ 2071144 w 3109781"/>
              <a:gd name="connsiteY44" fmla="*/ 1522679 h 3101632"/>
              <a:gd name="connsiteX45" fmla="*/ 1990372 w 3109781"/>
              <a:gd name="connsiteY45" fmla="*/ 1829861 h 3101632"/>
              <a:gd name="connsiteX46" fmla="*/ 1585083 w 3109781"/>
              <a:gd name="connsiteY46" fmla="*/ 2067128 h 3101632"/>
              <a:gd name="connsiteX47" fmla="*/ 1091974 w 3109781"/>
              <a:gd name="connsiteY47" fmla="*/ 1784045 h 3101632"/>
              <a:gd name="connsiteX48" fmla="*/ 1529076 w 3109781"/>
              <a:gd name="connsiteY48" fmla="*/ 1036142 h 3101632"/>
              <a:gd name="connsiteX49" fmla="*/ 1529076 w 3109781"/>
              <a:gd name="connsiteY49" fmla="*/ 1036142 h 3101632"/>
              <a:gd name="connsiteX50" fmla="*/ 1511265 w 3109781"/>
              <a:gd name="connsiteY50" fmla="*/ 757346 h 3101632"/>
              <a:gd name="connsiteX51" fmla="*/ 1019203 w 3109781"/>
              <a:gd name="connsiteY51" fmla="*/ 962705 h 3101632"/>
              <a:gd name="connsiteX52" fmla="*/ 923096 w 3109781"/>
              <a:gd name="connsiteY52" fmla="*/ 1065384 h 3101632"/>
              <a:gd name="connsiteX53" fmla="*/ 758885 w 3109781"/>
              <a:gd name="connsiteY53" fmla="*/ 1599070 h 3101632"/>
              <a:gd name="connsiteX54" fmla="*/ 920048 w 3109781"/>
              <a:gd name="connsiteY54" fmla="*/ 2033219 h 3101632"/>
              <a:gd name="connsiteX55" fmla="*/ 1603181 w 3109781"/>
              <a:gd name="connsiteY55" fmla="*/ 2345735 h 3101632"/>
              <a:gd name="connsiteX56" fmla="*/ 2038473 w 3109781"/>
              <a:gd name="connsiteY56" fmla="*/ 2184857 h 3101632"/>
              <a:gd name="connsiteX57" fmla="*/ 2091528 w 3109781"/>
              <a:gd name="connsiteY57" fmla="*/ 2138661 h 3101632"/>
              <a:gd name="connsiteX58" fmla="*/ 2350512 w 3109781"/>
              <a:gd name="connsiteY58" fmla="*/ 1504487 h 3101632"/>
              <a:gd name="connsiteX59" fmla="*/ 2230021 w 3109781"/>
              <a:gd name="connsiteY59" fmla="*/ 1129011 h 3101632"/>
              <a:gd name="connsiteX60" fmla="*/ 2142010 w 3109781"/>
              <a:gd name="connsiteY60" fmla="*/ 1018426 h 3101632"/>
              <a:gd name="connsiteX61" fmla="*/ 2095242 w 3109781"/>
              <a:gd name="connsiteY61" fmla="*/ 965753 h 3101632"/>
              <a:gd name="connsiteX62" fmla="*/ 2040378 w 3109781"/>
              <a:gd name="connsiteY62" fmla="*/ 921271 h 3101632"/>
              <a:gd name="connsiteX63" fmla="*/ 1511360 w 3109781"/>
              <a:gd name="connsiteY63" fmla="*/ 757631 h 3101632"/>
              <a:gd name="connsiteX64" fmla="*/ 1511360 w 3109781"/>
              <a:gd name="connsiteY64" fmla="*/ 757631 h 3101632"/>
              <a:gd name="connsiteX65" fmla="*/ 2361561 w 3109781"/>
              <a:gd name="connsiteY65" fmla="*/ 539890 h 3101632"/>
              <a:gd name="connsiteX66" fmla="*/ 2240022 w 3109781"/>
              <a:gd name="connsiteY66" fmla="*/ 605898 h 3101632"/>
              <a:gd name="connsiteX67" fmla="*/ 2198303 w 3109781"/>
              <a:gd name="connsiteY67" fmla="*/ 747344 h 3101632"/>
              <a:gd name="connsiteX68" fmla="*/ 2406615 w 3109781"/>
              <a:gd name="connsiteY68" fmla="*/ 908698 h 3101632"/>
              <a:gd name="connsiteX69" fmla="*/ 2567682 w 3109781"/>
              <a:gd name="connsiteY69" fmla="*/ 701339 h 3101632"/>
              <a:gd name="connsiteX70" fmla="*/ 2361561 w 3109781"/>
              <a:gd name="connsiteY70" fmla="*/ 539890 h 3101632"/>
              <a:gd name="connsiteX71" fmla="*/ 2361561 w 3109781"/>
              <a:gd name="connsiteY71" fmla="*/ 539890 h 310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09781" h="3101632">
                <a:moveTo>
                  <a:pt x="1936080" y="2820651"/>
                </a:moveTo>
                <a:cubicBezTo>
                  <a:pt x="1622517" y="2820651"/>
                  <a:pt x="1312954" y="2826366"/>
                  <a:pt x="997772" y="2815031"/>
                </a:cubicBezTo>
                <a:cubicBezTo>
                  <a:pt x="827465" y="2808935"/>
                  <a:pt x="650205" y="2788171"/>
                  <a:pt x="533142" y="2704637"/>
                </a:cubicBezTo>
                <a:cubicBezTo>
                  <a:pt x="319116" y="2551951"/>
                  <a:pt x="295875" y="2343449"/>
                  <a:pt x="286826" y="2091989"/>
                </a:cubicBezTo>
                <a:cubicBezTo>
                  <a:pt x="277206" y="1824336"/>
                  <a:pt x="282921" y="1504106"/>
                  <a:pt x="281968" y="1232929"/>
                </a:cubicBezTo>
                <a:cubicBezTo>
                  <a:pt x="281206" y="1030808"/>
                  <a:pt x="277110" y="739629"/>
                  <a:pt x="377218" y="566941"/>
                </a:cubicBezTo>
                <a:cubicBezTo>
                  <a:pt x="418461" y="495884"/>
                  <a:pt x="461705" y="453784"/>
                  <a:pt x="522760" y="405206"/>
                </a:cubicBezTo>
                <a:cubicBezTo>
                  <a:pt x="555050" y="379489"/>
                  <a:pt x="604580" y="356248"/>
                  <a:pt x="644775" y="340913"/>
                </a:cubicBezTo>
                <a:cubicBezTo>
                  <a:pt x="707545" y="316910"/>
                  <a:pt x="776506" y="303194"/>
                  <a:pt x="848610" y="295764"/>
                </a:cubicBezTo>
                <a:cubicBezTo>
                  <a:pt x="1057494" y="274333"/>
                  <a:pt x="1472593" y="281286"/>
                  <a:pt x="1718624" y="281381"/>
                </a:cubicBezTo>
                <a:cubicBezTo>
                  <a:pt x="1923507" y="281477"/>
                  <a:pt x="2284123" y="269380"/>
                  <a:pt x="2469861" y="343389"/>
                </a:cubicBezTo>
                <a:cubicBezTo>
                  <a:pt x="2502912" y="356534"/>
                  <a:pt x="2532344" y="370345"/>
                  <a:pt x="2561206" y="388728"/>
                </a:cubicBezTo>
                <a:cubicBezTo>
                  <a:pt x="2574826" y="397396"/>
                  <a:pt x="2590542" y="407492"/>
                  <a:pt x="2601496" y="416827"/>
                </a:cubicBezTo>
                <a:cubicBezTo>
                  <a:pt x="2615593" y="428733"/>
                  <a:pt x="2623118" y="439782"/>
                  <a:pt x="2635500" y="450926"/>
                </a:cubicBezTo>
                <a:cubicBezTo>
                  <a:pt x="2683697" y="494646"/>
                  <a:pt x="2716939" y="530174"/>
                  <a:pt x="2751039" y="605517"/>
                </a:cubicBezTo>
                <a:cubicBezTo>
                  <a:pt x="2842383" y="807638"/>
                  <a:pt x="2826381" y="1130726"/>
                  <a:pt x="2827048" y="1353801"/>
                </a:cubicBezTo>
                <a:cubicBezTo>
                  <a:pt x="2827810" y="1609262"/>
                  <a:pt x="2832858" y="2031791"/>
                  <a:pt x="2814475" y="2236864"/>
                </a:cubicBezTo>
                <a:cubicBezTo>
                  <a:pt x="2798092" y="2419268"/>
                  <a:pt x="2746371" y="2555285"/>
                  <a:pt x="2629690" y="2660250"/>
                </a:cubicBezTo>
                <a:cubicBezTo>
                  <a:pt x="2558634" y="2724163"/>
                  <a:pt x="2487101" y="2759024"/>
                  <a:pt x="2388041" y="2784742"/>
                </a:cubicBezTo>
                <a:cubicBezTo>
                  <a:pt x="2265645" y="2816556"/>
                  <a:pt x="2069430" y="2820651"/>
                  <a:pt x="1936175" y="2820651"/>
                </a:cubicBezTo>
                <a:lnTo>
                  <a:pt x="1936175" y="2820651"/>
                </a:lnTo>
                <a:close/>
                <a:moveTo>
                  <a:pt x="1147695" y="3632"/>
                </a:moveTo>
                <a:cubicBezTo>
                  <a:pt x="826512" y="10300"/>
                  <a:pt x="572290" y="13919"/>
                  <a:pt x="330641" y="200990"/>
                </a:cubicBezTo>
                <a:cubicBezTo>
                  <a:pt x="302161" y="223088"/>
                  <a:pt x="276063" y="244520"/>
                  <a:pt x="251869" y="271190"/>
                </a:cubicBezTo>
                <a:cubicBezTo>
                  <a:pt x="243678" y="280238"/>
                  <a:pt x="238248" y="287192"/>
                  <a:pt x="230343" y="296336"/>
                </a:cubicBezTo>
                <a:cubicBezTo>
                  <a:pt x="190338" y="343103"/>
                  <a:pt x="204054" y="328149"/>
                  <a:pt x="166144" y="377965"/>
                </a:cubicBezTo>
                <a:cubicBezTo>
                  <a:pt x="139474" y="413017"/>
                  <a:pt x="116138" y="458451"/>
                  <a:pt x="96516" y="503790"/>
                </a:cubicBezTo>
                <a:cubicBezTo>
                  <a:pt x="6696" y="710959"/>
                  <a:pt x="6219" y="942226"/>
                  <a:pt x="3743" y="1186352"/>
                </a:cubicBezTo>
                <a:cubicBezTo>
                  <a:pt x="1171" y="1446098"/>
                  <a:pt x="-9402" y="2075987"/>
                  <a:pt x="22507" y="2324208"/>
                </a:cubicBezTo>
                <a:cubicBezTo>
                  <a:pt x="60893" y="2622817"/>
                  <a:pt x="219484" y="2884945"/>
                  <a:pt x="504186" y="3006389"/>
                </a:cubicBezTo>
                <a:cubicBezTo>
                  <a:pt x="714117" y="3096019"/>
                  <a:pt x="940241" y="3096972"/>
                  <a:pt x="1187224" y="3099924"/>
                </a:cubicBezTo>
                <a:cubicBezTo>
                  <a:pt x="1316383" y="3101543"/>
                  <a:pt x="1446399" y="3101543"/>
                  <a:pt x="1575558" y="3100877"/>
                </a:cubicBezTo>
                <a:cubicBezTo>
                  <a:pt x="1704622" y="3100210"/>
                  <a:pt x="1835305" y="3103163"/>
                  <a:pt x="1963893" y="3100496"/>
                </a:cubicBezTo>
                <a:cubicBezTo>
                  <a:pt x="2290029" y="3093733"/>
                  <a:pt x="2566635" y="3084684"/>
                  <a:pt x="2805807" y="2879420"/>
                </a:cubicBezTo>
                <a:cubicBezTo>
                  <a:pt x="2823524" y="2864276"/>
                  <a:pt x="2842765" y="2847607"/>
                  <a:pt x="2857338" y="2831700"/>
                </a:cubicBezTo>
                <a:cubicBezTo>
                  <a:pt x="3097749" y="2569286"/>
                  <a:pt x="3102035" y="2282298"/>
                  <a:pt x="3106321" y="1918157"/>
                </a:cubicBezTo>
                <a:cubicBezTo>
                  <a:pt x="3109369" y="1663364"/>
                  <a:pt x="3118418" y="1021379"/>
                  <a:pt x="3085366" y="776681"/>
                </a:cubicBezTo>
                <a:cubicBezTo>
                  <a:pt x="3066507" y="636950"/>
                  <a:pt x="3011357" y="461118"/>
                  <a:pt x="2927251" y="354724"/>
                </a:cubicBezTo>
                <a:cubicBezTo>
                  <a:pt x="2833240" y="235757"/>
                  <a:pt x="2743704" y="160414"/>
                  <a:pt x="2602544" y="95834"/>
                </a:cubicBezTo>
                <a:cubicBezTo>
                  <a:pt x="2410044" y="7919"/>
                  <a:pt x="2148201" y="6014"/>
                  <a:pt x="1917411" y="2870"/>
                </a:cubicBezTo>
                <a:cubicBezTo>
                  <a:pt x="1663379" y="-559"/>
                  <a:pt x="1401441" y="-1606"/>
                  <a:pt x="1147600" y="3632"/>
                </a:cubicBezTo>
                <a:lnTo>
                  <a:pt x="1147600" y="3632"/>
                </a:lnTo>
                <a:close/>
                <a:moveTo>
                  <a:pt x="1528981" y="1036047"/>
                </a:moveTo>
                <a:cubicBezTo>
                  <a:pt x="1676238" y="1025570"/>
                  <a:pt x="1800729" y="1082434"/>
                  <a:pt x="1905885" y="1173017"/>
                </a:cubicBezTo>
                <a:cubicBezTo>
                  <a:pt x="1999611" y="1253789"/>
                  <a:pt x="2062381" y="1390853"/>
                  <a:pt x="2071144" y="1522679"/>
                </a:cubicBezTo>
                <a:cubicBezTo>
                  <a:pt x="2078097" y="1627169"/>
                  <a:pt x="2046570" y="1746993"/>
                  <a:pt x="1990372" y="1829861"/>
                </a:cubicBezTo>
                <a:cubicBezTo>
                  <a:pt x="1896360" y="1968449"/>
                  <a:pt x="1762153" y="2056937"/>
                  <a:pt x="1585083" y="2067128"/>
                </a:cubicBezTo>
                <a:cubicBezTo>
                  <a:pt x="1374962" y="2079225"/>
                  <a:pt x="1186176" y="1966640"/>
                  <a:pt x="1091974" y="1784045"/>
                </a:cubicBezTo>
                <a:cubicBezTo>
                  <a:pt x="933764" y="1477340"/>
                  <a:pt x="1125121" y="1064908"/>
                  <a:pt x="1529076" y="1036142"/>
                </a:cubicBezTo>
                <a:lnTo>
                  <a:pt x="1529076" y="1036142"/>
                </a:lnTo>
                <a:close/>
                <a:moveTo>
                  <a:pt x="1511265" y="757346"/>
                </a:moveTo>
                <a:cubicBezTo>
                  <a:pt x="1325527" y="768490"/>
                  <a:pt x="1148553" y="841070"/>
                  <a:pt x="1019203" y="962705"/>
                </a:cubicBezTo>
                <a:cubicBezTo>
                  <a:pt x="976626" y="1002710"/>
                  <a:pt x="959100" y="1019283"/>
                  <a:pt x="923096" y="1065384"/>
                </a:cubicBezTo>
                <a:cubicBezTo>
                  <a:pt x="807843" y="1212831"/>
                  <a:pt x="747264" y="1404665"/>
                  <a:pt x="758885" y="1599070"/>
                </a:cubicBezTo>
                <a:cubicBezTo>
                  <a:pt x="769267" y="1772615"/>
                  <a:pt x="826227" y="1905013"/>
                  <a:pt x="920048" y="2033219"/>
                </a:cubicBezTo>
                <a:cubicBezTo>
                  <a:pt x="1072829" y="2241817"/>
                  <a:pt x="1341243" y="2362022"/>
                  <a:pt x="1603181" y="2345735"/>
                </a:cubicBezTo>
                <a:cubicBezTo>
                  <a:pt x="1759677" y="2336019"/>
                  <a:pt x="1923030" y="2275345"/>
                  <a:pt x="2038473" y="2184857"/>
                </a:cubicBezTo>
                <a:lnTo>
                  <a:pt x="2091528" y="2138661"/>
                </a:lnTo>
                <a:cubicBezTo>
                  <a:pt x="2264978" y="1982642"/>
                  <a:pt x="2364895" y="1751756"/>
                  <a:pt x="2350512" y="1504487"/>
                </a:cubicBezTo>
                <a:cubicBezTo>
                  <a:pt x="2342226" y="1361516"/>
                  <a:pt x="2297553" y="1240263"/>
                  <a:pt x="2230021" y="1129011"/>
                </a:cubicBezTo>
                <a:cubicBezTo>
                  <a:pt x="2197636" y="1075576"/>
                  <a:pt x="2181729" y="1059288"/>
                  <a:pt x="2142010" y="1018426"/>
                </a:cubicBezTo>
                <a:cubicBezTo>
                  <a:pt x="2125246" y="1001090"/>
                  <a:pt x="2111816" y="983374"/>
                  <a:pt x="2095242" y="965753"/>
                </a:cubicBezTo>
                <a:lnTo>
                  <a:pt x="2040378" y="921271"/>
                </a:lnTo>
                <a:cubicBezTo>
                  <a:pt x="1883978" y="808304"/>
                  <a:pt x="1719100" y="745058"/>
                  <a:pt x="1511360" y="757631"/>
                </a:cubicBezTo>
                <a:lnTo>
                  <a:pt x="1511360" y="757631"/>
                </a:lnTo>
                <a:close/>
                <a:moveTo>
                  <a:pt x="2361561" y="539890"/>
                </a:moveTo>
                <a:cubicBezTo>
                  <a:pt x="2306888" y="547034"/>
                  <a:pt x="2261073" y="575990"/>
                  <a:pt x="2240022" y="605898"/>
                </a:cubicBezTo>
                <a:cubicBezTo>
                  <a:pt x="2212305" y="645236"/>
                  <a:pt x="2189921" y="682384"/>
                  <a:pt x="2198303" y="747344"/>
                </a:cubicBezTo>
                <a:cubicBezTo>
                  <a:pt x="2210590" y="842690"/>
                  <a:pt x="2295172" y="922890"/>
                  <a:pt x="2406615" y="908698"/>
                </a:cubicBezTo>
                <a:cubicBezTo>
                  <a:pt x="2502627" y="896411"/>
                  <a:pt x="2582541" y="813353"/>
                  <a:pt x="2567682" y="701339"/>
                </a:cubicBezTo>
                <a:cubicBezTo>
                  <a:pt x="2555300" y="607613"/>
                  <a:pt x="2471004" y="525698"/>
                  <a:pt x="2361561" y="539890"/>
                </a:cubicBezTo>
                <a:lnTo>
                  <a:pt x="2361561" y="53989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BD55DE6C-DBDB-4781-64C6-49BBB0CFC23A}"/>
              </a:ext>
            </a:extLst>
          </p:cNvPr>
          <p:cNvSpPr>
            <a:spLocks/>
          </p:cNvSpPr>
          <p:nvPr userDrawn="1"/>
        </p:nvSpPr>
        <p:spPr bwMode="gray">
          <a:xfrm>
            <a:off x="5272505" y="6304568"/>
            <a:ext cx="98232" cy="184432"/>
          </a:xfrm>
          <a:custGeom>
            <a:avLst/>
            <a:gdLst>
              <a:gd name="connsiteX0" fmla="*/ 0 w 1572577"/>
              <a:gd name="connsiteY0" fmla="*/ 1116949 h 2952528"/>
              <a:gd name="connsiteX1" fmla="*/ 0 w 1572577"/>
              <a:gd name="connsiteY1" fmla="*/ 1646254 h 2952528"/>
              <a:gd name="connsiteX2" fmla="*/ 466916 w 1572577"/>
              <a:gd name="connsiteY2" fmla="*/ 1647016 h 2952528"/>
              <a:gd name="connsiteX3" fmla="*/ 467678 w 1572577"/>
              <a:gd name="connsiteY3" fmla="*/ 2926033 h 2952528"/>
              <a:gd name="connsiteX4" fmla="*/ 751427 w 1572577"/>
              <a:gd name="connsiteY4" fmla="*/ 2952512 h 2952528"/>
              <a:gd name="connsiteX5" fmla="*/ 1040130 w 1572577"/>
              <a:gd name="connsiteY5" fmla="*/ 2928223 h 2952528"/>
              <a:gd name="connsiteX6" fmla="*/ 1041559 w 1572577"/>
              <a:gd name="connsiteY6" fmla="*/ 2608850 h 2952528"/>
              <a:gd name="connsiteX7" fmla="*/ 1041559 w 1572577"/>
              <a:gd name="connsiteY7" fmla="*/ 1648540 h 2952528"/>
              <a:gd name="connsiteX8" fmla="*/ 1468660 w 1572577"/>
              <a:gd name="connsiteY8" fmla="*/ 1646920 h 2952528"/>
              <a:gd name="connsiteX9" fmla="*/ 1550575 w 1572577"/>
              <a:gd name="connsiteY9" fmla="*/ 1117902 h 2952528"/>
              <a:gd name="connsiteX10" fmla="*/ 1040702 w 1572577"/>
              <a:gd name="connsiteY10" fmla="*/ 1117235 h 2952528"/>
              <a:gd name="connsiteX11" fmla="*/ 1040702 w 1572577"/>
              <a:gd name="connsiteY11" fmla="*/ 828723 h 2952528"/>
              <a:gd name="connsiteX12" fmla="*/ 1093565 w 1572577"/>
              <a:gd name="connsiteY12" fmla="*/ 590217 h 2952528"/>
              <a:gd name="connsiteX13" fmla="*/ 1572578 w 1572577"/>
              <a:gd name="connsiteY13" fmla="*/ 485632 h 2952528"/>
              <a:gd name="connsiteX14" fmla="*/ 1572292 w 1572577"/>
              <a:gd name="connsiteY14" fmla="*/ 35385 h 2952528"/>
              <a:gd name="connsiteX15" fmla="*/ 1265777 w 1572577"/>
              <a:gd name="connsiteY15" fmla="*/ 2334 h 2952528"/>
              <a:gd name="connsiteX16" fmla="*/ 821436 w 1572577"/>
              <a:gd name="connsiteY16" fmla="*/ 67389 h 2952528"/>
              <a:gd name="connsiteX17" fmla="*/ 715328 w 1572577"/>
              <a:gd name="connsiteY17" fmla="*/ 131969 h 2952528"/>
              <a:gd name="connsiteX18" fmla="*/ 557498 w 1572577"/>
              <a:gd name="connsiteY18" fmla="*/ 315611 h 2952528"/>
              <a:gd name="connsiteX19" fmla="*/ 467963 w 1572577"/>
              <a:gd name="connsiteY19" fmla="*/ 1073801 h 2952528"/>
              <a:gd name="connsiteX20" fmla="*/ 341376 w 1572577"/>
              <a:gd name="connsiteY20" fmla="*/ 1115997 h 2952528"/>
              <a:gd name="connsiteX21" fmla="*/ 95 w 1572577"/>
              <a:gd name="connsiteY21" fmla="*/ 1117044 h 2952528"/>
              <a:gd name="connsiteX22" fmla="*/ 95 w 1572577"/>
              <a:gd name="connsiteY22" fmla="*/ 1117044 h 29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72577" h="2952528">
                <a:moveTo>
                  <a:pt x="0" y="1116949"/>
                </a:moveTo>
                <a:lnTo>
                  <a:pt x="0" y="1646254"/>
                </a:lnTo>
                <a:cubicBezTo>
                  <a:pt x="0" y="1646254"/>
                  <a:pt x="466916" y="1647016"/>
                  <a:pt x="466916" y="1647016"/>
                </a:cubicBezTo>
                <a:lnTo>
                  <a:pt x="467678" y="2926033"/>
                </a:lnTo>
                <a:cubicBezTo>
                  <a:pt x="494443" y="2943082"/>
                  <a:pt x="706374" y="2952988"/>
                  <a:pt x="751427" y="2952512"/>
                </a:cubicBezTo>
                <a:cubicBezTo>
                  <a:pt x="815912" y="2951941"/>
                  <a:pt x="988886" y="2947464"/>
                  <a:pt x="1040130" y="2928223"/>
                </a:cubicBezTo>
                <a:cubicBezTo>
                  <a:pt x="1048607" y="2828782"/>
                  <a:pt x="1041654" y="2710196"/>
                  <a:pt x="1041559" y="2608850"/>
                </a:cubicBezTo>
                <a:lnTo>
                  <a:pt x="1041559" y="1648540"/>
                </a:lnTo>
                <a:cubicBezTo>
                  <a:pt x="1041559" y="1648540"/>
                  <a:pt x="1468660" y="1646920"/>
                  <a:pt x="1468660" y="1646920"/>
                </a:cubicBezTo>
                <a:lnTo>
                  <a:pt x="1550575" y="1117902"/>
                </a:lnTo>
                <a:lnTo>
                  <a:pt x="1040702" y="1117235"/>
                </a:lnTo>
                <a:cubicBezTo>
                  <a:pt x="1040702" y="1020842"/>
                  <a:pt x="1040606" y="924735"/>
                  <a:pt x="1040702" y="828723"/>
                </a:cubicBezTo>
                <a:cubicBezTo>
                  <a:pt x="1040702" y="726234"/>
                  <a:pt x="1043178" y="664512"/>
                  <a:pt x="1093565" y="590217"/>
                </a:cubicBezTo>
                <a:cubicBezTo>
                  <a:pt x="1187482" y="451723"/>
                  <a:pt x="1385030" y="498015"/>
                  <a:pt x="1572578" y="485632"/>
                </a:cubicBezTo>
                <a:lnTo>
                  <a:pt x="1572292" y="35385"/>
                </a:lnTo>
                <a:cubicBezTo>
                  <a:pt x="1540478" y="21765"/>
                  <a:pt x="1314831" y="4905"/>
                  <a:pt x="1265777" y="2334"/>
                </a:cubicBezTo>
                <a:cubicBezTo>
                  <a:pt x="1108329" y="-5763"/>
                  <a:pt x="962215" y="5191"/>
                  <a:pt x="821436" y="67389"/>
                </a:cubicBezTo>
                <a:cubicBezTo>
                  <a:pt x="780193" y="85582"/>
                  <a:pt x="746760" y="108442"/>
                  <a:pt x="715328" y="131969"/>
                </a:cubicBezTo>
                <a:cubicBezTo>
                  <a:pt x="655415" y="176736"/>
                  <a:pt x="594741" y="249793"/>
                  <a:pt x="557498" y="315611"/>
                </a:cubicBezTo>
                <a:cubicBezTo>
                  <a:pt x="437674" y="527256"/>
                  <a:pt x="470821" y="819769"/>
                  <a:pt x="467963" y="1073801"/>
                </a:cubicBezTo>
                <a:cubicBezTo>
                  <a:pt x="467392" y="1127617"/>
                  <a:pt x="490252" y="1115711"/>
                  <a:pt x="341376" y="1115997"/>
                </a:cubicBezTo>
                <a:cubicBezTo>
                  <a:pt x="266510" y="1116092"/>
                  <a:pt x="58484" y="1112854"/>
                  <a:pt x="95" y="1117044"/>
                </a:cubicBezTo>
                <a:lnTo>
                  <a:pt x="95" y="1117044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B768109B-7DB4-5DC9-4945-F60EAE6B853C}"/>
              </a:ext>
            </a:extLst>
          </p:cNvPr>
          <p:cNvSpPr>
            <a:spLocks/>
          </p:cNvSpPr>
          <p:nvPr userDrawn="1"/>
        </p:nvSpPr>
        <p:spPr bwMode="gray">
          <a:xfrm>
            <a:off x="5675786" y="6304568"/>
            <a:ext cx="264037" cy="184432"/>
          </a:xfrm>
          <a:custGeom>
            <a:avLst/>
            <a:gdLst>
              <a:gd name="connsiteX0" fmla="*/ 1378299 w 3417657"/>
              <a:gd name="connsiteY0" fmla="*/ 1701068 h 2387263"/>
              <a:gd name="connsiteX1" fmla="*/ 1376965 w 3417657"/>
              <a:gd name="connsiteY1" fmla="*/ 698085 h 2387263"/>
              <a:gd name="connsiteX2" fmla="*/ 1377156 w 3417657"/>
              <a:gd name="connsiteY2" fmla="*/ 686369 h 2387263"/>
              <a:gd name="connsiteX3" fmla="*/ 2265458 w 3417657"/>
              <a:gd name="connsiteY3" fmla="*/ 1191385 h 2387263"/>
              <a:gd name="connsiteX4" fmla="*/ 2158206 w 3417657"/>
              <a:gd name="connsiteY4" fmla="*/ 1258251 h 2387263"/>
              <a:gd name="connsiteX5" fmla="*/ 1378394 w 3417657"/>
              <a:gd name="connsiteY5" fmla="*/ 1701163 h 2387263"/>
              <a:gd name="connsiteX6" fmla="*/ 1378394 w 3417657"/>
              <a:gd name="connsiteY6" fmla="*/ 1701163 h 2387263"/>
              <a:gd name="connsiteX7" fmla="*/ 1462214 w 3417657"/>
              <a:gd name="connsiteY7" fmla="*/ 1236 h 2387263"/>
              <a:gd name="connsiteX8" fmla="*/ 437134 w 3417657"/>
              <a:gd name="connsiteY8" fmla="*/ 64196 h 2387263"/>
              <a:gd name="connsiteX9" fmla="*/ 239871 w 3417657"/>
              <a:gd name="connsiteY9" fmla="*/ 137253 h 2387263"/>
              <a:gd name="connsiteX10" fmla="*/ 61468 w 3417657"/>
              <a:gd name="connsiteY10" fmla="*/ 414907 h 2387263"/>
              <a:gd name="connsiteX11" fmla="*/ 4794 w 3417657"/>
              <a:gd name="connsiteY11" fmla="*/ 1436082 h 2387263"/>
              <a:gd name="connsiteX12" fmla="*/ 94424 w 3417657"/>
              <a:gd name="connsiteY12" fmla="*/ 2070828 h 2387263"/>
              <a:gd name="connsiteX13" fmla="*/ 547719 w 3417657"/>
              <a:gd name="connsiteY13" fmla="*/ 2343910 h 2387263"/>
              <a:gd name="connsiteX14" fmla="*/ 888619 w 3417657"/>
              <a:gd name="connsiteY14" fmla="*/ 2366580 h 2387263"/>
              <a:gd name="connsiteX15" fmla="*/ 2983357 w 3417657"/>
              <a:gd name="connsiteY15" fmla="*/ 2326670 h 2387263"/>
              <a:gd name="connsiteX16" fmla="*/ 3177667 w 3417657"/>
              <a:gd name="connsiteY16" fmla="*/ 2250946 h 2387263"/>
              <a:gd name="connsiteX17" fmla="*/ 3352260 w 3417657"/>
              <a:gd name="connsiteY17" fmla="*/ 1969577 h 2387263"/>
              <a:gd name="connsiteX18" fmla="*/ 3396075 w 3417657"/>
              <a:gd name="connsiteY18" fmla="*/ 1650299 h 2387263"/>
              <a:gd name="connsiteX19" fmla="*/ 3412744 w 3417657"/>
              <a:gd name="connsiteY19" fmla="*/ 951926 h 2387263"/>
              <a:gd name="connsiteX20" fmla="*/ 3320828 w 3417657"/>
              <a:gd name="connsiteY20" fmla="*/ 320228 h 2387263"/>
              <a:gd name="connsiteX21" fmla="*/ 3154521 w 3417657"/>
              <a:gd name="connsiteY21" fmla="*/ 123442 h 2387263"/>
              <a:gd name="connsiteX22" fmla="*/ 2529109 w 3417657"/>
              <a:gd name="connsiteY22" fmla="*/ 21334 h 2387263"/>
              <a:gd name="connsiteX23" fmla="*/ 1462214 w 3417657"/>
              <a:gd name="connsiteY23" fmla="*/ 1236 h 2387263"/>
              <a:gd name="connsiteX24" fmla="*/ 1462214 w 3417657"/>
              <a:gd name="connsiteY24" fmla="*/ 1236 h 23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17657" h="2387263">
                <a:moveTo>
                  <a:pt x="1378299" y="1701068"/>
                </a:moveTo>
                <a:cubicBezTo>
                  <a:pt x="1377537" y="1369122"/>
                  <a:pt x="1375060" y="1028888"/>
                  <a:pt x="1376965" y="698085"/>
                </a:cubicBezTo>
                <a:lnTo>
                  <a:pt x="1377156" y="686369"/>
                </a:lnTo>
                <a:lnTo>
                  <a:pt x="2265458" y="1191385"/>
                </a:lnTo>
                <a:cubicBezTo>
                  <a:pt x="2257742" y="1206720"/>
                  <a:pt x="2178875" y="1246154"/>
                  <a:pt x="2158206" y="1258251"/>
                </a:cubicBezTo>
                <a:cubicBezTo>
                  <a:pt x="2095151" y="1295303"/>
                  <a:pt x="1387157" y="1701163"/>
                  <a:pt x="1378394" y="1701163"/>
                </a:cubicBezTo>
                <a:lnTo>
                  <a:pt x="1378394" y="1701163"/>
                </a:lnTo>
                <a:close/>
                <a:moveTo>
                  <a:pt x="1462214" y="1236"/>
                </a:moveTo>
                <a:cubicBezTo>
                  <a:pt x="1175702" y="4856"/>
                  <a:pt x="720788" y="17048"/>
                  <a:pt x="437134" y="64196"/>
                </a:cubicBezTo>
                <a:cubicBezTo>
                  <a:pt x="361124" y="76769"/>
                  <a:pt x="300926" y="98677"/>
                  <a:pt x="239871" y="137253"/>
                </a:cubicBezTo>
                <a:cubicBezTo>
                  <a:pt x="152050" y="192784"/>
                  <a:pt x="86233" y="291558"/>
                  <a:pt x="61468" y="414907"/>
                </a:cubicBezTo>
                <a:cubicBezTo>
                  <a:pt x="412" y="719231"/>
                  <a:pt x="-7208" y="1128710"/>
                  <a:pt x="4794" y="1436082"/>
                </a:cubicBezTo>
                <a:cubicBezTo>
                  <a:pt x="12223" y="1626773"/>
                  <a:pt x="30130" y="1908903"/>
                  <a:pt x="94424" y="2070828"/>
                </a:cubicBezTo>
                <a:cubicBezTo>
                  <a:pt x="172148" y="2266472"/>
                  <a:pt x="344741" y="2320860"/>
                  <a:pt x="547719" y="2343910"/>
                </a:cubicBezTo>
                <a:cubicBezTo>
                  <a:pt x="660019" y="2356674"/>
                  <a:pt x="775081" y="2360293"/>
                  <a:pt x="888619" y="2366580"/>
                </a:cubicBezTo>
                <a:cubicBezTo>
                  <a:pt x="1374013" y="2393535"/>
                  <a:pt x="2540349" y="2406299"/>
                  <a:pt x="2983357" y="2326670"/>
                </a:cubicBezTo>
                <a:cubicBezTo>
                  <a:pt x="3054794" y="2313811"/>
                  <a:pt x="3119945" y="2288951"/>
                  <a:pt x="3177667" y="2250946"/>
                </a:cubicBezTo>
                <a:cubicBezTo>
                  <a:pt x="3263011" y="2194653"/>
                  <a:pt x="3328924" y="2091878"/>
                  <a:pt x="3352260" y="1969577"/>
                </a:cubicBezTo>
                <a:cubicBezTo>
                  <a:pt x="3372072" y="1865184"/>
                  <a:pt x="3386741" y="1758408"/>
                  <a:pt x="3396075" y="1650299"/>
                </a:cubicBezTo>
                <a:cubicBezTo>
                  <a:pt x="3415982" y="1420652"/>
                  <a:pt x="3423507" y="1183384"/>
                  <a:pt x="3412744" y="951926"/>
                </a:cubicBezTo>
                <a:cubicBezTo>
                  <a:pt x="3404457" y="774190"/>
                  <a:pt x="3382931" y="466913"/>
                  <a:pt x="3320828" y="320228"/>
                </a:cubicBezTo>
                <a:cubicBezTo>
                  <a:pt x="3287585" y="241742"/>
                  <a:pt x="3226530" y="167733"/>
                  <a:pt x="3154521" y="123442"/>
                </a:cubicBezTo>
                <a:cubicBezTo>
                  <a:pt x="3004883" y="31335"/>
                  <a:pt x="2710084" y="30002"/>
                  <a:pt x="2529109" y="21334"/>
                </a:cubicBezTo>
                <a:cubicBezTo>
                  <a:pt x="2178590" y="4665"/>
                  <a:pt x="1812068" y="-3241"/>
                  <a:pt x="1462214" y="1236"/>
                </a:cubicBezTo>
                <a:lnTo>
                  <a:pt x="1462214" y="123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5151BD46-F092-50E4-E96A-AAAC1DE3DB50}"/>
              </a:ext>
            </a:extLst>
          </p:cNvPr>
          <p:cNvSpPr>
            <a:spLocks/>
          </p:cNvSpPr>
          <p:nvPr userDrawn="1"/>
        </p:nvSpPr>
        <p:spPr bwMode="gray">
          <a:xfrm>
            <a:off x="6734838" y="6304568"/>
            <a:ext cx="184656" cy="184432"/>
          </a:xfrm>
          <a:custGeom>
            <a:avLst/>
            <a:gdLst>
              <a:gd name="connsiteX0" fmla="*/ 1585247 w 2844952"/>
              <a:gd name="connsiteY0" fmla="*/ 1069471 h 2841502"/>
              <a:gd name="connsiteX1" fmla="*/ 1582104 w 2844952"/>
              <a:gd name="connsiteY1" fmla="*/ 950123 h 2841502"/>
              <a:gd name="connsiteX2" fmla="*/ 1025749 w 2844952"/>
              <a:gd name="connsiteY2" fmla="*/ 950313 h 2841502"/>
              <a:gd name="connsiteX3" fmla="*/ 1025749 w 2844952"/>
              <a:gd name="connsiteY3" fmla="*/ 2838359 h 2841502"/>
              <a:gd name="connsiteX4" fmla="*/ 1166052 w 2844952"/>
              <a:gd name="connsiteY4" fmla="*/ 2837121 h 2841502"/>
              <a:gd name="connsiteX5" fmla="*/ 1305212 w 2844952"/>
              <a:gd name="connsiteY5" fmla="*/ 2837597 h 2841502"/>
              <a:gd name="connsiteX6" fmla="*/ 1584009 w 2844952"/>
              <a:gd name="connsiteY6" fmla="*/ 2838264 h 2841502"/>
              <a:gd name="connsiteX7" fmla="*/ 1580294 w 2844952"/>
              <a:gd name="connsiteY7" fmla="*/ 2624618 h 2841502"/>
              <a:gd name="connsiteX8" fmla="*/ 1584009 w 2844952"/>
              <a:gd name="connsiteY8" fmla="*/ 1967107 h 2841502"/>
              <a:gd name="connsiteX9" fmla="*/ 1921003 w 2844952"/>
              <a:gd name="connsiteY9" fmla="*/ 1423992 h 2841502"/>
              <a:gd name="connsiteX10" fmla="*/ 2104741 w 2844952"/>
              <a:gd name="connsiteY10" fmla="*/ 1461234 h 2841502"/>
              <a:gd name="connsiteX11" fmla="*/ 2209611 w 2844952"/>
              <a:gd name="connsiteY11" fmla="*/ 1576582 h 2841502"/>
              <a:gd name="connsiteX12" fmla="*/ 2262189 w 2844952"/>
              <a:gd name="connsiteY12" fmla="*/ 1963964 h 2841502"/>
              <a:gd name="connsiteX13" fmla="*/ 2265999 w 2844952"/>
              <a:gd name="connsiteY13" fmla="*/ 2621475 h 2841502"/>
              <a:gd name="connsiteX14" fmla="*/ 2262189 w 2844952"/>
              <a:gd name="connsiteY14" fmla="*/ 2838168 h 2841502"/>
              <a:gd name="connsiteX15" fmla="*/ 2841785 w 2844952"/>
              <a:gd name="connsiteY15" fmla="*/ 2840454 h 2841502"/>
              <a:gd name="connsiteX16" fmla="*/ 2842833 w 2844952"/>
              <a:gd name="connsiteY16" fmla="*/ 1963964 h 2841502"/>
              <a:gd name="connsiteX17" fmla="*/ 2842833 w 2844952"/>
              <a:gd name="connsiteY17" fmla="*/ 1638304 h 2841502"/>
              <a:gd name="connsiteX18" fmla="*/ 2844452 w 2844952"/>
              <a:gd name="connsiteY18" fmla="*/ 1526576 h 2841502"/>
              <a:gd name="connsiteX19" fmla="*/ 2645380 w 2844952"/>
              <a:gd name="connsiteY19" fmla="*/ 1067280 h 2841502"/>
              <a:gd name="connsiteX20" fmla="*/ 2516983 w 2844952"/>
              <a:gd name="connsiteY20" fmla="*/ 975078 h 2841502"/>
              <a:gd name="connsiteX21" fmla="*/ 2163320 w 2844952"/>
              <a:gd name="connsiteY21" fmla="*/ 888401 h 2841502"/>
              <a:gd name="connsiteX22" fmla="*/ 1718693 w 2844952"/>
              <a:gd name="connsiteY22" fmla="*/ 1048707 h 2841502"/>
              <a:gd name="connsiteX23" fmla="*/ 1600106 w 2844952"/>
              <a:gd name="connsiteY23" fmla="*/ 1178437 h 2841502"/>
              <a:gd name="connsiteX24" fmla="*/ 1585152 w 2844952"/>
              <a:gd name="connsiteY24" fmla="*/ 1193582 h 2841502"/>
              <a:gd name="connsiteX25" fmla="*/ 1585152 w 2844952"/>
              <a:gd name="connsiteY25" fmla="*/ 1069566 h 2841502"/>
              <a:gd name="connsiteX26" fmla="*/ 1585152 w 2844952"/>
              <a:gd name="connsiteY26" fmla="*/ 1069566 h 2841502"/>
              <a:gd name="connsiteX27" fmla="*/ 56866 w 2844952"/>
              <a:gd name="connsiteY27" fmla="*/ 2841502 h 2841502"/>
              <a:gd name="connsiteX28" fmla="*/ 641129 w 2844952"/>
              <a:gd name="connsiteY28" fmla="*/ 2841502 h 2841502"/>
              <a:gd name="connsiteX29" fmla="*/ 641129 w 2844952"/>
              <a:gd name="connsiteY29" fmla="*/ 2574802 h 2841502"/>
              <a:gd name="connsiteX30" fmla="*/ 641606 w 2844952"/>
              <a:gd name="connsiteY30" fmla="*/ 2308102 h 2841502"/>
              <a:gd name="connsiteX31" fmla="*/ 644844 w 2844952"/>
              <a:gd name="connsiteY31" fmla="*/ 1774607 h 2841502"/>
              <a:gd name="connsiteX32" fmla="*/ 643701 w 2844952"/>
              <a:gd name="connsiteY32" fmla="*/ 1362174 h 2841502"/>
              <a:gd name="connsiteX33" fmla="*/ 643892 w 2844952"/>
              <a:gd name="connsiteY33" fmla="*/ 1157482 h 2841502"/>
              <a:gd name="connsiteX34" fmla="*/ 643606 w 2844952"/>
              <a:gd name="connsiteY34" fmla="*/ 950504 h 2841502"/>
              <a:gd name="connsiteX35" fmla="*/ 57342 w 2844952"/>
              <a:gd name="connsiteY35" fmla="*/ 948694 h 2841502"/>
              <a:gd name="connsiteX36" fmla="*/ 56770 w 2844952"/>
              <a:gd name="connsiteY36" fmla="*/ 2841502 h 2841502"/>
              <a:gd name="connsiteX37" fmla="*/ 56770 w 2844952"/>
              <a:gd name="connsiteY37" fmla="*/ 2841502 h 2841502"/>
              <a:gd name="connsiteX38" fmla="*/ 310136 w 2844952"/>
              <a:gd name="connsiteY38" fmla="*/ 3243 h 2841502"/>
              <a:gd name="connsiteX39" fmla="*/ 80297 w 2844952"/>
              <a:gd name="connsiteY39" fmla="*/ 123162 h 2841502"/>
              <a:gd name="connsiteX40" fmla="*/ 2478 w 2844952"/>
              <a:gd name="connsiteY40" fmla="*/ 389291 h 2841502"/>
              <a:gd name="connsiteX41" fmla="*/ 388431 w 2844952"/>
              <a:gd name="connsiteY41" fmla="*/ 697139 h 2841502"/>
              <a:gd name="connsiteX42" fmla="*/ 692374 w 2844952"/>
              <a:gd name="connsiteY42" fmla="*/ 309948 h 2841502"/>
              <a:gd name="connsiteX43" fmla="*/ 310136 w 2844952"/>
              <a:gd name="connsiteY43" fmla="*/ 3243 h 2841502"/>
              <a:gd name="connsiteX44" fmla="*/ 310136 w 2844952"/>
              <a:gd name="connsiteY44" fmla="*/ 3243 h 28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44952" h="2841502">
                <a:moveTo>
                  <a:pt x="1585247" y="1069471"/>
                </a:moveTo>
                <a:cubicBezTo>
                  <a:pt x="1578008" y="1049278"/>
                  <a:pt x="1580390" y="976793"/>
                  <a:pt x="1582104" y="950123"/>
                </a:cubicBezTo>
                <a:lnTo>
                  <a:pt x="1025749" y="950313"/>
                </a:lnTo>
                <a:lnTo>
                  <a:pt x="1025749" y="2838359"/>
                </a:lnTo>
                <a:cubicBezTo>
                  <a:pt x="1072517" y="2837787"/>
                  <a:pt x="1119284" y="2837502"/>
                  <a:pt x="1166052" y="2837121"/>
                </a:cubicBezTo>
                <a:cubicBezTo>
                  <a:pt x="1196151" y="2836835"/>
                  <a:pt x="1281876" y="2832453"/>
                  <a:pt x="1305212" y="2837597"/>
                </a:cubicBezTo>
                <a:cubicBezTo>
                  <a:pt x="1328263" y="2842074"/>
                  <a:pt x="1542385" y="2838454"/>
                  <a:pt x="1584009" y="2838264"/>
                </a:cubicBezTo>
                <a:cubicBezTo>
                  <a:pt x="1586676" y="2771493"/>
                  <a:pt x="1580771" y="2693008"/>
                  <a:pt x="1580294" y="2624618"/>
                </a:cubicBezTo>
                <a:cubicBezTo>
                  <a:pt x="1578580" y="2405924"/>
                  <a:pt x="1583533" y="2186182"/>
                  <a:pt x="1584009" y="1967107"/>
                </a:cubicBezTo>
                <a:cubicBezTo>
                  <a:pt x="1584581" y="1719838"/>
                  <a:pt x="1597153" y="1436184"/>
                  <a:pt x="1921003" y="1423992"/>
                </a:cubicBezTo>
                <a:cubicBezTo>
                  <a:pt x="1989679" y="1421420"/>
                  <a:pt x="2054068" y="1433421"/>
                  <a:pt x="2104741" y="1461234"/>
                </a:cubicBezTo>
                <a:cubicBezTo>
                  <a:pt x="2146270" y="1483999"/>
                  <a:pt x="2187132" y="1528957"/>
                  <a:pt x="2209611" y="1576582"/>
                </a:cubicBezTo>
                <a:cubicBezTo>
                  <a:pt x="2261713" y="1686882"/>
                  <a:pt x="2261999" y="1830995"/>
                  <a:pt x="2262189" y="1963964"/>
                </a:cubicBezTo>
                <a:cubicBezTo>
                  <a:pt x="2262665" y="2183134"/>
                  <a:pt x="2267714" y="2402495"/>
                  <a:pt x="2265999" y="2621475"/>
                </a:cubicBezTo>
                <a:cubicBezTo>
                  <a:pt x="2265523" y="2689388"/>
                  <a:pt x="2258760" y="2772732"/>
                  <a:pt x="2262189" y="2838168"/>
                </a:cubicBezTo>
                <a:lnTo>
                  <a:pt x="2841785" y="2840454"/>
                </a:lnTo>
                <a:cubicBezTo>
                  <a:pt x="2846262" y="2799592"/>
                  <a:pt x="2842833" y="2027210"/>
                  <a:pt x="2842833" y="1963964"/>
                </a:cubicBezTo>
                <a:lnTo>
                  <a:pt x="2842833" y="1638304"/>
                </a:lnTo>
                <a:cubicBezTo>
                  <a:pt x="2842928" y="1601442"/>
                  <a:pt x="2846167" y="1562676"/>
                  <a:pt x="2844452" y="1526576"/>
                </a:cubicBezTo>
                <a:cubicBezTo>
                  <a:pt x="2837309" y="1382558"/>
                  <a:pt x="2753012" y="1166150"/>
                  <a:pt x="2645380" y="1067280"/>
                </a:cubicBezTo>
                <a:cubicBezTo>
                  <a:pt x="2609566" y="1034419"/>
                  <a:pt x="2561465" y="998700"/>
                  <a:pt x="2516983" y="975078"/>
                </a:cubicBezTo>
                <a:cubicBezTo>
                  <a:pt x="2416589" y="921738"/>
                  <a:pt x="2297051" y="888591"/>
                  <a:pt x="2163320" y="888401"/>
                </a:cubicBezTo>
                <a:cubicBezTo>
                  <a:pt x="2004252" y="888210"/>
                  <a:pt x="1826039" y="950885"/>
                  <a:pt x="1718693" y="1048707"/>
                </a:cubicBezTo>
                <a:cubicBezTo>
                  <a:pt x="1667162" y="1095570"/>
                  <a:pt x="1641540" y="1122811"/>
                  <a:pt x="1600106" y="1178437"/>
                </a:cubicBezTo>
                <a:lnTo>
                  <a:pt x="1585152" y="1193582"/>
                </a:lnTo>
                <a:lnTo>
                  <a:pt x="1585152" y="1069566"/>
                </a:lnTo>
                <a:lnTo>
                  <a:pt x="1585152" y="1069566"/>
                </a:lnTo>
                <a:close/>
                <a:moveTo>
                  <a:pt x="56866" y="2841502"/>
                </a:moveTo>
                <a:lnTo>
                  <a:pt x="641129" y="2841502"/>
                </a:lnTo>
                <a:cubicBezTo>
                  <a:pt x="635795" y="2759206"/>
                  <a:pt x="640939" y="2659003"/>
                  <a:pt x="641129" y="2574802"/>
                </a:cubicBezTo>
                <a:cubicBezTo>
                  <a:pt x="641320" y="2485934"/>
                  <a:pt x="641415" y="2396970"/>
                  <a:pt x="641606" y="2308102"/>
                </a:cubicBezTo>
                <a:cubicBezTo>
                  <a:pt x="641701" y="2246380"/>
                  <a:pt x="637033" y="1791371"/>
                  <a:pt x="644844" y="1774607"/>
                </a:cubicBezTo>
                <a:cubicBezTo>
                  <a:pt x="639415" y="1747365"/>
                  <a:pt x="643701" y="1419324"/>
                  <a:pt x="643701" y="1362174"/>
                </a:cubicBezTo>
                <a:cubicBezTo>
                  <a:pt x="643701" y="1293975"/>
                  <a:pt x="643892" y="1225681"/>
                  <a:pt x="643892" y="1157482"/>
                </a:cubicBezTo>
                <a:cubicBezTo>
                  <a:pt x="643892" y="1092903"/>
                  <a:pt x="648178" y="1013274"/>
                  <a:pt x="643606" y="950504"/>
                </a:cubicBezTo>
                <a:lnTo>
                  <a:pt x="57342" y="948694"/>
                </a:lnTo>
                <a:lnTo>
                  <a:pt x="56770" y="2841502"/>
                </a:lnTo>
                <a:lnTo>
                  <a:pt x="56770" y="2841502"/>
                </a:lnTo>
                <a:close/>
                <a:moveTo>
                  <a:pt x="310136" y="3243"/>
                </a:moveTo>
                <a:cubicBezTo>
                  <a:pt x="206122" y="17911"/>
                  <a:pt x="126398" y="66108"/>
                  <a:pt x="80297" y="123162"/>
                </a:cubicBezTo>
                <a:cubicBezTo>
                  <a:pt x="31053" y="184027"/>
                  <a:pt x="-10762" y="283468"/>
                  <a:pt x="2478" y="389291"/>
                </a:cubicBezTo>
                <a:cubicBezTo>
                  <a:pt x="24766" y="566646"/>
                  <a:pt x="182405" y="722190"/>
                  <a:pt x="388431" y="697139"/>
                </a:cubicBezTo>
                <a:cubicBezTo>
                  <a:pt x="563501" y="675898"/>
                  <a:pt x="718282" y="514164"/>
                  <a:pt x="692374" y="309948"/>
                </a:cubicBezTo>
                <a:cubicBezTo>
                  <a:pt x="670466" y="137450"/>
                  <a:pt x="511304" y="-25142"/>
                  <a:pt x="310136" y="3243"/>
                </a:cubicBezTo>
                <a:lnTo>
                  <a:pt x="310136" y="3243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7C33ED1-C9E5-7F1C-9B15-3D5B0489B97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657906" y="5409612"/>
            <a:ext cx="2878094" cy="35938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3"/>
            <a:r>
              <a:rPr lang="en-GB" dirty="0"/>
              <a:t>Disclaimer or copyright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66CD5A-81FA-C414-69CC-BC6DA77416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073F3CCE-3539-4D67-9415-3E195898B50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C913FB-F726-B9BC-CF50-979A63A1CD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32C0DA6-721A-CCD1-0BA5-A5A45977A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C57067-4795-EBD7-B6A6-DBAB8F9B7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655999" y="3142081"/>
            <a:ext cx="2879863" cy="573541"/>
          </a:xfrm>
          <a:prstGeom prst="rect">
            <a:avLst/>
          </a:prstGeom>
        </p:spPr>
      </p:pic>
      <p:sp>
        <p:nvSpPr>
          <p:cNvPr id="4" name="Rechteck 3">
            <a:hlinkClick r:id="rId4"/>
            <a:extLst>
              <a:ext uri="{FF2B5EF4-FFF2-40B4-BE49-F238E27FC236}">
                <a16:creationId xmlns:a16="http://schemas.microsoft.com/office/drawing/2014/main" id="{69C4F40A-69C6-6F25-B429-11F77B2E3D15}"/>
              </a:ext>
            </a:extLst>
          </p:cNvPr>
          <p:cNvSpPr/>
          <p:nvPr userDrawn="1"/>
        </p:nvSpPr>
        <p:spPr>
          <a:xfrm>
            <a:off x="61897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5" name="Rechteck 4">
            <a:hlinkClick r:id="rId5"/>
            <a:extLst>
              <a:ext uri="{FF2B5EF4-FFF2-40B4-BE49-F238E27FC236}">
                <a16:creationId xmlns:a16="http://schemas.microsoft.com/office/drawing/2014/main" id="{F5FDA86D-B959-0E32-1F1F-AED0F260E43B}"/>
              </a:ext>
            </a:extLst>
          </p:cNvPr>
          <p:cNvSpPr/>
          <p:nvPr userDrawn="1"/>
        </p:nvSpPr>
        <p:spPr>
          <a:xfrm>
            <a:off x="6662860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0726BBFE-4C30-748E-60A8-77806D35661E}"/>
              </a:ext>
            </a:extLst>
          </p:cNvPr>
          <p:cNvSpPr/>
          <p:nvPr userDrawn="1"/>
        </p:nvSpPr>
        <p:spPr>
          <a:xfrm>
            <a:off x="5649678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2" name="Rechteck 11">
            <a:hlinkClick r:id="rId7"/>
            <a:extLst>
              <a:ext uri="{FF2B5EF4-FFF2-40B4-BE49-F238E27FC236}">
                <a16:creationId xmlns:a16="http://schemas.microsoft.com/office/drawing/2014/main" id="{8FA0CBCE-F1B1-1482-B0D9-04983174B07B}"/>
              </a:ext>
            </a:extLst>
          </p:cNvPr>
          <p:cNvSpPr/>
          <p:nvPr userDrawn="1"/>
        </p:nvSpPr>
        <p:spPr>
          <a:xfrm>
            <a:off x="51936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360223359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gradFill>
          <a:gsLst>
            <a:gs pos="0">
              <a:srgbClr val="27C9D1"/>
            </a:gs>
            <a:gs pos="100000">
              <a:srgbClr val="47F7E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1A000D86-AB07-DE3F-0201-9D99D1175219}"/>
              </a:ext>
            </a:extLst>
          </p:cNvPr>
          <p:cNvSpPr/>
          <p:nvPr userDrawn="1"/>
        </p:nvSpPr>
        <p:spPr bwMode="gray">
          <a:xfrm>
            <a:off x="0" y="0"/>
            <a:ext cx="5937259" cy="6858000"/>
          </a:xfrm>
          <a:custGeom>
            <a:avLst/>
            <a:gdLst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76914 w 5937259"/>
              <a:gd name="connsiteY2" fmla="*/ 0 h 6858000"/>
              <a:gd name="connsiteX3" fmla="*/ 5937259 w 5937259"/>
              <a:gd name="connsiteY3" fmla="*/ 0 h 6858000"/>
              <a:gd name="connsiteX4" fmla="*/ 3576001 w 5937259"/>
              <a:gd name="connsiteY4" fmla="*/ 6857597 h 6858000"/>
              <a:gd name="connsiteX5" fmla="*/ 3576001 w 5937259"/>
              <a:gd name="connsiteY5" fmla="*/ 6858000 h 6858000"/>
              <a:gd name="connsiteX6" fmla="*/ 576914 w 5937259"/>
              <a:gd name="connsiteY6" fmla="*/ 6858000 h 6858000"/>
              <a:gd name="connsiteX7" fmla="*/ 1 w 5937259"/>
              <a:gd name="connsiteY7" fmla="*/ 6858000 h 6858000"/>
              <a:gd name="connsiteX8" fmla="*/ 0 w 5937259"/>
              <a:gd name="connsiteY8" fmla="*/ 685800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576914 w 5937259"/>
              <a:gd name="connsiteY5" fmla="*/ 6858000 h 6858000"/>
              <a:gd name="connsiteX6" fmla="*/ 1 w 5937259"/>
              <a:gd name="connsiteY6" fmla="*/ 6858000 h 6858000"/>
              <a:gd name="connsiteX7" fmla="*/ 0 w 5937259"/>
              <a:gd name="connsiteY7" fmla="*/ 6858000 h 6858000"/>
              <a:gd name="connsiteX8" fmla="*/ 0 w 5937259"/>
              <a:gd name="connsiteY8" fmla="*/ 0 h 6858000"/>
              <a:gd name="connsiteX0" fmla="*/ 0 w 5937259"/>
              <a:gd name="connsiteY0" fmla="*/ 0 h 6858000"/>
              <a:gd name="connsiteX1" fmla="*/ 1 w 5937259"/>
              <a:gd name="connsiteY1" fmla="*/ 0 h 6858000"/>
              <a:gd name="connsiteX2" fmla="*/ 5937259 w 5937259"/>
              <a:gd name="connsiteY2" fmla="*/ 0 h 6858000"/>
              <a:gd name="connsiteX3" fmla="*/ 3576001 w 5937259"/>
              <a:gd name="connsiteY3" fmla="*/ 6857597 h 6858000"/>
              <a:gd name="connsiteX4" fmla="*/ 3576001 w 5937259"/>
              <a:gd name="connsiteY4" fmla="*/ 6858000 h 6858000"/>
              <a:gd name="connsiteX5" fmla="*/ 1 w 5937259"/>
              <a:gd name="connsiteY5" fmla="*/ 6858000 h 6858000"/>
              <a:gd name="connsiteX6" fmla="*/ 0 w 5937259"/>
              <a:gd name="connsiteY6" fmla="*/ 6858000 h 6858000"/>
              <a:gd name="connsiteX7" fmla="*/ 0 w 59372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259" h="6858000">
                <a:moveTo>
                  <a:pt x="0" y="0"/>
                </a:moveTo>
                <a:lnTo>
                  <a:pt x="1" y="0"/>
                </a:lnTo>
                <a:lnTo>
                  <a:pt x="5937259" y="0"/>
                </a:lnTo>
                <a:lnTo>
                  <a:pt x="3576001" y="6857597"/>
                </a:lnTo>
                <a:lnTo>
                  <a:pt x="3576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7C9D1"/>
              </a:gs>
              <a:gs pos="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2B5D8B87-FE16-3F6A-11D5-C0FBD03355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823700" y="0"/>
            <a:ext cx="8368300" cy="6129001"/>
          </a:xfrm>
          <a:custGeom>
            <a:avLst/>
            <a:gdLst>
              <a:gd name="connsiteX0" fmla="*/ 2110383 w 8368300"/>
              <a:gd name="connsiteY0" fmla="*/ 0 h 6129001"/>
              <a:gd name="connsiteX1" fmla="*/ 8367506 w 8368300"/>
              <a:gd name="connsiteY1" fmla="*/ 0 h 6129001"/>
              <a:gd name="connsiteX2" fmla="*/ 8368300 w 8368300"/>
              <a:gd name="connsiteY2" fmla="*/ 0 h 6129001"/>
              <a:gd name="connsiteX3" fmla="*/ 8368300 w 8368300"/>
              <a:gd name="connsiteY3" fmla="*/ 6129001 h 6129001"/>
              <a:gd name="connsiteX4" fmla="*/ 8367506 w 8368300"/>
              <a:gd name="connsiteY4" fmla="*/ 6129001 h 6129001"/>
              <a:gd name="connsiteX5" fmla="*/ 0 w 8368300"/>
              <a:gd name="connsiteY5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300" h="6129001">
                <a:moveTo>
                  <a:pt x="2110383" y="0"/>
                </a:moveTo>
                <a:lnTo>
                  <a:pt x="8367506" y="0"/>
                </a:lnTo>
                <a:lnTo>
                  <a:pt x="8368300" y="0"/>
                </a:lnTo>
                <a:lnTo>
                  <a:pt x="8368300" y="6129001"/>
                </a:lnTo>
                <a:lnTo>
                  <a:pt x="8367506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38DB0A23-8533-441F-A33B-E37635B8842A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accent6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accent6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accent6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9368CCA-7FD9-2B66-77EA-B12F62815941}"/>
              </a:ext>
            </a:extLst>
          </p:cNvPr>
          <p:cNvSpPr/>
          <p:nvPr userDrawn="1"/>
        </p:nvSpPr>
        <p:spPr bwMode="gray">
          <a:xfrm>
            <a:off x="3576001" y="6129000"/>
            <a:ext cx="8620763" cy="729000"/>
          </a:xfrm>
          <a:custGeom>
            <a:avLst/>
            <a:gdLst>
              <a:gd name="connsiteX0" fmla="*/ 250876 w 8620763"/>
              <a:gd name="connsiteY0" fmla="*/ 0 h 729000"/>
              <a:gd name="connsiteX1" fmla="*/ 8620763 w 8620763"/>
              <a:gd name="connsiteY1" fmla="*/ 0 h 729000"/>
              <a:gd name="connsiteX2" fmla="*/ 8620763 w 8620763"/>
              <a:gd name="connsiteY2" fmla="*/ 729000 h 729000"/>
              <a:gd name="connsiteX3" fmla="*/ 0 w 8620763"/>
              <a:gd name="connsiteY3" fmla="*/ 729000 h 729000"/>
              <a:gd name="connsiteX4" fmla="*/ 0 w 8620763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763" h="729000">
                <a:moveTo>
                  <a:pt x="250876" y="0"/>
                </a:moveTo>
                <a:lnTo>
                  <a:pt x="8620763" y="0"/>
                </a:lnTo>
                <a:lnTo>
                  <a:pt x="8620763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DF5DE716-0E41-1301-6872-1A6246F9A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0" y="369000"/>
            <a:ext cx="1808856" cy="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96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 + 2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E318E9-BDB8-3CBA-CF99-9FA6F786CF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903700" y="0"/>
            <a:ext cx="5462683" cy="6129001"/>
          </a:xfrm>
          <a:custGeom>
            <a:avLst/>
            <a:gdLst>
              <a:gd name="connsiteX0" fmla="*/ 2110383 w 5462683"/>
              <a:gd name="connsiteY0" fmla="*/ 0 h 6129001"/>
              <a:gd name="connsiteX1" fmla="*/ 5462683 w 5462683"/>
              <a:gd name="connsiteY1" fmla="*/ 0 h 6129001"/>
              <a:gd name="connsiteX2" fmla="*/ 3352300 w 5462683"/>
              <a:gd name="connsiteY2" fmla="*/ 6129001 h 6129001"/>
              <a:gd name="connsiteX3" fmla="*/ 0 w 5462683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83" h="6129001">
                <a:moveTo>
                  <a:pt x="2110383" y="0"/>
                </a:moveTo>
                <a:lnTo>
                  <a:pt x="5462683" y="0"/>
                </a:lnTo>
                <a:lnTo>
                  <a:pt x="33523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293129B3-EC94-FFF8-78AC-FF49EFED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6481E6-46B8-4CA5-BB80-5B34AB266E11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1" y="1449000"/>
            <a:ext cx="5760000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D1CA22-8456-240D-4276-CF41F5F8D606}"/>
              </a:ext>
            </a:extLst>
          </p:cNvPr>
          <p:cNvSpPr/>
          <p:nvPr userDrawn="1"/>
        </p:nvSpPr>
        <p:spPr bwMode="gray">
          <a:xfrm>
            <a:off x="4656000" y="6129000"/>
            <a:ext cx="7536000" cy="729000"/>
          </a:xfrm>
          <a:custGeom>
            <a:avLst/>
            <a:gdLst>
              <a:gd name="connsiteX0" fmla="*/ 250876 w 7536000"/>
              <a:gd name="connsiteY0" fmla="*/ 0 h 729000"/>
              <a:gd name="connsiteX1" fmla="*/ 7536000 w 7536000"/>
              <a:gd name="connsiteY1" fmla="*/ 0 h 729000"/>
              <a:gd name="connsiteX2" fmla="*/ 7536000 w 7536000"/>
              <a:gd name="connsiteY2" fmla="*/ 729000 h 729000"/>
              <a:gd name="connsiteX3" fmla="*/ 0 w 7536000"/>
              <a:gd name="connsiteY3" fmla="*/ 729000 h 729000"/>
              <a:gd name="connsiteX4" fmla="*/ 0 w 753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6000" h="729000">
                <a:moveTo>
                  <a:pt x="250876" y="0"/>
                </a:moveTo>
                <a:lnTo>
                  <a:pt x="7536000" y="0"/>
                </a:lnTo>
                <a:lnTo>
                  <a:pt x="753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E2EFA6-4FB8-F89C-591E-3E64304A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4E659D6-DDEB-FF18-FB21-490EB72854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256000" y="0"/>
            <a:ext cx="3936000" cy="6129001"/>
          </a:xfrm>
          <a:custGeom>
            <a:avLst/>
            <a:gdLst>
              <a:gd name="connsiteX0" fmla="*/ 2110383 w 3936000"/>
              <a:gd name="connsiteY0" fmla="*/ 0 h 6129001"/>
              <a:gd name="connsiteX1" fmla="*/ 3936000 w 3936000"/>
              <a:gd name="connsiteY1" fmla="*/ 0 h 6129001"/>
              <a:gd name="connsiteX2" fmla="*/ 3936000 w 3936000"/>
              <a:gd name="connsiteY2" fmla="*/ 6129001 h 6129001"/>
              <a:gd name="connsiteX3" fmla="*/ 0 w 3936000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6000" h="6129001">
                <a:moveTo>
                  <a:pt x="2110383" y="0"/>
                </a:moveTo>
                <a:lnTo>
                  <a:pt x="3936000" y="0"/>
                </a:lnTo>
                <a:lnTo>
                  <a:pt x="3936000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9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</a:t>
            </a:r>
            <a:br>
              <a:rPr lang="en-GB" dirty="0"/>
            </a:br>
            <a:r>
              <a:rPr lang="en-GB" dirty="0"/>
              <a:t>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</a:t>
            </a:r>
            <a:br>
              <a:rPr lang="en-GB" dirty="0"/>
            </a:br>
            <a:r>
              <a:rPr lang="en-GB" dirty="0"/>
              <a:t>to the clipboard, </a:t>
            </a:r>
            <a:br>
              <a:rPr lang="en-GB" dirty="0"/>
            </a:br>
            <a:r>
              <a:rPr lang="en-GB" dirty="0"/>
              <a:t>select the placeholder </a:t>
            </a:r>
            <a:br>
              <a:rPr lang="en-GB" dirty="0"/>
            </a:br>
            <a:r>
              <a:rPr lang="en-GB" dirty="0"/>
              <a:t>and click paste. 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19168D01-72DF-6009-C2B4-22DA1703A61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3" name="Textplatzhalter 64">
            <a:extLst>
              <a:ext uri="{FF2B5EF4-FFF2-40B4-BE49-F238E27FC236}">
                <a16:creationId xmlns:a16="http://schemas.microsoft.com/office/drawing/2014/main" id="{875C1AFB-0B30-C121-E53A-28E33C083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550" y="5769000"/>
            <a:ext cx="287972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34" name="Inhaltsplatzhalter 15">
            <a:extLst>
              <a:ext uri="{FF2B5EF4-FFF2-40B4-BE49-F238E27FC236}">
                <a16:creationId xmlns:a16="http://schemas.microsoft.com/office/drawing/2014/main" id="{A8F2EAED-2F39-73FF-4520-F2926B95168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5" name="Inhaltsplatzhalter 15">
            <a:extLst>
              <a:ext uri="{FF2B5EF4-FFF2-40B4-BE49-F238E27FC236}">
                <a16:creationId xmlns:a16="http://schemas.microsoft.com/office/drawing/2014/main" id="{2AC4B4B1-BC9E-843B-45F1-6DEA9D9F69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64D79AE4-3BD6-D9E2-6E28-7EE9DC60F970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970A94-B9AC-23AD-D193-BA56387912B8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3C3413-1484-9C88-257D-644D71E5E772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10271788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5878DF-D948-3974-C8DD-1449FF21C6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43700" y="0"/>
            <a:ext cx="5848301" cy="6129001"/>
          </a:xfrm>
          <a:custGeom>
            <a:avLst/>
            <a:gdLst>
              <a:gd name="connsiteX0" fmla="*/ 2110383 w 5848301"/>
              <a:gd name="connsiteY0" fmla="*/ 0 h 6129001"/>
              <a:gd name="connsiteX1" fmla="*/ 5848301 w 5848301"/>
              <a:gd name="connsiteY1" fmla="*/ 0 h 6129001"/>
              <a:gd name="connsiteX2" fmla="*/ 5848301 w 5848301"/>
              <a:gd name="connsiteY2" fmla="*/ 6129001 h 6129001"/>
              <a:gd name="connsiteX3" fmla="*/ 0 w 5848301"/>
              <a:gd name="connsiteY3" fmla="*/ 6129001 h 61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01" h="6129001">
                <a:moveTo>
                  <a:pt x="2110383" y="0"/>
                </a:moveTo>
                <a:lnTo>
                  <a:pt x="5848301" y="0"/>
                </a:lnTo>
                <a:lnTo>
                  <a:pt x="5848301" y="6129001"/>
                </a:lnTo>
                <a:lnTo>
                  <a:pt x="0" y="6129001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8FDC8B-F6F0-6D5C-317A-B7EAE2D30F7D}"/>
              </a:ext>
            </a:extLst>
          </p:cNvPr>
          <p:cNvSpPr/>
          <p:nvPr userDrawn="1"/>
        </p:nvSpPr>
        <p:spPr bwMode="gray">
          <a:xfrm>
            <a:off x="6096000" y="6129000"/>
            <a:ext cx="6096000" cy="729000"/>
          </a:xfrm>
          <a:custGeom>
            <a:avLst/>
            <a:gdLst>
              <a:gd name="connsiteX0" fmla="*/ 250876 w 6096000"/>
              <a:gd name="connsiteY0" fmla="*/ 0 h 729000"/>
              <a:gd name="connsiteX1" fmla="*/ 6096000 w 6096000"/>
              <a:gd name="connsiteY1" fmla="*/ 0 h 729000"/>
              <a:gd name="connsiteX2" fmla="*/ 6096000 w 6096000"/>
              <a:gd name="connsiteY2" fmla="*/ 729000 h 729000"/>
              <a:gd name="connsiteX3" fmla="*/ 0 w 6096000"/>
              <a:gd name="connsiteY3" fmla="*/ 729000 h 729000"/>
              <a:gd name="connsiteX4" fmla="*/ 0 w 6096000"/>
              <a:gd name="connsiteY4" fmla="*/ 728597 h 7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729000">
                <a:moveTo>
                  <a:pt x="250876" y="0"/>
                </a:moveTo>
                <a:lnTo>
                  <a:pt x="6096000" y="0"/>
                </a:lnTo>
                <a:lnTo>
                  <a:pt x="6096000" y="729000"/>
                </a:lnTo>
                <a:lnTo>
                  <a:pt x="0" y="729000"/>
                </a:lnTo>
                <a:lnTo>
                  <a:pt x="0" y="728597"/>
                </a:ln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4AD047-D2EF-4A99-AFF4-0FFB3F5C5A23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FC79350-2F37-7D39-8226-DA9C268C5541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3E436C-C01C-31EE-E28E-AE0287240204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24251998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umber / Icon">
    <p:bg>
      <p:bgPr>
        <a:gradFill>
          <a:gsLst>
            <a:gs pos="0">
              <a:srgbClr val="2FFB9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4E1F1DE-A0A1-F705-1907-E311CD71FB89}"/>
              </a:ext>
            </a:extLst>
          </p:cNvPr>
          <p:cNvSpPr/>
          <p:nvPr userDrawn="1"/>
        </p:nvSpPr>
        <p:spPr bwMode="gray">
          <a:xfrm>
            <a:off x="0" y="0"/>
            <a:ext cx="8458860" cy="6858000"/>
          </a:xfrm>
          <a:custGeom>
            <a:avLst/>
            <a:gdLst>
              <a:gd name="connsiteX0" fmla="*/ 0 w 8458860"/>
              <a:gd name="connsiteY0" fmla="*/ 0 h 6857881"/>
              <a:gd name="connsiteX1" fmla="*/ 8458860 w 8458860"/>
              <a:gd name="connsiteY1" fmla="*/ 0 h 6857881"/>
              <a:gd name="connsiteX2" fmla="*/ 6101720 w 8458860"/>
              <a:gd name="connsiteY2" fmla="*/ 6857607 h 6857881"/>
              <a:gd name="connsiteX3" fmla="*/ 0 w 8458860"/>
              <a:gd name="connsiteY3" fmla="*/ 6857881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860" h="6857881">
                <a:moveTo>
                  <a:pt x="0" y="0"/>
                </a:moveTo>
                <a:lnTo>
                  <a:pt x="8458860" y="0"/>
                </a:lnTo>
                <a:lnTo>
                  <a:pt x="6101720" y="6857607"/>
                </a:lnTo>
                <a:lnTo>
                  <a:pt x="0" y="6857881"/>
                </a:lnTo>
                <a:close/>
              </a:path>
            </a:pathLst>
          </a:custGeom>
          <a:gradFill>
            <a:gsLst>
              <a:gs pos="100000">
                <a:srgbClr val="2FFB95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449000"/>
            <a:ext cx="7199450" cy="1439862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609000"/>
            <a:ext cx="3599413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35864" y="1449001"/>
            <a:ext cx="4319586" cy="3599250"/>
          </a:xfrm>
        </p:spPr>
        <p:txBody>
          <a:bodyPr wrap="none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accent1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accent1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5C9F25-CC48-993C-B1C8-AE0DE76302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C6B7B9F2-F88F-4602-9F3F-C42641C555F7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1337AB-7C5A-B9A4-BB6D-56E3AA56C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9D10C67-77DD-E36C-A92C-BD8D781D1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3030825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3x Partn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0D9C3-D4D9-35D8-AA2E-A822691F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23EB38-F22D-3210-6E49-51953069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flipH="1">
            <a:off x="336000" y="6305400"/>
            <a:ext cx="719688" cy="183600"/>
          </a:xfrm>
        </p:spPr>
        <p:txBody>
          <a:bodyPr wrap="none" anchor="b" anchorCtr="0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5B6E81-6C9E-4E84-93A7-15335564776C}" type="datetime1">
              <a:rPr lang="en-GB" smtClean="0"/>
              <a:t>20/05/2025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797044-0CAE-0E4B-AFBF-6F4FB1C2763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6000" y="1449000"/>
            <a:ext cx="6480725" cy="2159388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13FA0-236C-03C7-E657-99CD55533D0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4328388"/>
            <a:ext cx="3599413" cy="7198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70A8F3EE-763C-9EE0-D2BE-D52F060FDE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999" y="5769000"/>
            <a:ext cx="2880275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en-GB" dirty="0"/>
              <a:t>Location, name, occasion</a:t>
            </a:r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20CE5E64-BD44-E31E-66AF-49B49A08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2188400" y="0"/>
            <a:ext cx="3600" cy="36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5D33E2-E380-5E54-52A7-E92E74990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36001" y="369000"/>
            <a:ext cx="1805940" cy="359663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BB40336-D177-F821-B597-C2BCD84820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73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7" name="Inhaltsplatzhalter 15">
            <a:extLst>
              <a:ext uri="{FF2B5EF4-FFF2-40B4-BE49-F238E27FC236}">
                <a16:creationId xmlns:a16="http://schemas.microsoft.com/office/drawing/2014/main" id="{F5ACEB22-2523-F242-74F9-A14BCD75E2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41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DB0995E-0A6D-68A9-381F-84CD31FE2F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809763" y="368999"/>
            <a:ext cx="1188000" cy="3596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Partnerlogo</a:t>
            </a:r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283F12A1-3E3C-0A5A-02E5-096C82053D55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 bwMode="gray">
          <a:xfrm>
            <a:off x="2492349" y="434281"/>
            <a:ext cx="229102" cy="229102"/>
          </a:xfrm>
          <a:custGeom>
            <a:avLst/>
            <a:gdLst>
              <a:gd name="connsiteX0" fmla="*/ 12727 w 229102"/>
              <a:gd name="connsiteY0" fmla="*/ 0 h 229102"/>
              <a:gd name="connsiteX1" fmla="*/ 114551 w 229102"/>
              <a:gd name="connsiteY1" fmla="*/ 101823 h 229102"/>
              <a:gd name="connsiteX2" fmla="*/ 216375 w 229102"/>
              <a:gd name="connsiteY2" fmla="*/ 0 h 229102"/>
              <a:gd name="connsiteX3" fmla="*/ 229102 w 229102"/>
              <a:gd name="connsiteY3" fmla="*/ 12728 h 229102"/>
              <a:gd name="connsiteX4" fmla="*/ 127279 w 229102"/>
              <a:gd name="connsiteY4" fmla="*/ 114551 h 229102"/>
              <a:gd name="connsiteX5" fmla="*/ 229102 w 229102"/>
              <a:gd name="connsiteY5" fmla="*/ 216374 h 229102"/>
              <a:gd name="connsiteX6" fmla="*/ 216375 w 229102"/>
              <a:gd name="connsiteY6" fmla="*/ 229102 h 229102"/>
              <a:gd name="connsiteX7" fmla="*/ 114551 w 229102"/>
              <a:gd name="connsiteY7" fmla="*/ 127279 h 229102"/>
              <a:gd name="connsiteX8" fmla="*/ 12727 w 229102"/>
              <a:gd name="connsiteY8" fmla="*/ 229102 h 229102"/>
              <a:gd name="connsiteX9" fmla="*/ 0 w 229102"/>
              <a:gd name="connsiteY9" fmla="*/ 216374 h 229102"/>
              <a:gd name="connsiteX10" fmla="*/ 101823 w 229102"/>
              <a:gd name="connsiteY10" fmla="*/ 114551 h 229102"/>
              <a:gd name="connsiteX11" fmla="*/ 0 w 229102"/>
              <a:gd name="connsiteY11" fmla="*/ 12728 h 22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02" h="229102">
                <a:moveTo>
                  <a:pt x="12727" y="0"/>
                </a:moveTo>
                <a:lnTo>
                  <a:pt x="114551" y="101823"/>
                </a:lnTo>
                <a:lnTo>
                  <a:pt x="216375" y="0"/>
                </a:lnTo>
                <a:lnTo>
                  <a:pt x="229102" y="12728"/>
                </a:lnTo>
                <a:lnTo>
                  <a:pt x="127279" y="114551"/>
                </a:lnTo>
                <a:lnTo>
                  <a:pt x="229102" y="216374"/>
                </a:lnTo>
                <a:lnTo>
                  <a:pt x="216375" y="229102"/>
                </a:lnTo>
                <a:lnTo>
                  <a:pt x="114551" y="127279"/>
                </a:lnTo>
                <a:lnTo>
                  <a:pt x="12727" y="229102"/>
                </a:lnTo>
                <a:lnTo>
                  <a:pt x="0" y="216374"/>
                </a:lnTo>
                <a:lnTo>
                  <a:pt x="101823" y="114551"/>
                </a:lnTo>
                <a:lnTo>
                  <a:pt x="0" y="1272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 </a:t>
            </a:r>
          </a:p>
        </p:txBody>
      </p:sp>
      <p:grpSp>
        <p:nvGrpSpPr>
          <p:cNvPr id="9" name="Gruppieren 7">
            <a:extLst>
              <a:ext uri="{FF2B5EF4-FFF2-40B4-BE49-F238E27FC236}">
                <a16:creationId xmlns:a16="http://schemas.microsoft.com/office/drawing/2014/main" id="{7ADBEF78-0F8C-4811-B3C4-E081C378417F}"/>
              </a:ext>
            </a:extLst>
          </p:cNvPr>
          <p:cNvGrpSpPr/>
          <p:nvPr userDrawn="1"/>
        </p:nvGrpSpPr>
        <p:grpSpPr bwMode="gray">
          <a:xfrm>
            <a:off x="6096000" y="-4376"/>
            <a:ext cx="6096000" cy="6862377"/>
            <a:chOff x="6096000" y="-4376"/>
            <a:chExt cx="6096000" cy="6862377"/>
          </a:xfrm>
        </p:grpSpPr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707490EF-A035-EECD-78C9-7397D0C6C2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330375" y="-4376"/>
              <a:ext cx="2861625" cy="6862377"/>
            </a:xfrm>
            <a:prstGeom prst="rect">
              <a:avLst/>
            </a:prstGeom>
            <a:gradFill>
              <a:gsLst>
                <a:gs pos="0">
                  <a:srgbClr val="27C9D1"/>
                </a:gs>
                <a:gs pos="100000">
                  <a:srgbClr val="47F7ED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en-GB" sz="1200" err="1"/>
            </a:p>
          </p:txBody>
        </p:sp>
        <p:sp>
          <p:nvSpPr>
            <p:cNvPr id="11" name="Rechteck 65">
              <a:extLst>
                <a:ext uri="{FF2B5EF4-FFF2-40B4-BE49-F238E27FC236}">
                  <a16:creationId xmlns:a16="http://schemas.microsoft.com/office/drawing/2014/main" id="{174CA315-CCA8-1693-0533-B00E17BBA17F}"/>
                </a:ext>
              </a:extLst>
            </p:cNvPr>
            <p:cNvSpPr/>
            <p:nvPr userDrawn="1"/>
          </p:nvSpPr>
          <p:spPr bwMode="gray">
            <a:xfrm>
              <a:off x="7151688" y="6129000"/>
              <a:ext cx="5040312" cy="7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oliennummernplatzhalter 48">
              <a:extLst>
                <a:ext uri="{FF2B5EF4-FFF2-40B4-BE49-F238E27FC236}">
                  <a16:creationId xmlns:a16="http://schemas.microsoft.com/office/drawing/2014/main" id="{52DDC3BC-1DF5-011D-CFF6-641BDA33E3DE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6096000" y="-4376"/>
              <a:ext cx="5782905" cy="6862377"/>
            </a:xfrm>
            <a:custGeom>
              <a:avLst/>
              <a:gdLst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3971117 w 5782905"/>
                <a:gd name="connsiteY3" fmla="*/ 6862375 h 6862377"/>
                <a:gd name="connsiteX4" fmla="*/ 3971116 w 5782905"/>
                <a:gd name="connsiteY4" fmla="*/ 6862377 h 6862377"/>
                <a:gd name="connsiteX5" fmla="*/ 0 w 5782905"/>
                <a:gd name="connsiteY5" fmla="*/ 6862377 h 6862377"/>
                <a:gd name="connsiteX0" fmla="*/ 2358780 w 5782905"/>
                <a:gd name="connsiteY0" fmla="*/ 0 h 7370700"/>
                <a:gd name="connsiteX1" fmla="*/ 5782905 w 5782905"/>
                <a:gd name="connsiteY1" fmla="*/ 0 h 7370700"/>
                <a:gd name="connsiteX2" fmla="*/ 3420002 w 5782905"/>
                <a:gd name="connsiteY2" fmla="*/ 6862375 h 7370700"/>
                <a:gd name="connsiteX3" fmla="*/ 3971117 w 5782905"/>
                <a:gd name="connsiteY3" fmla="*/ 6862375 h 7370700"/>
                <a:gd name="connsiteX4" fmla="*/ 0 w 5782905"/>
                <a:gd name="connsiteY4" fmla="*/ 6862377 h 7370700"/>
                <a:gd name="connsiteX5" fmla="*/ 2358780 w 5782905"/>
                <a:gd name="connsiteY5" fmla="*/ 0 h 7370700"/>
                <a:gd name="connsiteX0" fmla="*/ 2358780 w 5782905"/>
                <a:gd name="connsiteY0" fmla="*/ 0 h 6862377"/>
                <a:gd name="connsiteX1" fmla="*/ 5782905 w 5782905"/>
                <a:gd name="connsiteY1" fmla="*/ 0 h 6862377"/>
                <a:gd name="connsiteX2" fmla="*/ 3420002 w 5782905"/>
                <a:gd name="connsiteY2" fmla="*/ 6862375 h 6862377"/>
                <a:gd name="connsiteX3" fmla="*/ 0 w 5782905"/>
                <a:gd name="connsiteY3" fmla="*/ 6862377 h 6862377"/>
                <a:gd name="connsiteX4" fmla="*/ 2358780 w 5782905"/>
                <a:gd name="connsiteY4" fmla="*/ 0 h 68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905" h="6862377">
                  <a:moveTo>
                    <a:pt x="2358780" y="0"/>
                  </a:moveTo>
                  <a:lnTo>
                    <a:pt x="5782905" y="0"/>
                  </a:lnTo>
                  <a:lnTo>
                    <a:pt x="3420002" y="6862375"/>
                  </a:lnTo>
                  <a:lnTo>
                    <a:pt x="0" y="6862377"/>
                  </a:lnTo>
                  <a:lnTo>
                    <a:pt x="2358780" y="0"/>
                  </a:lnTo>
                  <a:close/>
                </a:path>
              </a:pathLst>
            </a:custGeom>
            <a:gradFill>
              <a:gsLst>
                <a:gs pos="100000">
                  <a:srgbClr val="27C9D1"/>
                </a:gs>
                <a:gs pos="0">
                  <a:srgbClr val="47F7ED"/>
                </a:gs>
              </a:gsLst>
              <a:lin ang="16200000" scaled="0"/>
            </a:gradFill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algn="r" defTabSz="914400" rtl="0" eaLnBrk="1" latinLnBrk="0" hangingPunct="1">
                <a:defRPr sz="100" kern="1200">
                  <a:noFill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114A2F-E4EF-419C-ABCA-037C2828FE1B}" type="slidenum">
                <a:rPr lang="en-GB" smtClean="0"/>
                <a:pPr/>
                <a:t>‹Nº›</a:t>
              </a:fld>
              <a:endParaRPr lang="en-GB"/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52643083-36F3-FDD9-8549-23D38A3BD9A0}"/>
              </a:ext>
            </a:extLst>
          </p:cNvPr>
          <p:cNvSpPr/>
          <p:nvPr userDrawn="1"/>
        </p:nvSpPr>
        <p:spPr>
          <a:xfrm>
            <a:off x="1236000" y="-466725"/>
            <a:ext cx="1619999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Delete the X if you are not using a partner logo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6331E6D-7BB1-7C27-8D3D-65CACAA8302F}"/>
              </a:ext>
            </a:extLst>
          </p:cNvPr>
          <p:cNvSpPr/>
          <p:nvPr userDrawn="1"/>
        </p:nvSpPr>
        <p:spPr>
          <a:xfrm>
            <a:off x="3073763" y="-466725"/>
            <a:ext cx="3924000" cy="423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chemeClr val="bg1"/>
                </a:solidFill>
              </a:rPr>
              <a:t>You can insert a logo by clicking on it, copying it to the clipboard (Ctrl + C), selecting the placeholder and pasting it (Ctrl + V)</a:t>
            </a:r>
          </a:p>
        </p:txBody>
      </p:sp>
    </p:spTree>
    <p:extLst>
      <p:ext uri="{BB962C8B-B14F-4D97-AF65-F5344CB8AC3E}">
        <p14:creationId xmlns:p14="http://schemas.microsoft.com/office/powerpoint/2010/main" val="4259278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1449387"/>
            <a:ext cx="7920038" cy="5040313"/>
          </a:xfrm>
        </p:spPr>
        <p:txBody>
          <a:bodyPr>
            <a:normAutofit/>
          </a:bodyPr>
          <a:lstStyle>
            <a:lvl1pPr marL="720000" indent="-72000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2pPr>
            <a:lvl3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3pPr>
            <a:lvl4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720000" indent="0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First agenda topic</a:t>
            </a:r>
          </a:p>
          <a:p>
            <a:pPr lvl="1"/>
            <a:r>
              <a:rPr lang="en-GB" dirty="0"/>
              <a:t>Detail information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7227BA-802D-AE95-B849-5770A7CEA32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5B6F5B17-6C46-4428-99B4-2C4E53049C4A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D9F953-DE77-7D73-6EFD-53C98B311C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7EFF9-3A9E-6952-081A-C4F04EB71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0688921-C1A2-3DA0-902E-647282D1EA93}"/>
              </a:ext>
            </a:extLst>
          </p:cNvPr>
          <p:cNvGrpSpPr/>
          <p:nvPr userDrawn="1"/>
        </p:nvGrpSpPr>
        <p:grpSpPr>
          <a:xfrm>
            <a:off x="8778859" y="-4376"/>
            <a:ext cx="3413141" cy="6862376"/>
            <a:chOff x="8778859" y="-4376"/>
            <a:chExt cx="3413141" cy="6862376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D399EE7-9E9A-81D0-A68C-94ED8F879708}"/>
                </a:ext>
              </a:extLst>
            </p:cNvPr>
            <p:cNvSpPr/>
            <p:nvPr userDrawn="1"/>
          </p:nvSpPr>
          <p:spPr bwMode="gray">
            <a:xfrm>
              <a:off x="8778860" y="-4376"/>
              <a:ext cx="3413140" cy="6862376"/>
            </a:xfrm>
            <a:custGeom>
              <a:avLst/>
              <a:gdLst>
                <a:gd name="connsiteX0" fmla="*/ 2362903 w 3935999"/>
                <a:gd name="connsiteY0" fmla="*/ 0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361396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11" fmla="*/ 2361396 w 3935999"/>
                <a:gd name="connsiteY11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197049 w 3935999"/>
                <a:gd name="connsiteY2" fmla="*/ 0 h 6862376"/>
                <a:gd name="connsiteX3" fmla="*/ 3935999 w 3935999"/>
                <a:gd name="connsiteY3" fmla="*/ 0 h 6862376"/>
                <a:gd name="connsiteX4" fmla="*/ 3935999 w 3935999"/>
                <a:gd name="connsiteY4" fmla="*/ 6862376 h 6862376"/>
                <a:gd name="connsiteX5" fmla="*/ 3197049 w 3935999"/>
                <a:gd name="connsiteY5" fmla="*/ 6862376 h 6862376"/>
                <a:gd name="connsiteX6" fmla="*/ 3197048 w 3935999"/>
                <a:gd name="connsiteY6" fmla="*/ 6862376 h 6862376"/>
                <a:gd name="connsiteX7" fmla="*/ 0 w 3935999"/>
                <a:gd name="connsiteY7" fmla="*/ 6862376 h 6862376"/>
                <a:gd name="connsiteX8" fmla="*/ 128 w 3935999"/>
                <a:gd name="connsiteY8" fmla="*/ 6862007 h 6862376"/>
                <a:gd name="connsiteX9" fmla="*/ 522859 w 3935999"/>
                <a:gd name="connsiteY9" fmla="*/ 6861983 h 6862376"/>
                <a:gd name="connsiteX10" fmla="*/ 2879999 w 3935999"/>
                <a:gd name="connsiteY10" fmla="*/ 4376 h 6862376"/>
                <a:gd name="connsiteX0" fmla="*/ 2879999 w 3935999"/>
                <a:gd name="connsiteY0" fmla="*/ 4376 h 6862376"/>
                <a:gd name="connsiteX1" fmla="*/ 3197048 w 3935999"/>
                <a:gd name="connsiteY1" fmla="*/ 0 h 6862376"/>
                <a:gd name="connsiteX2" fmla="*/ 3935999 w 3935999"/>
                <a:gd name="connsiteY2" fmla="*/ 0 h 6862376"/>
                <a:gd name="connsiteX3" fmla="*/ 3935999 w 3935999"/>
                <a:gd name="connsiteY3" fmla="*/ 6862376 h 6862376"/>
                <a:gd name="connsiteX4" fmla="*/ 3197049 w 3935999"/>
                <a:gd name="connsiteY4" fmla="*/ 6862376 h 6862376"/>
                <a:gd name="connsiteX5" fmla="*/ 3197048 w 3935999"/>
                <a:gd name="connsiteY5" fmla="*/ 6862376 h 6862376"/>
                <a:gd name="connsiteX6" fmla="*/ 0 w 3935999"/>
                <a:gd name="connsiteY6" fmla="*/ 6862376 h 6862376"/>
                <a:gd name="connsiteX7" fmla="*/ 128 w 3935999"/>
                <a:gd name="connsiteY7" fmla="*/ 6862007 h 6862376"/>
                <a:gd name="connsiteX8" fmla="*/ 522859 w 3935999"/>
                <a:gd name="connsiteY8" fmla="*/ 6861983 h 6862376"/>
                <a:gd name="connsiteX9" fmla="*/ 2879999 w 3935999"/>
                <a:gd name="connsiteY9" fmla="*/ 4376 h 6862376"/>
                <a:gd name="connsiteX0" fmla="*/ 2879999 w 3935999"/>
                <a:gd name="connsiteY0" fmla="*/ 4376 h 6862376"/>
                <a:gd name="connsiteX1" fmla="*/ 3935999 w 3935999"/>
                <a:gd name="connsiteY1" fmla="*/ 0 h 6862376"/>
                <a:gd name="connsiteX2" fmla="*/ 3935999 w 3935999"/>
                <a:gd name="connsiteY2" fmla="*/ 6862376 h 6862376"/>
                <a:gd name="connsiteX3" fmla="*/ 3197049 w 3935999"/>
                <a:gd name="connsiteY3" fmla="*/ 6862376 h 6862376"/>
                <a:gd name="connsiteX4" fmla="*/ 3197048 w 3935999"/>
                <a:gd name="connsiteY4" fmla="*/ 6862376 h 6862376"/>
                <a:gd name="connsiteX5" fmla="*/ 0 w 3935999"/>
                <a:gd name="connsiteY5" fmla="*/ 6862376 h 6862376"/>
                <a:gd name="connsiteX6" fmla="*/ 128 w 3935999"/>
                <a:gd name="connsiteY6" fmla="*/ 6862007 h 6862376"/>
                <a:gd name="connsiteX7" fmla="*/ 522859 w 3935999"/>
                <a:gd name="connsiteY7" fmla="*/ 6861983 h 6862376"/>
                <a:gd name="connsiteX8" fmla="*/ 2879999 w 3935999"/>
                <a:gd name="connsiteY8" fmla="*/ 4376 h 6862376"/>
                <a:gd name="connsiteX0" fmla="*/ 3055359 w 4111359"/>
                <a:gd name="connsiteY0" fmla="*/ 4376 h 7370070"/>
                <a:gd name="connsiteX1" fmla="*/ 4111359 w 4111359"/>
                <a:gd name="connsiteY1" fmla="*/ 0 h 7370070"/>
                <a:gd name="connsiteX2" fmla="*/ 4111359 w 4111359"/>
                <a:gd name="connsiteY2" fmla="*/ 6862376 h 7370070"/>
                <a:gd name="connsiteX3" fmla="*/ 3372409 w 4111359"/>
                <a:gd name="connsiteY3" fmla="*/ 6862376 h 7370070"/>
                <a:gd name="connsiteX4" fmla="*/ 3372408 w 4111359"/>
                <a:gd name="connsiteY4" fmla="*/ 6862376 h 7370070"/>
                <a:gd name="connsiteX5" fmla="*/ 175360 w 4111359"/>
                <a:gd name="connsiteY5" fmla="*/ 6862376 h 7370070"/>
                <a:gd name="connsiteX6" fmla="*/ 698219 w 4111359"/>
                <a:gd name="connsiteY6" fmla="*/ 6861983 h 7370070"/>
                <a:gd name="connsiteX7" fmla="*/ 3055359 w 4111359"/>
                <a:gd name="connsiteY7" fmla="*/ 4376 h 7370070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2674189 w 3413140"/>
                <a:gd name="connsiteY4" fmla="*/ 6862376 h 6862376"/>
                <a:gd name="connsiteX5" fmla="*/ 0 w 3413140"/>
                <a:gd name="connsiteY5" fmla="*/ 6861983 h 6862376"/>
                <a:gd name="connsiteX6" fmla="*/ 2357140 w 3413140"/>
                <a:gd name="connsiteY6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2674190 w 3413140"/>
                <a:gd name="connsiteY3" fmla="*/ 6862376 h 6862376"/>
                <a:gd name="connsiteX4" fmla="*/ 0 w 3413140"/>
                <a:gd name="connsiteY4" fmla="*/ 6861983 h 6862376"/>
                <a:gd name="connsiteX5" fmla="*/ 2357140 w 3413140"/>
                <a:gd name="connsiteY5" fmla="*/ 4376 h 6862376"/>
                <a:gd name="connsiteX0" fmla="*/ 2357140 w 3413140"/>
                <a:gd name="connsiteY0" fmla="*/ 4376 h 6862376"/>
                <a:gd name="connsiteX1" fmla="*/ 3413140 w 3413140"/>
                <a:gd name="connsiteY1" fmla="*/ 0 h 6862376"/>
                <a:gd name="connsiteX2" fmla="*/ 3413140 w 3413140"/>
                <a:gd name="connsiteY2" fmla="*/ 6862376 h 6862376"/>
                <a:gd name="connsiteX3" fmla="*/ 0 w 3413140"/>
                <a:gd name="connsiteY3" fmla="*/ 6861983 h 6862376"/>
                <a:gd name="connsiteX4" fmla="*/ 2357140 w 3413140"/>
                <a:gd name="connsiteY4" fmla="*/ 4376 h 686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0" h="6862376">
                  <a:moveTo>
                    <a:pt x="2357140" y="4376"/>
                  </a:moveTo>
                  <a:lnTo>
                    <a:pt x="3413140" y="0"/>
                  </a:lnTo>
                  <a:lnTo>
                    <a:pt x="3413140" y="6862376"/>
                  </a:lnTo>
                  <a:lnTo>
                    <a:pt x="0" y="6861983"/>
                  </a:lnTo>
                  <a:lnTo>
                    <a:pt x="2357140" y="4376"/>
                  </a:lnTo>
                  <a:close/>
                </a:path>
              </a:pathLst>
            </a:custGeom>
            <a:gradFill>
              <a:gsLst>
                <a:gs pos="0">
                  <a:srgbClr val="27C9D1"/>
                </a:gs>
                <a:gs pos="100000">
                  <a:srgbClr val="47F7ED"/>
                </a:gs>
              </a:gsLst>
              <a:lin ang="16200000" scaled="0"/>
            </a:gra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CAE9FE74-2AA6-85E4-6177-7EB0B4C5DF33}"/>
                </a:ext>
              </a:extLst>
            </p:cNvPr>
            <p:cNvSpPr/>
            <p:nvPr userDrawn="1"/>
          </p:nvSpPr>
          <p:spPr bwMode="gray">
            <a:xfrm>
              <a:off x="8778859" y="6129000"/>
              <a:ext cx="3413141" cy="729000"/>
            </a:xfrm>
            <a:custGeom>
              <a:avLst/>
              <a:gdLst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7373 w 12192000"/>
                <a:gd name="connsiteY7" fmla="*/ 729000 h 729000"/>
                <a:gd name="connsiteX8" fmla="*/ 8778859 w 12192000"/>
                <a:gd name="connsiteY8" fmla="*/ 728607 h 729000"/>
                <a:gd name="connsiteX0" fmla="*/ 7373 w 12192000"/>
                <a:gd name="connsiteY0" fmla="*/ 728999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7373 w 12192000"/>
                <a:gd name="connsiteY4" fmla="*/ 728999 h 729000"/>
                <a:gd name="connsiteX5" fmla="*/ 9029300 w 12192000"/>
                <a:gd name="connsiteY5" fmla="*/ 0 h 729000"/>
                <a:gd name="connsiteX6" fmla="*/ 12192000 w 12192000"/>
                <a:gd name="connsiteY6" fmla="*/ 0 h 729000"/>
                <a:gd name="connsiteX7" fmla="*/ 12192000 w 12192000"/>
                <a:gd name="connsiteY7" fmla="*/ 729000 h 729000"/>
                <a:gd name="connsiteX8" fmla="*/ 8778859 w 12192000"/>
                <a:gd name="connsiteY8" fmla="*/ 728607 h 729000"/>
                <a:gd name="connsiteX9" fmla="*/ 9029300 w 12192000"/>
                <a:gd name="connsiteY9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0 w 12192000"/>
                <a:gd name="connsiteY3" fmla="*/ 729000 h 729000"/>
                <a:gd name="connsiteX4" fmla="*/ 9029300 w 12192000"/>
                <a:gd name="connsiteY4" fmla="*/ 0 h 729000"/>
                <a:gd name="connsiteX5" fmla="*/ 12192000 w 12192000"/>
                <a:gd name="connsiteY5" fmla="*/ 0 h 729000"/>
                <a:gd name="connsiteX6" fmla="*/ 12192000 w 12192000"/>
                <a:gd name="connsiteY6" fmla="*/ 729000 h 729000"/>
                <a:gd name="connsiteX7" fmla="*/ 8778859 w 12192000"/>
                <a:gd name="connsiteY7" fmla="*/ 728607 h 729000"/>
                <a:gd name="connsiteX8" fmla="*/ 9029300 w 12192000"/>
                <a:gd name="connsiteY8" fmla="*/ 0 h 729000"/>
                <a:gd name="connsiteX0" fmla="*/ 0 w 12192000"/>
                <a:gd name="connsiteY0" fmla="*/ 729000 h 729000"/>
                <a:gd name="connsiteX1" fmla="*/ 7373 w 12192000"/>
                <a:gd name="connsiteY1" fmla="*/ 729000 h 729000"/>
                <a:gd name="connsiteX2" fmla="*/ 0 w 12192000"/>
                <a:gd name="connsiteY2" fmla="*/ 729000 h 729000"/>
                <a:gd name="connsiteX3" fmla="*/ 9029300 w 12192000"/>
                <a:gd name="connsiteY3" fmla="*/ 0 h 729000"/>
                <a:gd name="connsiteX4" fmla="*/ 12192000 w 12192000"/>
                <a:gd name="connsiteY4" fmla="*/ 0 h 729000"/>
                <a:gd name="connsiteX5" fmla="*/ 12192000 w 12192000"/>
                <a:gd name="connsiteY5" fmla="*/ 729000 h 729000"/>
                <a:gd name="connsiteX6" fmla="*/ 8778859 w 12192000"/>
                <a:gd name="connsiteY6" fmla="*/ 728607 h 729000"/>
                <a:gd name="connsiteX7" fmla="*/ 9029300 w 12192000"/>
                <a:gd name="connsiteY7" fmla="*/ 0 h 729000"/>
                <a:gd name="connsiteX0" fmla="*/ 250441 w 3413141"/>
                <a:gd name="connsiteY0" fmla="*/ 0 h 729000"/>
                <a:gd name="connsiteX1" fmla="*/ 3413141 w 3413141"/>
                <a:gd name="connsiteY1" fmla="*/ 0 h 729000"/>
                <a:gd name="connsiteX2" fmla="*/ 3413141 w 3413141"/>
                <a:gd name="connsiteY2" fmla="*/ 729000 h 729000"/>
                <a:gd name="connsiteX3" fmla="*/ 0 w 3413141"/>
                <a:gd name="connsiteY3" fmla="*/ 728607 h 729000"/>
                <a:gd name="connsiteX4" fmla="*/ 250441 w 3413141"/>
                <a:gd name="connsiteY4" fmla="*/ 0 h 7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141" h="729000">
                  <a:moveTo>
                    <a:pt x="250441" y="0"/>
                  </a:moveTo>
                  <a:lnTo>
                    <a:pt x="3413141" y="0"/>
                  </a:lnTo>
                  <a:lnTo>
                    <a:pt x="3413141" y="729000"/>
                  </a:lnTo>
                  <a:lnTo>
                    <a:pt x="0" y="728607"/>
                  </a:lnTo>
                  <a:lnTo>
                    <a:pt x="2504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5F7883C5-3A30-3492-26D7-7F4EDDCE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2518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034C52-2397-0D1A-45FF-872693C884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369000"/>
            <a:ext cx="7920038" cy="720725"/>
          </a:xfrm>
        </p:spPr>
        <p:txBody>
          <a:bodyPr/>
          <a:lstStyle>
            <a:lvl1pPr>
              <a:defRPr b="0"/>
            </a:lvl1pPr>
          </a:lstStyle>
          <a:p>
            <a:endParaRPr lang="en-GB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7EEE83B8-57E2-3170-9096-ED1D75074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6000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accent6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1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9F24012E-094E-4663-0C2A-743408C5D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1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accent6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2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2430BE7-CFE2-8244-B95A-AB9FE9B8C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accent6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3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62179396-59E6-540C-D2B8-52AE11BB40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75662" y="1449000"/>
            <a:ext cx="2520000" cy="5040000"/>
          </a:xfrm>
          <a:solidFill>
            <a:schemeClr val="accent1"/>
          </a:solidFill>
        </p:spPr>
        <p:txBody>
          <a:bodyPr lIns="180000" rIns="18000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1">
                <a:solidFill>
                  <a:schemeClr val="accent6"/>
                </a:solidFill>
              </a:defRPr>
            </a:lvl1pPr>
            <a:lvl2pPr marL="0" indent="0" algn="ctr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4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9083A94-A9E0-78C3-92A4-30937E0E625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D75FFD3F-B6D5-40F7-B0ED-42962A7F808C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03683A6-6C29-03E1-5FFF-7CEEDEF22C9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29DA8CE-66EA-F00A-728A-D93829FC104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1585007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umber / Icon">
    <p:bg>
      <p:bgPr>
        <a:gradFill>
          <a:gsLst>
            <a:gs pos="0">
              <a:srgbClr val="27C9D1"/>
            </a:gs>
            <a:gs pos="100000">
              <a:srgbClr val="47F7E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4E1F1DE-A0A1-F705-1907-E311CD71FB89}"/>
              </a:ext>
            </a:extLst>
          </p:cNvPr>
          <p:cNvSpPr/>
          <p:nvPr userDrawn="1"/>
        </p:nvSpPr>
        <p:spPr bwMode="gray">
          <a:xfrm>
            <a:off x="0" y="0"/>
            <a:ext cx="8458860" cy="6858000"/>
          </a:xfrm>
          <a:custGeom>
            <a:avLst/>
            <a:gdLst>
              <a:gd name="connsiteX0" fmla="*/ 0 w 8458860"/>
              <a:gd name="connsiteY0" fmla="*/ 0 h 6857881"/>
              <a:gd name="connsiteX1" fmla="*/ 8458860 w 8458860"/>
              <a:gd name="connsiteY1" fmla="*/ 0 h 6857881"/>
              <a:gd name="connsiteX2" fmla="*/ 6101720 w 8458860"/>
              <a:gd name="connsiteY2" fmla="*/ 6857607 h 6857881"/>
              <a:gd name="connsiteX3" fmla="*/ 0 w 8458860"/>
              <a:gd name="connsiteY3" fmla="*/ 6857881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860" h="6857881">
                <a:moveTo>
                  <a:pt x="0" y="0"/>
                </a:moveTo>
                <a:lnTo>
                  <a:pt x="8458860" y="0"/>
                </a:lnTo>
                <a:lnTo>
                  <a:pt x="6101720" y="6857607"/>
                </a:lnTo>
                <a:lnTo>
                  <a:pt x="0" y="6857881"/>
                </a:lnTo>
                <a:close/>
              </a:path>
            </a:pathLst>
          </a:custGeom>
          <a:gradFill>
            <a:gsLst>
              <a:gs pos="100000">
                <a:srgbClr val="27C9D1"/>
              </a:gs>
              <a:gs pos="0">
                <a:srgbClr val="47F7E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449000"/>
            <a:ext cx="7199450" cy="1439862"/>
          </a:xfrm>
        </p:spPr>
        <p:txBody>
          <a:bodyPr/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609000"/>
            <a:ext cx="3599413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35864" y="1449001"/>
            <a:ext cx="4319586" cy="3599250"/>
          </a:xfrm>
        </p:spPr>
        <p:txBody>
          <a:bodyPr wrap="none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accent6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400" b="0">
                <a:solidFill>
                  <a:schemeClr val="accent6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5pPr>
            <a:lvl6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6pPr>
            <a:lvl7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7pPr>
            <a:lvl8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8pPr>
            <a:lvl9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400" b="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5C9F25-CC48-993C-B1C8-AE0DE76302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E038DE99-ED8C-4AFA-9E46-8428204DC359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1337AB-7C5A-B9A4-BB6D-56E3AA56C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9D10C67-77DD-E36C-A92C-BD8D781D1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272443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cture">
    <p:bg>
      <p:bgPr>
        <a:gradFill>
          <a:gsLst>
            <a:gs pos="0">
              <a:srgbClr val="27C9D1"/>
            </a:gs>
            <a:gs pos="100000">
              <a:srgbClr val="47F7E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F57E4B-AEE9-6BBB-6696-6A7ED2D50F42}"/>
              </a:ext>
            </a:extLst>
          </p:cNvPr>
          <p:cNvSpPr/>
          <p:nvPr userDrawn="1"/>
        </p:nvSpPr>
        <p:spPr bwMode="gray">
          <a:xfrm>
            <a:off x="0" y="0"/>
            <a:ext cx="8465210" cy="6858000"/>
          </a:xfrm>
          <a:custGeom>
            <a:avLst/>
            <a:gdLst>
              <a:gd name="connsiteX0" fmla="*/ 0 w 8465210"/>
              <a:gd name="connsiteY0" fmla="*/ 0 h 6857881"/>
              <a:gd name="connsiteX1" fmla="*/ 815250 w 8465210"/>
              <a:gd name="connsiteY1" fmla="*/ 0 h 6857881"/>
              <a:gd name="connsiteX2" fmla="*/ 910500 w 8465210"/>
              <a:gd name="connsiteY2" fmla="*/ 0 h 6857881"/>
              <a:gd name="connsiteX3" fmla="*/ 8465210 w 8465210"/>
              <a:gd name="connsiteY3" fmla="*/ 0 h 6857881"/>
              <a:gd name="connsiteX4" fmla="*/ 6108070 w 8465210"/>
              <a:gd name="connsiteY4" fmla="*/ 6857607 h 6857881"/>
              <a:gd name="connsiteX5" fmla="*/ 910500 w 8465210"/>
              <a:gd name="connsiteY5" fmla="*/ 6857841 h 6857881"/>
              <a:gd name="connsiteX6" fmla="*/ 910500 w 8465210"/>
              <a:gd name="connsiteY6" fmla="*/ 6857881 h 6857881"/>
              <a:gd name="connsiteX7" fmla="*/ 0 w 8465210"/>
              <a:gd name="connsiteY7" fmla="*/ 6857881 h 6857881"/>
              <a:gd name="connsiteX0" fmla="*/ 0 w 8465210"/>
              <a:gd name="connsiteY0" fmla="*/ 0 h 6857881"/>
              <a:gd name="connsiteX1" fmla="*/ 910500 w 8465210"/>
              <a:gd name="connsiteY1" fmla="*/ 0 h 6857881"/>
              <a:gd name="connsiteX2" fmla="*/ 8465210 w 8465210"/>
              <a:gd name="connsiteY2" fmla="*/ 0 h 6857881"/>
              <a:gd name="connsiteX3" fmla="*/ 6108070 w 8465210"/>
              <a:gd name="connsiteY3" fmla="*/ 6857607 h 6857881"/>
              <a:gd name="connsiteX4" fmla="*/ 910500 w 8465210"/>
              <a:gd name="connsiteY4" fmla="*/ 6857841 h 6857881"/>
              <a:gd name="connsiteX5" fmla="*/ 910500 w 8465210"/>
              <a:gd name="connsiteY5" fmla="*/ 6857881 h 6857881"/>
              <a:gd name="connsiteX6" fmla="*/ 0 w 8465210"/>
              <a:gd name="connsiteY6" fmla="*/ 6857881 h 6857881"/>
              <a:gd name="connsiteX7" fmla="*/ 0 w 8465210"/>
              <a:gd name="connsiteY7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910500 w 8465210"/>
              <a:gd name="connsiteY4" fmla="*/ 6857881 h 6857881"/>
              <a:gd name="connsiteX5" fmla="*/ 0 w 8465210"/>
              <a:gd name="connsiteY5" fmla="*/ 6857881 h 6857881"/>
              <a:gd name="connsiteX6" fmla="*/ 0 w 8465210"/>
              <a:gd name="connsiteY6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0 w 8465210"/>
              <a:gd name="connsiteY4" fmla="*/ 6857881 h 6857881"/>
              <a:gd name="connsiteX5" fmla="*/ 0 w 8465210"/>
              <a:gd name="connsiteY5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0 w 8465210"/>
              <a:gd name="connsiteY3" fmla="*/ 6857881 h 6857881"/>
              <a:gd name="connsiteX4" fmla="*/ 0 w 8465210"/>
              <a:gd name="connsiteY4" fmla="*/ 0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5210" h="6857881">
                <a:moveTo>
                  <a:pt x="0" y="0"/>
                </a:moveTo>
                <a:lnTo>
                  <a:pt x="8465210" y="0"/>
                </a:lnTo>
                <a:lnTo>
                  <a:pt x="6108070" y="6857607"/>
                </a:lnTo>
                <a:lnTo>
                  <a:pt x="0" y="68578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7C9D1"/>
              </a:gs>
              <a:gs pos="0">
                <a:srgbClr val="47F7E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809138"/>
            <a:ext cx="7199450" cy="1439862"/>
          </a:xfrm>
        </p:spPr>
        <p:txBody>
          <a:bodyPr/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978664"/>
            <a:ext cx="3600000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6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999" y="369001"/>
            <a:ext cx="1440413" cy="72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accent6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accent6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D08CA74-EA4C-EE73-B476-1F78FB4D9E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58548" y="0"/>
            <a:ext cx="5833452" cy="6129000"/>
          </a:xfrm>
          <a:custGeom>
            <a:avLst/>
            <a:gdLst>
              <a:gd name="connsiteX0" fmla="*/ 2106662 w 5833452"/>
              <a:gd name="connsiteY0" fmla="*/ 0 h 6129000"/>
              <a:gd name="connsiteX1" fmla="*/ 5833452 w 5833452"/>
              <a:gd name="connsiteY1" fmla="*/ 0 h 6129000"/>
              <a:gd name="connsiteX2" fmla="*/ 5833452 w 5833452"/>
              <a:gd name="connsiteY2" fmla="*/ 6129000 h 6129000"/>
              <a:gd name="connsiteX3" fmla="*/ 0 w 5833452"/>
              <a:gd name="connsiteY3" fmla="*/ 6129000 h 61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452" h="6129000">
                <a:moveTo>
                  <a:pt x="2106662" y="0"/>
                </a:moveTo>
                <a:lnTo>
                  <a:pt x="5833452" y="0"/>
                </a:lnTo>
                <a:lnTo>
                  <a:pt x="5833452" y="6129000"/>
                </a:lnTo>
                <a:lnTo>
                  <a:pt x="0" y="612900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EB0D1C-A76D-3D47-8FA5-5056FB348B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1C94472F-599A-4633-B19E-28C51A8E8021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E7664B2-3165-CF7E-C431-A22629FF2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1AB8A4F-BAB1-2785-4150-64EC50A53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8050849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0853A12-599E-8434-33AF-5F7828F43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12061283" cy="6858000"/>
          </a:xfrm>
          <a:custGeom>
            <a:avLst/>
            <a:gdLst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121809 w 12121809"/>
              <a:gd name="connsiteY2" fmla="*/ 1 h 6858000"/>
              <a:gd name="connsiteX3" fmla="*/ 12061283 w 12121809"/>
              <a:gd name="connsiteY3" fmla="*/ 1 h 6858000"/>
              <a:gd name="connsiteX4" fmla="*/ 9699887 w 12121809"/>
              <a:gd name="connsiteY4" fmla="*/ 6858000 h 6858000"/>
              <a:gd name="connsiteX5" fmla="*/ 0 w 12121809"/>
              <a:gd name="connsiteY5" fmla="*/ 6858000 h 6858000"/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061283 w 12121809"/>
              <a:gd name="connsiteY2" fmla="*/ 1 h 6858000"/>
              <a:gd name="connsiteX3" fmla="*/ 9699887 w 12121809"/>
              <a:gd name="connsiteY3" fmla="*/ 6858000 h 6858000"/>
              <a:gd name="connsiteX4" fmla="*/ 0 w 12121809"/>
              <a:gd name="connsiteY4" fmla="*/ 6858000 h 6858000"/>
              <a:gd name="connsiteX5" fmla="*/ 0 w 12121809"/>
              <a:gd name="connsiteY5" fmla="*/ 0 h 6858000"/>
              <a:gd name="connsiteX0" fmla="*/ 0 w 12061283"/>
              <a:gd name="connsiteY0" fmla="*/ 0 h 6858000"/>
              <a:gd name="connsiteX1" fmla="*/ 12061283 w 12061283"/>
              <a:gd name="connsiteY1" fmla="*/ 1 h 6858000"/>
              <a:gd name="connsiteX2" fmla="*/ 9699887 w 12061283"/>
              <a:gd name="connsiteY2" fmla="*/ 6858000 h 6858000"/>
              <a:gd name="connsiteX3" fmla="*/ 0 w 12061283"/>
              <a:gd name="connsiteY3" fmla="*/ 6858000 h 6858000"/>
              <a:gd name="connsiteX4" fmla="*/ 0 w 120612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283" h="6858000">
                <a:moveTo>
                  <a:pt x="0" y="0"/>
                </a:moveTo>
                <a:lnTo>
                  <a:pt x="12061283" y="1"/>
                </a:lnTo>
                <a:lnTo>
                  <a:pt x="96998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CC69724-07CA-E796-7FE6-09D8F2A19416}"/>
              </a:ext>
            </a:extLst>
          </p:cNvPr>
          <p:cNvSpPr/>
          <p:nvPr userDrawn="1"/>
        </p:nvSpPr>
        <p:spPr bwMode="gray">
          <a:xfrm>
            <a:off x="9697507" y="0"/>
            <a:ext cx="2494493" cy="6858000"/>
          </a:xfrm>
          <a:custGeom>
            <a:avLst/>
            <a:gdLst>
              <a:gd name="connsiteX0" fmla="*/ 2361396 w 2494493"/>
              <a:gd name="connsiteY0" fmla="*/ 0 h 6858000"/>
              <a:gd name="connsiteX1" fmla="*/ 2494493 w 2494493"/>
              <a:gd name="connsiteY1" fmla="*/ 0 h 6858000"/>
              <a:gd name="connsiteX2" fmla="*/ 2494493 w 2494493"/>
              <a:gd name="connsiteY2" fmla="*/ 6858000 h 6858000"/>
              <a:gd name="connsiteX3" fmla="*/ 0 w 24944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6858000">
                <a:moveTo>
                  <a:pt x="2361396" y="0"/>
                </a:moveTo>
                <a:lnTo>
                  <a:pt x="2494493" y="0"/>
                </a:lnTo>
                <a:lnTo>
                  <a:pt x="249449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27C9D1"/>
              </a:gs>
              <a:gs pos="10000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A9B9864-7AA1-EF2D-54F2-43B8FDC43F26}"/>
              </a:ext>
            </a:extLst>
          </p:cNvPr>
          <p:cNvSpPr/>
          <p:nvPr userDrawn="1"/>
        </p:nvSpPr>
        <p:spPr bwMode="gray">
          <a:xfrm>
            <a:off x="9697507" y="6131748"/>
            <a:ext cx="2494493" cy="726252"/>
          </a:xfrm>
          <a:custGeom>
            <a:avLst/>
            <a:gdLst>
              <a:gd name="connsiteX0" fmla="*/ 250068 w 2494493"/>
              <a:gd name="connsiteY0" fmla="*/ 0 h 726252"/>
              <a:gd name="connsiteX1" fmla="*/ 2494493 w 2494493"/>
              <a:gd name="connsiteY1" fmla="*/ 0 h 726252"/>
              <a:gd name="connsiteX2" fmla="*/ 2494493 w 2494493"/>
              <a:gd name="connsiteY2" fmla="*/ 726252 h 726252"/>
              <a:gd name="connsiteX3" fmla="*/ 0 w 2494493"/>
              <a:gd name="connsiteY3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726252">
                <a:moveTo>
                  <a:pt x="250068" y="0"/>
                </a:moveTo>
                <a:lnTo>
                  <a:pt x="2494493" y="0"/>
                </a:lnTo>
                <a:lnTo>
                  <a:pt x="2494493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1" y="1449001"/>
            <a:ext cx="6480724" cy="1440250"/>
          </a:xfrm>
        </p:spPr>
        <p:txBody>
          <a:bodyPr/>
          <a:lstStyle>
            <a:lvl1pPr>
              <a:defRPr sz="5400"/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9000"/>
            <a:ext cx="1265997" cy="254815"/>
          </a:xfrm>
          <a:prstGeom prst="parallelogram">
            <a:avLst>
              <a:gd name="adj" fmla="val 35918"/>
            </a:avLst>
          </a:prstGeom>
          <a:solidFill>
            <a:schemeClr val="accent1"/>
          </a:solidFill>
        </p:spPr>
        <p:txBody>
          <a:bodyPr wrap="none" lIns="270000" tIns="21600" rIns="270000" bIns="216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6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91B45F-6910-68BD-EF9A-78420B2983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A915A587-7EED-4C3B-8E47-E842DE6AB80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675593-95EA-EE03-5123-B44A5C5058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484DF1E-B504-D5B1-E156-2CD0A2055D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3295316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4AF9635-1B62-B21A-4B28-4AABA496DFD4}"/>
              </a:ext>
            </a:extLst>
          </p:cNvPr>
          <p:cNvSpPr>
            <a:spLocks/>
          </p:cNvSpPr>
          <p:nvPr userDrawn="1"/>
        </p:nvSpPr>
        <p:spPr bwMode="gray">
          <a:xfrm>
            <a:off x="4656000" y="-4377"/>
            <a:ext cx="7536000" cy="6862377"/>
          </a:xfrm>
          <a:custGeom>
            <a:avLst/>
            <a:gdLst>
              <a:gd name="connsiteX0" fmla="*/ 2352560 w 7536000"/>
              <a:gd name="connsiteY0" fmla="*/ 0 h 6862377"/>
              <a:gd name="connsiteX1" fmla="*/ 7536000 w 7536000"/>
              <a:gd name="connsiteY1" fmla="*/ 0 h 6862377"/>
              <a:gd name="connsiteX2" fmla="*/ 7536000 w 7536000"/>
              <a:gd name="connsiteY2" fmla="*/ 6862377 h 6862377"/>
              <a:gd name="connsiteX3" fmla="*/ 0 w 7536000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000" h="6862377">
                <a:moveTo>
                  <a:pt x="2352560" y="0"/>
                </a:moveTo>
                <a:lnTo>
                  <a:pt x="7536000" y="0"/>
                </a:lnTo>
                <a:lnTo>
                  <a:pt x="7536000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27C9D1"/>
              </a:gs>
              <a:gs pos="10000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0" y="1449000"/>
            <a:ext cx="5038725" cy="2880113"/>
          </a:xfrm>
        </p:spPr>
        <p:txBody>
          <a:bodyPr/>
          <a:lstStyle>
            <a:lvl1pPr>
              <a:defRPr sz="4400"/>
            </a:lvl1pPr>
          </a:lstStyle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2C962-C573-D3FE-9AD8-B8AE44BC6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8663"/>
            <a:ext cx="5040000" cy="720337"/>
          </a:xfrm>
        </p:spPr>
        <p:txBody>
          <a:bodyPr lIns="0" rIns="0"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6C1539-6336-676F-E4FA-18BFB575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C009C2B9-C6EF-4080-A1CA-8FE8D59BEAEF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E50E13-F993-301E-04D7-3B222DD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41D06A-A1D5-8CA0-0F1A-57EE67C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654558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Dark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5759450" cy="143986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5759450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E5707F-202B-4749-1A97-583683CD5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250"/>
            <a:ext cx="3598863" cy="287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3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846AD4-2E62-BDA3-CB80-9FABE6EA947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B8E99B6-A8E9-4DA4-85B8-0CEBA52D0FE1}" type="datetime1">
              <a:rPr lang="en-GB" smtClean="0"/>
              <a:t>20/05/2025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9B3330-B3B2-9B7B-ECF9-311DE88129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Title of the document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ED179-DFCE-EAAC-836B-0747CCDDDE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157DB74B-2A03-4A37-5CCA-4662CEDA2A48}"/>
              </a:ext>
            </a:extLst>
          </p:cNvPr>
          <p:cNvGrpSpPr/>
          <p:nvPr/>
        </p:nvGrpSpPr>
        <p:grpSpPr>
          <a:xfrm>
            <a:off x="11136000" y="369001"/>
            <a:ext cx="719449" cy="143281"/>
            <a:chOff x="11136000" y="369001"/>
            <a:chExt cx="719449" cy="143281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3A794C-64C2-8430-8CA9-1741F78CAC1F}"/>
                </a:ext>
              </a:extLst>
            </p:cNvPr>
            <p:cNvSpPr/>
            <p:nvPr/>
          </p:nvSpPr>
          <p:spPr>
            <a:xfrm>
              <a:off x="11348139" y="384696"/>
              <a:ext cx="507310" cy="112904"/>
            </a:xfrm>
            <a:custGeom>
              <a:avLst/>
              <a:gdLst>
                <a:gd name="connsiteX0" fmla="*/ 452773 w 507310"/>
                <a:gd name="connsiteY0" fmla="*/ 64794 h 112904"/>
                <a:gd name="connsiteX1" fmla="*/ 470088 w 507310"/>
                <a:gd name="connsiteY1" fmla="*/ 50318 h 112904"/>
                <a:gd name="connsiteX2" fmla="*/ 486639 w 507310"/>
                <a:gd name="connsiteY2" fmla="*/ 64794 h 112904"/>
                <a:gd name="connsiteX3" fmla="*/ 452773 w 507310"/>
                <a:gd name="connsiteY3" fmla="*/ 64794 h 112904"/>
                <a:gd name="connsiteX4" fmla="*/ 471055 w 507310"/>
                <a:gd name="connsiteY4" fmla="*/ 112865 h 112904"/>
                <a:gd name="connsiteX5" fmla="*/ 502983 w 507310"/>
                <a:gd name="connsiteY5" fmla="*/ 96865 h 112904"/>
                <a:gd name="connsiteX6" fmla="*/ 486361 w 507310"/>
                <a:gd name="connsiteY6" fmla="*/ 87721 h 112904"/>
                <a:gd name="connsiteX7" fmla="*/ 471334 w 507310"/>
                <a:gd name="connsiteY7" fmla="*/ 94786 h 112904"/>
                <a:gd name="connsiteX8" fmla="*/ 452773 w 507310"/>
                <a:gd name="connsiteY8" fmla="*/ 80240 h 112904"/>
                <a:gd name="connsiteX9" fmla="*/ 506582 w 507310"/>
                <a:gd name="connsiteY9" fmla="*/ 80240 h 112904"/>
                <a:gd name="connsiteX10" fmla="*/ 507276 w 507310"/>
                <a:gd name="connsiteY10" fmla="*/ 71929 h 112904"/>
                <a:gd name="connsiteX11" fmla="*/ 469673 w 507310"/>
                <a:gd name="connsiteY11" fmla="*/ 32378 h 112904"/>
                <a:gd name="connsiteX12" fmla="*/ 431584 w 507310"/>
                <a:gd name="connsiteY12" fmla="*/ 72483 h 112904"/>
                <a:gd name="connsiteX13" fmla="*/ 471055 w 507310"/>
                <a:gd name="connsiteY13" fmla="*/ 112865 h 112904"/>
                <a:gd name="connsiteX14" fmla="*/ 396341 w 507310"/>
                <a:gd name="connsiteY14" fmla="*/ 110787 h 112904"/>
                <a:gd name="connsiteX15" fmla="*/ 417600 w 507310"/>
                <a:gd name="connsiteY15" fmla="*/ 110787 h 112904"/>
                <a:gd name="connsiteX16" fmla="*/ 417600 w 507310"/>
                <a:gd name="connsiteY16" fmla="*/ -39 h 112904"/>
                <a:gd name="connsiteX17" fmla="*/ 396341 w 507310"/>
                <a:gd name="connsiteY17" fmla="*/ -39 h 112904"/>
                <a:gd name="connsiteX18" fmla="*/ 396341 w 507310"/>
                <a:gd name="connsiteY18" fmla="*/ 110787 h 112904"/>
                <a:gd name="connsiteX19" fmla="*/ 385607 w 507310"/>
                <a:gd name="connsiteY19" fmla="*/ 108986 h 112904"/>
                <a:gd name="connsiteX20" fmla="*/ 379446 w 507310"/>
                <a:gd name="connsiteY20" fmla="*/ 91116 h 112904"/>
                <a:gd name="connsiteX21" fmla="*/ 371132 w 507310"/>
                <a:gd name="connsiteY21" fmla="*/ 92917 h 112904"/>
                <a:gd name="connsiteX22" fmla="*/ 360055 w 507310"/>
                <a:gd name="connsiteY22" fmla="*/ 81349 h 112904"/>
                <a:gd name="connsiteX23" fmla="*/ 360055 w 507310"/>
                <a:gd name="connsiteY23" fmla="*/ 53850 h 112904"/>
                <a:gd name="connsiteX24" fmla="*/ 378545 w 507310"/>
                <a:gd name="connsiteY24" fmla="*/ 53850 h 112904"/>
                <a:gd name="connsiteX25" fmla="*/ 385400 w 507310"/>
                <a:gd name="connsiteY25" fmla="*/ 34456 h 112904"/>
                <a:gd name="connsiteX26" fmla="*/ 365249 w 507310"/>
                <a:gd name="connsiteY26" fmla="*/ 34456 h 112904"/>
                <a:gd name="connsiteX27" fmla="*/ 360055 w 507310"/>
                <a:gd name="connsiteY27" fmla="*/ 49140 h 112904"/>
                <a:gd name="connsiteX28" fmla="*/ 360055 w 507310"/>
                <a:gd name="connsiteY28" fmla="*/ 15153 h 112904"/>
                <a:gd name="connsiteX29" fmla="*/ 338795 w 507310"/>
                <a:gd name="connsiteY29" fmla="*/ 15153 h 112904"/>
                <a:gd name="connsiteX30" fmla="*/ 338795 w 507310"/>
                <a:gd name="connsiteY30" fmla="*/ 85366 h 112904"/>
                <a:gd name="connsiteX31" fmla="*/ 366424 w 507310"/>
                <a:gd name="connsiteY31" fmla="*/ 112865 h 112904"/>
                <a:gd name="connsiteX32" fmla="*/ 385607 w 507310"/>
                <a:gd name="connsiteY32" fmla="*/ 108986 h 112904"/>
                <a:gd name="connsiteX33" fmla="*/ 300777 w 507310"/>
                <a:gd name="connsiteY33" fmla="*/ 68881 h 112904"/>
                <a:gd name="connsiteX34" fmla="*/ 300777 w 507310"/>
                <a:gd name="connsiteY34" fmla="*/ 110787 h 112904"/>
                <a:gd name="connsiteX35" fmla="*/ 322037 w 507310"/>
                <a:gd name="connsiteY35" fmla="*/ 110787 h 112904"/>
                <a:gd name="connsiteX36" fmla="*/ 322037 w 507310"/>
                <a:gd name="connsiteY36" fmla="*/ 65141 h 112904"/>
                <a:gd name="connsiteX37" fmla="*/ 292054 w 507310"/>
                <a:gd name="connsiteY37" fmla="*/ 32378 h 112904"/>
                <a:gd name="connsiteX38" fmla="*/ 270102 w 507310"/>
                <a:gd name="connsiteY38" fmla="*/ 40759 h 112904"/>
                <a:gd name="connsiteX39" fmla="*/ 270102 w 507310"/>
                <a:gd name="connsiteY39" fmla="*/ -39 h 112904"/>
                <a:gd name="connsiteX40" fmla="*/ 248843 w 507310"/>
                <a:gd name="connsiteY40" fmla="*/ -39 h 112904"/>
                <a:gd name="connsiteX41" fmla="*/ 248843 w 507310"/>
                <a:gd name="connsiteY41" fmla="*/ 110787 h 112904"/>
                <a:gd name="connsiteX42" fmla="*/ 270102 w 507310"/>
                <a:gd name="connsiteY42" fmla="*/ 110787 h 112904"/>
                <a:gd name="connsiteX43" fmla="*/ 270102 w 507310"/>
                <a:gd name="connsiteY43" fmla="*/ 58768 h 112904"/>
                <a:gd name="connsiteX44" fmla="*/ 286378 w 507310"/>
                <a:gd name="connsiteY44" fmla="*/ 52811 h 112904"/>
                <a:gd name="connsiteX45" fmla="*/ 300777 w 507310"/>
                <a:gd name="connsiteY45" fmla="*/ 68881 h 112904"/>
                <a:gd name="connsiteX46" fmla="*/ 216642 w 507310"/>
                <a:gd name="connsiteY46" fmla="*/ 112865 h 112904"/>
                <a:gd name="connsiteX47" fmla="*/ 236794 w 507310"/>
                <a:gd name="connsiteY47" fmla="*/ 107739 h 112904"/>
                <a:gd name="connsiteX48" fmla="*/ 229107 w 507310"/>
                <a:gd name="connsiteY48" fmla="*/ 88968 h 112904"/>
                <a:gd name="connsiteX49" fmla="*/ 217196 w 507310"/>
                <a:gd name="connsiteY49" fmla="*/ 92778 h 112904"/>
                <a:gd name="connsiteX50" fmla="*/ 197599 w 507310"/>
                <a:gd name="connsiteY50" fmla="*/ 72621 h 112904"/>
                <a:gd name="connsiteX51" fmla="*/ 216988 w 507310"/>
                <a:gd name="connsiteY51" fmla="*/ 52465 h 112904"/>
                <a:gd name="connsiteX52" fmla="*/ 228830 w 507310"/>
                <a:gd name="connsiteY52" fmla="*/ 56274 h 112904"/>
                <a:gd name="connsiteX53" fmla="*/ 236655 w 507310"/>
                <a:gd name="connsiteY53" fmla="*/ 37503 h 112904"/>
                <a:gd name="connsiteX54" fmla="*/ 216504 w 507310"/>
                <a:gd name="connsiteY54" fmla="*/ 32308 h 112904"/>
                <a:gd name="connsiteX55" fmla="*/ 176132 w 507310"/>
                <a:gd name="connsiteY55" fmla="*/ 72621 h 112904"/>
                <a:gd name="connsiteX56" fmla="*/ 216642 w 507310"/>
                <a:gd name="connsiteY56" fmla="*/ 112865 h 112904"/>
                <a:gd name="connsiteX57" fmla="*/ 111038 w 507310"/>
                <a:gd name="connsiteY57" fmla="*/ 64794 h 112904"/>
                <a:gd name="connsiteX58" fmla="*/ 128351 w 507310"/>
                <a:gd name="connsiteY58" fmla="*/ 50318 h 112904"/>
                <a:gd name="connsiteX59" fmla="*/ 144901 w 507310"/>
                <a:gd name="connsiteY59" fmla="*/ 64794 h 112904"/>
                <a:gd name="connsiteX60" fmla="*/ 111038 w 507310"/>
                <a:gd name="connsiteY60" fmla="*/ 64794 h 112904"/>
                <a:gd name="connsiteX61" fmla="*/ 129320 w 507310"/>
                <a:gd name="connsiteY61" fmla="*/ 112865 h 112904"/>
                <a:gd name="connsiteX62" fmla="*/ 161244 w 507310"/>
                <a:gd name="connsiteY62" fmla="*/ 96865 h 112904"/>
                <a:gd name="connsiteX63" fmla="*/ 144624 w 507310"/>
                <a:gd name="connsiteY63" fmla="*/ 87721 h 112904"/>
                <a:gd name="connsiteX64" fmla="*/ 129597 w 507310"/>
                <a:gd name="connsiteY64" fmla="*/ 94786 h 112904"/>
                <a:gd name="connsiteX65" fmla="*/ 111038 w 507310"/>
                <a:gd name="connsiteY65" fmla="*/ 80240 h 112904"/>
                <a:gd name="connsiteX66" fmla="*/ 164845 w 507310"/>
                <a:gd name="connsiteY66" fmla="*/ 80240 h 112904"/>
                <a:gd name="connsiteX67" fmla="*/ 165537 w 507310"/>
                <a:gd name="connsiteY67" fmla="*/ 71929 h 112904"/>
                <a:gd name="connsiteX68" fmla="*/ 127935 w 507310"/>
                <a:gd name="connsiteY68" fmla="*/ 32378 h 112904"/>
                <a:gd name="connsiteX69" fmla="*/ 89848 w 507310"/>
                <a:gd name="connsiteY69" fmla="*/ 72483 h 112904"/>
                <a:gd name="connsiteX70" fmla="*/ 129320 w 507310"/>
                <a:gd name="connsiteY70" fmla="*/ 112865 h 112904"/>
                <a:gd name="connsiteX71" fmla="*/ 21224 w 507310"/>
                <a:gd name="connsiteY71" fmla="*/ 85643 h 112904"/>
                <a:gd name="connsiteX72" fmla="*/ 21224 w 507310"/>
                <a:gd name="connsiteY72" fmla="*/ 59530 h 112904"/>
                <a:gd name="connsiteX73" fmla="*/ 38329 w 507310"/>
                <a:gd name="connsiteY73" fmla="*/ 52673 h 112904"/>
                <a:gd name="connsiteX74" fmla="*/ 57165 w 507310"/>
                <a:gd name="connsiteY74" fmla="*/ 72552 h 112904"/>
                <a:gd name="connsiteX75" fmla="*/ 38329 w 507310"/>
                <a:gd name="connsiteY75" fmla="*/ 92501 h 112904"/>
                <a:gd name="connsiteX76" fmla="*/ 21224 w 507310"/>
                <a:gd name="connsiteY76" fmla="*/ 85643 h 112904"/>
                <a:gd name="connsiteX77" fmla="*/ 44354 w 507310"/>
                <a:gd name="connsiteY77" fmla="*/ 112796 h 112904"/>
                <a:gd name="connsiteX78" fmla="*/ 78632 w 507310"/>
                <a:gd name="connsiteY78" fmla="*/ 72552 h 112904"/>
                <a:gd name="connsiteX79" fmla="*/ 44354 w 507310"/>
                <a:gd name="connsiteY79" fmla="*/ 32378 h 112904"/>
                <a:gd name="connsiteX80" fmla="*/ 21224 w 507310"/>
                <a:gd name="connsiteY80" fmla="*/ 41590 h 112904"/>
                <a:gd name="connsiteX81" fmla="*/ 21224 w 507310"/>
                <a:gd name="connsiteY81" fmla="*/ -39 h 112904"/>
                <a:gd name="connsiteX82" fmla="*/ -35 w 507310"/>
                <a:gd name="connsiteY82" fmla="*/ -39 h 112904"/>
                <a:gd name="connsiteX83" fmla="*/ -35 w 507310"/>
                <a:gd name="connsiteY83" fmla="*/ 110787 h 112904"/>
                <a:gd name="connsiteX84" fmla="*/ 15892 w 507310"/>
                <a:gd name="connsiteY84" fmla="*/ 110787 h 112904"/>
                <a:gd name="connsiteX85" fmla="*/ 19078 w 507310"/>
                <a:gd name="connsiteY85" fmla="*/ 101436 h 112904"/>
                <a:gd name="connsiteX86" fmla="*/ 44354 w 507310"/>
                <a:gd name="connsiteY86" fmla="*/ 112796 h 1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7310" h="112904">
                  <a:moveTo>
                    <a:pt x="452773" y="64794"/>
                  </a:moveTo>
                  <a:cubicBezTo>
                    <a:pt x="454510" y="56067"/>
                    <a:pt x="461360" y="50318"/>
                    <a:pt x="470088" y="50318"/>
                  </a:cubicBezTo>
                  <a:cubicBezTo>
                    <a:pt x="479019" y="50318"/>
                    <a:pt x="485394" y="56206"/>
                    <a:pt x="486639" y="64794"/>
                  </a:cubicBezTo>
                  <a:lnTo>
                    <a:pt x="452773" y="64794"/>
                  </a:lnTo>
                  <a:close/>
                  <a:moveTo>
                    <a:pt x="471055" y="112865"/>
                  </a:moveTo>
                  <a:cubicBezTo>
                    <a:pt x="485044" y="112865"/>
                    <a:pt x="496887" y="107047"/>
                    <a:pt x="502983" y="96865"/>
                  </a:cubicBezTo>
                  <a:lnTo>
                    <a:pt x="486361" y="87721"/>
                  </a:lnTo>
                  <a:cubicBezTo>
                    <a:pt x="482898" y="92570"/>
                    <a:pt x="477430" y="94786"/>
                    <a:pt x="471334" y="94786"/>
                  </a:cubicBezTo>
                  <a:cubicBezTo>
                    <a:pt x="461360" y="94786"/>
                    <a:pt x="454575" y="88691"/>
                    <a:pt x="452773" y="80240"/>
                  </a:cubicBezTo>
                  <a:lnTo>
                    <a:pt x="506582" y="80240"/>
                  </a:lnTo>
                  <a:cubicBezTo>
                    <a:pt x="506998" y="77955"/>
                    <a:pt x="507276" y="74976"/>
                    <a:pt x="507276" y="71929"/>
                  </a:cubicBezTo>
                  <a:cubicBezTo>
                    <a:pt x="507276" y="48933"/>
                    <a:pt x="491414" y="32378"/>
                    <a:pt x="469673" y="32378"/>
                  </a:cubicBezTo>
                  <a:cubicBezTo>
                    <a:pt x="447720" y="32378"/>
                    <a:pt x="431584" y="48586"/>
                    <a:pt x="431584" y="72483"/>
                  </a:cubicBezTo>
                  <a:cubicBezTo>
                    <a:pt x="431584" y="95548"/>
                    <a:pt x="446404" y="112865"/>
                    <a:pt x="471055" y="112865"/>
                  </a:cubicBezTo>
                  <a:moveTo>
                    <a:pt x="396341" y="110787"/>
                  </a:moveTo>
                  <a:lnTo>
                    <a:pt x="417600" y="110787"/>
                  </a:lnTo>
                  <a:lnTo>
                    <a:pt x="417600" y="-39"/>
                  </a:lnTo>
                  <a:lnTo>
                    <a:pt x="396341" y="-39"/>
                  </a:lnTo>
                  <a:lnTo>
                    <a:pt x="396341" y="110787"/>
                  </a:lnTo>
                  <a:close/>
                  <a:moveTo>
                    <a:pt x="385607" y="108986"/>
                  </a:moveTo>
                  <a:lnTo>
                    <a:pt x="379446" y="91116"/>
                  </a:lnTo>
                  <a:cubicBezTo>
                    <a:pt x="376879" y="92293"/>
                    <a:pt x="373973" y="92917"/>
                    <a:pt x="371132" y="92917"/>
                  </a:cubicBezTo>
                  <a:cubicBezTo>
                    <a:pt x="364485" y="92917"/>
                    <a:pt x="360055" y="89453"/>
                    <a:pt x="360055" y="81349"/>
                  </a:cubicBezTo>
                  <a:lnTo>
                    <a:pt x="360055" y="53850"/>
                  </a:lnTo>
                  <a:lnTo>
                    <a:pt x="378545" y="53850"/>
                  </a:lnTo>
                  <a:lnTo>
                    <a:pt x="385400" y="34456"/>
                  </a:lnTo>
                  <a:lnTo>
                    <a:pt x="365249" y="34456"/>
                  </a:lnTo>
                  <a:lnTo>
                    <a:pt x="360055" y="49140"/>
                  </a:lnTo>
                  <a:lnTo>
                    <a:pt x="360055" y="15153"/>
                  </a:lnTo>
                  <a:lnTo>
                    <a:pt x="338795" y="15153"/>
                  </a:lnTo>
                  <a:lnTo>
                    <a:pt x="338795" y="85366"/>
                  </a:lnTo>
                  <a:cubicBezTo>
                    <a:pt x="338795" y="102129"/>
                    <a:pt x="348627" y="112865"/>
                    <a:pt x="366424" y="112865"/>
                  </a:cubicBezTo>
                  <a:cubicBezTo>
                    <a:pt x="373421" y="112865"/>
                    <a:pt x="380276" y="111480"/>
                    <a:pt x="385607" y="108986"/>
                  </a:cubicBezTo>
                  <a:moveTo>
                    <a:pt x="300777" y="68881"/>
                  </a:moveTo>
                  <a:lnTo>
                    <a:pt x="300777" y="110787"/>
                  </a:lnTo>
                  <a:lnTo>
                    <a:pt x="322037" y="110787"/>
                  </a:lnTo>
                  <a:lnTo>
                    <a:pt x="322037" y="65141"/>
                  </a:lnTo>
                  <a:cubicBezTo>
                    <a:pt x="322037" y="42906"/>
                    <a:pt x="309020" y="32378"/>
                    <a:pt x="292054" y="32378"/>
                  </a:cubicBezTo>
                  <a:cubicBezTo>
                    <a:pt x="283811" y="32378"/>
                    <a:pt x="276402" y="35148"/>
                    <a:pt x="270102" y="40759"/>
                  </a:cubicBezTo>
                  <a:lnTo>
                    <a:pt x="270102" y="-39"/>
                  </a:lnTo>
                  <a:lnTo>
                    <a:pt x="248843" y="-39"/>
                  </a:lnTo>
                  <a:lnTo>
                    <a:pt x="248843" y="110787"/>
                  </a:lnTo>
                  <a:lnTo>
                    <a:pt x="270102" y="110787"/>
                  </a:lnTo>
                  <a:lnTo>
                    <a:pt x="270102" y="58768"/>
                  </a:lnTo>
                  <a:cubicBezTo>
                    <a:pt x="274466" y="54959"/>
                    <a:pt x="279933" y="52811"/>
                    <a:pt x="286378" y="52811"/>
                  </a:cubicBezTo>
                  <a:cubicBezTo>
                    <a:pt x="295588" y="52811"/>
                    <a:pt x="300777" y="58214"/>
                    <a:pt x="300777" y="68881"/>
                  </a:cubicBezTo>
                  <a:moveTo>
                    <a:pt x="216642" y="112865"/>
                  </a:moveTo>
                  <a:cubicBezTo>
                    <a:pt x="223982" y="112865"/>
                    <a:pt x="230977" y="111064"/>
                    <a:pt x="236794" y="107739"/>
                  </a:cubicBezTo>
                  <a:lnTo>
                    <a:pt x="229107" y="88968"/>
                  </a:lnTo>
                  <a:cubicBezTo>
                    <a:pt x="225783" y="91462"/>
                    <a:pt x="221628" y="92778"/>
                    <a:pt x="217196" y="92778"/>
                  </a:cubicBezTo>
                  <a:cubicBezTo>
                    <a:pt x="205978" y="92778"/>
                    <a:pt x="197599" y="84397"/>
                    <a:pt x="197599" y="72621"/>
                  </a:cubicBezTo>
                  <a:cubicBezTo>
                    <a:pt x="197599" y="60984"/>
                    <a:pt x="205632" y="52465"/>
                    <a:pt x="216988" y="52465"/>
                  </a:cubicBezTo>
                  <a:cubicBezTo>
                    <a:pt x="221559" y="52465"/>
                    <a:pt x="225575" y="53850"/>
                    <a:pt x="228830" y="56274"/>
                  </a:cubicBezTo>
                  <a:lnTo>
                    <a:pt x="236655" y="37503"/>
                  </a:lnTo>
                  <a:cubicBezTo>
                    <a:pt x="230769" y="34179"/>
                    <a:pt x="223844" y="32308"/>
                    <a:pt x="216504" y="32308"/>
                  </a:cubicBezTo>
                  <a:cubicBezTo>
                    <a:pt x="193513" y="32308"/>
                    <a:pt x="176132" y="49833"/>
                    <a:pt x="176132" y="72621"/>
                  </a:cubicBezTo>
                  <a:cubicBezTo>
                    <a:pt x="176132" y="95410"/>
                    <a:pt x="193651" y="112865"/>
                    <a:pt x="216642" y="112865"/>
                  </a:cubicBezTo>
                  <a:moveTo>
                    <a:pt x="111038" y="64794"/>
                  </a:moveTo>
                  <a:cubicBezTo>
                    <a:pt x="112770" y="56067"/>
                    <a:pt x="119625" y="50318"/>
                    <a:pt x="128351" y="50318"/>
                  </a:cubicBezTo>
                  <a:cubicBezTo>
                    <a:pt x="137284" y="50318"/>
                    <a:pt x="143655" y="56206"/>
                    <a:pt x="144901" y="64794"/>
                  </a:cubicBezTo>
                  <a:lnTo>
                    <a:pt x="111038" y="64794"/>
                  </a:lnTo>
                  <a:close/>
                  <a:moveTo>
                    <a:pt x="129320" y="112865"/>
                  </a:moveTo>
                  <a:cubicBezTo>
                    <a:pt x="143308" y="112865"/>
                    <a:pt x="155150" y="107047"/>
                    <a:pt x="161244" y="96865"/>
                  </a:cubicBezTo>
                  <a:lnTo>
                    <a:pt x="144624" y="87721"/>
                  </a:lnTo>
                  <a:cubicBezTo>
                    <a:pt x="141162" y="92570"/>
                    <a:pt x="135691" y="94786"/>
                    <a:pt x="129597" y="94786"/>
                  </a:cubicBezTo>
                  <a:cubicBezTo>
                    <a:pt x="119625" y="94786"/>
                    <a:pt x="112839" y="88691"/>
                    <a:pt x="111038" y="80240"/>
                  </a:cubicBezTo>
                  <a:lnTo>
                    <a:pt x="164845" y="80240"/>
                  </a:lnTo>
                  <a:cubicBezTo>
                    <a:pt x="165260" y="77955"/>
                    <a:pt x="165537" y="74976"/>
                    <a:pt x="165537" y="71929"/>
                  </a:cubicBezTo>
                  <a:cubicBezTo>
                    <a:pt x="165537" y="48933"/>
                    <a:pt x="149679" y="32378"/>
                    <a:pt x="127935" y="32378"/>
                  </a:cubicBezTo>
                  <a:cubicBezTo>
                    <a:pt x="105983" y="32378"/>
                    <a:pt x="89848" y="48586"/>
                    <a:pt x="89848" y="72483"/>
                  </a:cubicBezTo>
                  <a:cubicBezTo>
                    <a:pt x="89848" y="95548"/>
                    <a:pt x="104668" y="112865"/>
                    <a:pt x="129320" y="112865"/>
                  </a:cubicBezTo>
                  <a:moveTo>
                    <a:pt x="21224" y="85643"/>
                  </a:moveTo>
                  <a:lnTo>
                    <a:pt x="21224" y="59530"/>
                  </a:lnTo>
                  <a:cubicBezTo>
                    <a:pt x="25725" y="55097"/>
                    <a:pt x="31473" y="52673"/>
                    <a:pt x="38329" y="52673"/>
                  </a:cubicBezTo>
                  <a:cubicBezTo>
                    <a:pt x="49962" y="52673"/>
                    <a:pt x="57165" y="59738"/>
                    <a:pt x="57165" y="72552"/>
                  </a:cubicBezTo>
                  <a:cubicBezTo>
                    <a:pt x="57165" y="85436"/>
                    <a:pt x="49962" y="92501"/>
                    <a:pt x="38329" y="92501"/>
                  </a:cubicBezTo>
                  <a:cubicBezTo>
                    <a:pt x="31473" y="92501"/>
                    <a:pt x="25725" y="90077"/>
                    <a:pt x="21224" y="85643"/>
                  </a:cubicBezTo>
                  <a:moveTo>
                    <a:pt x="44354" y="112796"/>
                  </a:moveTo>
                  <a:cubicBezTo>
                    <a:pt x="65267" y="112796"/>
                    <a:pt x="78632" y="95756"/>
                    <a:pt x="78632" y="72552"/>
                  </a:cubicBezTo>
                  <a:cubicBezTo>
                    <a:pt x="78632" y="49417"/>
                    <a:pt x="65267" y="32378"/>
                    <a:pt x="44354" y="32378"/>
                  </a:cubicBezTo>
                  <a:cubicBezTo>
                    <a:pt x="35489" y="32378"/>
                    <a:pt x="27734" y="35426"/>
                    <a:pt x="21224" y="41590"/>
                  </a:cubicBezTo>
                  <a:lnTo>
                    <a:pt x="21224" y="-39"/>
                  </a:lnTo>
                  <a:lnTo>
                    <a:pt x="-35" y="-39"/>
                  </a:lnTo>
                  <a:lnTo>
                    <a:pt x="-35" y="110787"/>
                  </a:lnTo>
                  <a:lnTo>
                    <a:pt x="15892" y="110787"/>
                  </a:lnTo>
                  <a:lnTo>
                    <a:pt x="19078" y="101436"/>
                  </a:lnTo>
                  <a:cubicBezTo>
                    <a:pt x="26002" y="109055"/>
                    <a:pt x="34520" y="112796"/>
                    <a:pt x="44354" y="112796"/>
                  </a:cubicBezTo>
                </a:path>
              </a:pathLst>
            </a:custGeom>
            <a:grpFill/>
            <a:ln w="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93CE73-4550-CAF4-A9BD-8C0054DFDD0A}"/>
                </a:ext>
              </a:extLst>
            </p:cNvPr>
            <p:cNvSpPr/>
            <p:nvPr/>
          </p:nvSpPr>
          <p:spPr>
            <a:xfrm>
              <a:off x="11181060" y="369001"/>
              <a:ext cx="98221" cy="142269"/>
            </a:xfrm>
            <a:custGeom>
              <a:avLst/>
              <a:gdLst>
                <a:gd name="connsiteX0" fmla="*/ 26322 w 98221"/>
                <a:gd name="connsiteY0" fmla="*/ -39 h 142269"/>
                <a:gd name="connsiteX1" fmla="*/ 14112 w 98221"/>
                <a:gd name="connsiteY1" fmla="*/ 1012 h 142269"/>
                <a:gd name="connsiteX2" fmla="*/ -35 w 98221"/>
                <a:gd name="connsiteY2" fmla="*/ 41975 h 142269"/>
                <a:gd name="connsiteX3" fmla="*/ 71352 w 98221"/>
                <a:gd name="connsiteY3" fmla="*/ 41903 h 142269"/>
                <a:gd name="connsiteX4" fmla="*/ 72461 w 98221"/>
                <a:gd name="connsiteY4" fmla="*/ 43450 h 142269"/>
                <a:gd name="connsiteX5" fmla="*/ 38349 w 98221"/>
                <a:gd name="connsiteY5" fmla="*/ 142230 h 142269"/>
                <a:gd name="connsiteX6" fmla="*/ 98187 w 98221"/>
                <a:gd name="connsiteY6" fmla="*/ 71606 h 142269"/>
                <a:gd name="connsiteX7" fmla="*/ 26322 w 98221"/>
                <a:gd name="connsiteY7" fmla="*/ -39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21" h="142269">
                  <a:moveTo>
                    <a:pt x="26322" y="-39"/>
                  </a:moveTo>
                  <a:cubicBezTo>
                    <a:pt x="22158" y="-39"/>
                    <a:pt x="18083" y="334"/>
                    <a:pt x="14112" y="1012"/>
                  </a:cubicBezTo>
                  <a:lnTo>
                    <a:pt x="-35" y="41975"/>
                  </a:lnTo>
                  <a:lnTo>
                    <a:pt x="71352" y="41903"/>
                  </a:lnTo>
                  <a:cubicBezTo>
                    <a:pt x="72157" y="41902"/>
                    <a:pt x="72724" y="42692"/>
                    <a:pt x="72461" y="43450"/>
                  </a:cubicBezTo>
                  <a:lnTo>
                    <a:pt x="38349" y="142230"/>
                  </a:lnTo>
                  <a:cubicBezTo>
                    <a:pt x="72310" y="136522"/>
                    <a:pt x="98187" y="107084"/>
                    <a:pt x="98187" y="71606"/>
                  </a:cubicBezTo>
                  <a:cubicBezTo>
                    <a:pt x="98187" y="32036"/>
                    <a:pt x="66012" y="-39"/>
                    <a:pt x="26322" y="-39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7B417-7C62-5AD3-09DE-3B70AE39E3F5}"/>
                </a:ext>
              </a:extLst>
            </p:cNvPr>
            <p:cNvSpPr/>
            <p:nvPr/>
          </p:nvSpPr>
          <p:spPr>
            <a:xfrm>
              <a:off x="11136000" y="370013"/>
              <a:ext cx="97715" cy="142269"/>
            </a:xfrm>
            <a:custGeom>
              <a:avLst/>
              <a:gdLst>
                <a:gd name="connsiteX0" fmla="*/ 25433 w 97715"/>
                <a:gd name="connsiteY0" fmla="*/ 98740 h 142269"/>
                <a:gd name="connsiteX1" fmla="*/ 59434 w 97715"/>
                <a:gd name="connsiteY1" fmla="*/ -39 h 142269"/>
                <a:gd name="connsiteX2" fmla="*/ -35 w 97715"/>
                <a:gd name="connsiteY2" fmla="*/ 70571 h 142269"/>
                <a:gd name="connsiteX3" fmla="*/ 71605 w 97715"/>
                <a:gd name="connsiteY3" fmla="*/ 142230 h 142269"/>
                <a:gd name="connsiteX4" fmla="*/ 83595 w 97715"/>
                <a:gd name="connsiteY4" fmla="*/ 141212 h 142269"/>
                <a:gd name="connsiteX5" fmla="*/ 97681 w 97715"/>
                <a:gd name="connsiteY5" fmla="*/ 100286 h 142269"/>
                <a:gd name="connsiteX6" fmla="*/ 26538 w 97715"/>
                <a:gd name="connsiteY6" fmla="*/ 100289 h 142269"/>
                <a:gd name="connsiteX7" fmla="*/ 25433 w 97715"/>
                <a:gd name="connsiteY7" fmla="*/ 98740 h 14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15" h="142269">
                  <a:moveTo>
                    <a:pt x="25433" y="98740"/>
                  </a:moveTo>
                  <a:lnTo>
                    <a:pt x="59434" y="-39"/>
                  </a:lnTo>
                  <a:cubicBezTo>
                    <a:pt x="25757" y="5818"/>
                    <a:pt x="-35" y="35208"/>
                    <a:pt x="-35" y="70571"/>
                  </a:cubicBezTo>
                  <a:cubicBezTo>
                    <a:pt x="-35" y="110146"/>
                    <a:pt x="32040" y="142230"/>
                    <a:pt x="71605" y="142230"/>
                  </a:cubicBezTo>
                  <a:cubicBezTo>
                    <a:pt x="75693" y="142230"/>
                    <a:pt x="79695" y="141869"/>
                    <a:pt x="83595" y="141212"/>
                  </a:cubicBezTo>
                  <a:lnTo>
                    <a:pt x="97681" y="100286"/>
                  </a:lnTo>
                  <a:lnTo>
                    <a:pt x="26538" y="100289"/>
                  </a:lnTo>
                  <a:cubicBezTo>
                    <a:pt x="25735" y="100289"/>
                    <a:pt x="25172" y="99499"/>
                    <a:pt x="25433" y="98740"/>
                  </a:cubicBezTo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7771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57E008E-7FC5-2444-AE7E-FE6EDBBB5293}"/>
              </a:ext>
            </a:extLst>
          </p:cNvPr>
          <p:cNvSpPr>
            <a:spLocks/>
          </p:cNvSpPr>
          <p:nvPr userDrawn="1"/>
        </p:nvSpPr>
        <p:spPr bwMode="gray">
          <a:xfrm>
            <a:off x="4910456" y="-4377"/>
            <a:ext cx="7281545" cy="6862377"/>
          </a:xfrm>
          <a:custGeom>
            <a:avLst/>
            <a:gdLst>
              <a:gd name="connsiteX0" fmla="*/ 2352560 w 7281545"/>
              <a:gd name="connsiteY0" fmla="*/ 0 h 6862377"/>
              <a:gd name="connsiteX1" fmla="*/ 7281545 w 7281545"/>
              <a:gd name="connsiteY1" fmla="*/ 0 h 6862377"/>
              <a:gd name="connsiteX2" fmla="*/ 7281545 w 7281545"/>
              <a:gd name="connsiteY2" fmla="*/ 6862377 h 6862377"/>
              <a:gd name="connsiteX3" fmla="*/ 0 w 7281545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545" h="6862377">
                <a:moveTo>
                  <a:pt x="2352560" y="0"/>
                </a:moveTo>
                <a:lnTo>
                  <a:pt x="7281545" y="0"/>
                </a:lnTo>
                <a:lnTo>
                  <a:pt x="7281545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0">
                <a:srgbClr val="27C9D1"/>
              </a:gs>
              <a:gs pos="10000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9639982-F834-397F-AC66-D89F9404B9AE}"/>
              </a:ext>
            </a:extLst>
          </p:cNvPr>
          <p:cNvSpPr>
            <a:spLocks/>
          </p:cNvSpPr>
          <p:nvPr userDrawn="1"/>
        </p:nvSpPr>
        <p:spPr bwMode="gray">
          <a:xfrm>
            <a:off x="2" y="-4377"/>
            <a:ext cx="7275021" cy="6862377"/>
          </a:xfrm>
          <a:custGeom>
            <a:avLst/>
            <a:gdLst>
              <a:gd name="connsiteX0" fmla="*/ 0 w 7275021"/>
              <a:gd name="connsiteY0" fmla="*/ 0 h 6862377"/>
              <a:gd name="connsiteX1" fmla="*/ 7275021 w 7275021"/>
              <a:gd name="connsiteY1" fmla="*/ 0 h 6862377"/>
              <a:gd name="connsiteX2" fmla="*/ 4922461 w 7275021"/>
              <a:gd name="connsiteY2" fmla="*/ 6862377 h 6862377"/>
              <a:gd name="connsiteX3" fmla="*/ 0 w 7275021"/>
              <a:gd name="connsiteY3" fmla="*/ 6862377 h 686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5021" h="6862377">
                <a:moveTo>
                  <a:pt x="0" y="0"/>
                </a:moveTo>
                <a:lnTo>
                  <a:pt x="7275021" y="0"/>
                </a:lnTo>
                <a:lnTo>
                  <a:pt x="4922461" y="6862377"/>
                </a:lnTo>
                <a:lnTo>
                  <a:pt x="0" y="6862377"/>
                </a:lnTo>
                <a:close/>
              </a:path>
            </a:pathLst>
          </a:custGeom>
          <a:gradFill>
            <a:gsLst>
              <a:gs pos="100000">
                <a:srgbClr val="27C9D1"/>
              </a:gs>
              <a:gs pos="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495552" y="1809000"/>
            <a:ext cx="7200898" cy="3239250"/>
          </a:xfrm>
        </p:spPr>
        <p:txBody>
          <a:bodyPr anchor="ctr"/>
          <a:lstStyle>
            <a:lvl1pPr algn="ctr">
              <a:defRPr sz="5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Key message / quote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52" y="729000"/>
            <a:ext cx="1219099" cy="254815"/>
          </a:xfrm>
          <a:prstGeom prst="parallelogram">
            <a:avLst>
              <a:gd name="adj" fmla="val 35918"/>
            </a:avLst>
          </a:prstGeom>
          <a:solidFill>
            <a:schemeClr val="accent6"/>
          </a:solidFill>
        </p:spPr>
        <p:txBody>
          <a:bodyPr wrap="none" lIns="252000" tIns="21600" rIns="252000" bIns="2160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EAD52C-B7D7-F432-5A7B-ABD8C013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39E201F-107E-412D-BC9D-D26379AE32E2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BB6AB8-EF2B-EF48-585A-2EBB546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3FB57A-93DC-631C-4ED2-3759612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1892584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000" y="728664"/>
            <a:ext cx="5038725" cy="36004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 dirty="0"/>
              <a:t>Quote</a:t>
            </a: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F38532DC-1F8A-A0BE-9320-64962F7AFD26}"/>
              </a:ext>
            </a:extLst>
          </p:cNvPr>
          <p:cNvSpPr/>
          <p:nvPr userDrawn="1"/>
        </p:nvSpPr>
        <p:spPr bwMode="gray">
          <a:xfrm>
            <a:off x="8256000" y="-4376"/>
            <a:ext cx="3935999" cy="6862376"/>
          </a:xfrm>
          <a:custGeom>
            <a:avLst/>
            <a:gdLst>
              <a:gd name="connsiteX0" fmla="*/ 2362903 w 3935999"/>
              <a:gd name="connsiteY0" fmla="*/ 0 h 6862376"/>
              <a:gd name="connsiteX1" fmla="*/ 3197048 w 3935999"/>
              <a:gd name="connsiteY1" fmla="*/ 0 h 6862376"/>
              <a:gd name="connsiteX2" fmla="*/ 3197049 w 3935999"/>
              <a:gd name="connsiteY2" fmla="*/ 0 h 6862376"/>
              <a:gd name="connsiteX3" fmla="*/ 3935999 w 3935999"/>
              <a:gd name="connsiteY3" fmla="*/ 0 h 6862376"/>
              <a:gd name="connsiteX4" fmla="*/ 3935999 w 3935999"/>
              <a:gd name="connsiteY4" fmla="*/ 6862376 h 6862376"/>
              <a:gd name="connsiteX5" fmla="*/ 3197049 w 3935999"/>
              <a:gd name="connsiteY5" fmla="*/ 6862376 h 6862376"/>
              <a:gd name="connsiteX6" fmla="*/ 3197048 w 3935999"/>
              <a:gd name="connsiteY6" fmla="*/ 6862376 h 6862376"/>
              <a:gd name="connsiteX7" fmla="*/ 0 w 3935999"/>
              <a:gd name="connsiteY7" fmla="*/ 6862376 h 686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5999" h="6862376">
                <a:moveTo>
                  <a:pt x="2362903" y="0"/>
                </a:moveTo>
                <a:lnTo>
                  <a:pt x="3197048" y="0"/>
                </a:lnTo>
                <a:lnTo>
                  <a:pt x="3197049" y="0"/>
                </a:lnTo>
                <a:lnTo>
                  <a:pt x="3935999" y="0"/>
                </a:lnTo>
                <a:lnTo>
                  <a:pt x="3935999" y="6862376"/>
                </a:lnTo>
                <a:lnTo>
                  <a:pt x="3197049" y="6862376"/>
                </a:lnTo>
                <a:lnTo>
                  <a:pt x="3197048" y="6862376"/>
                </a:lnTo>
                <a:lnTo>
                  <a:pt x="0" y="6862376"/>
                </a:lnTo>
                <a:close/>
              </a:path>
            </a:pathLst>
          </a:custGeom>
          <a:gradFill>
            <a:gsLst>
              <a:gs pos="0">
                <a:srgbClr val="27C9D1"/>
              </a:gs>
              <a:gs pos="100000">
                <a:srgbClr val="47F7ED"/>
              </a:gs>
            </a:gsLst>
            <a:lin ang="162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8" name="Freeform: Shape 41">
            <a:extLst>
              <a:ext uri="{FF2B5EF4-FFF2-40B4-BE49-F238E27FC236}">
                <a16:creationId xmlns:a16="http://schemas.microsoft.com/office/drawing/2014/main" id="{EFEF2640-82C2-1907-48C9-0F51BFD5B68F}"/>
              </a:ext>
            </a:extLst>
          </p:cNvPr>
          <p:cNvSpPr/>
          <p:nvPr userDrawn="1"/>
        </p:nvSpPr>
        <p:spPr bwMode="gray">
          <a:xfrm>
            <a:off x="8255999" y="6131748"/>
            <a:ext cx="3936000" cy="726252"/>
          </a:xfrm>
          <a:custGeom>
            <a:avLst/>
            <a:gdLst>
              <a:gd name="connsiteX0" fmla="*/ 250509 w 3936000"/>
              <a:gd name="connsiteY0" fmla="*/ 0 h 726252"/>
              <a:gd name="connsiteX1" fmla="*/ 3197049 w 3936000"/>
              <a:gd name="connsiteY1" fmla="*/ 0 h 726252"/>
              <a:gd name="connsiteX2" fmla="*/ 3936000 w 3936000"/>
              <a:gd name="connsiteY2" fmla="*/ 0 h 726252"/>
              <a:gd name="connsiteX3" fmla="*/ 3936000 w 3936000"/>
              <a:gd name="connsiteY3" fmla="*/ 726252 h 726252"/>
              <a:gd name="connsiteX4" fmla="*/ 3197049 w 3936000"/>
              <a:gd name="connsiteY4" fmla="*/ 726252 h 726252"/>
              <a:gd name="connsiteX5" fmla="*/ 0 w 3936000"/>
              <a:gd name="connsiteY5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000" h="726252">
                <a:moveTo>
                  <a:pt x="250509" y="0"/>
                </a:moveTo>
                <a:lnTo>
                  <a:pt x="3197049" y="0"/>
                </a:lnTo>
                <a:lnTo>
                  <a:pt x="3936000" y="0"/>
                </a:lnTo>
                <a:lnTo>
                  <a:pt x="3936000" y="726252"/>
                </a:lnTo>
                <a:lnTo>
                  <a:pt x="3197049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F85EEF-8CC7-E373-FE56-506F3E14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6550" y="5768975"/>
            <a:ext cx="2159000" cy="7254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Name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AE5BB9-1DB3-1913-DFFD-883A3AF2FE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C82AB4B-2DB0-43BF-BFB7-3A28807FCE93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06AD899-D7CD-AFFD-1C22-C19960B455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4F2941-8533-F68C-DBA9-74F7F5BC01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300928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cture">
    <p:bg>
      <p:bgPr>
        <a:gradFill>
          <a:gsLst>
            <a:gs pos="0">
              <a:srgbClr val="2FFB9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2BB9A2-F3C7-FDB0-4DAB-116BEA28E502}"/>
              </a:ext>
            </a:extLst>
          </p:cNvPr>
          <p:cNvSpPr/>
          <p:nvPr userDrawn="1"/>
        </p:nvSpPr>
        <p:spPr bwMode="gray">
          <a:xfrm>
            <a:off x="0" y="6129000"/>
            <a:ext cx="12192000" cy="7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F57E4B-AEE9-6BBB-6696-6A7ED2D50F42}"/>
              </a:ext>
            </a:extLst>
          </p:cNvPr>
          <p:cNvSpPr/>
          <p:nvPr userDrawn="1"/>
        </p:nvSpPr>
        <p:spPr bwMode="gray">
          <a:xfrm>
            <a:off x="0" y="0"/>
            <a:ext cx="8465210" cy="6858000"/>
          </a:xfrm>
          <a:custGeom>
            <a:avLst/>
            <a:gdLst>
              <a:gd name="connsiteX0" fmla="*/ 0 w 8465210"/>
              <a:gd name="connsiteY0" fmla="*/ 0 h 6857881"/>
              <a:gd name="connsiteX1" fmla="*/ 815250 w 8465210"/>
              <a:gd name="connsiteY1" fmla="*/ 0 h 6857881"/>
              <a:gd name="connsiteX2" fmla="*/ 910500 w 8465210"/>
              <a:gd name="connsiteY2" fmla="*/ 0 h 6857881"/>
              <a:gd name="connsiteX3" fmla="*/ 8465210 w 8465210"/>
              <a:gd name="connsiteY3" fmla="*/ 0 h 6857881"/>
              <a:gd name="connsiteX4" fmla="*/ 6108070 w 8465210"/>
              <a:gd name="connsiteY4" fmla="*/ 6857607 h 6857881"/>
              <a:gd name="connsiteX5" fmla="*/ 910500 w 8465210"/>
              <a:gd name="connsiteY5" fmla="*/ 6857841 h 6857881"/>
              <a:gd name="connsiteX6" fmla="*/ 910500 w 8465210"/>
              <a:gd name="connsiteY6" fmla="*/ 6857881 h 6857881"/>
              <a:gd name="connsiteX7" fmla="*/ 0 w 8465210"/>
              <a:gd name="connsiteY7" fmla="*/ 6857881 h 6857881"/>
              <a:gd name="connsiteX0" fmla="*/ 0 w 8465210"/>
              <a:gd name="connsiteY0" fmla="*/ 0 h 6857881"/>
              <a:gd name="connsiteX1" fmla="*/ 910500 w 8465210"/>
              <a:gd name="connsiteY1" fmla="*/ 0 h 6857881"/>
              <a:gd name="connsiteX2" fmla="*/ 8465210 w 8465210"/>
              <a:gd name="connsiteY2" fmla="*/ 0 h 6857881"/>
              <a:gd name="connsiteX3" fmla="*/ 6108070 w 8465210"/>
              <a:gd name="connsiteY3" fmla="*/ 6857607 h 6857881"/>
              <a:gd name="connsiteX4" fmla="*/ 910500 w 8465210"/>
              <a:gd name="connsiteY4" fmla="*/ 6857841 h 6857881"/>
              <a:gd name="connsiteX5" fmla="*/ 910500 w 8465210"/>
              <a:gd name="connsiteY5" fmla="*/ 6857881 h 6857881"/>
              <a:gd name="connsiteX6" fmla="*/ 0 w 8465210"/>
              <a:gd name="connsiteY6" fmla="*/ 6857881 h 6857881"/>
              <a:gd name="connsiteX7" fmla="*/ 0 w 8465210"/>
              <a:gd name="connsiteY7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910500 w 8465210"/>
              <a:gd name="connsiteY4" fmla="*/ 6857881 h 6857881"/>
              <a:gd name="connsiteX5" fmla="*/ 0 w 8465210"/>
              <a:gd name="connsiteY5" fmla="*/ 6857881 h 6857881"/>
              <a:gd name="connsiteX6" fmla="*/ 0 w 8465210"/>
              <a:gd name="connsiteY6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910500 w 8465210"/>
              <a:gd name="connsiteY3" fmla="*/ 6857841 h 6857881"/>
              <a:gd name="connsiteX4" fmla="*/ 0 w 8465210"/>
              <a:gd name="connsiteY4" fmla="*/ 6857881 h 6857881"/>
              <a:gd name="connsiteX5" fmla="*/ 0 w 8465210"/>
              <a:gd name="connsiteY5" fmla="*/ 0 h 6857881"/>
              <a:gd name="connsiteX0" fmla="*/ 0 w 8465210"/>
              <a:gd name="connsiteY0" fmla="*/ 0 h 6857881"/>
              <a:gd name="connsiteX1" fmla="*/ 8465210 w 8465210"/>
              <a:gd name="connsiteY1" fmla="*/ 0 h 6857881"/>
              <a:gd name="connsiteX2" fmla="*/ 6108070 w 8465210"/>
              <a:gd name="connsiteY2" fmla="*/ 6857607 h 6857881"/>
              <a:gd name="connsiteX3" fmla="*/ 0 w 8465210"/>
              <a:gd name="connsiteY3" fmla="*/ 6857881 h 6857881"/>
              <a:gd name="connsiteX4" fmla="*/ 0 w 8465210"/>
              <a:gd name="connsiteY4" fmla="*/ 0 h 68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5210" h="6857881">
                <a:moveTo>
                  <a:pt x="0" y="0"/>
                </a:moveTo>
                <a:lnTo>
                  <a:pt x="8465210" y="0"/>
                </a:lnTo>
                <a:lnTo>
                  <a:pt x="6108070" y="6857607"/>
                </a:lnTo>
                <a:lnTo>
                  <a:pt x="0" y="68578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FFB95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6550" y="1809138"/>
            <a:ext cx="7199450" cy="1439862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6000" y="3978664"/>
            <a:ext cx="3600000" cy="144000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C5BAFD-9C07-7AFE-EA4C-378BCB896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999" y="369001"/>
            <a:ext cx="1440413" cy="72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D08CA74-EA4C-EE73-B476-1F78FB4D9E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58548" y="0"/>
            <a:ext cx="5833452" cy="6129000"/>
          </a:xfrm>
          <a:custGeom>
            <a:avLst/>
            <a:gdLst>
              <a:gd name="connsiteX0" fmla="*/ 2106662 w 5833452"/>
              <a:gd name="connsiteY0" fmla="*/ 0 h 6129000"/>
              <a:gd name="connsiteX1" fmla="*/ 5833452 w 5833452"/>
              <a:gd name="connsiteY1" fmla="*/ 0 h 6129000"/>
              <a:gd name="connsiteX2" fmla="*/ 5833452 w 5833452"/>
              <a:gd name="connsiteY2" fmla="*/ 6129000 h 6129000"/>
              <a:gd name="connsiteX3" fmla="*/ 0 w 5833452"/>
              <a:gd name="connsiteY3" fmla="*/ 6129000 h 61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452" h="6129000">
                <a:moveTo>
                  <a:pt x="2106662" y="0"/>
                </a:moveTo>
                <a:lnTo>
                  <a:pt x="5833452" y="0"/>
                </a:lnTo>
                <a:lnTo>
                  <a:pt x="5833452" y="6129000"/>
                </a:lnTo>
                <a:lnTo>
                  <a:pt x="0" y="612900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EB0D1C-A76D-3D47-8FA5-5056FB348B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00EEE394-78A7-4BDA-98BE-2BE851600CA8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E7664B2-3165-CF7E-C431-A22629FF2A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1AB8A4F-BAB1-2785-4150-64EC50A53B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2898832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0387B7-C721-B85A-FEBA-58A504C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88C3-3D23-4332-9286-7A104D93A952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A64763-D095-A6B5-F2E6-CBA98F1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226770-1BFB-9E1E-7FF5-378C2EBB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1832108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588" cy="359663"/>
          </a:xfrm>
        </p:spPr>
        <p:txBody>
          <a:bodyPr bIns="19800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6D032D-9E3F-EBB6-ABF2-CDAD6C9BA3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79BC93-2CBC-4BD8-AA91-0F6652C5C0BD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D9337-E75D-A450-108C-95B25D02D7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EB3E0-807A-D60C-609D-1675875256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39795237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20000" cy="2160587"/>
          </a:xfrm>
        </p:spPr>
        <p:txBody>
          <a:bodyPr/>
          <a:lstStyle>
            <a:lvl1pPr>
              <a:defRPr sz="4400"/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3249000"/>
            <a:ext cx="4320000" cy="32400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1AB6086E-62D5-B41A-C7FD-F16DA7B89F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096000" y="728663"/>
            <a:ext cx="3600000" cy="5761037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C27A6-B790-4F1C-9051-9095E67C4B6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828D64-307B-45DF-851C-94320976FB2C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547AC4-CAD2-0F0A-F42B-94EB7ABD7F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2E9C0E-2761-36E1-DC0E-53E57EE448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9426722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8997800C-1D72-49C8-8646-9B739F9C5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2168999"/>
            <a:ext cx="467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41A674-8D34-C18E-7854-4C3BF5D789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E07CF8-3E48-42F1-9776-CE028E66E471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7411F-5AE7-7BD4-BFD4-AA08BA6362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901E5-118C-7ACC-D1AB-DBFB01AC5A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52520466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60D9BE5-EC12-A983-7CD5-D8648E353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4EA2334-7A6E-7E87-5EBB-15E7A387F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256000" y="2168999"/>
            <a:ext cx="28800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075B79A-A2F0-C2AF-CC5A-8DB84EE54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de-DE" dirty="0"/>
              <a:t>H</a:t>
            </a:r>
            <a:r>
              <a:rPr lang="en-GB" dirty="0" err="1"/>
              <a:t>eader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C86B3-794D-2C08-1D67-099DB5A430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C1EE5C-57A7-4DF8-90F6-556682FC3CED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6D0E48-DA97-059C-C9FA-07C759D195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D9DF6-7DC4-8954-7BE9-DB97A1ADE1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1997449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mall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4DE1AFF-869A-995E-B35D-A5ED4668CA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49" y="728663"/>
            <a:ext cx="4319589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49" y="2168999"/>
            <a:ext cx="4319589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55452" y="-1"/>
            <a:ext cx="3936548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6571ABD-4627-EF33-5C8A-5B66C5D71A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99" y="369000"/>
            <a:ext cx="4319589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C29A1A8-0CF2-0D95-05FA-E321880BAF5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F38D8066-B285-4CF9-85BE-8C9AF2F7613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B848B8-78BC-6DAD-11EE-FA4760A132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97847519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Medium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ADF9024-F506-987B-0916-EDAA3F2F00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45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-1"/>
            <a:ext cx="6096000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98598AF-4D55-DC48-EF8E-DF4D94AAD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45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6524A2A-7EBD-B5AB-F191-6CF54C566F3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17E5B4B9-ACDF-475E-9494-F3AFB1444144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258A832-849C-13F4-EC8F-94326DE2D4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23939915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g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1B7F561-44EE-122E-E726-92159016EC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35413" y="-1"/>
            <a:ext cx="8256587" cy="6858000"/>
          </a:xfrm>
          <a:prstGeom prst="rect">
            <a:avLst/>
          </a:prstGeom>
          <a:noFill/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2879725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2879725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081EC67-994C-5085-4A2E-75A744838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2879725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EB2AFCF-5B30-2DBD-B875-3578FC7AD3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9A25C5A2-790A-4D1A-A484-4C51F8D38D90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DD6F27E-168B-E554-26E5-9663732DB8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3995489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56550" y="728663"/>
            <a:ext cx="503990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656550" y="2168999"/>
            <a:ext cx="503990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3936138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F215CE8-F48F-73F0-333D-B55AEA96E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6550" y="369000"/>
            <a:ext cx="50399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BF172D-688D-7EA8-D04C-ED28546573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0770FE-DDA5-4D24-9918-77D2DFCC842B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ACCFB-2E64-E2A8-0856-C50486C9FD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3252F-75D7-78C7-D7B8-5AE0B88E0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19954226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edium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16549" y="728663"/>
            <a:ext cx="4319763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816549" y="2168999"/>
            <a:ext cx="4319763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6096137" cy="6858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51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18EFCFE-F9A6-B8D2-FA90-E5548C5D3B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6550" y="369000"/>
            <a:ext cx="360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A8F3BB-1293-79C1-4C5F-B1F5601913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CF7F4C-D211-4DF5-9255-58EFAED184EA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E481A-FFB4-5476-5FAB-92ECEACDBD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C40BB7-8FCD-32ED-2B24-0CFEFF2AA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3360685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0853A12-599E-8434-33AF-5F7828F43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12061283" cy="6858000"/>
          </a:xfrm>
          <a:custGeom>
            <a:avLst/>
            <a:gdLst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121809 w 12121809"/>
              <a:gd name="connsiteY2" fmla="*/ 1 h 6858000"/>
              <a:gd name="connsiteX3" fmla="*/ 12061283 w 12121809"/>
              <a:gd name="connsiteY3" fmla="*/ 1 h 6858000"/>
              <a:gd name="connsiteX4" fmla="*/ 9699887 w 12121809"/>
              <a:gd name="connsiteY4" fmla="*/ 6858000 h 6858000"/>
              <a:gd name="connsiteX5" fmla="*/ 0 w 12121809"/>
              <a:gd name="connsiteY5" fmla="*/ 6858000 h 6858000"/>
              <a:gd name="connsiteX0" fmla="*/ 0 w 12121809"/>
              <a:gd name="connsiteY0" fmla="*/ 0 h 6858000"/>
              <a:gd name="connsiteX1" fmla="*/ 12121809 w 12121809"/>
              <a:gd name="connsiteY1" fmla="*/ 0 h 6858000"/>
              <a:gd name="connsiteX2" fmla="*/ 12061283 w 12121809"/>
              <a:gd name="connsiteY2" fmla="*/ 1 h 6858000"/>
              <a:gd name="connsiteX3" fmla="*/ 9699887 w 12121809"/>
              <a:gd name="connsiteY3" fmla="*/ 6858000 h 6858000"/>
              <a:gd name="connsiteX4" fmla="*/ 0 w 12121809"/>
              <a:gd name="connsiteY4" fmla="*/ 6858000 h 6858000"/>
              <a:gd name="connsiteX5" fmla="*/ 0 w 12121809"/>
              <a:gd name="connsiteY5" fmla="*/ 0 h 6858000"/>
              <a:gd name="connsiteX0" fmla="*/ 0 w 12061283"/>
              <a:gd name="connsiteY0" fmla="*/ 0 h 6858000"/>
              <a:gd name="connsiteX1" fmla="*/ 12061283 w 12061283"/>
              <a:gd name="connsiteY1" fmla="*/ 1 h 6858000"/>
              <a:gd name="connsiteX2" fmla="*/ 9699887 w 12061283"/>
              <a:gd name="connsiteY2" fmla="*/ 6858000 h 6858000"/>
              <a:gd name="connsiteX3" fmla="*/ 0 w 12061283"/>
              <a:gd name="connsiteY3" fmla="*/ 6858000 h 6858000"/>
              <a:gd name="connsiteX4" fmla="*/ 0 w 120612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283" h="6858000">
                <a:moveTo>
                  <a:pt x="0" y="0"/>
                </a:moveTo>
                <a:lnTo>
                  <a:pt x="12061283" y="1"/>
                </a:lnTo>
                <a:lnTo>
                  <a:pt x="96998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tIns="151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CC69724-07CA-E796-7FE6-09D8F2A19416}"/>
              </a:ext>
            </a:extLst>
          </p:cNvPr>
          <p:cNvSpPr/>
          <p:nvPr userDrawn="1"/>
        </p:nvSpPr>
        <p:spPr bwMode="gray">
          <a:xfrm>
            <a:off x="9697507" y="0"/>
            <a:ext cx="2494493" cy="6858000"/>
          </a:xfrm>
          <a:custGeom>
            <a:avLst/>
            <a:gdLst>
              <a:gd name="connsiteX0" fmla="*/ 2361396 w 2494493"/>
              <a:gd name="connsiteY0" fmla="*/ 0 h 6858000"/>
              <a:gd name="connsiteX1" fmla="*/ 2494493 w 2494493"/>
              <a:gd name="connsiteY1" fmla="*/ 0 h 6858000"/>
              <a:gd name="connsiteX2" fmla="*/ 2494493 w 2494493"/>
              <a:gd name="connsiteY2" fmla="*/ 6858000 h 6858000"/>
              <a:gd name="connsiteX3" fmla="*/ 0 w 24944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6858000">
                <a:moveTo>
                  <a:pt x="2361396" y="0"/>
                </a:moveTo>
                <a:lnTo>
                  <a:pt x="2494493" y="0"/>
                </a:lnTo>
                <a:lnTo>
                  <a:pt x="249449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2FFB95"/>
              </a:gs>
              <a:gs pos="100000">
                <a:schemeClr val="accent2"/>
              </a:gs>
            </a:gsLst>
            <a:lin ang="5400000" scaled="1"/>
          </a:gra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A9B9864-7AA1-EF2D-54F2-43B8FDC43F26}"/>
              </a:ext>
            </a:extLst>
          </p:cNvPr>
          <p:cNvSpPr/>
          <p:nvPr userDrawn="1"/>
        </p:nvSpPr>
        <p:spPr bwMode="gray">
          <a:xfrm>
            <a:off x="9697507" y="6131748"/>
            <a:ext cx="2494493" cy="726252"/>
          </a:xfrm>
          <a:custGeom>
            <a:avLst/>
            <a:gdLst>
              <a:gd name="connsiteX0" fmla="*/ 250068 w 2494493"/>
              <a:gd name="connsiteY0" fmla="*/ 0 h 726252"/>
              <a:gd name="connsiteX1" fmla="*/ 2494493 w 2494493"/>
              <a:gd name="connsiteY1" fmla="*/ 0 h 726252"/>
              <a:gd name="connsiteX2" fmla="*/ 2494493 w 2494493"/>
              <a:gd name="connsiteY2" fmla="*/ 726252 h 726252"/>
              <a:gd name="connsiteX3" fmla="*/ 0 w 2494493"/>
              <a:gd name="connsiteY3" fmla="*/ 726252 h 7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493" h="726252">
                <a:moveTo>
                  <a:pt x="250068" y="0"/>
                </a:moveTo>
                <a:lnTo>
                  <a:pt x="2494493" y="0"/>
                </a:lnTo>
                <a:lnTo>
                  <a:pt x="2494493" y="726252"/>
                </a:lnTo>
                <a:lnTo>
                  <a:pt x="0" y="7262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wrap="square" rtlCol="0" anchor="b">
            <a:noAutofit/>
          </a:bodyPr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001" y="1449001"/>
            <a:ext cx="6480724" cy="144025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6364147-673A-AC01-5DB5-81B851E6C9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729000"/>
            <a:ext cx="1265997" cy="254815"/>
          </a:xfrm>
          <a:prstGeom prst="parallelogram">
            <a:avLst>
              <a:gd name="adj" fmla="val 35918"/>
            </a:avLst>
          </a:prstGeom>
          <a:solidFill>
            <a:schemeClr val="accent3"/>
          </a:solidFill>
        </p:spPr>
        <p:txBody>
          <a:bodyPr wrap="none" lIns="270000" tIns="21600" rIns="270000" bIns="216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91B45F-6910-68BD-EF9A-78420B2983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3327D932-56CC-4A38-B96D-2C00C01C7E8A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675593-95EA-EE03-5123-B44A5C5058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484DF1E-B504-D5B1-E156-2CD0A2055D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63951676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6A0488-45B0-0057-4266-135947B726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0E92989-F0E6-0F19-079A-9F6B5A5FA7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61E7C17-3C71-4063-D748-63C7444E38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80A7927-6A30-2A74-FCF0-2365262FA0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452F82-CBF9-42F4-9DD7-5FE82F95D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45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999"/>
            <a:ext cx="4319450" cy="432070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6879384-8051-4EF3-1D02-129259A6D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45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566150-84A1-81F6-2C04-F26AF1897A2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DB621FE-3A46-4DFA-A39E-7E694B85D183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136D15-E4B6-18D5-CFAD-CA5F1D4470B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BEC3FB7-DCC3-E380-1FA7-6EAFFF5002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83565256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8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4319450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E3157AB-034D-06E9-C24B-4C58CB6B44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2168524"/>
            <a:ext cx="5916000" cy="2160475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3B38FA6-6851-EE7D-3892-47195EA71B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4509000"/>
            <a:ext cx="321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CA8CAE-7BE6-30F6-6C69-A505C754EE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96000" y="4509000"/>
            <a:ext cx="2520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3F639EB-527C-A7BD-43B3-BF22BE47B5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6000" y="0"/>
            <a:ext cx="3240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3DDED57A-599E-776F-036B-2E0FAAA83B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2889000"/>
            <a:ext cx="3240000" cy="3969000"/>
          </a:xfrm>
          <a:prstGeom prst="rect">
            <a:avLst/>
          </a:prstGeom>
          <a:noFill/>
        </p:spPr>
        <p:txBody>
          <a:bodyPr wrap="square" lIns="180000" tIns="19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</a:t>
            </a:r>
            <a:br>
              <a:rPr lang="en-GB" dirty="0"/>
            </a:br>
            <a:r>
              <a:rPr lang="en-GB" dirty="0"/>
              <a:t>click paste.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82C9A7C-BE56-87D7-CA64-B46D3749F08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516000" y="0"/>
            <a:ext cx="2676000" cy="1449388"/>
          </a:xfrm>
          <a:prstGeom prst="rect">
            <a:avLst/>
          </a:prstGeom>
          <a:noFill/>
        </p:spPr>
        <p:txBody>
          <a:bodyPr wrap="square" lIns="180000" tIns="79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CE0CC35-768E-6DBD-096A-5E33ECD1D6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516000" y="1620112"/>
            <a:ext cx="2676000" cy="270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4479E78-2170-FB7F-4FF5-950F73CDB0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516000" y="4509000"/>
            <a:ext cx="2676000" cy="2349000"/>
          </a:xfrm>
          <a:prstGeom prst="rect">
            <a:avLst/>
          </a:prstGeom>
          <a:noFill/>
        </p:spPr>
        <p:txBody>
          <a:bodyPr wrap="square" lIns="180000" tIns="129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19E686-14C2-34D7-BC86-68455994AC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945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7953A5-2A67-EA12-1C4F-8337DC1F1C0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E93CF126-EABD-4F32-86E2-C5B884ACE85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E87514-5791-12BE-30EB-96AD36BA198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A45EF-3B0A-DC2A-4049-F4B7AC5D5A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dirty="0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0738919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5049000"/>
            <a:ext cx="540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F2E4959-B8F3-493D-C437-526113B75B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096000" y="2168524"/>
            <a:ext cx="5400000" cy="2520475"/>
          </a:xfrm>
          <a:prstGeom prst="rect">
            <a:avLst/>
          </a:prstGeom>
          <a:noFill/>
        </p:spPr>
        <p:txBody>
          <a:bodyPr wrap="square" lIns="180000" tIns="122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2876B0-88CC-D7D8-4212-8931A31320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38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FBE2BD-8A97-EAE5-7D9E-5FE6226D1CC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9507153-2E51-4058-B0CE-DEFB22642573}" type="datetime1">
              <a:rPr lang="en-GB" smtClean="0"/>
              <a:t>20/05/2025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E476958-1450-4C80-4345-E269737925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7B3B4D8-5D60-8218-6EF1-D982ACE9D9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09219785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9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56000" y="729000"/>
            <a:ext cx="3600587" cy="3960000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8256000" y="5049000"/>
            <a:ext cx="3600587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D45509-ABE1-E7EE-BE8D-5B85C1DEA6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27E68-5DF1-A166-4580-959529866F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A938EFD-2B71-4DC3-91A7-2BD1A12E2AF7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B449D7-1C96-3181-03FD-3DEFAC821F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BC30B4-D1D4-914A-098A-8D3772DC468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6869463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9600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29600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255550" y="2168524"/>
            <a:ext cx="3600450" cy="2520475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255550" y="5049000"/>
            <a:ext cx="360045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E29488-6238-3131-294A-3A517DCF8A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DCEF7-A9CC-1BD0-0CE8-F0AAE1E969A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6E319C9-C6AA-45E5-B010-3B8373284B9E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85440-A47A-2858-F9B6-603B56D0139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2AD46-1656-3F5A-5131-2C98DA4313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9508615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5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3598863" cy="2160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889000"/>
            <a:ext cx="3600450" cy="360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5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17600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0098369-2AB1-4DE0-F498-EC6D41EC0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717600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F119A4C-9395-4828-BBBF-36C344A364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96450" y="729000"/>
            <a:ext cx="2159550" cy="2879388"/>
          </a:xfrm>
          <a:prstGeom prst="rect">
            <a:avLst/>
          </a:prstGeom>
          <a:noFill/>
        </p:spPr>
        <p:txBody>
          <a:bodyPr wrap="square" lIns="180000" tIns="216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</a:t>
            </a:r>
            <a:br>
              <a:rPr lang="en-GB" dirty="0"/>
            </a:br>
            <a:r>
              <a:rPr lang="en-GB" dirty="0"/>
              <a:t>select the placeholder and click paste. 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2A3B14C-353D-0931-819D-5DF51A5496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9696450" y="3968388"/>
            <a:ext cx="2159550" cy="2521312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347431-B3A7-6FEE-6729-E237A5BF5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3598863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1684C7-BD46-68A5-1293-E4D5C1A1372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AB3F2EF-E38B-4905-B74E-3D24FA8C05EF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AE3FB-DFAC-5AF0-320B-01673358257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847DC-27B1-FF03-F39B-6BEF6505E58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931038248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7920038" cy="72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EC1F867-7E4A-BEB7-3920-5EC5225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1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6CBE78-AD66-DE86-C4F7-C752792076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21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419F8F9-769F-FFD6-F5EC-14D9380E8C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09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C549789-299C-E02D-B7C1-2525227872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09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17DB854-AE93-5C9A-3CD5-61F8F7556A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976000" y="2168524"/>
            <a:ext cx="2520000" cy="2520475"/>
          </a:xfrm>
          <a:prstGeom prst="rect">
            <a:avLst/>
          </a:prstGeom>
          <a:noFill/>
        </p:spPr>
        <p:txBody>
          <a:bodyPr wrap="square" lIns="180000" tIns="432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 by clicking on the icon.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Alternatively, copy a picture to the clipboard, select the placeholder and click paste. 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0921505-9027-E135-E41F-252BBF9465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976000" y="5049000"/>
            <a:ext cx="2520000" cy="1440700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6FAD9-499C-D8DC-EE7F-73341C058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7920000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73343D-6A3F-9B92-FA11-73CB33DDC94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495781BC-145C-40F5-8413-A02DCE320BF1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B52FF9-0C2F-1670-D654-2C9D2D7DAC1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85D08-A536-4C5A-50F3-9B33201F97E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38246765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A52E205-F6EB-B777-ABAD-42116CE4C7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1C141C-C649-9C14-16B0-CB7AB8EA1C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156275" y="72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05D94D8-0899-32E7-C378-B26F647669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9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B3A682E-84D5-15E7-23CB-08771491E9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156275" y="3609000"/>
            <a:ext cx="2699725" cy="2159750"/>
          </a:xfrm>
          <a:prstGeom prst="rect">
            <a:avLst/>
          </a:prstGeom>
          <a:noFill/>
        </p:spPr>
        <p:txBody>
          <a:bodyPr wrap="square" lIns="180000" tIns="1044000" rIns="180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68621-1167-45B8-929F-F9B58242F16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2"/>
            <a:ext cx="4317684" cy="14398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AADA3F-E15C-AFCE-DE0E-06DC763E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6550" y="2168525"/>
            <a:ext cx="4319588" cy="4321175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1E18D1-C083-4726-FE77-10521CB83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36000" y="369000"/>
            <a:ext cx="4317684" cy="359663"/>
          </a:xfrm>
        </p:spPr>
        <p:txBody>
          <a:bodyPr bIns="19800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Header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55B7CD-C972-653F-4D50-933FA763E2D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93E3F5FA-9234-4EC9-AC8B-5BD07E552354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BA796-1E03-1F4A-06EB-A1B0FBF2BCF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256B8-F6FF-B853-222B-FC266CC1F65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14A2F-E4EF-419C-ABCA-037C2828FE1B}" type="slidenum">
              <a:rPr lang="en-GB" b="1" smtClean="0"/>
              <a:pPr/>
              <a:t>‹Nº›</a:t>
            </a:fld>
            <a:endParaRPr lang="en-GB" b="1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95EC6AA3-36D4-9A2C-1DC5-38EBDF592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DB1F8F1-8282-FEF6-4CD0-C1402DE3BC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9156275" y="306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4FCDDED-E509-91A9-0EBD-FFD8E82B45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6096000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9DAFC82F-9258-F813-91EA-C5BAE1AF34E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9156275" y="5949000"/>
            <a:ext cx="2699725" cy="359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93410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B70C7-0A00-0434-D95A-76DE3E21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250F49A1-79A3-4B8C-A953-50760140C7A3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428E39-EECE-F9AE-72C0-B23CF2D8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Title of the document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EC6CB5-7DC4-72D2-96F4-5441BA11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‹Nº›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1398876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7">
            <a:extLst>
              <a:ext uri="{FF2B5EF4-FFF2-40B4-BE49-F238E27FC236}">
                <a16:creationId xmlns:a16="http://schemas.microsoft.com/office/drawing/2014/main" id="{39B5E597-04B2-9771-6972-68BB631F8E88}"/>
              </a:ext>
            </a:extLst>
          </p:cNvPr>
          <p:cNvSpPr>
            <a:spLocks/>
          </p:cNvSpPr>
          <p:nvPr userDrawn="1"/>
        </p:nvSpPr>
        <p:spPr bwMode="gray">
          <a:xfrm>
            <a:off x="6244872" y="6304568"/>
            <a:ext cx="184917" cy="184432"/>
          </a:xfrm>
          <a:custGeom>
            <a:avLst/>
            <a:gdLst>
              <a:gd name="connsiteX0" fmla="*/ 1936080 w 3109781"/>
              <a:gd name="connsiteY0" fmla="*/ 2820651 h 3101632"/>
              <a:gd name="connsiteX1" fmla="*/ 997772 w 3109781"/>
              <a:gd name="connsiteY1" fmla="*/ 2815031 h 3101632"/>
              <a:gd name="connsiteX2" fmla="*/ 533142 w 3109781"/>
              <a:gd name="connsiteY2" fmla="*/ 2704637 h 3101632"/>
              <a:gd name="connsiteX3" fmla="*/ 286826 w 3109781"/>
              <a:gd name="connsiteY3" fmla="*/ 2091989 h 3101632"/>
              <a:gd name="connsiteX4" fmla="*/ 281968 w 3109781"/>
              <a:gd name="connsiteY4" fmla="*/ 1232929 h 3101632"/>
              <a:gd name="connsiteX5" fmla="*/ 377218 w 3109781"/>
              <a:gd name="connsiteY5" fmla="*/ 566941 h 3101632"/>
              <a:gd name="connsiteX6" fmla="*/ 522760 w 3109781"/>
              <a:gd name="connsiteY6" fmla="*/ 405206 h 3101632"/>
              <a:gd name="connsiteX7" fmla="*/ 644775 w 3109781"/>
              <a:gd name="connsiteY7" fmla="*/ 340913 h 3101632"/>
              <a:gd name="connsiteX8" fmla="*/ 848610 w 3109781"/>
              <a:gd name="connsiteY8" fmla="*/ 295764 h 3101632"/>
              <a:gd name="connsiteX9" fmla="*/ 1718624 w 3109781"/>
              <a:gd name="connsiteY9" fmla="*/ 281381 h 3101632"/>
              <a:gd name="connsiteX10" fmla="*/ 2469861 w 3109781"/>
              <a:gd name="connsiteY10" fmla="*/ 343389 h 3101632"/>
              <a:gd name="connsiteX11" fmla="*/ 2561206 w 3109781"/>
              <a:gd name="connsiteY11" fmla="*/ 388728 h 3101632"/>
              <a:gd name="connsiteX12" fmla="*/ 2601496 w 3109781"/>
              <a:gd name="connsiteY12" fmla="*/ 416827 h 3101632"/>
              <a:gd name="connsiteX13" fmla="*/ 2635500 w 3109781"/>
              <a:gd name="connsiteY13" fmla="*/ 450926 h 3101632"/>
              <a:gd name="connsiteX14" fmla="*/ 2751039 w 3109781"/>
              <a:gd name="connsiteY14" fmla="*/ 605517 h 3101632"/>
              <a:gd name="connsiteX15" fmla="*/ 2827048 w 3109781"/>
              <a:gd name="connsiteY15" fmla="*/ 1353801 h 3101632"/>
              <a:gd name="connsiteX16" fmla="*/ 2814475 w 3109781"/>
              <a:gd name="connsiteY16" fmla="*/ 2236864 h 3101632"/>
              <a:gd name="connsiteX17" fmla="*/ 2629690 w 3109781"/>
              <a:gd name="connsiteY17" fmla="*/ 2660250 h 3101632"/>
              <a:gd name="connsiteX18" fmla="*/ 2388041 w 3109781"/>
              <a:gd name="connsiteY18" fmla="*/ 2784742 h 3101632"/>
              <a:gd name="connsiteX19" fmla="*/ 1936175 w 3109781"/>
              <a:gd name="connsiteY19" fmla="*/ 2820651 h 3101632"/>
              <a:gd name="connsiteX20" fmla="*/ 1936175 w 3109781"/>
              <a:gd name="connsiteY20" fmla="*/ 2820651 h 3101632"/>
              <a:gd name="connsiteX21" fmla="*/ 1147695 w 3109781"/>
              <a:gd name="connsiteY21" fmla="*/ 3632 h 3101632"/>
              <a:gd name="connsiteX22" fmla="*/ 330641 w 3109781"/>
              <a:gd name="connsiteY22" fmla="*/ 200990 h 3101632"/>
              <a:gd name="connsiteX23" fmla="*/ 251869 w 3109781"/>
              <a:gd name="connsiteY23" fmla="*/ 271190 h 3101632"/>
              <a:gd name="connsiteX24" fmla="*/ 230343 w 3109781"/>
              <a:gd name="connsiteY24" fmla="*/ 296336 h 3101632"/>
              <a:gd name="connsiteX25" fmla="*/ 166144 w 3109781"/>
              <a:gd name="connsiteY25" fmla="*/ 377965 h 3101632"/>
              <a:gd name="connsiteX26" fmla="*/ 96516 w 3109781"/>
              <a:gd name="connsiteY26" fmla="*/ 503790 h 3101632"/>
              <a:gd name="connsiteX27" fmla="*/ 3743 w 3109781"/>
              <a:gd name="connsiteY27" fmla="*/ 1186352 h 3101632"/>
              <a:gd name="connsiteX28" fmla="*/ 22507 w 3109781"/>
              <a:gd name="connsiteY28" fmla="*/ 2324208 h 3101632"/>
              <a:gd name="connsiteX29" fmla="*/ 504186 w 3109781"/>
              <a:gd name="connsiteY29" fmla="*/ 3006389 h 3101632"/>
              <a:gd name="connsiteX30" fmla="*/ 1187224 w 3109781"/>
              <a:gd name="connsiteY30" fmla="*/ 3099924 h 3101632"/>
              <a:gd name="connsiteX31" fmla="*/ 1575558 w 3109781"/>
              <a:gd name="connsiteY31" fmla="*/ 3100877 h 3101632"/>
              <a:gd name="connsiteX32" fmla="*/ 1963893 w 3109781"/>
              <a:gd name="connsiteY32" fmla="*/ 3100496 h 3101632"/>
              <a:gd name="connsiteX33" fmla="*/ 2805807 w 3109781"/>
              <a:gd name="connsiteY33" fmla="*/ 2879420 h 3101632"/>
              <a:gd name="connsiteX34" fmla="*/ 2857338 w 3109781"/>
              <a:gd name="connsiteY34" fmla="*/ 2831700 h 3101632"/>
              <a:gd name="connsiteX35" fmla="*/ 3106321 w 3109781"/>
              <a:gd name="connsiteY35" fmla="*/ 1918157 h 3101632"/>
              <a:gd name="connsiteX36" fmla="*/ 3085366 w 3109781"/>
              <a:gd name="connsiteY36" fmla="*/ 776681 h 3101632"/>
              <a:gd name="connsiteX37" fmla="*/ 2927251 w 3109781"/>
              <a:gd name="connsiteY37" fmla="*/ 354724 h 3101632"/>
              <a:gd name="connsiteX38" fmla="*/ 2602544 w 3109781"/>
              <a:gd name="connsiteY38" fmla="*/ 95834 h 3101632"/>
              <a:gd name="connsiteX39" fmla="*/ 1917411 w 3109781"/>
              <a:gd name="connsiteY39" fmla="*/ 2870 h 3101632"/>
              <a:gd name="connsiteX40" fmla="*/ 1147600 w 3109781"/>
              <a:gd name="connsiteY40" fmla="*/ 3632 h 3101632"/>
              <a:gd name="connsiteX41" fmla="*/ 1147600 w 3109781"/>
              <a:gd name="connsiteY41" fmla="*/ 3632 h 3101632"/>
              <a:gd name="connsiteX42" fmla="*/ 1528981 w 3109781"/>
              <a:gd name="connsiteY42" fmla="*/ 1036047 h 3101632"/>
              <a:gd name="connsiteX43" fmla="*/ 1905885 w 3109781"/>
              <a:gd name="connsiteY43" fmla="*/ 1173017 h 3101632"/>
              <a:gd name="connsiteX44" fmla="*/ 2071144 w 3109781"/>
              <a:gd name="connsiteY44" fmla="*/ 1522679 h 3101632"/>
              <a:gd name="connsiteX45" fmla="*/ 1990372 w 3109781"/>
              <a:gd name="connsiteY45" fmla="*/ 1829861 h 3101632"/>
              <a:gd name="connsiteX46" fmla="*/ 1585083 w 3109781"/>
              <a:gd name="connsiteY46" fmla="*/ 2067128 h 3101632"/>
              <a:gd name="connsiteX47" fmla="*/ 1091974 w 3109781"/>
              <a:gd name="connsiteY47" fmla="*/ 1784045 h 3101632"/>
              <a:gd name="connsiteX48" fmla="*/ 1529076 w 3109781"/>
              <a:gd name="connsiteY48" fmla="*/ 1036142 h 3101632"/>
              <a:gd name="connsiteX49" fmla="*/ 1529076 w 3109781"/>
              <a:gd name="connsiteY49" fmla="*/ 1036142 h 3101632"/>
              <a:gd name="connsiteX50" fmla="*/ 1511265 w 3109781"/>
              <a:gd name="connsiteY50" fmla="*/ 757346 h 3101632"/>
              <a:gd name="connsiteX51" fmla="*/ 1019203 w 3109781"/>
              <a:gd name="connsiteY51" fmla="*/ 962705 h 3101632"/>
              <a:gd name="connsiteX52" fmla="*/ 923096 w 3109781"/>
              <a:gd name="connsiteY52" fmla="*/ 1065384 h 3101632"/>
              <a:gd name="connsiteX53" fmla="*/ 758885 w 3109781"/>
              <a:gd name="connsiteY53" fmla="*/ 1599070 h 3101632"/>
              <a:gd name="connsiteX54" fmla="*/ 920048 w 3109781"/>
              <a:gd name="connsiteY54" fmla="*/ 2033219 h 3101632"/>
              <a:gd name="connsiteX55" fmla="*/ 1603181 w 3109781"/>
              <a:gd name="connsiteY55" fmla="*/ 2345735 h 3101632"/>
              <a:gd name="connsiteX56" fmla="*/ 2038473 w 3109781"/>
              <a:gd name="connsiteY56" fmla="*/ 2184857 h 3101632"/>
              <a:gd name="connsiteX57" fmla="*/ 2091528 w 3109781"/>
              <a:gd name="connsiteY57" fmla="*/ 2138661 h 3101632"/>
              <a:gd name="connsiteX58" fmla="*/ 2350512 w 3109781"/>
              <a:gd name="connsiteY58" fmla="*/ 1504487 h 3101632"/>
              <a:gd name="connsiteX59" fmla="*/ 2230021 w 3109781"/>
              <a:gd name="connsiteY59" fmla="*/ 1129011 h 3101632"/>
              <a:gd name="connsiteX60" fmla="*/ 2142010 w 3109781"/>
              <a:gd name="connsiteY60" fmla="*/ 1018426 h 3101632"/>
              <a:gd name="connsiteX61" fmla="*/ 2095242 w 3109781"/>
              <a:gd name="connsiteY61" fmla="*/ 965753 h 3101632"/>
              <a:gd name="connsiteX62" fmla="*/ 2040378 w 3109781"/>
              <a:gd name="connsiteY62" fmla="*/ 921271 h 3101632"/>
              <a:gd name="connsiteX63" fmla="*/ 1511360 w 3109781"/>
              <a:gd name="connsiteY63" fmla="*/ 757631 h 3101632"/>
              <a:gd name="connsiteX64" fmla="*/ 1511360 w 3109781"/>
              <a:gd name="connsiteY64" fmla="*/ 757631 h 3101632"/>
              <a:gd name="connsiteX65" fmla="*/ 2361561 w 3109781"/>
              <a:gd name="connsiteY65" fmla="*/ 539890 h 3101632"/>
              <a:gd name="connsiteX66" fmla="*/ 2240022 w 3109781"/>
              <a:gd name="connsiteY66" fmla="*/ 605898 h 3101632"/>
              <a:gd name="connsiteX67" fmla="*/ 2198303 w 3109781"/>
              <a:gd name="connsiteY67" fmla="*/ 747344 h 3101632"/>
              <a:gd name="connsiteX68" fmla="*/ 2406615 w 3109781"/>
              <a:gd name="connsiteY68" fmla="*/ 908698 h 3101632"/>
              <a:gd name="connsiteX69" fmla="*/ 2567682 w 3109781"/>
              <a:gd name="connsiteY69" fmla="*/ 701339 h 3101632"/>
              <a:gd name="connsiteX70" fmla="*/ 2361561 w 3109781"/>
              <a:gd name="connsiteY70" fmla="*/ 539890 h 3101632"/>
              <a:gd name="connsiteX71" fmla="*/ 2361561 w 3109781"/>
              <a:gd name="connsiteY71" fmla="*/ 539890 h 310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09781" h="3101632">
                <a:moveTo>
                  <a:pt x="1936080" y="2820651"/>
                </a:moveTo>
                <a:cubicBezTo>
                  <a:pt x="1622517" y="2820651"/>
                  <a:pt x="1312954" y="2826366"/>
                  <a:pt x="997772" y="2815031"/>
                </a:cubicBezTo>
                <a:cubicBezTo>
                  <a:pt x="827465" y="2808935"/>
                  <a:pt x="650205" y="2788171"/>
                  <a:pt x="533142" y="2704637"/>
                </a:cubicBezTo>
                <a:cubicBezTo>
                  <a:pt x="319116" y="2551951"/>
                  <a:pt x="295875" y="2343449"/>
                  <a:pt x="286826" y="2091989"/>
                </a:cubicBezTo>
                <a:cubicBezTo>
                  <a:pt x="277206" y="1824336"/>
                  <a:pt x="282921" y="1504106"/>
                  <a:pt x="281968" y="1232929"/>
                </a:cubicBezTo>
                <a:cubicBezTo>
                  <a:pt x="281206" y="1030808"/>
                  <a:pt x="277110" y="739629"/>
                  <a:pt x="377218" y="566941"/>
                </a:cubicBezTo>
                <a:cubicBezTo>
                  <a:pt x="418461" y="495884"/>
                  <a:pt x="461705" y="453784"/>
                  <a:pt x="522760" y="405206"/>
                </a:cubicBezTo>
                <a:cubicBezTo>
                  <a:pt x="555050" y="379489"/>
                  <a:pt x="604580" y="356248"/>
                  <a:pt x="644775" y="340913"/>
                </a:cubicBezTo>
                <a:cubicBezTo>
                  <a:pt x="707545" y="316910"/>
                  <a:pt x="776506" y="303194"/>
                  <a:pt x="848610" y="295764"/>
                </a:cubicBezTo>
                <a:cubicBezTo>
                  <a:pt x="1057494" y="274333"/>
                  <a:pt x="1472593" y="281286"/>
                  <a:pt x="1718624" y="281381"/>
                </a:cubicBezTo>
                <a:cubicBezTo>
                  <a:pt x="1923507" y="281477"/>
                  <a:pt x="2284123" y="269380"/>
                  <a:pt x="2469861" y="343389"/>
                </a:cubicBezTo>
                <a:cubicBezTo>
                  <a:pt x="2502912" y="356534"/>
                  <a:pt x="2532344" y="370345"/>
                  <a:pt x="2561206" y="388728"/>
                </a:cubicBezTo>
                <a:cubicBezTo>
                  <a:pt x="2574826" y="397396"/>
                  <a:pt x="2590542" y="407492"/>
                  <a:pt x="2601496" y="416827"/>
                </a:cubicBezTo>
                <a:cubicBezTo>
                  <a:pt x="2615593" y="428733"/>
                  <a:pt x="2623118" y="439782"/>
                  <a:pt x="2635500" y="450926"/>
                </a:cubicBezTo>
                <a:cubicBezTo>
                  <a:pt x="2683697" y="494646"/>
                  <a:pt x="2716939" y="530174"/>
                  <a:pt x="2751039" y="605517"/>
                </a:cubicBezTo>
                <a:cubicBezTo>
                  <a:pt x="2842383" y="807638"/>
                  <a:pt x="2826381" y="1130726"/>
                  <a:pt x="2827048" y="1353801"/>
                </a:cubicBezTo>
                <a:cubicBezTo>
                  <a:pt x="2827810" y="1609262"/>
                  <a:pt x="2832858" y="2031791"/>
                  <a:pt x="2814475" y="2236864"/>
                </a:cubicBezTo>
                <a:cubicBezTo>
                  <a:pt x="2798092" y="2419268"/>
                  <a:pt x="2746371" y="2555285"/>
                  <a:pt x="2629690" y="2660250"/>
                </a:cubicBezTo>
                <a:cubicBezTo>
                  <a:pt x="2558634" y="2724163"/>
                  <a:pt x="2487101" y="2759024"/>
                  <a:pt x="2388041" y="2784742"/>
                </a:cubicBezTo>
                <a:cubicBezTo>
                  <a:pt x="2265645" y="2816556"/>
                  <a:pt x="2069430" y="2820651"/>
                  <a:pt x="1936175" y="2820651"/>
                </a:cubicBezTo>
                <a:lnTo>
                  <a:pt x="1936175" y="2820651"/>
                </a:lnTo>
                <a:close/>
                <a:moveTo>
                  <a:pt x="1147695" y="3632"/>
                </a:moveTo>
                <a:cubicBezTo>
                  <a:pt x="826512" y="10300"/>
                  <a:pt x="572290" y="13919"/>
                  <a:pt x="330641" y="200990"/>
                </a:cubicBezTo>
                <a:cubicBezTo>
                  <a:pt x="302161" y="223088"/>
                  <a:pt x="276063" y="244520"/>
                  <a:pt x="251869" y="271190"/>
                </a:cubicBezTo>
                <a:cubicBezTo>
                  <a:pt x="243678" y="280238"/>
                  <a:pt x="238248" y="287192"/>
                  <a:pt x="230343" y="296336"/>
                </a:cubicBezTo>
                <a:cubicBezTo>
                  <a:pt x="190338" y="343103"/>
                  <a:pt x="204054" y="328149"/>
                  <a:pt x="166144" y="377965"/>
                </a:cubicBezTo>
                <a:cubicBezTo>
                  <a:pt x="139474" y="413017"/>
                  <a:pt x="116138" y="458451"/>
                  <a:pt x="96516" y="503790"/>
                </a:cubicBezTo>
                <a:cubicBezTo>
                  <a:pt x="6696" y="710959"/>
                  <a:pt x="6219" y="942226"/>
                  <a:pt x="3743" y="1186352"/>
                </a:cubicBezTo>
                <a:cubicBezTo>
                  <a:pt x="1171" y="1446098"/>
                  <a:pt x="-9402" y="2075987"/>
                  <a:pt x="22507" y="2324208"/>
                </a:cubicBezTo>
                <a:cubicBezTo>
                  <a:pt x="60893" y="2622817"/>
                  <a:pt x="219484" y="2884945"/>
                  <a:pt x="504186" y="3006389"/>
                </a:cubicBezTo>
                <a:cubicBezTo>
                  <a:pt x="714117" y="3096019"/>
                  <a:pt x="940241" y="3096972"/>
                  <a:pt x="1187224" y="3099924"/>
                </a:cubicBezTo>
                <a:cubicBezTo>
                  <a:pt x="1316383" y="3101543"/>
                  <a:pt x="1446399" y="3101543"/>
                  <a:pt x="1575558" y="3100877"/>
                </a:cubicBezTo>
                <a:cubicBezTo>
                  <a:pt x="1704622" y="3100210"/>
                  <a:pt x="1835305" y="3103163"/>
                  <a:pt x="1963893" y="3100496"/>
                </a:cubicBezTo>
                <a:cubicBezTo>
                  <a:pt x="2290029" y="3093733"/>
                  <a:pt x="2566635" y="3084684"/>
                  <a:pt x="2805807" y="2879420"/>
                </a:cubicBezTo>
                <a:cubicBezTo>
                  <a:pt x="2823524" y="2864276"/>
                  <a:pt x="2842765" y="2847607"/>
                  <a:pt x="2857338" y="2831700"/>
                </a:cubicBezTo>
                <a:cubicBezTo>
                  <a:pt x="3097749" y="2569286"/>
                  <a:pt x="3102035" y="2282298"/>
                  <a:pt x="3106321" y="1918157"/>
                </a:cubicBezTo>
                <a:cubicBezTo>
                  <a:pt x="3109369" y="1663364"/>
                  <a:pt x="3118418" y="1021379"/>
                  <a:pt x="3085366" y="776681"/>
                </a:cubicBezTo>
                <a:cubicBezTo>
                  <a:pt x="3066507" y="636950"/>
                  <a:pt x="3011357" y="461118"/>
                  <a:pt x="2927251" y="354724"/>
                </a:cubicBezTo>
                <a:cubicBezTo>
                  <a:pt x="2833240" y="235757"/>
                  <a:pt x="2743704" y="160414"/>
                  <a:pt x="2602544" y="95834"/>
                </a:cubicBezTo>
                <a:cubicBezTo>
                  <a:pt x="2410044" y="7919"/>
                  <a:pt x="2148201" y="6014"/>
                  <a:pt x="1917411" y="2870"/>
                </a:cubicBezTo>
                <a:cubicBezTo>
                  <a:pt x="1663379" y="-559"/>
                  <a:pt x="1401441" y="-1606"/>
                  <a:pt x="1147600" y="3632"/>
                </a:cubicBezTo>
                <a:lnTo>
                  <a:pt x="1147600" y="3632"/>
                </a:lnTo>
                <a:close/>
                <a:moveTo>
                  <a:pt x="1528981" y="1036047"/>
                </a:moveTo>
                <a:cubicBezTo>
                  <a:pt x="1676238" y="1025570"/>
                  <a:pt x="1800729" y="1082434"/>
                  <a:pt x="1905885" y="1173017"/>
                </a:cubicBezTo>
                <a:cubicBezTo>
                  <a:pt x="1999611" y="1253789"/>
                  <a:pt x="2062381" y="1390853"/>
                  <a:pt x="2071144" y="1522679"/>
                </a:cubicBezTo>
                <a:cubicBezTo>
                  <a:pt x="2078097" y="1627169"/>
                  <a:pt x="2046570" y="1746993"/>
                  <a:pt x="1990372" y="1829861"/>
                </a:cubicBezTo>
                <a:cubicBezTo>
                  <a:pt x="1896360" y="1968449"/>
                  <a:pt x="1762153" y="2056937"/>
                  <a:pt x="1585083" y="2067128"/>
                </a:cubicBezTo>
                <a:cubicBezTo>
                  <a:pt x="1374962" y="2079225"/>
                  <a:pt x="1186176" y="1966640"/>
                  <a:pt x="1091974" y="1784045"/>
                </a:cubicBezTo>
                <a:cubicBezTo>
                  <a:pt x="933764" y="1477340"/>
                  <a:pt x="1125121" y="1064908"/>
                  <a:pt x="1529076" y="1036142"/>
                </a:cubicBezTo>
                <a:lnTo>
                  <a:pt x="1529076" y="1036142"/>
                </a:lnTo>
                <a:close/>
                <a:moveTo>
                  <a:pt x="1511265" y="757346"/>
                </a:moveTo>
                <a:cubicBezTo>
                  <a:pt x="1325527" y="768490"/>
                  <a:pt x="1148553" y="841070"/>
                  <a:pt x="1019203" y="962705"/>
                </a:cubicBezTo>
                <a:cubicBezTo>
                  <a:pt x="976626" y="1002710"/>
                  <a:pt x="959100" y="1019283"/>
                  <a:pt x="923096" y="1065384"/>
                </a:cubicBezTo>
                <a:cubicBezTo>
                  <a:pt x="807843" y="1212831"/>
                  <a:pt x="747264" y="1404665"/>
                  <a:pt x="758885" y="1599070"/>
                </a:cubicBezTo>
                <a:cubicBezTo>
                  <a:pt x="769267" y="1772615"/>
                  <a:pt x="826227" y="1905013"/>
                  <a:pt x="920048" y="2033219"/>
                </a:cubicBezTo>
                <a:cubicBezTo>
                  <a:pt x="1072829" y="2241817"/>
                  <a:pt x="1341243" y="2362022"/>
                  <a:pt x="1603181" y="2345735"/>
                </a:cubicBezTo>
                <a:cubicBezTo>
                  <a:pt x="1759677" y="2336019"/>
                  <a:pt x="1923030" y="2275345"/>
                  <a:pt x="2038473" y="2184857"/>
                </a:cubicBezTo>
                <a:lnTo>
                  <a:pt x="2091528" y="2138661"/>
                </a:lnTo>
                <a:cubicBezTo>
                  <a:pt x="2264978" y="1982642"/>
                  <a:pt x="2364895" y="1751756"/>
                  <a:pt x="2350512" y="1504487"/>
                </a:cubicBezTo>
                <a:cubicBezTo>
                  <a:pt x="2342226" y="1361516"/>
                  <a:pt x="2297553" y="1240263"/>
                  <a:pt x="2230021" y="1129011"/>
                </a:cubicBezTo>
                <a:cubicBezTo>
                  <a:pt x="2197636" y="1075576"/>
                  <a:pt x="2181729" y="1059288"/>
                  <a:pt x="2142010" y="1018426"/>
                </a:cubicBezTo>
                <a:cubicBezTo>
                  <a:pt x="2125246" y="1001090"/>
                  <a:pt x="2111816" y="983374"/>
                  <a:pt x="2095242" y="965753"/>
                </a:cubicBezTo>
                <a:lnTo>
                  <a:pt x="2040378" y="921271"/>
                </a:lnTo>
                <a:cubicBezTo>
                  <a:pt x="1883978" y="808304"/>
                  <a:pt x="1719100" y="745058"/>
                  <a:pt x="1511360" y="757631"/>
                </a:cubicBezTo>
                <a:lnTo>
                  <a:pt x="1511360" y="757631"/>
                </a:lnTo>
                <a:close/>
                <a:moveTo>
                  <a:pt x="2361561" y="539890"/>
                </a:moveTo>
                <a:cubicBezTo>
                  <a:pt x="2306888" y="547034"/>
                  <a:pt x="2261073" y="575990"/>
                  <a:pt x="2240022" y="605898"/>
                </a:cubicBezTo>
                <a:cubicBezTo>
                  <a:pt x="2212305" y="645236"/>
                  <a:pt x="2189921" y="682384"/>
                  <a:pt x="2198303" y="747344"/>
                </a:cubicBezTo>
                <a:cubicBezTo>
                  <a:pt x="2210590" y="842690"/>
                  <a:pt x="2295172" y="922890"/>
                  <a:pt x="2406615" y="908698"/>
                </a:cubicBezTo>
                <a:cubicBezTo>
                  <a:pt x="2502627" y="896411"/>
                  <a:pt x="2582541" y="813353"/>
                  <a:pt x="2567682" y="701339"/>
                </a:cubicBezTo>
                <a:cubicBezTo>
                  <a:pt x="2555300" y="607613"/>
                  <a:pt x="2471004" y="525698"/>
                  <a:pt x="2361561" y="539890"/>
                </a:cubicBezTo>
                <a:lnTo>
                  <a:pt x="2361561" y="53989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BD55DE6C-DBDB-4781-64C6-49BBB0CFC23A}"/>
              </a:ext>
            </a:extLst>
          </p:cNvPr>
          <p:cNvSpPr>
            <a:spLocks/>
          </p:cNvSpPr>
          <p:nvPr userDrawn="1"/>
        </p:nvSpPr>
        <p:spPr bwMode="gray">
          <a:xfrm>
            <a:off x="5272505" y="6304568"/>
            <a:ext cx="98232" cy="184432"/>
          </a:xfrm>
          <a:custGeom>
            <a:avLst/>
            <a:gdLst>
              <a:gd name="connsiteX0" fmla="*/ 0 w 1572577"/>
              <a:gd name="connsiteY0" fmla="*/ 1116949 h 2952528"/>
              <a:gd name="connsiteX1" fmla="*/ 0 w 1572577"/>
              <a:gd name="connsiteY1" fmla="*/ 1646254 h 2952528"/>
              <a:gd name="connsiteX2" fmla="*/ 466916 w 1572577"/>
              <a:gd name="connsiteY2" fmla="*/ 1647016 h 2952528"/>
              <a:gd name="connsiteX3" fmla="*/ 467678 w 1572577"/>
              <a:gd name="connsiteY3" fmla="*/ 2926033 h 2952528"/>
              <a:gd name="connsiteX4" fmla="*/ 751427 w 1572577"/>
              <a:gd name="connsiteY4" fmla="*/ 2952512 h 2952528"/>
              <a:gd name="connsiteX5" fmla="*/ 1040130 w 1572577"/>
              <a:gd name="connsiteY5" fmla="*/ 2928223 h 2952528"/>
              <a:gd name="connsiteX6" fmla="*/ 1041559 w 1572577"/>
              <a:gd name="connsiteY6" fmla="*/ 2608850 h 2952528"/>
              <a:gd name="connsiteX7" fmla="*/ 1041559 w 1572577"/>
              <a:gd name="connsiteY7" fmla="*/ 1648540 h 2952528"/>
              <a:gd name="connsiteX8" fmla="*/ 1468660 w 1572577"/>
              <a:gd name="connsiteY8" fmla="*/ 1646920 h 2952528"/>
              <a:gd name="connsiteX9" fmla="*/ 1550575 w 1572577"/>
              <a:gd name="connsiteY9" fmla="*/ 1117902 h 2952528"/>
              <a:gd name="connsiteX10" fmla="*/ 1040702 w 1572577"/>
              <a:gd name="connsiteY10" fmla="*/ 1117235 h 2952528"/>
              <a:gd name="connsiteX11" fmla="*/ 1040702 w 1572577"/>
              <a:gd name="connsiteY11" fmla="*/ 828723 h 2952528"/>
              <a:gd name="connsiteX12" fmla="*/ 1093565 w 1572577"/>
              <a:gd name="connsiteY12" fmla="*/ 590217 h 2952528"/>
              <a:gd name="connsiteX13" fmla="*/ 1572578 w 1572577"/>
              <a:gd name="connsiteY13" fmla="*/ 485632 h 2952528"/>
              <a:gd name="connsiteX14" fmla="*/ 1572292 w 1572577"/>
              <a:gd name="connsiteY14" fmla="*/ 35385 h 2952528"/>
              <a:gd name="connsiteX15" fmla="*/ 1265777 w 1572577"/>
              <a:gd name="connsiteY15" fmla="*/ 2334 h 2952528"/>
              <a:gd name="connsiteX16" fmla="*/ 821436 w 1572577"/>
              <a:gd name="connsiteY16" fmla="*/ 67389 h 2952528"/>
              <a:gd name="connsiteX17" fmla="*/ 715328 w 1572577"/>
              <a:gd name="connsiteY17" fmla="*/ 131969 h 2952528"/>
              <a:gd name="connsiteX18" fmla="*/ 557498 w 1572577"/>
              <a:gd name="connsiteY18" fmla="*/ 315611 h 2952528"/>
              <a:gd name="connsiteX19" fmla="*/ 467963 w 1572577"/>
              <a:gd name="connsiteY19" fmla="*/ 1073801 h 2952528"/>
              <a:gd name="connsiteX20" fmla="*/ 341376 w 1572577"/>
              <a:gd name="connsiteY20" fmla="*/ 1115997 h 2952528"/>
              <a:gd name="connsiteX21" fmla="*/ 95 w 1572577"/>
              <a:gd name="connsiteY21" fmla="*/ 1117044 h 2952528"/>
              <a:gd name="connsiteX22" fmla="*/ 95 w 1572577"/>
              <a:gd name="connsiteY22" fmla="*/ 1117044 h 29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72577" h="2952528">
                <a:moveTo>
                  <a:pt x="0" y="1116949"/>
                </a:moveTo>
                <a:lnTo>
                  <a:pt x="0" y="1646254"/>
                </a:lnTo>
                <a:cubicBezTo>
                  <a:pt x="0" y="1646254"/>
                  <a:pt x="466916" y="1647016"/>
                  <a:pt x="466916" y="1647016"/>
                </a:cubicBezTo>
                <a:lnTo>
                  <a:pt x="467678" y="2926033"/>
                </a:lnTo>
                <a:cubicBezTo>
                  <a:pt x="494443" y="2943082"/>
                  <a:pt x="706374" y="2952988"/>
                  <a:pt x="751427" y="2952512"/>
                </a:cubicBezTo>
                <a:cubicBezTo>
                  <a:pt x="815912" y="2951941"/>
                  <a:pt x="988886" y="2947464"/>
                  <a:pt x="1040130" y="2928223"/>
                </a:cubicBezTo>
                <a:cubicBezTo>
                  <a:pt x="1048607" y="2828782"/>
                  <a:pt x="1041654" y="2710196"/>
                  <a:pt x="1041559" y="2608850"/>
                </a:cubicBezTo>
                <a:lnTo>
                  <a:pt x="1041559" y="1648540"/>
                </a:lnTo>
                <a:cubicBezTo>
                  <a:pt x="1041559" y="1648540"/>
                  <a:pt x="1468660" y="1646920"/>
                  <a:pt x="1468660" y="1646920"/>
                </a:cubicBezTo>
                <a:lnTo>
                  <a:pt x="1550575" y="1117902"/>
                </a:lnTo>
                <a:lnTo>
                  <a:pt x="1040702" y="1117235"/>
                </a:lnTo>
                <a:cubicBezTo>
                  <a:pt x="1040702" y="1020842"/>
                  <a:pt x="1040606" y="924735"/>
                  <a:pt x="1040702" y="828723"/>
                </a:cubicBezTo>
                <a:cubicBezTo>
                  <a:pt x="1040702" y="726234"/>
                  <a:pt x="1043178" y="664512"/>
                  <a:pt x="1093565" y="590217"/>
                </a:cubicBezTo>
                <a:cubicBezTo>
                  <a:pt x="1187482" y="451723"/>
                  <a:pt x="1385030" y="498015"/>
                  <a:pt x="1572578" y="485632"/>
                </a:cubicBezTo>
                <a:lnTo>
                  <a:pt x="1572292" y="35385"/>
                </a:lnTo>
                <a:cubicBezTo>
                  <a:pt x="1540478" y="21765"/>
                  <a:pt x="1314831" y="4905"/>
                  <a:pt x="1265777" y="2334"/>
                </a:cubicBezTo>
                <a:cubicBezTo>
                  <a:pt x="1108329" y="-5763"/>
                  <a:pt x="962215" y="5191"/>
                  <a:pt x="821436" y="67389"/>
                </a:cubicBezTo>
                <a:cubicBezTo>
                  <a:pt x="780193" y="85582"/>
                  <a:pt x="746760" y="108442"/>
                  <a:pt x="715328" y="131969"/>
                </a:cubicBezTo>
                <a:cubicBezTo>
                  <a:pt x="655415" y="176736"/>
                  <a:pt x="594741" y="249793"/>
                  <a:pt x="557498" y="315611"/>
                </a:cubicBezTo>
                <a:cubicBezTo>
                  <a:pt x="437674" y="527256"/>
                  <a:pt x="470821" y="819769"/>
                  <a:pt x="467963" y="1073801"/>
                </a:cubicBezTo>
                <a:cubicBezTo>
                  <a:pt x="467392" y="1127617"/>
                  <a:pt x="490252" y="1115711"/>
                  <a:pt x="341376" y="1115997"/>
                </a:cubicBezTo>
                <a:cubicBezTo>
                  <a:pt x="266510" y="1116092"/>
                  <a:pt x="58484" y="1112854"/>
                  <a:pt x="95" y="1117044"/>
                </a:cubicBezTo>
                <a:lnTo>
                  <a:pt x="95" y="1117044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B768109B-7DB4-5DC9-4945-F60EAE6B853C}"/>
              </a:ext>
            </a:extLst>
          </p:cNvPr>
          <p:cNvSpPr>
            <a:spLocks/>
          </p:cNvSpPr>
          <p:nvPr userDrawn="1"/>
        </p:nvSpPr>
        <p:spPr bwMode="gray">
          <a:xfrm>
            <a:off x="5675786" y="6304568"/>
            <a:ext cx="264037" cy="184432"/>
          </a:xfrm>
          <a:custGeom>
            <a:avLst/>
            <a:gdLst>
              <a:gd name="connsiteX0" fmla="*/ 1378299 w 3417657"/>
              <a:gd name="connsiteY0" fmla="*/ 1701068 h 2387263"/>
              <a:gd name="connsiteX1" fmla="*/ 1376965 w 3417657"/>
              <a:gd name="connsiteY1" fmla="*/ 698085 h 2387263"/>
              <a:gd name="connsiteX2" fmla="*/ 1377156 w 3417657"/>
              <a:gd name="connsiteY2" fmla="*/ 686369 h 2387263"/>
              <a:gd name="connsiteX3" fmla="*/ 2265458 w 3417657"/>
              <a:gd name="connsiteY3" fmla="*/ 1191385 h 2387263"/>
              <a:gd name="connsiteX4" fmla="*/ 2158206 w 3417657"/>
              <a:gd name="connsiteY4" fmla="*/ 1258251 h 2387263"/>
              <a:gd name="connsiteX5" fmla="*/ 1378394 w 3417657"/>
              <a:gd name="connsiteY5" fmla="*/ 1701163 h 2387263"/>
              <a:gd name="connsiteX6" fmla="*/ 1378394 w 3417657"/>
              <a:gd name="connsiteY6" fmla="*/ 1701163 h 2387263"/>
              <a:gd name="connsiteX7" fmla="*/ 1462214 w 3417657"/>
              <a:gd name="connsiteY7" fmla="*/ 1236 h 2387263"/>
              <a:gd name="connsiteX8" fmla="*/ 437134 w 3417657"/>
              <a:gd name="connsiteY8" fmla="*/ 64196 h 2387263"/>
              <a:gd name="connsiteX9" fmla="*/ 239871 w 3417657"/>
              <a:gd name="connsiteY9" fmla="*/ 137253 h 2387263"/>
              <a:gd name="connsiteX10" fmla="*/ 61468 w 3417657"/>
              <a:gd name="connsiteY10" fmla="*/ 414907 h 2387263"/>
              <a:gd name="connsiteX11" fmla="*/ 4794 w 3417657"/>
              <a:gd name="connsiteY11" fmla="*/ 1436082 h 2387263"/>
              <a:gd name="connsiteX12" fmla="*/ 94424 w 3417657"/>
              <a:gd name="connsiteY12" fmla="*/ 2070828 h 2387263"/>
              <a:gd name="connsiteX13" fmla="*/ 547719 w 3417657"/>
              <a:gd name="connsiteY13" fmla="*/ 2343910 h 2387263"/>
              <a:gd name="connsiteX14" fmla="*/ 888619 w 3417657"/>
              <a:gd name="connsiteY14" fmla="*/ 2366580 h 2387263"/>
              <a:gd name="connsiteX15" fmla="*/ 2983357 w 3417657"/>
              <a:gd name="connsiteY15" fmla="*/ 2326670 h 2387263"/>
              <a:gd name="connsiteX16" fmla="*/ 3177667 w 3417657"/>
              <a:gd name="connsiteY16" fmla="*/ 2250946 h 2387263"/>
              <a:gd name="connsiteX17" fmla="*/ 3352260 w 3417657"/>
              <a:gd name="connsiteY17" fmla="*/ 1969577 h 2387263"/>
              <a:gd name="connsiteX18" fmla="*/ 3396075 w 3417657"/>
              <a:gd name="connsiteY18" fmla="*/ 1650299 h 2387263"/>
              <a:gd name="connsiteX19" fmla="*/ 3412744 w 3417657"/>
              <a:gd name="connsiteY19" fmla="*/ 951926 h 2387263"/>
              <a:gd name="connsiteX20" fmla="*/ 3320828 w 3417657"/>
              <a:gd name="connsiteY20" fmla="*/ 320228 h 2387263"/>
              <a:gd name="connsiteX21" fmla="*/ 3154521 w 3417657"/>
              <a:gd name="connsiteY21" fmla="*/ 123442 h 2387263"/>
              <a:gd name="connsiteX22" fmla="*/ 2529109 w 3417657"/>
              <a:gd name="connsiteY22" fmla="*/ 21334 h 2387263"/>
              <a:gd name="connsiteX23" fmla="*/ 1462214 w 3417657"/>
              <a:gd name="connsiteY23" fmla="*/ 1236 h 2387263"/>
              <a:gd name="connsiteX24" fmla="*/ 1462214 w 3417657"/>
              <a:gd name="connsiteY24" fmla="*/ 1236 h 23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17657" h="2387263">
                <a:moveTo>
                  <a:pt x="1378299" y="1701068"/>
                </a:moveTo>
                <a:cubicBezTo>
                  <a:pt x="1377537" y="1369122"/>
                  <a:pt x="1375060" y="1028888"/>
                  <a:pt x="1376965" y="698085"/>
                </a:cubicBezTo>
                <a:lnTo>
                  <a:pt x="1377156" y="686369"/>
                </a:lnTo>
                <a:lnTo>
                  <a:pt x="2265458" y="1191385"/>
                </a:lnTo>
                <a:cubicBezTo>
                  <a:pt x="2257742" y="1206720"/>
                  <a:pt x="2178875" y="1246154"/>
                  <a:pt x="2158206" y="1258251"/>
                </a:cubicBezTo>
                <a:cubicBezTo>
                  <a:pt x="2095151" y="1295303"/>
                  <a:pt x="1387157" y="1701163"/>
                  <a:pt x="1378394" y="1701163"/>
                </a:cubicBezTo>
                <a:lnTo>
                  <a:pt x="1378394" y="1701163"/>
                </a:lnTo>
                <a:close/>
                <a:moveTo>
                  <a:pt x="1462214" y="1236"/>
                </a:moveTo>
                <a:cubicBezTo>
                  <a:pt x="1175702" y="4856"/>
                  <a:pt x="720788" y="17048"/>
                  <a:pt x="437134" y="64196"/>
                </a:cubicBezTo>
                <a:cubicBezTo>
                  <a:pt x="361124" y="76769"/>
                  <a:pt x="300926" y="98677"/>
                  <a:pt x="239871" y="137253"/>
                </a:cubicBezTo>
                <a:cubicBezTo>
                  <a:pt x="152050" y="192784"/>
                  <a:pt x="86233" y="291558"/>
                  <a:pt x="61468" y="414907"/>
                </a:cubicBezTo>
                <a:cubicBezTo>
                  <a:pt x="412" y="719231"/>
                  <a:pt x="-7208" y="1128710"/>
                  <a:pt x="4794" y="1436082"/>
                </a:cubicBezTo>
                <a:cubicBezTo>
                  <a:pt x="12223" y="1626773"/>
                  <a:pt x="30130" y="1908903"/>
                  <a:pt x="94424" y="2070828"/>
                </a:cubicBezTo>
                <a:cubicBezTo>
                  <a:pt x="172148" y="2266472"/>
                  <a:pt x="344741" y="2320860"/>
                  <a:pt x="547719" y="2343910"/>
                </a:cubicBezTo>
                <a:cubicBezTo>
                  <a:pt x="660019" y="2356674"/>
                  <a:pt x="775081" y="2360293"/>
                  <a:pt x="888619" y="2366580"/>
                </a:cubicBezTo>
                <a:cubicBezTo>
                  <a:pt x="1374013" y="2393535"/>
                  <a:pt x="2540349" y="2406299"/>
                  <a:pt x="2983357" y="2326670"/>
                </a:cubicBezTo>
                <a:cubicBezTo>
                  <a:pt x="3054794" y="2313811"/>
                  <a:pt x="3119945" y="2288951"/>
                  <a:pt x="3177667" y="2250946"/>
                </a:cubicBezTo>
                <a:cubicBezTo>
                  <a:pt x="3263011" y="2194653"/>
                  <a:pt x="3328924" y="2091878"/>
                  <a:pt x="3352260" y="1969577"/>
                </a:cubicBezTo>
                <a:cubicBezTo>
                  <a:pt x="3372072" y="1865184"/>
                  <a:pt x="3386741" y="1758408"/>
                  <a:pt x="3396075" y="1650299"/>
                </a:cubicBezTo>
                <a:cubicBezTo>
                  <a:pt x="3415982" y="1420652"/>
                  <a:pt x="3423507" y="1183384"/>
                  <a:pt x="3412744" y="951926"/>
                </a:cubicBezTo>
                <a:cubicBezTo>
                  <a:pt x="3404457" y="774190"/>
                  <a:pt x="3382931" y="466913"/>
                  <a:pt x="3320828" y="320228"/>
                </a:cubicBezTo>
                <a:cubicBezTo>
                  <a:pt x="3287585" y="241742"/>
                  <a:pt x="3226530" y="167733"/>
                  <a:pt x="3154521" y="123442"/>
                </a:cubicBezTo>
                <a:cubicBezTo>
                  <a:pt x="3004883" y="31335"/>
                  <a:pt x="2710084" y="30002"/>
                  <a:pt x="2529109" y="21334"/>
                </a:cubicBezTo>
                <a:cubicBezTo>
                  <a:pt x="2178590" y="4665"/>
                  <a:pt x="1812068" y="-3241"/>
                  <a:pt x="1462214" y="1236"/>
                </a:cubicBezTo>
                <a:lnTo>
                  <a:pt x="1462214" y="123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5151BD46-F092-50E4-E96A-AAAC1DE3DB50}"/>
              </a:ext>
            </a:extLst>
          </p:cNvPr>
          <p:cNvSpPr>
            <a:spLocks/>
          </p:cNvSpPr>
          <p:nvPr userDrawn="1"/>
        </p:nvSpPr>
        <p:spPr bwMode="gray">
          <a:xfrm>
            <a:off x="6734838" y="6304568"/>
            <a:ext cx="184656" cy="184432"/>
          </a:xfrm>
          <a:custGeom>
            <a:avLst/>
            <a:gdLst>
              <a:gd name="connsiteX0" fmla="*/ 1585247 w 2844952"/>
              <a:gd name="connsiteY0" fmla="*/ 1069471 h 2841502"/>
              <a:gd name="connsiteX1" fmla="*/ 1582104 w 2844952"/>
              <a:gd name="connsiteY1" fmla="*/ 950123 h 2841502"/>
              <a:gd name="connsiteX2" fmla="*/ 1025749 w 2844952"/>
              <a:gd name="connsiteY2" fmla="*/ 950313 h 2841502"/>
              <a:gd name="connsiteX3" fmla="*/ 1025749 w 2844952"/>
              <a:gd name="connsiteY3" fmla="*/ 2838359 h 2841502"/>
              <a:gd name="connsiteX4" fmla="*/ 1166052 w 2844952"/>
              <a:gd name="connsiteY4" fmla="*/ 2837121 h 2841502"/>
              <a:gd name="connsiteX5" fmla="*/ 1305212 w 2844952"/>
              <a:gd name="connsiteY5" fmla="*/ 2837597 h 2841502"/>
              <a:gd name="connsiteX6" fmla="*/ 1584009 w 2844952"/>
              <a:gd name="connsiteY6" fmla="*/ 2838264 h 2841502"/>
              <a:gd name="connsiteX7" fmla="*/ 1580294 w 2844952"/>
              <a:gd name="connsiteY7" fmla="*/ 2624618 h 2841502"/>
              <a:gd name="connsiteX8" fmla="*/ 1584009 w 2844952"/>
              <a:gd name="connsiteY8" fmla="*/ 1967107 h 2841502"/>
              <a:gd name="connsiteX9" fmla="*/ 1921003 w 2844952"/>
              <a:gd name="connsiteY9" fmla="*/ 1423992 h 2841502"/>
              <a:gd name="connsiteX10" fmla="*/ 2104741 w 2844952"/>
              <a:gd name="connsiteY10" fmla="*/ 1461234 h 2841502"/>
              <a:gd name="connsiteX11" fmla="*/ 2209611 w 2844952"/>
              <a:gd name="connsiteY11" fmla="*/ 1576582 h 2841502"/>
              <a:gd name="connsiteX12" fmla="*/ 2262189 w 2844952"/>
              <a:gd name="connsiteY12" fmla="*/ 1963964 h 2841502"/>
              <a:gd name="connsiteX13" fmla="*/ 2265999 w 2844952"/>
              <a:gd name="connsiteY13" fmla="*/ 2621475 h 2841502"/>
              <a:gd name="connsiteX14" fmla="*/ 2262189 w 2844952"/>
              <a:gd name="connsiteY14" fmla="*/ 2838168 h 2841502"/>
              <a:gd name="connsiteX15" fmla="*/ 2841785 w 2844952"/>
              <a:gd name="connsiteY15" fmla="*/ 2840454 h 2841502"/>
              <a:gd name="connsiteX16" fmla="*/ 2842833 w 2844952"/>
              <a:gd name="connsiteY16" fmla="*/ 1963964 h 2841502"/>
              <a:gd name="connsiteX17" fmla="*/ 2842833 w 2844952"/>
              <a:gd name="connsiteY17" fmla="*/ 1638304 h 2841502"/>
              <a:gd name="connsiteX18" fmla="*/ 2844452 w 2844952"/>
              <a:gd name="connsiteY18" fmla="*/ 1526576 h 2841502"/>
              <a:gd name="connsiteX19" fmla="*/ 2645380 w 2844952"/>
              <a:gd name="connsiteY19" fmla="*/ 1067280 h 2841502"/>
              <a:gd name="connsiteX20" fmla="*/ 2516983 w 2844952"/>
              <a:gd name="connsiteY20" fmla="*/ 975078 h 2841502"/>
              <a:gd name="connsiteX21" fmla="*/ 2163320 w 2844952"/>
              <a:gd name="connsiteY21" fmla="*/ 888401 h 2841502"/>
              <a:gd name="connsiteX22" fmla="*/ 1718693 w 2844952"/>
              <a:gd name="connsiteY22" fmla="*/ 1048707 h 2841502"/>
              <a:gd name="connsiteX23" fmla="*/ 1600106 w 2844952"/>
              <a:gd name="connsiteY23" fmla="*/ 1178437 h 2841502"/>
              <a:gd name="connsiteX24" fmla="*/ 1585152 w 2844952"/>
              <a:gd name="connsiteY24" fmla="*/ 1193582 h 2841502"/>
              <a:gd name="connsiteX25" fmla="*/ 1585152 w 2844952"/>
              <a:gd name="connsiteY25" fmla="*/ 1069566 h 2841502"/>
              <a:gd name="connsiteX26" fmla="*/ 1585152 w 2844952"/>
              <a:gd name="connsiteY26" fmla="*/ 1069566 h 2841502"/>
              <a:gd name="connsiteX27" fmla="*/ 56866 w 2844952"/>
              <a:gd name="connsiteY27" fmla="*/ 2841502 h 2841502"/>
              <a:gd name="connsiteX28" fmla="*/ 641129 w 2844952"/>
              <a:gd name="connsiteY28" fmla="*/ 2841502 h 2841502"/>
              <a:gd name="connsiteX29" fmla="*/ 641129 w 2844952"/>
              <a:gd name="connsiteY29" fmla="*/ 2574802 h 2841502"/>
              <a:gd name="connsiteX30" fmla="*/ 641606 w 2844952"/>
              <a:gd name="connsiteY30" fmla="*/ 2308102 h 2841502"/>
              <a:gd name="connsiteX31" fmla="*/ 644844 w 2844952"/>
              <a:gd name="connsiteY31" fmla="*/ 1774607 h 2841502"/>
              <a:gd name="connsiteX32" fmla="*/ 643701 w 2844952"/>
              <a:gd name="connsiteY32" fmla="*/ 1362174 h 2841502"/>
              <a:gd name="connsiteX33" fmla="*/ 643892 w 2844952"/>
              <a:gd name="connsiteY33" fmla="*/ 1157482 h 2841502"/>
              <a:gd name="connsiteX34" fmla="*/ 643606 w 2844952"/>
              <a:gd name="connsiteY34" fmla="*/ 950504 h 2841502"/>
              <a:gd name="connsiteX35" fmla="*/ 57342 w 2844952"/>
              <a:gd name="connsiteY35" fmla="*/ 948694 h 2841502"/>
              <a:gd name="connsiteX36" fmla="*/ 56770 w 2844952"/>
              <a:gd name="connsiteY36" fmla="*/ 2841502 h 2841502"/>
              <a:gd name="connsiteX37" fmla="*/ 56770 w 2844952"/>
              <a:gd name="connsiteY37" fmla="*/ 2841502 h 2841502"/>
              <a:gd name="connsiteX38" fmla="*/ 310136 w 2844952"/>
              <a:gd name="connsiteY38" fmla="*/ 3243 h 2841502"/>
              <a:gd name="connsiteX39" fmla="*/ 80297 w 2844952"/>
              <a:gd name="connsiteY39" fmla="*/ 123162 h 2841502"/>
              <a:gd name="connsiteX40" fmla="*/ 2478 w 2844952"/>
              <a:gd name="connsiteY40" fmla="*/ 389291 h 2841502"/>
              <a:gd name="connsiteX41" fmla="*/ 388431 w 2844952"/>
              <a:gd name="connsiteY41" fmla="*/ 697139 h 2841502"/>
              <a:gd name="connsiteX42" fmla="*/ 692374 w 2844952"/>
              <a:gd name="connsiteY42" fmla="*/ 309948 h 2841502"/>
              <a:gd name="connsiteX43" fmla="*/ 310136 w 2844952"/>
              <a:gd name="connsiteY43" fmla="*/ 3243 h 2841502"/>
              <a:gd name="connsiteX44" fmla="*/ 310136 w 2844952"/>
              <a:gd name="connsiteY44" fmla="*/ 3243 h 284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44952" h="2841502">
                <a:moveTo>
                  <a:pt x="1585247" y="1069471"/>
                </a:moveTo>
                <a:cubicBezTo>
                  <a:pt x="1578008" y="1049278"/>
                  <a:pt x="1580390" y="976793"/>
                  <a:pt x="1582104" y="950123"/>
                </a:cubicBezTo>
                <a:lnTo>
                  <a:pt x="1025749" y="950313"/>
                </a:lnTo>
                <a:lnTo>
                  <a:pt x="1025749" y="2838359"/>
                </a:lnTo>
                <a:cubicBezTo>
                  <a:pt x="1072517" y="2837787"/>
                  <a:pt x="1119284" y="2837502"/>
                  <a:pt x="1166052" y="2837121"/>
                </a:cubicBezTo>
                <a:cubicBezTo>
                  <a:pt x="1196151" y="2836835"/>
                  <a:pt x="1281876" y="2832453"/>
                  <a:pt x="1305212" y="2837597"/>
                </a:cubicBezTo>
                <a:cubicBezTo>
                  <a:pt x="1328263" y="2842074"/>
                  <a:pt x="1542385" y="2838454"/>
                  <a:pt x="1584009" y="2838264"/>
                </a:cubicBezTo>
                <a:cubicBezTo>
                  <a:pt x="1586676" y="2771493"/>
                  <a:pt x="1580771" y="2693008"/>
                  <a:pt x="1580294" y="2624618"/>
                </a:cubicBezTo>
                <a:cubicBezTo>
                  <a:pt x="1578580" y="2405924"/>
                  <a:pt x="1583533" y="2186182"/>
                  <a:pt x="1584009" y="1967107"/>
                </a:cubicBezTo>
                <a:cubicBezTo>
                  <a:pt x="1584581" y="1719838"/>
                  <a:pt x="1597153" y="1436184"/>
                  <a:pt x="1921003" y="1423992"/>
                </a:cubicBezTo>
                <a:cubicBezTo>
                  <a:pt x="1989679" y="1421420"/>
                  <a:pt x="2054068" y="1433421"/>
                  <a:pt x="2104741" y="1461234"/>
                </a:cubicBezTo>
                <a:cubicBezTo>
                  <a:pt x="2146270" y="1483999"/>
                  <a:pt x="2187132" y="1528957"/>
                  <a:pt x="2209611" y="1576582"/>
                </a:cubicBezTo>
                <a:cubicBezTo>
                  <a:pt x="2261713" y="1686882"/>
                  <a:pt x="2261999" y="1830995"/>
                  <a:pt x="2262189" y="1963964"/>
                </a:cubicBezTo>
                <a:cubicBezTo>
                  <a:pt x="2262665" y="2183134"/>
                  <a:pt x="2267714" y="2402495"/>
                  <a:pt x="2265999" y="2621475"/>
                </a:cubicBezTo>
                <a:cubicBezTo>
                  <a:pt x="2265523" y="2689388"/>
                  <a:pt x="2258760" y="2772732"/>
                  <a:pt x="2262189" y="2838168"/>
                </a:cubicBezTo>
                <a:lnTo>
                  <a:pt x="2841785" y="2840454"/>
                </a:lnTo>
                <a:cubicBezTo>
                  <a:pt x="2846262" y="2799592"/>
                  <a:pt x="2842833" y="2027210"/>
                  <a:pt x="2842833" y="1963964"/>
                </a:cubicBezTo>
                <a:lnTo>
                  <a:pt x="2842833" y="1638304"/>
                </a:lnTo>
                <a:cubicBezTo>
                  <a:pt x="2842928" y="1601442"/>
                  <a:pt x="2846167" y="1562676"/>
                  <a:pt x="2844452" y="1526576"/>
                </a:cubicBezTo>
                <a:cubicBezTo>
                  <a:pt x="2837309" y="1382558"/>
                  <a:pt x="2753012" y="1166150"/>
                  <a:pt x="2645380" y="1067280"/>
                </a:cubicBezTo>
                <a:cubicBezTo>
                  <a:pt x="2609566" y="1034419"/>
                  <a:pt x="2561465" y="998700"/>
                  <a:pt x="2516983" y="975078"/>
                </a:cubicBezTo>
                <a:cubicBezTo>
                  <a:pt x="2416589" y="921738"/>
                  <a:pt x="2297051" y="888591"/>
                  <a:pt x="2163320" y="888401"/>
                </a:cubicBezTo>
                <a:cubicBezTo>
                  <a:pt x="2004252" y="888210"/>
                  <a:pt x="1826039" y="950885"/>
                  <a:pt x="1718693" y="1048707"/>
                </a:cubicBezTo>
                <a:cubicBezTo>
                  <a:pt x="1667162" y="1095570"/>
                  <a:pt x="1641540" y="1122811"/>
                  <a:pt x="1600106" y="1178437"/>
                </a:cubicBezTo>
                <a:lnTo>
                  <a:pt x="1585152" y="1193582"/>
                </a:lnTo>
                <a:lnTo>
                  <a:pt x="1585152" y="1069566"/>
                </a:lnTo>
                <a:lnTo>
                  <a:pt x="1585152" y="1069566"/>
                </a:lnTo>
                <a:close/>
                <a:moveTo>
                  <a:pt x="56866" y="2841502"/>
                </a:moveTo>
                <a:lnTo>
                  <a:pt x="641129" y="2841502"/>
                </a:lnTo>
                <a:cubicBezTo>
                  <a:pt x="635795" y="2759206"/>
                  <a:pt x="640939" y="2659003"/>
                  <a:pt x="641129" y="2574802"/>
                </a:cubicBezTo>
                <a:cubicBezTo>
                  <a:pt x="641320" y="2485934"/>
                  <a:pt x="641415" y="2396970"/>
                  <a:pt x="641606" y="2308102"/>
                </a:cubicBezTo>
                <a:cubicBezTo>
                  <a:pt x="641701" y="2246380"/>
                  <a:pt x="637033" y="1791371"/>
                  <a:pt x="644844" y="1774607"/>
                </a:cubicBezTo>
                <a:cubicBezTo>
                  <a:pt x="639415" y="1747365"/>
                  <a:pt x="643701" y="1419324"/>
                  <a:pt x="643701" y="1362174"/>
                </a:cubicBezTo>
                <a:cubicBezTo>
                  <a:pt x="643701" y="1293975"/>
                  <a:pt x="643892" y="1225681"/>
                  <a:pt x="643892" y="1157482"/>
                </a:cubicBezTo>
                <a:cubicBezTo>
                  <a:pt x="643892" y="1092903"/>
                  <a:pt x="648178" y="1013274"/>
                  <a:pt x="643606" y="950504"/>
                </a:cubicBezTo>
                <a:lnTo>
                  <a:pt x="57342" y="948694"/>
                </a:lnTo>
                <a:lnTo>
                  <a:pt x="56770" y="2841502"/>
                </a:lnTo>
                <a:lnTo>
                  <a:pt x="56770" y="2841502"/>
                </a:lnTo>
                <a:close/>
                <a:moveTo>
                  <a:pt x="310136" y="3243"/>
                </a:moveTo>
                <a:cubicBezTo>
                  <a:pt x="206122" y="17911"/>
                  <a:pt x="126398" y="66108"/>
                  <a:pt x="80297" y="123162"/>
                </a:cubicBezTo>
                <a:cubicBezTo>
                  <a:pt x="31053" y="184027"/>
                  <a:pt x="-10762" y="283468"/>
                  <a:pt x="2478" y="389291"/>
                </a:cubicBezTo>
                <a:cubicBezTo>
                  <a:pt x="24766" y="566646"/>
                  <a:pt x="182405" y="722190"/>
                  <a:pt x="388431" y="697139"/>
                </a:cubicBezTo>
                <a:cubicBezTo>
                  <a:pt x="563501" y="675898"/>
                  <a:pt x="718282" y="514164"/>
                  <a:pt x="692374" y="309948"/>
                </a:cubicBezTo>
                <a:cubicBezTo>
                  <a:pt x="670466" y="137450"/>
                  <a:pt x="511304" y="-25142"/>
                  <a:pt x="310136" y="3243"/>
                </a:cubicBezTo>
                <a:lnTo>
                  <a:pt x="310136" y="3243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7C33ED1-C9E5-7F1C-9B15-3D5B0489B97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657906" y="5409612"/>
            <a:ext cx="2878094" cy="35938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lvl="3"/>
            <a:r>
              <a:rPr lang="en-GB" dirty="0"/>
              <a:t>Disclaimer or copyright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66CD5A-81FA-C414-69CC-BC6DA77416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>
                <a:noFill/>
              </a:defRPr>
            </a:lvl1pPr>
          </a:lstStyle>
          <a:p>
            <a:fld id="{BB558C02-8264-4368-9ABA-6EC0726F73C9}" type="datetime1">
              <a:rPr lang="en-GB" smtClean="0"/>
              <a:t>20/05/2025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C913FB-F726-B9BC-CF50-979A63A1CD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/>
              <a:t>Title of the document</a:t>
            </a:r>
            <a:endParaRPr lang="en-GB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32C0DA6-721A-CCD1-0BA5-A5A45977A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188400" y="0"/>
            <a:ext cx="3600" cy="3600"/>
          </a:xfrm>
        </p:spPr>
        <p:txBody>
          <a:bodyPr wrap="none"/>
          <a:lstStyle>
            <a:lvl1pPr algn="ctr">
              <a:defRPr sz="100" b="0">
                <a:noFill/>
              </a:defRPr>
            </a:lvl1pPr>
          </a:lstStyle>
          <a:p>
            <a:r>
              <a:rPr lang="en-GB"/>
              <a:t>Seite </a:t>
            </a:r>
            <a:fld id="{89114A2F-E4EF-419C-ABCA-037C2828FE1B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EBB7BE-2014-788B-A266-9FA11C6F8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655999" y="3142081"/>
            <a:ext cx="2879863" cy="573541"/>
          </a:xfrm>
          <a:prstGeom prst="rect">
            <a:avLst/>
          </a:prstGeom>
        </p:spPr>
      </p:pic>
      <p:sp>
        <p:nvSpPr>
          <p:cNvPr id="4" name="Rechteck 3">
            <a:hlinkClick r:id="rId4"/>
            <a:extLst>
              <a:ext uri="{FF2B5EF4-FFF2-40B4-BE49-F238E27FC236}">
                <a16:creationId xmlns:a16="http://schemas.microsoft.com/office/drawing/2014/main" id="{A96340CD-0857-BD1D-0261-3951EAE79B7B}"/>
              </a:ext>
            </a:extLst>
          </p:cNvPr>
          <p:cNvSpPr/>
          <p:nvPr userDrawn="1"/>
        </p:nvSpPr>
        <p:spPr>
          <a:xfrm>
            <a:off x="61897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5" name="Rechteck 4">
            <a:hlinkClick r:id="rId5"/>
            <a:extLst>
              <a:ext uri="{FF2B5EF4-FFF2-40B4-BE49-F238E27FC236}">
                <a16:creationId xmlns:a16="http://schemas.microsoft.com/office/drawing/2014/main" id="{F2F42CEC-E944-BABE-0FDE-C8918888E670}"/>
              </a:ext>
            </a:extLst>
          </p:cNvPr>
          <p:cNvSpPr/>
          <p:nvPr userDrawn="1"/>
        </p:nvSpPr>
        <p:spPr>
          <a:xfrm>
            <a:off x="6662860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1" name="Rechteck 10">
            <a:hlinkClick r:id="rId6"/>
            <a:extLst>
              <a:ext uri="{FF2B5EF4-FFF2-40B4-BE49-F238E27FC236}">
                <a16:creationId xmlns:a16="http://schemas.microsoft.com/office/drawing/2014/main" id="{F5177FB9-8DE9-DD23-9CE2-DEA0CD06007C}"/>
              </a:ext>
            </a:extLst>
          </p:cNvPr>
          <p:cNvSpPr/>
          <p:nvPr userDrawn="1"/>
        </p:nvSpPr>
        <p:spPr>
          <a:xfrm>
            <a:off x="5649678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  <p:sp>
        <p:nvSpPr>
          <p:cNvPr id="12" name="Rechteck 11">
            <a:hlinkClick r:id="rId7"/>
            <a:extLst>
              <a:ext uri="{FF2B5EF4-FFF2-40B4-BE49-F238E27FC236}">
                <a16:creationId xmlns:a16="http://schemas.microsoft.com/office/drawing/2014/main" id="{78E28D0E-26F5-D1C1-CBD6-9E4521E942C1}"/>
              </a:ext>
            </a:extLst>
          </p:cNvPr>
          <p:cNvSpPr/>
          <p:nvPr userDrawn="1"/>
        </p:nvSpPr>
        <p:spPr>
          <a:xfrm>
            <a:off x="5193685" y="6251331"/>
            <a:ext cx="307730" cy="281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16724511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6A137C-D137-2DE2-B62E-7F12CB1227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11518900" cy="720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GB" dirty="0" err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0A6A7-CACF-B3C5-0F6F-D364127CC2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6550" y="2168999"/>
            <a:ext cx="11518900" cy="432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Write your text in here. First text level for running text.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  <a:p>
            <a:pPr lvl="3"/>
            <a:r>
              <a:rPr lang="en-GB" dirty="0"/>
              <a:t>Fourth text level</a:t>
            </a:r>
          </a:p>
          <a:p>
            <a:pPr lvl="4"/>
            <a:r>
              <a:rPr lang="en-GB" dirty="0"/>
              <a:t>Fifth text level</a:t>
            </a:r>
          </a:p>
          <a:p>
            <a:pPr lvl="5"/>
            <a:r>
              <a:rPr lang="en-GB" dirty="0"/>
              <a:t>Sixth text level</a:t>
            </a:r>
          </a:p>
          <a:p>
            <a:pPr lvl="6"/>
            <a:r>
              <a:rPr lang="en-GB" dirty="0"/>
              <a:t>Seventh text level</a:t>
            </a:r>
          </a:p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A2E27-8F98-0F57-F533-A05F966F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753324" y="6489000"/>
            <a:ext cx="655722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28DB2-C6C5-41EF-9E2F-8937FDFE744B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4A82C-2CF1-3860-E353-2C98863E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535863" y="6489000"/>
            <a:ext cx="2879125" cy="369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3404C-4464-43E5-BB7D-26166ED9A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96600" y="6489000"/>
            <a:ext cx="358850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FF8B48-3331-D7A2-ECE5-5716A0E71B3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 bwMode="gray">
          <a:xfrm>
            <a:off x="11136000" y="369001"/>
            <a:ext cx="719450" cy="1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691" r:id="rId2"/>
    <p:sldLayoutId id="2147483799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56" r:id="rId11"/>
    <p:sldLayoutId id="2147483662" r:id="rId12"/>
    <p:sldLayoutId id="2147483663" r:id="rId13"/>
    <p:sldLayoutId id="2147483661" r:id="rId14"/>
    <p:sldLayoutId id="2147483789" r:id="rId15"/>
    <p:sldLayoutId id="2147483666" r:id="rId16"/>
    <p:sldLayoutId id="2147483665" r:id="rId17"/>
    <p:sldLayoutId id="2147483664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9" r:id="rId27"/>
    <p:sldLayoutId id="2147483677" r:id="rId28"/>
    <p:sldLayoutId id="2147483680" r:id="rId29"/>
    <p:sldLayoutId id="2147483682" r:id="rId30"/>
    <p:sldLayoutId id="2147483684" r:id="rId31"/>
    <p:sldLayoutId id="2147483792" r:id="rId32"/>
    <p:sldLayoutId id="2147483687" r:id="rId3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Segoe UI" panose="020B0502040204020203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80000"/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2" userDrawn="1">
          <p15:clr>
            <a:srgbClr val="F26B43"/>
          </p15:clr>
        </p15:guide>
        <p15:guide id="3" pos="7468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7015" userDrawn="1">
          <p15:clr>
            <a:srgbClr val="A4A3A4"/>
          </p15:clr>
        </p15:guide>
        <p15:guide id="6" pos="6561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pos="5654" userDrawn="1">
          <p15:clr>
            <a:srgbClr val="A4A3A4"/>
          </p15:clr>
        </p15:guide>
        <p15:guide id="9" pos="5201" userDrawn="1">
          <p15:clr>
            <a:srgbClr val="A4A3A4"/>
          </p15:clr>
        </p15:guide>
        <p15:guide id="10" pos="4747" userDrawn="1">
          <p15:clr>
            <a:srgbClr val="A4A3A4"/>
          </p15:clr>
        </p15:guide>
        <p15:guide id="11" pos="4294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3386" userDrawn="1">
          <p15:clr>
            <a:srgbClr val="A4A3A4"/>
          </p15:clr>
        </p15:guide>
        <p15:guide id="14" pos="2933" userDrawn="1">
          <p15:clr>
            <a:srgbClr val="A4A3A4"/>
          </p15:clr>
        </p15:guide>
        <p15:guide id="15" pos="2479" userDrawn="1">
          <p15:clr>
            <a:srgbClr val="A4A3A4"/>
          </p15:clr>
        </p15:guide>
        <p15:guide id="16" pos="2026" userDrawn="1">
          <p15:clr>
            <a:srgbClr val="A4A3A4"/>
          </p15:clr>
        </p15:guide>
        <p15:guide id="17" pos="1572" userDrawn="1">
          <p15:clr>
            <a:srgbClr val="A4A3A4"/>
          </p15:clr>
        </p15:guide>
        <p15:guide id="18" pos="1119" userDrawn="1">
          <p15:clr>
            <a:srgbClr val="A4A3A4"/>
          </p15:clr>
        </p15:guide>
        <p15:guide id="19" pos="665" userDrawn="1">
          <p15:clr>
            <a:srgbClr val="A4A3A4"/>
          </p15:clr>
        </p15:guide>
        <p15:guide id="20" orient="horz" pos="459" userDrawn="1">
          <p15:clr>
            <a:srgbClr val="FBAE40"/>
          </p15:clr>
        </p15:guide>
        <p15:guide id="21" orient="horz" pos="913" userDrawn="1">
          <p15:clr>
            <a:srgbClr val="FBAE40"/>
          </p15:clr>
        </p15:guide>
        <p15:guide id="22" orient="horz" pos="1366" userDrawn="1">
          <p15:clr>
            <a:srgbClr val="A4A3A4"/>
          </p15:clr>
        </p15:guide>
        <p15:guide id="23" orient="horz" pos="1820" userDrawn="1">
          <p15:clr>
            <a:srgbClr val="A4A3A4"/>
          </p15:clr>
        </p15:guide>
        <p15:guide id="24" orient="horz" pos="2273" userDrawn="1">
          <p15:clr>
            <a:srgbClr val="A4A3A4"/>
          </p15:clr>
        </p15:guide>
        <p15:guide id="25" orient="horz" pos="2727" userDrawn="1">
          <p15:clr>
            <a:srgbClr val="A4A3A4"/>
          </p15:clr>
        </p15:guide>
        <p15:guide id="26" orient="horz" pos="3180" userDrawn="1">
          <p15:clr>
            <a:srgbClr val="A4A3A4"/>
          </p15:clr>
        </p15:guide>
        <p15:guide id="27" orient="horz" pos="363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6A137C-D137-2DE2-B62E-7F12CB1227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11518900" cy="720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0A6A7-CACF-B3C5-0F6F-D364127CC2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6550" y="2168999"/>
            <a:ext cx="11518900" cy="432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Write your text in here. First text level for running text.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  <a:p>
            <a:pPr lvl="3"/>
            <a:r>
              <a:rPr lang="en-GB" dirty="0"/>
              <a:t>Fourth text level</a:t>
            </a:r>
          </a:p>
          <a:p>
            <a:pPr lvl="4"/>
            <a:r>
              <a:rPr lang="en-GB" dirty="0"/>
              <a:t>Fifth text level</a:t>
            </a:r>
          </a:p>
          <a:p>
            <a:pPr lvl="5"/>
            <a:r>
              <a:rPr lang="en-GB" dirty="0"/>
              <a:t>Sixth text level</a:t>
            </a:r>
          </a:p>
          <a:p>
            <a:pPr lvl="6"/>
            <a:r>
              <a:rPr lang="en-GB" dirty="0"/>
              <a:t>Seventh text level</a:t>
            </a:r>
          </a:p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A2E27-8F98-0F57-F533-A05F966F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753324" y="6489000"/>
            <a:ext cx="655722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78E45-954A-4E9F-934B-9968F98FCE25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4A82C-2CF1-3860-E353-2C98863E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535863" y="6489000"/>
            <a:ext cx="2879125" cy="369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3404C-4464-43E5-BB7D-26166ED9A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96600" y="6489000"/>
            <a:ext cx="358850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F7E27B-6E1E-282C-647E-16EC92D08D9C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 bwMode="gray">
          <a:xfrm>
            <a:off x="11136000" y="369001"/>
            <a:ext cx="719450" cy="1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802" r:id="rId2"/>
    <p:sldLayoutId id="2147483800" r:id="rId3"/>
    <p:sldLayoutId id="2147483801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94" r:id="rId32"/>
    <p:sldLayoutId id="2147483723" r:id="rId3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Segoe UI" panose="020B0502040204020203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80000"/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2" userDrawn="1">
          <p15:clr>
            <a:srgbClr val="F26B43"/>
          </p15:clr>
        </p15:guide>
        <p15:guide id="3" pos="7468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7015" userDrawn="1">
          <p15:clr>
            <a:srgbClr val="A4A3A4"/>
          </p15:clr>
        </p15:guide>
        <p15:guide id="6" pos="6561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pos="5654" userDrawn="1">
          <p15:clr>
            <a:srgbClr val="A4A3A4"/>
          </p15:clr>
        </p15:guide>
        <p15:guide id="9" pos="5201" userDrawn="1">
          <p15:clr>
            <a:srgbClr val="A4A3A4"/>
          </p15:clr>
        </p15:guide>
        <p15:guide id="10" pos="4747" userDrawn="1">
          <p15:clr>
            <a:srgbClr val="A4A3A4"/>
          </p15:clr>
        </p15:guide>
        <p15:guide id="11" pos="4294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3386" userDrawn="1">
          <p15:clr>
            <a:srgbClr val="A4A3A4"/>
          </p15:clr>
        </p15:guide>
        <p15:guide id="14" pos="2933" userDrawn="1">
          <p15:clr>
            <a:srgbClr val="A4A3A4"/>
          </p15:clr>
        </p15:guide>
        <p15:guide id="15" pos="2479" userDrawn="1">
          <p15:clr>
            <a:srgbClr val="A4A3A4"/>
          </p15:clr>
        </p15:guide>
        <p15:guide id="16" pos="2026" userDrawn="1">
          <p15:clr>
            <a:srgbClr val="A4A3A4"/>
          </p15:clr>
        </p15:guide>
        <p15:guide id="17" pos="1572" userDrawn="1">
          <p15:clr>
            <a:srgbClr val="A4A3A4"/>
          </p15:clr>
        </p15:guide>
        <p15:guide id="18" pos="1119" userDrawn="1">
          <p15:clr>
            <a:srgbClr val="A4A3A4"/>
          </p15:clr>
        </p15:guide>
        <p15:guide id="19" pos="665" userDrawn="1">
          <p15:clr>
            <a:srgbClr val="A4A3A4"/>
          </p15:clr>
        </p15:guide>
        <p15:guide id="20" orient="horz" pos="459" userDrawn="1">
          <p15:clr>
            <a:srgbClr val="FBAE40"/>
          </p15:clr>
        </p15:guide>
        <p15:guide id="21" orient="horz" pos="913" userDrawn="1">
          <p15:clr>
            <a:srgbClr val="FBAE40"/>
          </p15:clr>
        </p15:guide>
        <p15:guide id="22" orient="horz" pos="1366" userDrawn="1">
          <p15:clr>
            <a:srgbClr val="A4A3A4"/>
          </p15:clr>
        </p15:guide>
        <p15:guide id="23" orient="horz" pos="1820" userDrawn="1">
          <p15:clr>
            <a:srgbClr val="A4A3A4"/>
          </p15:clr>
        </p15:guide>
        <p15:guide id="24" orient="horz" pos="2273" userDrawn="1">
          <p15:clr>
            <a:srgbClr val="A4A3A4"/>
          </p15:clr>
        </p15:guide>
        <p15:guide id="25" orient="horz" pos="2727" userDrawn="1">
          <p15:clr>
            <a:srgbClr val="A4A3A4"/>
          </p15:clr>
        </p15:guide>
        <p15:guide id="26" orient="horz" pos="3180" userDrawn="1">
          <p15:clr>
            <a:srgbClr val="A4A3A4"/>
          </p15:clr>
        </p15:guide>
        <p15:guide id="27" orient="horz" pos="3634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6A137C-D137-2DE2-B62E-7F12CB1227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11518900" cy="720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0A6A7-CACF-B3C5-0F6F-D364127CC2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6550" y="2168999"/>
            <a:ext cx="11518900" cy="432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Write your text in here. First text level for running text.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  <a:p>
            <a:pPr lvl="3"/>
            <a:r>
              <a:rPr lang="en-GB" dirty="0"/>
              <a:t>Fourth text level</a:t>
            </a:r>
          </a:p>
          <a:p>
            <a:pPr lvl="4"/>
            <a:r>
              <a:rPr lang="en-GB" dirty="0"/>
              <a:t>Fifth text level</a:t>
            </a:r>
          </a:p>
          <a:p>
            <a:pPr lvl="5"/>
            <a:r>
              <a:rPr lang="en-GB" dirty="0"/>
              <a:t>Sixth text level</a:t>
            </a:r>
          </a:p>
          <a:p>
            <a:pPr lvl="6"/>
            <a:r>
              <a:rPr lang="en-GB" dirty="0"/>
              <a:t>Seventh text level</a:t>
            </a:r>
          </a:p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A2E27-8F98-0F57-F533-A05F966F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753324" y="6489000"/>
            <a:ext cx="655722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1EDCC8-4414-406F-BCFA-F0A10CE582E7}" type="datetime1">
              <a:rPr lang="en-GB" smtClean="0"/>
              <a:t>20/05/2025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4A82C-2CF1-3860-E353-2C98863E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536000" y="6489000"/>
            <a:ext cx="2878988" cy="369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Title of the document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3404C-4464-43E5-BB7D-26166ED9A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96600" y="6489000"/>
            <a:ext cx="358850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2C1A5F-F0E8-D28E-8FAA-3CEFBD998EB6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 bwMode="gray">
          <a:xfrm>
            <a:off x="11136000" y="369001"/>
            <a:ext cx="719450" cy="1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805" r:id="rId2"/>
    <p:sldLayoutId id="2147483803" r:id="rId3"/>
    <p:sldLayoutId id="2147483804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96" r:id="rId32"/>
    <p:sldLayoutId id="2147483755" r:id="rId3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Segoe UI" panose="020B0502040204020203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80000"/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12">
          <p15:clr>
            <a:srgbClr val="F26B43"/>
          </p15:clr>
        </p15:guide>
        <p15:guide id="3" pos="7468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7015">
          <p15:clr>
            <a:srgbClr val="A4A3A4"/>
          </p15:clr>
        </p15:guide>
        <p15:guide id="6" pos="6561">
          <p15:clr>
            <a:srgbClr val="A4A3A4"/>
          </p15:clr>
        </p15:guide>
        <p15:guide id="7" pos="6108">
          <p15:clr>
            <a:srgbClr val="A4A3A4"/>
          </p15:clr>
        </p15:guide>
        <p15:guide id="8" pos="5654">
          <p15:clr>
            <a:srgbClr val="A4A3A4"/>
          </p15:clr>
        </p15:guide>
        <p15:guide id="9" pos="5201">
          <p15:clr>
            <a:srgbClr val="A4A3A4"/>
          </p15:clr>
        </p15:guide>
        <p15:guide id="10" pos="4747">
          <p15:clr>
            <a:srgbClr val="A4A3A4"/>
          </p15:clr>
        </p15:guide>
        <p15:guide id="11" pos="4294">
          <p15:clr>
            <a:srgbClr val="A4A3A4"/>
          </p15:clr>
        </p15:guide>
        <p15:guide id="12" pos="3840">
          <p15:clr>
            <a:srgbClr val="A4A3A4"/>
          </p15:clr>
        </p15:guide>
        <p15:guide id="13" pos="3386">
          <p15:clr>
            <a:srgbClr val="A4A3A4"/>
          </p15:clr>
        </p15:guide>
        <p15:guide id="14" pos="2933">
          <p15:clr>
            <a:srgbClr val="A4A3A4"/>
          </p15:clr>
        </p15:guide>
        <p15:guide id="15" pos="2479">
          <p15:clr>
            <a:srgbClr val="A4A3A4"/>
          </p15:clr>
        </p15:guide>
        <p15:guide id="16" pos="2026">
          <p15:clr>
            <a:srgbClr val="A4A3A4"/>
          </p15:clr>
        </p15:guide>
        <p15:guide id="17" pos="1572">
          <p15:clr>
            <a:srgbClr val="A4A3A4"/>
          </p15:clr>
        </p15:guide>
        <p15:guide id="18" pos="1119">
          <p15:clr>
            <a:srgbClr val="A4A3A4"/>
          </p15:clr>
        </p15:guide>
        <p15:guide id="19" pos="665">
          <p15:clr>
            <a:srgbClr val="A4A3A4"/>
          </p15:clr>
        </p15:guide>
        <p15:guide id="20" orient="horz" pos="459">
          <p15:clr>
            <a:srgbClr val="FBAE40"/>
          </p15:clr>
        </p15:guide>
        <p15:guide id="21" orient="horz" pos="913">
          <p15:clr>
            <a:srgbClr val="FBAE40"/>
          </p15:clr>
        </p15:guide>
        <p15:guide id="22" orient="horz" pos="1366">
          <p15:clr>
            <a:srgbClr val="A4A3A4"/>
          </p15:clr>
        </p15:guide>
        <p15:guide id="23" orient="horz" pos="1820">
          <p15:clr>
            <a:srgbClr val="A4A3A4"/>
          </p15:clr>
        </p15:guide>
        <p15:guide id="24" orient="horz" pos="2273">
          <p15:clr>
            <a:srgbClr val="A4A3A4"/>
          </p15:clr>
        </p15:guide>
        <p15:guide id="25" orient="horz" pos="2727">
          <p15:clr>
            <a:srgbClr val="A4A3A4"/>
          </p15:clr>
        </p15:guide>
        <p15:guide id="26" orient="horz" pos="3180">
          <p15:clr>
            <a:srgbClr val="A4A3A4"/>
          </p15:clr>
        </p15:guide>
        <p15:guide id="27" orient="horz" pos="3634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6A137C-D137-2DE2-B62E-7F12CB12274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6550" y="728663"/>
            <a:ext cx="11518900" cy="720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0A6A7-CACF-B3C5-0F6F-D364127CC2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36550" y="2168999"/>
            <a:ext cx="11518900" cy="432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Write your text in here. First text level for running text.</a:t>
            </a:r>
          </a:p>
          <a:p>
            <a:pPr lvl="1"/>
            <a:r>
              <a:rPr lang="en-GB" dirty="0"/>
              <a:t>Second text level</a:t>
            </a:r>
          </a:p>
          <a:p>
            <a:pPr lvl="2"/>
            <a:r>
              <a:rPr lang="en-GB" dirty="0"/>
              <a:t>Third text level</a:t>
            </a:r>
          </a:p>
          <a:p>
            <a:pPr lvl="3"/>
            <a:r>
              <a:rPr lang="en-GB" dirty="0"/>
              <a:t>Fourth text level</a:t>
            </a:r>
          </a:p>
          <a:p>
            <a:pPr lvl="4"/>
            <a:r>
              <a:rPr lang="en-GB" dirty="0"/>
              <a:t>Fifth text level</a:t>
            </a:r>
          </a:p>
          <a:p>
            <a:pPr lvl="5"/>
            <a:r>
              <a:rPr lang="en-GB" dirty="0"/>
              <a:t>Sixth text level</a:t>
            </a:r>
          </a:p>
          <a:p>
            <a:pPr lvl="6"/>
            <a:r>
              <a:rPr lang="en-GB" dirty="0"/>
              <a:t>Seventh text level</a:t>
            </a:r>
          </a:p>
          <a:p>
            <a:pPr lvl="0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A2E27-8F98-0F57-F533-A05F966F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753324" y="6489000"/>
            <a:ext cx="655722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CCB988-0B44-4E7F-839A-07E6CAD760FB}" type="datetime1">
              <a:rPr lang="en-GB" smtClean="0"/>
              <a:t>20/05/2025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4A82C-2CF1-3860-E353-2C98863E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536000" y="6489000"/>
            <a:ext cx="2878988" cy="369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Title of the document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3404C-4464-43E5-BB7D-26166ED9A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96600" y="6489000"/>
            <a:ext cx="358850" cy="369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14A2F-E4EF-419C-ABCA-037C2828FE1B}" type="slidenum">
              <a:rPr lang="en-GB" b="1" smtClean="0"/>
              <a:pPr/>
              <a:t>‹Nº›</a:t>
            </a:fld>
            <a:endParaRPr lang="en-GB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6C7BF3-0B77-D409-98F6-A9DD253640D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 bwMode="gray">
          <a:xfrm>
            <a:off x="11136000" y="369001"/>
            <a:ext cx="719450" cy="1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8" r:id="rId2"/>
    <p:sldLayoutId id="2147483806" r:id="rId3"/>
    <p:sldLayoutId id="2147483807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98" r:id="rId32"/>
    <p:sldLayoutId id="2147483787" r:id="rId3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Segoe UI" panose="020B0502040204020203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80000"/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+mj-lt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12">
          <p15:clr>
            <a:srgbClr val="F26B43"/>
          </p15:clr>
        </p15:guide>
        <p15:guide id="3" pos="7468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7015">
          <p15:clr>
            <a:srgbClr val="A4A3A4"/>
          </p15:clr>
        </p15:guide>
        <p15:guide id="6" pos="6561">
          <p15:clr>
            <a:srgbClr val="A4A3A4"/>
          </p15:clr>
        </p15:guide>
        <p15:guide id="7" pos="6108">
          <p15:clr>
            <a:srgbClr val="A4A3A4"/>
          </p15:clr>
        </p15:guide>
        <p15:guide id="8" pos="5654">
          <p15:clr>
            <a:srgbClr val="A4A3A4"/>
          </p15:clr>
        </p15:guide>
        <p15:guide id="9" pos="5201">
          <p15:clr>
            <a:srgbClr val="A4A3A4"/>
          </p15:clr>
        </p15:guide>
        <p15:guide id="10" pos="4747">
          <p15:clr>
            <a:srgbClr val="A4A3A4"/>
          </p15:clr>
        </p15:guide>
        <p15:guide id="11" pos="4294">
          <p15:clr>
            <a:srgbClr val="A4A3A4"/>
          </p15:clr>
        </p15:guide>
        <p15:guide id="12" pos="3840">
          <p15:clr>
            <a:srgbClr val="A4A3A4"/>
          </p15:clr>
        </p15:guide>
        <p15:guide id="13" pos="3386">
          <p15:clr>
            <a:srgbClr val="A4A3A4"/>
          </p15:clr>
        </p15:guide>
        <p15:guide id="14" pos="2933">
          <p15:clr>
            <a:srgbClr val="A4A3A4"/>
          </p15:clr>
        </p15:guide>
        <p15:guide id="15" pos="2479">
          <p15:clr>
            <a:srgbClr val="A4A3A4"/>
          </p15:clr>
        </p15:guide>
        <p15:guide id="16" pos="2026">
          <p15:clr>
            <a:srgbClr val="A4A3A4"/>
          </p15:clr>
        </p15:guide>
        <p15:guide id="17" pos="1572">
          <p15:clr>
            <a:srgbClr val="A4A3A4"/>
          </p15:clr>
        </p15:guide>
        <p15:guide id="18" pos="1119">
          <p15:clr>
            <a:srgbClr val="A4A3A4"/>
          </p15:clr>
        </p15:guide>
        <p15:guide id="19" pos="665">
          <p15:clr>
            <a:srgbClr val="A4A3A4"/>
          </p15:clr>
        </p15:guide>
        <p15:guide id="20" orient="horz" pos="459">
          <p15:clr>
            <a:srgbClr val="FBAE40"/>
          </p15:clr>
        </p15:guide>
        <p15:guide id="21" orient="horz" pos="913">
          <p15:clr>
            <a:srgbClr val="FBAE40"/>
          </p15:clr>
        </p15:guide>
        <p15:guide id="22" orient="horz" pos="1366">
          <p15:clr>
            <a:srgbClr val="A4A3A4"/>
          </p15:clr>
        </p15:guide>
        <p15:guide id="23" orient="horz" pos="1820">
          <p15:clr>
            <a:srgbClr val="A4A3A4"/>
          </p15:clr>
        </p15:guide>
        <p15:guide id="24" orient="horz" pos="2273">
          <p15:clr>
            <a:srgbClr val="A4A3A4"/>
          </p15:clr>
        </p15:guide>
        <p15:guide id="25" orient="horz" pos="2727">
          <p15:clr>
            <a:srgbClr val="A4A3A4"/>
          </p15:clr>
        </p15:guide>
        <p15:guide id="26" orient="horz" pos="3180">
          <p15:clr>
            <a:srgbClr val="A4A3A4"/>
          </p15:clr>
        </p15:guide>
        <p15:guide id="27" orient="horz" pos="363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iris.es/anuncios/2025/20250203_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2489C77-07F8-3482-024F-180B381F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0E0BFED-9893-2B9A-1347-0457EF523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449000"/>
            <a:ext cx="10800560" cy="2159388"/>
          </a:xfrm>
        </p:spPr>
        <p:txBody>
          <a:bodyPr/>
          <a:lstStyle/>
          <a:p>
            <a:br>
              <a:rPr lang="es-ES" dirty="0"/>
            </a:br>
            <a:r>
              <a:rPr lang="es-ES" dirty="0"/>
              <a:t>Gestion y diseño de entornos complejos en cloud e integración con entornos híbridos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BBC5F1-0AEA-F159-CB9A-34FFE18C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3280488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6A8E6-9D7C-F142-A03C-CE60ED29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FECA25-9A7A-67E3-6254-1C85858A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A24AE7-40EB-1F33-FF7C-E6F4A911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10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F18D5-BE68-7678-BE73-EE1E2951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D25799-3DFC-A17D-18B1-A76FD71EF600}"/>
              </a:ext>
            </a:extLst>
          </p:cNvPr>
          <p:cNvSpPr txBox="1"/>
          <p:nvPr/>
        </p:nvSpPr>
        <p:spPr>
          <a:xfrm>
            <a:off x="350322" y="867481"/>
            <a:ext cx="11533155" cy="55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400"/>
              </a:spcBef>
              <a:spcAft>
                <a:spcPts val="200"/>
              </a:spcAft>
              <a:buNone/>
            </a:pPr>
            <a:r>
              <a:rPr lang="es-ES" sz="1800" b="1" i="1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3. Recursos técnicos específicos :</a:t>
            </a:r>
            <a:endParaRPr lang="es-ES" sz="3600" b="1" i="1" dirty="0">
              <a:solidFill>
                <a:schemeClr val="bg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Máquinas virtuales (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VMs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entornos de desarrollo, pruebas y producción.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Redes virtuales (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VNet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segmentación y seguridad del tráfico interno.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Storage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almacenamiento de datos estructurados y no estructurados.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SQL 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Database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bases de datos relacionales compartidas o dedicadas.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Monitor y Log 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Analytics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supervisión, alertas y análisis de rendimiento.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Backup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copias de seguridad automatizadas y recuperación ante desastres . </a:t>
            </a:r>
          </a:p>
          <a:p>
            <a:pPr algn="l" rtl="0" fontAlgn="base">
              <a:lnSpc>
                <a:spcPct val="1500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Azure </a:t>
            </a:r>
            <a:r>
              <a:rPr lang="es-ES" sz="18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Policy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y Azure Defender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 Para cumplimiento normativo y seguridad avanzada . </a:t>
            </a:r>
          </a:p>
          <a:p>
            <a:pPr algn="l" rtl="0" fontAlgn="base">
              <a:lnSpc>
                <a:spcPts val="1500"/>
              </a:lnSpc>
            </a:pP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s-ES" sz="1800" b="1" i="1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4. Integración con entornos híbridos : </a:t>
            </a:r>
            <a:endParaRPr lang="es-ES" sz="3600" b="1" i="1" dirty="0">
              <a:solidFill>
                <a:schemeClr val="bg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Se contempló la posibilidad de integrar recursos locales con la nube mediante conectividad segura (VPN,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ExpressRoute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).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Se facilitaron mecanismos para federar identidades y sincronizar directorios con Azure Active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Directory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(Entra ID) </a:t>
            </a:r>
          </a:p>
          <a:p>
            <a:pPr algn="l" rtl="0" fontAlgn="base">
              <a:spcBef>
                <a:spcPts val="400"/>
              </a:spcBef>
              <a:spcAft>
                <a:spcPts val="200"/>
              </a:spcAft>
              <a:buNone/>
            </a:pPr>
            <a:r>
              <a:rPr lang="es-ES" sz="1800" b="1" i="1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5. Gestión y operación :</a:t>
            </a:r>
            <a:endParaRPr lang="es-ES" sz="3600" b="1" i="1" dirty="0">
              <a:solidFill>
                <a:schemeClr val="bg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Monitorización continua. Gestión de incidencias. Informes de uso y costes. Cumplimiento y seguridad.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Documentación y soporte técnico . </a:t>
            </a:r>
          </a:p>
        </p:txBody>
      </p:sp>
    </p:spTree>
    <p:extLst>
      <p:ext uri="{BB962C8B-B14F-4D97-AF65-F5344CB8AC3E}">
        <p14:creationId xmlns:p14="http://schemas.microsoft.com/office/powerpoint/2010/main" val="22759889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9159-B8F0-8A3D-A06D-176A4055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6F88EE-1004-9FC3-A1AD-7970C99B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D87874-863A-417A-985D-2D0072D9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D21249-14A0-2F36-F1A8-3F2C0430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pic>
        <p:nvPicPr>
          <p:cNvPr id="2" name="Picture 2" descr="RedIRIS · GitHub">
            <a:extLst>
              <a:ext uri="{FF2B5EF4-FFF2-40B4-BE49-F238E27FC236}">
                <a16:creationId xmlns:a16="http://schemas.microsoft.com/office/drawing/2014/main" id="{380C94E3-3CCE-607E-4916-019FD1EC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4675"/>
            <a:ext cx="117801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92B2C4-4318-244F-7CCA-540078DA2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919035"/>
            <a:ext cx="8630854" cy="50489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AEF6CD-4FED-B236-27F3-AA9BDE952132}"/>
              </a:ext>
            </a:extLst>
          </p:cNvPr>
          <p:cNvSpPr txBox="1"/>
          <p:nvPr/>
        </p:nvSpPr>
        <p:spPr>
          <a:xfrm>
            <a:off x="4151784" y="364675"/>
            <a:ext cx="6101254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875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E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Diseño Landing </a:t>
            </a:r>
            <a:r>
              <a:rPr lang="es-ES" sz="18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zone</a:t>
            </a:r>
            <a:endParaRPr lang="es-ES" sz="1800" b="1" i="0" dirty="0">
              <a:solidFill>
                <a:schemeClr val="bg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927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5A31-9DDD-8CE9-5715-4C29FCFEF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E2C61C-D5E5-8321-B8E5-06CBBEB5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B5070B-9294-56C9-0B7A-BEA8B694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AE06D-25C0-2188-1728-3614819D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pic>
        <p:nvPicPr>
          <p:cNvPr id="2" name="Picture 2" descr="RedIRIS · GitHub">
            <a:extLst>
              <a:ext uri="{FF2B5EF4-FFF2-40B4-BE49-F238E27FC236}">
                <a16:creationId xmlns:a16="http://schemas.microsoft.com/office/drawing/2014/main" id="{D517B861-F020-164A-33BB-6B079620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4675"/>
            <a:ext cx="117801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99DA32-D8E0-C2A1-5DCD-812EFAF90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" y="1054902"/>
            <a:ext cx="4247832" cy="49865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E12AC2-0C34-C9E6-06AD-2A74BDB9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1772816"/>
            <a:ext cx="6429263" cy="37368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6D97E12-A682-D078-6C42-45866A49D141}"/>
              </a:ext>
            </a:extLst>
          </p:cNvPr>
          <p:cNvSpPr txBox="1"/>
          <p:nvPr/>
        </p:nvSpPr>
        <p:spPr>
          <a:xfrm>
            <a:off x="3045373" y="816513"/>
            <a:ext cx="6101254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875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ES" sz="18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Spokes</a:t>
            </a:r>
            <a:r>
              <a:rPr lang="es-E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independientes y </a:t>
            </a:r>
            <a:r>
              <a:rPr lang="es-ES" sz="18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Spoke</a:t>
            </a:r>
            <a:r>
              <a:rPr lang="es-E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único </a:t>
            </a:r>
          </a:p>
        </p:txBody>
      </p:sp>
    </p:spTree>
    <p:extLst>
      <p:ext uri="{BB962C8B-B14F-4D97-AF65-F5344CB8AC3E}">
        <p14:creationId xmlns:p14="http://schemas.microsoft.com/office/powerpoint/2010/main" val="254834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7462F-E26C-AD50-33A0-65CC77DF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B4FA80-27CF-CEBA-BFC1-0BC09F01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159760-A401-44E1-6E73-D82EC11B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68A40-5992-3942-2FB5-1206066A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pic>
        <p:nvPicPr>
          <p:cNvPr id="2" name="Picture 2" descr="RedIRIS · GitHub">
            <a:extLst>
              <a:ext uri="{FF2B5EF4-FFF2-40B4-BE49-F238E27FC236}">
                <a16:creationId xmlns:a16="http://schemas.microsoft.com/office/drawing/2014/main" id="{6FAEE419-8897-600A-EABC-3321DC50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4675"/>
            <a:ext cx="117801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97DD86AB-F36A-A9D6-4432-19F18CCF3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919035"/>
            <a:ext cx="12090144" cy="1108720"/>
          </a:xfrm>
        </p:spPr>
        <p:txBody>
          <a:bodyPr/>
          <a:lstStyle/>
          <a:p>
            <a:br>
              <a:rPr lang="es-ES" dirty="0"/>
            </a:br>
            <a:r>
              <a:rPr lang="es-ES" dirty="0"/>
              <a:t>Acuerdo Ocre Feb 2025-31 Jul 2030</a:t>
            </a:r>
            <a:br>
              <a:rPr lang="es-ES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Archivo"/>
              </a:rPr>
              <a:t>Open Clouds for Research Environments (OCRE). </a:t>
            </a:r>
            <a:br>
              <a:rPr lang="en-US" b="0" i="0" dirty="0">
                <a:solidFill>
                  <a:srgbClr val="212529"/>
                </a:solidFill>
                <a:effectLst/>
                <a:latin typeface="Archivo"/>
              </a:rPr>
            </a:b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714732-7E74-B8F3-53DD-49AF46DC7569}"/>
              </a:ext>
            </a:extLst>
          </p:cNvPr>
          <p:cNvSpPr txBox="1"/>
          <p:nvPr/>
        </p:nvSpPr>
        <p:spPr>
          <a:xfrm>
            <a:off x="119336" y="3861048"/>
            <a:ext cx="11449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RedIRIS - El Acuerdo Marco OCRE 2024 comienza oficialmente - Impulsando la Investigación y Educación en Europa con una amplia oferta de servicios en la nube</a:t>
            </a:r>
            <a:endParaRPr lang="es-ES" dirty="0"/>
          </a:p>
          <a:p>
            <a:endParaRPr lang="es-ES" dirty="0"/>
          </a:p>
          <a:p>
            <a:r>
              <a:rPr lang="es-ES" dirty="0"/>
              <a:t>“Permite a miles de instituciones de Investigación y Educación y entidades públicas en 39 países adquirir servicios en la nube innovadores de manera sencilla y rentable, con pleno cumplimiento de las distintas disposiciones legales aplicables a estos servicios.”</a:t>
            </a:r>
          </a:p>
          <a:p>
            <a:endParaRPr lang="es-ES" dirty="0"/>
          </a:p>
          <a:p>
            <a:r>
              <a:rPr lang="es-ES" dirty="0"/>
              <a:t>https://www.rediris.es/anuncios/2025/20250203_0.html</a:t>
            </a:r>
          </a:p>
        </p:txBody>
      </p:sp>
    </p:spTree>
    <p:extLst>
      <p:ext uri="{BB962C8B-B14F-4D97-AF65-F5344CB8AC3E}">
        <p14:creationId xmlns:p14="http://schemas.microsoft.com/office/powerpoint/2010/main" val="15693465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84DF2-B4BC-548E-A74B-DA058619C6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27D932-56CC-4A38-B96D-2C00C01C7E8A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3FEDD-3DE8-0826-3EA5-2DF6D452E5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DA1B9-F9DD-6518-9FC5-EB6F63C5E8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6B906D-FFA8-CB72-E804-B86F299F5747}"/>
              </a:ext>
            </a:extLst>
          </p:cNvPr>
          <p:cNvSpPr txBox="1"/>
          <p:nvPr/>
        </p:nvSpPr>
        <p:spPr>
          <a:xfrm>
            <a:off x="911424" y="1340768"/>
            <a:ext cx="10873208" cy="186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2325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la era digital actual, las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organizaciones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privadas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buscan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soluciones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tecnológicas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les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permitan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más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ágiles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escalables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seguras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>
              <a:lnSpc>
                <a:spcPts val="2325"/>
              </a:lnSpc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325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gestión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diseño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entornos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complejos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nube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junto con la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integración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entornos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híbridos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se ha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convertido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estrategia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clave para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alcanzar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objetivos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65CEEC-55BA-2D54-736B-97F578C4E31D}"/>
              </a:ext>
            </a:extLst>
          </p:cNvPr>
          <p:cNvSpPr>
            <a:spLocks noGrp="1"/>
          </p:cNvSpPr>
          <p:nvPr/>
        </p:nvSpPr>
        <p:spPr>
          <a:xfrm>
            <a:off x="-1629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5400" b="1" dirty="0" err="1"/>
              <a:t>Introducción</a:t>
            </a:r>
            <a:endParaRPr sz="5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19FDA-7B2B-195F-B1DA-A9FC04BB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789040"/>
            <a:ext cx="10369152" cy="26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0B30D3-2944-7119-A40B-CDFDA2FF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90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0E49440-183C-481C-B479-496ABCF90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363" y="1235274"/>
            <a:ext cx="5832646" cy="4104456"/>
          </a:xfrm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Escalabilidad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Permite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ajustar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los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recursos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según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demanda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Flexibilidad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Facilita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nuevas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aplicaciones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servicios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Reducción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costes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Optimiza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el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recursos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reduce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gastos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operativos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Seguridad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Ofrece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mecanismos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avanzados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protección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datos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Innovación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Acelera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adopción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nuevas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tecnologías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1F17EF-244F-9292-C7A5-3C67C115A2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8870D-E626-4A13-98F4-15B0FDDA7CF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2BFB43-60B0-61BD-DDE6-201482FDE6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D885A4-971E-3BF7-9FF7-5D4CF0C901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BA3428-D973-A548-C0CE-7CBDB83E293A}"/>
              </a:ext>
            </a:extLst>
          </p:cNvPr>
          <p:cNvSpPr>
            <a:spLocks noGrp="1"/>
          </p:cNvSpPr>
          <p:nvPr/>
        </p:nvSpPr>
        <p:spPr>
          <a:xfrm>
            <a:off x="5769573" y="245851"/>
            <a:ext cx="5472608" cy="9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Retos</a:t>
            </a:r>
            <a:endParaRPr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8C8707-063E-DC83-F57D-AB7F52DB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08" y="5622726"/>
            <a:ext cx="914601" cy="116523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C46DDB4-0EA8-44E1-1FCB-1B733BA2B96C}"/>
              </a:ext>
            </a:extLst>
          </p:cNvPr>
          <p:cNvSpPr>
            <a:spLocks noGrp="1"/>
          </p:cNvSpPr>
          <p:nvPr/>
        </p:nvSpPr>
        <p:spPr>
          <a:xfrm>
            <a:off x="277751" y="274799"/>
            <a:ext cx="5472608" cy="9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err="1"/>
              <a:t>Beneficios</a:t>
            </a:r>
            <a:r>
              <a:rPr b="1" dirty="0"/>
              <a:t> </a:t>
            </a:r>
            <a:r>
              <a:rPr b="1" dirty="0" err="1"/>
              <a:t>nube</a:t>
            </a:r>
            <a:endParaRPr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70E362C-54FE-0986-760B-FCE8AC5874C5}"/>
              </a:ext>
            </a:extLst>
          </p:cNvPr>
          <p:cNvCxnSpPr>
            <a:cxnSpLocks/>
          </p:cNvCxnSpPr>
          <p:nvPr/>
        </p:nvCxnSpPr>
        <p:spPr>
          <a:xfrm flipH="1">
            <a:off x="5952181" y="7078"/>
            <a:ext cx="7383" cy="564490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4D8D717A-89B7-31CC-AEFF-B27C5A6BA2ED}"/>
              </a:ext>
            </a:extLst>
          </p:cNvPr>
          <p:cNvSpPr txBox="1">
            <a:spLocks/>
          </p:cNvSpPr>
          <p:nvPr/>
        </p:nvSpPr>
        <p:spPr bwMode="gray">
          <a:xfrm>
            <a:off x="6239820" y="1173623"/>
            <a:ext cx="5832644" cy="4104456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720000" indent="-720000" algn="l" defTabSz="914400" rtl="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+mj-lt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Complejidad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gestión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múltiples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servicios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recursos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puede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ser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complicada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Seguridad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Garantizar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protección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datos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cumplimiento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normativo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Costes: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el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gasto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evitar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sobrecostos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Integración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Asegurar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compatibilidad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con sistemas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existentes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 algn="l" rtl="0" fontAlgn="base">
              <a:lnSpc>
                <a:spcPts val="2325"/>
              </a:lnSpc>
              <a:buNone/>
            </a:pP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Gobernanza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Implementar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políticas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controles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adecuados</a:t>
            </a:r>
            <a:r>
              <a:rPr lang="en-US" sz="9600" b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fontAlgn="base">
              <a:lnSpc>
                <a:spcPts val="2325"/>
              </a:lnSpc>
              <a:buFont typeface="+mj-lt"/>
              <a:buNone/>
            </a:pPr>
            <a:r>
              <a:rPr lang="en-US" sz="7200" b="0" dirty="0">
                <a:solidFill>
                  <a:srgbClr val="000000"/>
                </a:solidFill>
                <a:latin typeface="Calibri" panose="020F0502020204030204" pitchFamily="34" charset="0"/>
              </a:rPr>
              <a:t>.​</a:t>
            </a:r>
          </a:p>
          <a:p>
            <a:pPr marL="0" indent="0">
              <a:buFont typeface="+mj-lt"/>
              <a:buNone/>
            </a:pPr>
            <a:endParaRPr lang="es-ES" sz="16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0C3BB06-44CF-FC49-2648-2A7E4662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0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94308-7F3A-3609-A450-77C66E162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2E0B1A-DCCF-E9D3-FC96-12FB2B5CC0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8870D-E626-4A13-98F4-15B0FDDA7CF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ADC3F0-34FF-B07B-1476-F4B35EBE8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6B42B3-8676-D9E7-32F2-1FB93B1ED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256555-DD0A-788D-3920-B68EA046EA85}"/>
              </a:ext>
            </a:extLst>
          </p:cNvPr>
          <p:cNvSpPr>
            <a:spLocks noGrp="1"/>
          </p:cNvSpPr>
          <p:nvPr/>
        </p:nvSpPr>
        <p:spPr>
          <a:xfrm>
            <a:off x="3359696" y="0"/>
            <a:ext cx="5472608" cy="9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Arquitectura Cloud</a:t>
            </a:r>
            <a:endParaRPr b="1" dirty="0"/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5853D1AF-742A-10E6-3EF9-9200926A1937}"/>
              </a:ext>
            </a:extLst>
          </p:cNvPr>
          <p:cNvSpPr txBox="1">
            <a:spLocks/>
          </p:cNvSpPr>
          <p:nvPr/>
        </p:nvSpPr>
        <p:spPr bwMode="gray">
          <a:xfrm>
            <a:off x="839416" y="1628800"/>
            <a:ext cx="10081120" cy="4176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20000" indent="-720000" algn="l" defTabSz="914400" rtl="0" eaLnBrk="1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Font typeface="Segoe UI" panose="020B0502040204020203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+mj-lt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ts val="2025"/>
              </a:lnSpc>
              <a:buNone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arquitectura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cloud se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basa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provisión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recursos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pPr marL="0" indent="0" algn="l" rtl="0" fontAlgn="base">
              <a:lnSpc>
                <a:spcPts val="2025"/>
              </a:lnSpc>
              <a:buNone/>
            </a:pP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incluyendo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lnSpc>
                <a:spcPts val="2025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 IaaS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Infraestructura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Máquinas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redes, 	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almacenamiento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lnSpc>
                <a:spcPts val="2025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PaaS (Plataforma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Entornos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desarrollo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despliegue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lnSpc>
                <a:spcPts val="2025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SaaS (Software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Aplicaciones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accesibles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web.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</a:t>
            </a:r>
          </a:p>
          <a:p>
            <a:pPr marL="342900" indent="-342900" algn="l" rtl="0" fontAlgn="base">
              <a:lnSpc>
                <a:spcPts val="2025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):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Ejecucion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funciones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respuesta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	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lnSpc>
                <a:spcPts val="2325"/>
              </a:lnSpc>
              <a:buFont typeface="+mj-lt"/>
              <a:buNone/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</p:txBody>
      </p:sp>
      <p:pic>
        <p:nvPicPr>
          <p:cNvPr id="14" name="Gráfico 13" descr="Cargar con relleno sólido">
            <a:extLst>
              <a:ext uri="{FF2B5EF4-FFF2-40B4-BE49-F238E27FC236}">
                <a16:creationId xmlns:a16="http://schemas.microsoft.com/office/drawing/2014/main" id="{597BE0A2-15C7-7705-E46A-9D7A83A7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92" y="0"/>
            <a:ext cx="1418456" cy="14184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385A29-FA9A-7275-4152-07E15578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65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73FB-18F0-A72D-F42A-A377AA64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CE9AC1-17E7-79B5-D112-BCBEF50D6B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8870D-E626-4A13-98F4-15B0FDDA7CFE}" type="datetime1">
              <a:rPr lang="en-GB" noProof="1" smtClean="0"/>
              <a:t>20/05/2025</a:t>
            </a:fld>
            <a:endParaRPr lang="en-GB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E58ABE-9F6C-1BB1-0A4B-B8CD5F2944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90F71C-062E-DA4A-1619-EE12C4CC25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1"/>
              <a:t>Seite </a:t>
            </a:r>
            <a:fld id="{89114A2F-E4EF-419C-ABCA-037C2828FE1B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939A98-EC70-44D7-D7DD-283AB6642E90}"/>
              </a:ext>
            </a:extLst>
          </p:cNvPr>
          <p:cNvSpPr>
            <a:spLocks noGrp="1"/>
          </p:cNvSpPr>
          <p:nvPr/>
        </p:nvSpPr>
        <p:spPr>
          <a:xfrm>
            <a:off x="3095659" y="223386"/>
            <a:ext cx="5472608" cy="919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Buenas practicas</a:t>
            </a:r>
            <a:endParaRPr b="1" dirty="0"/>
          </a:p>
        </p:txBody>
      </p:sp>
      <p:pic>
        <p:nvPicPr>
          <p:cNvPr id="6" name="Gráfico 5" descr="Aula de clases con relleno sólido">
            <a:extLst>
              <a:ext uri="{FF2B5EF4-FFF2-40B4-BE49-F238E27FC236}">
                <a16:creationId xmlns:a16="http://schemas.microsoft.com/office/drawing/2014/main" id="{23854205-9298-E3B1-AD81-FF515EDE8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672" y="45025"/>
            <a:ext cx="1897360" cy="1897360"/>
          </a:xfrm>
          <a:prstGeom prst="rect">
            <a:avLst/>
          </a:prstGeom>
        </p:spPr>
      </p:pic>
      <p:grpSp>
        <p:nvGrpSpPr>
          <p:cNvPr id="7" name="Gruppieren 49">
            <a:extLst>
              <a:ext uri="{FF2B5EF4-FFF2-40B4-BE49-F238E27FC236}">
                <a16:creationId xmlns:a16="http://schemas.microsoft.com/office/drawing/2014/main" id="{6B734936-A3D7-8B02-0864-43237D9D088B}"/>
              </a:ext>
            </a:extLst>
          </p:cNvPr>
          <p:cNvGrpSpPr/>
          <p:nvPr/>
        </p:nvGrpSpPr>
        <p:grpSpPr>
          <a:xfrm>
            <a:off x="432082" y="4034988"/>
            <a:ext cx="10799763" cy="753064"/>
            <a:chOff x="336550" y="5583397"/>
            <a:chExt cx="10799763" cy="753064"/>
          </a:xfrm>
        </p:grpSpPr>
        <p:sp>
          <p:nvSpPr>
            <p:cNvPr id="8" name="Rechteck 17">
              <a:extLst>
                <a:ext uri="{FF2B5EF4-FFF2-40B4-BE49-F238E27FC236}">
                  <a16:creationId xmlns:a16="http://schemas.microsoft.com/office/drawing/2014/main" id="{70AAD03A-E7B8-E114-4CB5-15B6B52BD81C}"/>
                </a:ext>
              </a:extLst>
            </p:cNvPr>
            <p:cNvSpPr/>
            <p:nvPr/>
          </p:nvSpPr>
          <p:spPr>
            <a:xfrm>
              <a:off x="336550" y="5583397"/>
              <a:ext cx="10799763" cy="753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/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39CF6618-5E05-1A1F-0B0A-0FB2EB5DF43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86333" y="5583397"/>
              <a:ext cx="7549977" cy="7530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lnSpc>
                  <a:spcPts val="2025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Supervisar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el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rendimiento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y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uso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recursos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.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​</a:t>
              </a: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FCAF9B1C-78FE-3CBA-9B8B-07003BE8A6C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36551" y="5583397"/>
              <a:ext cx="3202578" cy="7530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 algn="ctr">
                <a:lnSpc>
                  <a:spcPct val="100000"/>
                </a:lnSpc>
              </a:pPr>
              <a:r>
                <a:rPr lang="en-GB" sz="2000" dirty="0" err="1">
                  <a:solidFill>
                    <a:schemeClr val="accent3"/>
                  </a:solidFill>
                </a:rPr>
                <a:t>Monitorizacion</a:t>
              </a:r>
              <a:endParaRPr lang="en-GB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ihandform 35">
              <a:extLst>
                <a:ext uri="{FF2B5EF4-FFF2-40B4-BE49-F238E27FC236}">
                  <a16:creationId xmlns:a16="http://schemas.microsoft.com/office/drawing/2014/main" id="{276BA63E-B51E-083D-7706-C03272F13C4E}"/>
                </a:ext>
              </a:extLst>
            </p:cNvPr>
            <p:cNvSpPr/>
            <p:nvPr/>
          </p:nvSpPr>
          <p:spPr>
            <a:xfrm>
              <a:off x="901858" y="6175294"/>
              <a:ext cx="46895" cy="34885"/>
            </a:xfrm>
            <a:custGeom>
              <a:avLst/>
              <a:gdLst>
                <a:gd name="connsiteX0" fmla="*/ 38558 w 61394"/>
                <a:gd name="connsiteY0" fmla="*/ 0 h 45671"/>
                <a:gd name="connsiteX1" fmla="*/ 15722 w 61394"/>
                <a:gd name="connsiteY1" fmla="*/ 0 h 45671"/>
                <a:gd name="connsiteX2" fmla="*/ 0 w 61394"/>
                <a:gd name="connsiteY2" fmla="*/ 45672 h 45671"/>
                <a:gd name="connsiteX3" fmla="*/ 38558 w 61394"/>
                <a:gd name="connsiteY3" fmla="*/ 45672 h 45671"/>
                <a:gd name="connsiteX4" fmla="*/ 45672 w 61394"/>
                <a:gd name="connsiteY4" fmla="*/ 45672 h 45671"/>
                <a:gd name="connsiteX5" fmla="*/ 61394 w 61394"/>
                <a:gd name="connsiteY5" fmla="*/ 0 h 4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94" h="45671">
                  <a:moveTo>
                    <a:pt x="38558" y="0"/>
                  </a:moveTo>
                  <a:lnTo>
                    <a:pt x="15722" y="0"/>
                  </a:lnTo>
                  <a:lnTo>
                    <a:pt x="0" y="45672"/>
                  </a:lnTo>
                  <a:lnTo>
                    <a:pt x="38558" y="45672"/>
                  </a:lnTo>
                  <a:lnTo>
                    <a:pt x="45672" y="45672"/>
                  </a:lnTo>
                  <a:lnTo>
                    <a:pt x="61394" y="0"/>
                  </a:lnTo>
                  <a:close/>
                </a:path>
              </a:pathLst>
            </a:custGeom>
            <a:solidFill>
              <a:schemeClr val="accent3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grpSp>
        <p:nvGrpSpPr>
          <p:cNvPr id="15" name="Gruppieren 47">
            <a:extLst>
              <a:ext uri="{FF2B5EF4-FFF2-40B4-BE49-F238E27FC236}">
                <a16:creationId xmlns:a16="http://schemas.microsoft.com/office/drawing/2014/main" id="{FB510818-FB87-B627-1C7C-BF4AAA7583A0}"/>
              </a:ext>
            </a:extLst>
          </p:cNvPr>
          <p:cNvGrpSpPr/>
          <p:nvPr/>
        </p:nvGrpSpPr>
        <p:grpSpPr>
          <a:xfrm>
            <a:off x="241322" y="3009689"/>
            <a:ext cx="10979893" cy="808565"/>
            <a:chOff x="617446" y="3783167"/>
            <a:chExt cx="10979893" cy="808565"/>
          </a:xfrm>
        </p:grpSpPr>
        <p:sp>
          <p:nvSpPr>
            <p:cNvPr id="16" name="Rechteck 12">
              <a:extLst>
                <a:ext uri="{FF2B5EF4-FFF2-40B4-BE49-F238E27FC236}">
                  <a16:creationId xmlns:a16="http://schemas.microsoft.com/office/drawing/2014/main" id="{AFAC2D86-7ADE-4095-BD50-6173E04CEB98}"/>
                </a:ext>
              </a:extLst>
            </p:cNvPr>
            <p:cNvSpPr/>
            <p:nvPr/>
          </p:nvSpPr>
          <p:spPr>
            <a:xfrm>
              <a:off x="797576" y="3866080"/>
              <a:ext cx="10799763" cy="7256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/>
            </a:p>
          </p:txBody>
        </p:sp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D0B2ED07-89F4-7E61-CEF6-094449621BE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97575" y="3783167"/>
              <a:ext cx="3200480" cy="72565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 algn="ctr">
                <a:lnSpc>
                  <a:spcPct val="100000"/>
                </a:lnSpc>
              </a:pPr>
              <a:r>
                <a:rPr lang="en-GB" sz="2000" dirty="0" err="1">
                  <a:solidFill>
                    <a:schemeClr val="accent3"/>
                  </a:solidFill>
                </a:rPr>
                <a:t>Seguridad</a:t>
              </a:r>
              <a:endParaRPr lang="en-GB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 Placeholder 1">
              <a:extLst>
                <a:ext uri="{FF2B5EF4-FFF2-40B4-BE49-F238E27FC236}">
                  <a16:creationId xmlns:a16="http://schemas.microsoft.com/office/drawing/2014/main" id="{CFCA34F9-DAE5-DA70-1DB0-56B1B0A0F5F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47047" y="3851266"/>
              <a:ext cx="7550289" cy="71977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s-E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Implementar medidas de protección de datos</a:t>
              </a:r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ihandform 24">
              <a:extLst>
                <a:ext uri="{FF2B5EF4-FFF2-40B4-BE49-F238E27FC236}">
                  <a16:creationId xmlns:a16="http://schemas.microsoft.com/office/drawing/2014/main" id="{B05DBADA-EFCE-2BBD-B817-3E6A05AC1B5A}"/>
                </a:ext>
              </a:extLst>
            </p:cNvPr>
            <p:cNvSpPr/>
            <p:nvPr/>
          </p:nvSpPr>
          <p:spPr>
            <a:xfrm>
              <a:off x="617446" y="3951641"/>
              <a:ext cx="46193" cy="34361"/>
            </a:xfrm>
            <a:custGeom>
              <a:avLst/>
              <a:gdLst>
                <a:gd name="connsiteX0" fmla="*/ 15490 w 60475"/>
                <a:gd name="connsiteY0" fmla="*/ 0 h 44985"/>
                <a:gd name="connsiteX1" fmla="*/ 0 w 60475"/>
                <a:gd name="connsiteY1" fmla="*/ 44986 h 44985"/>
                <a:gd name="connsiteX2" fmla="*/ 35302 w 60475"/>
                <a:gd name="connsiteY2" fmla="*/ 44986 h 44985"/>
                <a:gd name="connsiteX3" fmla="*/ 44986 w 60475"/>
                <a:gd name="connsiteY3" fmla="*/ 44986 h 44985"/>
                <a:gd name="connsiteX4" fmla="*/ 60476 w 60475"/>
                <a:gd name="connsiteY4" fmla="*/ 1 h 44985"/>
                <a:gd name="connsiteX5" fmla="*/ 60476 w 60475"/>
                <a:gd name="connsiteY5" fmla="*/ 0 h 4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75" h="44985">
                  <a:moveTo>
                    <a:pt x="15490" y="0"/>
                  </a:moveTo>
                  <a:lnTo>
                    <a:pt x="0" y="44986"/>
                  </a:lnTo>
                  <a:lnTo>
                    <a:pt x="35302" y="44986"/>
                  </a:lnTo>
                  <a:lnTo>
                    <a:pt x="44986" y="44986"/>
                  </a:lnTo>
                  <a:lnTo>
                    <a:pt x="60476" y="1"/>
                  </a:lnTo>
                  <a:lnTo>
                    <a:pt x="60476" y="0"/>
                  </a:lnTo>
                  <a:close/>
                </a:path>
              </a:pathLst>
            </a:custGeom>
            <a:solidFill>
              <a:schemeClr val="accent3"/>
            </a:solidFill>
            <a:ln w="3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grpSp>
        <p:nvGrpSpPr>
          <p:cNvPr id="20" name="Gruppieren 45">
            <a:extLst>
              <a:ext uri="{FF2B5EF4-FFF2-40B4-BE49-F238E27FC236}">
                <a16:creationId xmlns:a16="http://schemas.microsoft.com/office/drawing/2014/main" id="{45BCC6B3-8651-93F1-CB7F-B3ACDF0C41C3}"/>
              </a:ext>
            </a:extLst>
          </p:cNvPr>
          <p:cNvGrpSpPr/>
          <p:nvPr/>
        </p:nvGrpSpPr>
        <p:grpSpPr>
          <a:xfrm>
            <a:off x="432084" y="2097361"/>
            <a:ext cx="10799764" cy="725652"/>
            <a:chOff x="336549" y="2888931"/>
            <a:chExt cx="10799764" cy="725652"/>
          </a:xfrm>
        </p:grpSpPr>
        <p:sp>
          <p:nvSpPr>
            <p:cNvPr id="21" name="Rechteck 11">
              <a:extLst>
                <a:ext uri="{FF2B5EF4-FFF2-40B4-BE49-F238E27FC236}">
                  <a16:creationId xmlns:a16="http://schemas.microsoft.com/office/drawing/2014/main" id="{6B57406B-ED97-04C6-0354-17169AF08482}"/>
                </a:ext>
              </a:extLst>
            </p:cNvPr>
            <p:cNvSpPr/>
            <p:nvPr/>
          </p:nvSpPr>
          <p:spPr>
            <a:xfrm>
              <a:off x="336550" y="2888931"/>
              <a:ext cx="10799763" cy="7256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/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BDDCE6B5-2DD1-40ED-06E8-5D93B13FF97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36549" y="2900805"/>
              <a:ext cx="3249473" cy="70821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 algn="ctr">
                <a:lnSpc>
                  <a:spcPct val="100000"/>
                </a:lnSpc>
              </a:pPr>
              <a:r>
                <a:rPr lang="en-GB" sz="2000" dirty="0" err="1">
                  <a:solidFill>
                    <a:schemeClr val="accent3"/>
                  </a:solidFill>
                </a:rPr>
                <a:t>Planificacion</a:t>
              </a:r>
              <a:endParaRPr lang="en-GB" sz="2000" dirty="0">
                <a:solidFill>
                  <a:schemeClr val="accent3"/>
                </a:solidFill>
              </a:endParaRPr>
            </a:p>
          </p:txBody>
        </p: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9D789D38-768E-5CA2-136C-22800DCD0D8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86022" y="2906365"/>
              <a:ext cx="7550289" cy="70202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Definir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objetivos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y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estrategias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claras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ihandform 40">
              <a:extLst>
                <a:ext uri="{FF2B5EF4-FFF2-40B4-BE49-F238E27FC236}">
                  <a16:creationId xmlns:a16="http://schemas.microsoft.com/office/drawing/2014/main" id="{D353FAFE-3141-83C7-A6E8-83CD27CEAF22}"/>
                </a:ext>
              </a:extLst>
            </p:cNvPr>
            <p:cNvSpPr/>
            <p:nvPr/>
          </p:nvSpPr>
          <p:spPr>
            <a:xfrm>
              <a:off x="687095" y="3071009"/>
              <a:ext cx="46193" cy="34361"/>
            </a:xfrm>
            <a:custGeom>
              <a:avLst/>
              <a:gdLst>
                <a:gd name="connsiteX0" fmla="*/ 15490 w 60475"/>
                <a:gd name="connsiteY0" fmla="*/ 0 h 44985"/>
                <a:gd name="connsiteX1" fmla="*/ 0 w 60475"/>
                <a:gd name="connsiteY1" fmla="*/ 44986 h 44985"/>
                <a:gd name="connsiteX2" fmla="*/ 35302 w 60475"/>
                <a:gd name="connsiteY2" fmla="*/ 44986 h 44985"/>
                <a:gd name="connsiteX3" fmla="*/ 44986 w 60475"/>
                <a:gd name="connsiteY3" fmla="*/ 44986 h 44985"/>
                <a:gd name="connsiteX4" fmla="*/ 60476 w 60475"/>
                <a:gd name="connsiteY4" fmla="*/ 1 h 44985"/>
                <a:gd name="connsiteX5" fmla="*/ 60476 w 60475"/>
                <a:gd name="connsiteY5" fmla="*/ 0 h 4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75" h="44985">
                  <a:moveTo>
                    <a:pt x="15490" y="0"/>
                  </a:moveTo>
                  <a:lnTo>
                    <a:pt x="0" y="44986"/>
                  </a:lnTo>
                  <a:lnTo>
                    <a:pt x="35302" y="44986"/>
                  </a:lnTo>
                  <a:lnTo>
                    <a:pt x="44986" y="44986"/>
                  </a:lnTo>
                  <a:lnTo>
                    <a:pt x="60476" y="1"/>
                  </a:lnTo>
                  <a:lnTo>
                    <a:pt x="60476" y="0"/>
                  </a:lnTo>
                  <a:close/>
                </a:path>
              </a:pathLst>
            </a:custGeom>
            <a:solidFill>
              <a:schemeClr val="accent3"/>
            </a:solidFill>
            <a:ln w="3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</p:grpSp>
      <p:grpSp>
        <p:nvGrpSpPr>
          <p:cNvPr id="25" name="Gruppieren 49">
            <a:extLst>
              <a:ext uri="{FF2B5EF4-FFF2-40B4-BE49-F238E27FC236}">
                <a16:creationId xmlns:a16="http://schemas.microsoft.com/office/drawing/2014/main" id="{5B12EE4B-7113-59F0-0536-02D00B3CBC08}"/>
              </a:ext>
            </a:extLst>
          </p:cNvPr>
          <p:cNvGrpSpPr/>
          <p:nvPr/>
        </p:nvGrpSpPr>
        <p:grpSpPr>
          <a:xfrm>
            <a:off x="421449" y="5085184"/>
            <a:ext cx="10799763" cy="753064"/>
            <a:chOff x="336550" y="5583397"/>
            <a:chExt cx="10799763" cy="753064"/>
          </a:xfrm>
        </p:grpSpPr>
        <p:sp>
          <p:nvSpPr>
            <p:cNvPr id="26" name="Rechteck 17">
              <a:extLst>
                <a:ext uri="{FF2B5EF4-FFF2-40B4-BE49-F238E27FC236}">
                  <a16:creationId xmlns:a16="http://schemas.microsoft.com/office/drawing/2014/main" id="{5B21C20B-E730-6FB5-4F18-E6CF390556DD}"/>
                </a:ext>
              </a:extLst>
            </p:cNvPr>
            <p:cNvSpPr/>
            <p:nvPr/>
          </p:nvSpPr>
          <p:spPr>
            <a:xfrm>
              <a:off x="336550" y="5583397"/>
              <a:ext cx="10799763" cy="753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endParaRPr lang="de-DE" sz="1600" dirty="0" err="1"/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3C08A37B-E4DF-20AD-5AFD-9E47D844C46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86333" y="5583397"/>
              <a:ext cx="7549977" cy="7530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lnSpc>
                  <a:spcPts val="2025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Capacitar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al personal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en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gestión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de </a:t>
              </a:r>
              <a:r>
                <a:rPr lang="en-US" sz="24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entornos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 cloud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.​</a:t>
              </a: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67E109B5-2155-C79A-880A-9739FC63C2B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36551" y="5583397"/>
              <a:ext cx="3202578" cy="7530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Segoe UI" panose="020B0502040204020203" pitchFamily="34" charset="0"/>
                <a:buChar char="­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975" indent="-180975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AutoNum type="alphaLcPeriod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+mj-lt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 algn="ctr">
                <a:lnSpc>
                  <a:spcPct val="100000"/>
                </a:lnSpc>
              </a:pPr>
              <a:r>
                <a:rPr lang="en-GB" sz="2000" dirty="0" err="1">
                  <a:solidFill>
                    <a:schemeClr val="accent3"/>
                  </a:solidFill>
                </a:rPr>
                <a:t>Formacion</a:t>
              </a:r>
              <a:r>
                <a:rPr lang="en-GB" sz="2000" dirty="0"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29" name="Freihandform 35">
              <a:extLst>
                <a:ext uri="{FF2B5EF4-FFF2-40B4-BE49-F238E27FC236}">
                  <a16:creationId xmlns:a16="http://schemas.microsoft.com/office/drawing/2014/main" id="{EA89061C-4FAA-910F-728A-52AEF315B013}"/>
                </a:ext>
              </a:extLst>
            </p:cNvPr>
            <p:cNvSpPr/>
            <p:nvPr/>
          </p:nvSpPr>
          <p:spPr>
            <a:xfrm>
              <a:off x="901858" y="6175294"/>
              <a:ext cx="46895" cy="34885"/>
            </a:xfrm>
            <a:custGeom>
              <a:avLst/>
              <a:gdLst>
                <a:gd name="connsiteX0" fmla="*/ 38558 w 61394"/>
                <a:gd name="connsiteY0" fmla="*/ 0 h 45671"/>
                <a:gd name="connsiteX1" fmla="*/ 15722 w 61394"/>
                <a:gd name="connsiteY1" fmla="*/ 0 h 45671"/>
                <a:gd name="connsiteX2" fmla="*/ 0 w 61394"/>
                <a:gd name="connsiteY2" fmla="*/ 45672 h 45671"/>
                <a:gd name="connsiteX3" fmla="*/ 38558 w 61394"/>
                <a:gd name="connsiteY3" fmla="*/ 45672 h 45671"/>
                <a:gd name="connsiteX4" fmla="*/ 45672 w 61394"/>
                <a:gd name="connsiteY4" fmla="*/ 45672 h 45671"/>
                <a:gd name="connsiteX5" fmla="*/ 61394 w 61394"/>
                <a:gd name="connsiteY5" fmla="*/ 0 h 4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94" h="45671">
                  <a:moveTo>
                    <a:pt x="38558" y="0"/>
                  </a:moveTo>
                  <a:lnTo>
                    <a:pt x="15722" y="0"/>
                  </a:lnTo>
                  <a:lnTo>
                    <a:pt x="0" y="45672"/>
                  </a:lnTo>
                  <a:lnTo>
                    <a:pt x="38558" y="45672"/>
                  </a:lnTo>
                  <a:lnTo>
                    <a:pt x="45672" y="45672"/>
                  </a:lnTo>
                  <a:lnTo>
                    <a:pt x="61394" y="0"/>
                  </a:lnTo>
                  <a:close/>
                </a:path>
              </a:pathLst>
            </a:custGeom>
            <a:solidFill>
              <a:schemeClr val="accent3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6631170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6A91E4A-6B2A-38E5-1548-DB48DC14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1352584" cy="3968881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s-ES" dirty="0"/>
              <a:t>Transformando la infraestructura universitaria: gestión de entornos cloud e integración híbrida</a:t>
            </a:r>
            <a:r>
              <a:rPr lang="en-US" kern="1200" dirty="0"/>
              <a:t> 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5D9A447-4ED8-9197-8EB4-20075B6986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53324" y="6489000"/>
            <a:ext cx="655722" cy="369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A8A4D49-00FE-437A-8363-901A11EB1A97}" type="datetime1">
              <a:rPr lang="en-GB" smtClean="0"/>
              <a:pPr>
                <a:spcAft>
                  <a:spcPts val="600"/>
                </a:spcAft>
              </a:pPr>
              <a:t>20/05/2025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FF956C-5E62-1525-ABEB-F5BBFF5C92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535863" y="6489000"/>
            <a:ext cx="2879125" cy="369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1"/>
              <a:t>Title of the document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9E207A3F-E405-1A1B-1CF8-5BB9595FAB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6600" y="6489000"/>
            <a:ext cx="358850" cy="369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9114A2F-E4EF-419C-ABCA-037C2828FE1B}" type="slidenum">
              <a:rPr lang="en-GB" b="1" smtClean="0"/>
              <a:pPr>
                <a:spcAft>
                  <a:spcPts val="600"/>
                </a:spcAft>
              </a:pPr>
              <a:t>6</a:t>
            </a:fld>
            <a:endParaRPr lang="en-GB" b="1"/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3AF51910-F25A-1643-9227-1FC56BC347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188400" y="0"/>
            <a:ext cx="3600" cy="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9114A2F-E4EF-419C-ABCA-037C2828FE1B}" type="slidenum">
              <a:rPr lang="en-GB" noProof="1" smtClean="0"/>
              <a:pPr>
                <a:spcAft>
                  <a:spcPts val="600"/>
                </a:spcAft>
              </a:pPr>
              <a:t>6</a:t>
            </a:fld>
            <a:endParaRPr lang="en-GB" noProof="1"/>
          </a:p>
        </p:txBody>
      </p:sp>
      <p:sp>
        <p:nvSpPr>
          <p:cNvPr id="5" name="Marcador de fecha 4" hidden="1">
            <a:extLst>
              <a:ext uri="{FF2B5EF4-FFF2-40B4-BE49-F238E27FC236}">
                <a16:creationId xmlns:a16="http://schemas.microsoft.com/office/drawing/2014/main" id="{99037AF4-D05D-19F0-7711-30B40FF72F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 flipH="1">
            <a:off x="336000" y="6305400"/>
            <a:ext cx="719688" cy="18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B46C10D-125D-4B16-8E07-72049A721BF9}" type="datetime1">
              <a:rPr lang="en-GB" smtClean="0"/>
              <a:pPr>
                <a:spcAft>
                  <a:spcPts val="600"/>
                </a:spcAft>
              </a:pPr>
              <a:t>20/05/2025</a:t>
            </a:fld>
            <a:endParaRPr lang="en-GB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8C0B00-2E81-B59A-4DD7-D2678C11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3439252"/>
            <a:ext cx="5993712" cy="28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8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D7E9A9-245B-F97F-0C90-22236991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7DAA5C-446B-C908-C5AA-CB639B03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1BFAA-52BD-B978-A6BB-EAB91CED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C4453276-C778-4B74-D3F4-5BF15FBE6681}"/>
              </a:ext>
            </a:extLst>
          </p:cNvPr>
          <p:cNvSpPr>
            <a:spLocks noGrp="1"/>
          </p:cNvSpPr>
          <p:nvPr>
            <p:ph sz="quarter" idx="18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3352" y="908720"/>
            <a:ext cx="7848872" cy="4824536"/>
          </a:xfrm>
        </p:spPr>
        <p:txBody>
          <a:bodyPr/>
          <a:lstStyle/>
          <a:p>
            <a:pPr algn="l"/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Objetivos Principales 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Proporcionar una infraestructura escalable, fiable y segura . </a:t>
            </a:r>
          </a:p>
          <a:p>
            <a:pPr marL="342900" indent="-342900" algn="l" rtl="0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Adaptación a las necesidades específicas de cada institución </a:t>
            </a:r>
          </a:p>
          <a:p>
            <a:pPr marL="342900" indent="-342900" algn="l" rtl="0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Garantizar el óptimo funcionamiento con servicios profesionales relacionados . </a:t>
            </a:r>
          </a:p>
          <a:p>
            <a:pPr marL="342900" indent="-342900" algn="l" rtl="0"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Diseñar e implementar una infraestructura cloud escalable, fiable y segura en Microsoft Azure, adaptada a las necesidades específicas de las universidades</a:t>
            </a:r>
          </a:p>
          <a:p>
            <a:pPr marL="342900" indent="-342900" algn="l" rtl="0" fontAlgn="base">
              <a:lnSpc>
                <a:spcPts val="1350"/>
              </a:lnSpc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ts val="1350"/>
              </a:lnSpc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38D374-B646-329D-1E5D-250ED9DB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69522E-5816-22D2-3E53-17A1BDC75396}"/>
              </a:ext>
            </a:extLst>
          </p:cNvPr>
          <p:cNvSpPr txBox="1"/>
          <p:nvPr/>
        </p:nvSpPr>
        <p:spPr>
          <a:xfrm>
            <a:off x="2613078" y="322391"/>
            <a:ext cx="7488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0" i="0" u="none" strike="noStrike" baseline="0" dirty="0">
              <a:solidFill>
                <a:srgbClr val="000000"/>
              </a:solidFill>
              <a:latin typeface="Bechtle Pro" panose="020C0500020203020204" pitchFamily="34" charset="0"/>
            </a:endParaRPr>
          </a:p>
          <a:p>
            <a:pPr algn="ctr"/>
            <a:r>
              <a:rPr lang="es-ES" sz="1200" b="0" i="0" u="none" strike="noStrike" baseline="0" dirty="0">
                <a:solidFill>
                  <a:srgbClr val="000000"/>
                </a:solidFill>
                <a:latin typeface="Bechtle Pro" panose="020C0500020203020204" pitchFamily="34" charset="0"/>
              </a:rPr>
              <a:t> </a:t>
            </a:r>
            <a:r>
              <a:rPr lang="es-ES" sz="18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Bechtle Pro" panose="020C0500020203020204" pitchFamily="34" charset="0"/>
              </a:rPr>
              <a:t>Suministro de computación en la nube para el desarrollo de proyectos </a:t>
            </a:r>
            <a:r>
              <a:rPr lang="es-ES" sz="1800" b="1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Bechtle Pro" panose="020C0500020203020204" pitchFamily="34" charset="0"/>
              </a:rPr>
              <a:t>interuniveristarios</a:t>
            </a:r>
            <a:r>
              <a:rPr lang="es-ES" sz="18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Bechtle Pro" panose="020C0500020203020204" pitchFamily="34" charset="0"/>
              </a:rPr>
              <a:t>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BD7C7A7-332F-6B72-82F5-FE146DD3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749" y="1509984"/>
            <a:ext cx="4195549" cy="4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187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AE18-9160-0BED-8120-C44AD9FA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0839BA-87DB-B5BA-9839-1545641B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4261C4-6D66-7D32-0A82-8D634D6C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A938C3-CC70-89D6-15BE-B1CECF42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1A171DA-A963-2404-21B2-0B9104709DF8}"/>
              </a:ext>
            </a:extLst>
          </p:cNvPr>
          <p:cNvSpPr>
            <a:spLocks noGrp="1"/>
          </p:cNvSpPr>
          <p:nvPr>
            <p:ph sz="quarter" idx="18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83252" y="980728"/>
            <a:ext cx="12674300" cy="5303348"/>
          </a:xfrm>
        </p:spPr>
        <p:txBody>
          <a:bodyPr/>
          <a:lstStyle/>
          <a:p>
            <a:pPr algn="l"/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Objetivos Principales :</a:t>
            </a:r>
          </a:p>
          <a:p>
            <a:pPr algn="l" rtl="0" fontAlgn="base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s-ES" sz="18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1. Enfoque integral y personalizado</a:t>
            </a: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 La solución no es genérica, sino que se adapta a los requisitos técnicos y organizativos de cada universidad.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 Se basa en una arquitectura de referencia (Azure Landing Zone) ajustada al contexto RedIRIS.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s-ES" sz="18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2. Escalabilidad y modularidad</a:t>
            </a: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Permite desplegar la infraestructura por fases y escalarla según el crecimiento de los proyectos.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Soporta la ejecución concurrente de múltiples iniciativas ( diferentes proyectos en 6 meses) 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00"/>
              </a:lnSpc>
              <a:buNone/>
            </a:pPr>
            <a:r>
              <a:rPr lang="es-ES" sz="18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3. Soporte técnico especializado</a:t>
            </a: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 . Nivel 1 y 2 </a:t>
            </a:r>
            <a:endParaRPr lang="es-E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00"/>
              </a:lnSpc>
              <a:buNone/>
            </a:pPr>
            <a:r>
              <a:rPr lang="es-ES" sz="18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4. Agilidad en la ejecución</a:t>
            </a: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  Se prioriza la disponibilidad temprana de los entornos para que los equipos puedan comenzar a trabajar cuanto antes 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  Se contempla la posibilidad de aplicar metodologías propias de RedIRIS, con transferencia de conocimiento incluida 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00"/>
              </a:lnSpc>
              <a:buNone/>
            </a:pPr>
            <a:r>
              <a:rPr lang="es-ES" sz="18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5.</a:t>
            </a:r>
            <a:r>
              <a:rPr lang="es-ES" sz="1800" b="1" dirty="0">
                <a:solidFill>
                  <a:srgbClr val="424242"/>
                </a:solidFill>
                <a:latin typeface="Segoe UI" panose="020B0502040204020203" pitchFamily="34" charset="0"/>
              </a:rPr>
              <a:t> La solución incorpora buenas prácticas de gobernanza, seguridad y cumplimiento normativo</a:t>
            </a: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.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ES" sz="1800" b="0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  Se garantiza la trazabilidad y documentación de todo el proceso. </a:t>
            </a: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lnSpc>
                <a:spcPts val="1350"/>
              </a:lnSpc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ts val="1350"/>
              </a:lnSpc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dirty="0"/>
          </a:p>
        </p:txBody>
      </p:sp>
      <p:pic>
        <p:nvPicPr>
          <p:cNvPr id="6" name="Picture 2" descr="RedIRIS · GitHub">
            <a:extLst>
              <a:ext uri="{FF2B5EF4-FFF2-40B4-BE49-F238E27FC236}">
                <a16:creationId xmlns:a16="http://schemas.microsoft.com/office/drawing/2014/main" id="{18224387-7F62-E4DC-9368-FA88CA72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26368"/>
            <a:ext cx="117801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4F72EA-BA36-FCC1-8CB4-99FC751F2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2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70A4C-F9B2-AD73-AC0E-DAB45E8E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D052B6-395E-4094-1DC2-40426347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Title of the document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C37047-2C91-F276-57C3-C6EE53AB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4A2F-E4EF-419C-ABCA-037C2828FE1B}" type="slidenum">
              <a:rPr lang="en-GB" noProof="1" smtClean="0"/>
              <a:pPr/>
              <a:t>9</a:t>
            </a:fld>
            <a:endParaRPr lang="en-GB" noProof="1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C12567-9C88-F8C0-B0F1-8E35E3A0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AF33-209C-425F-8D19-A998D20C4E94}" type="datetime1">
              <a:rPr lang="en-GB" smtClean="0"/>
              <a:t>20/05/2025</a:t>
            </a:fld>
            <a:endParaRPr lang="en-GB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739E893-74C9-6B67-947C-987E0AB8EDB7}"/>
              </a:ext>
            </a:extLst>
          </p:cNvPr>
          <p:cNvSpPr>
            <a:spLocks noGrp="1"/>
          </p:cNvSpPr>
          <p:nvPr>
            <p:ph sz="quarter" idx="18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87744" y="1486244"/>
            <a:ext cx="12674300" cy="5371756"/>
          </a:xfrm>
        </p:spPr>
        <p:txBody>
          <a:bodyPr/>
          <a:lstStyle/>
          <a:p>
            <a:pPr algn="l" rtl="0" fontAlgn="base">
              <a:lnSpc>
                <a:spcPts val="1875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ES" sz="1800" b="1" i="0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Recursos de Azure utilizados en el proyecto </a:t>
            </a:r>
          </a:p>
          <a:p>
            <a:pPr algn="l" rtl="0" fontAlgn="base">
              <a:lnSpc>
                <a:spcPts val="1875"/>
              </a:lnSpc>
              <a:spcBef>
                <a:spcPts val="800"/>
              </a:spcBef>
              <a:spcAft>
                <a:spcPts val="400"/>
              </a:spcAft>
              <a:buNone/>
            </a:pPr>
            <a:endParaRPr lang="es-ES" sz="3600" b="0" i="0" dirty="0">
              <a:solidFill>
                <a:srgbClr val="0F4761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lnSpc>
                <a:spcPts val="1650"/>
              </a:lnSpc>
              <a:spcBef>
                <a:spcPts val="400"/>
              </a:spcBef>
              <a:spcAft>
                <a:spcPts val="200"/>
              </a:spcAft>
              <a:buAutoNum type="arabicPeriod"/>
            </a:pPr>
            <a:r>
              <a:rPr lang="es-ES" sz="1800" b="1" i="1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Azure Landing Zone </a:t>
            </a:r>
          </a:p>
          <a:p>
            <a:pPr algn="l" rtl="0" fontAlgn="base">
              <a:lnSpc>
                <a:spcPts val="1650"/>
              </a:lnSpc>
              <a:spcBef>
                <a:spcPts val="400"/>
              </a:spcBef>
              <a:spcAft>
                <a:spcPts val="200"/>
              </a:spcAft>
            </a:pPr>
            <a:endParaRPr lang="es-ES" sz="3600" b="0" i="1" dirty="0">
              <a:solidFill>
                <a:srgbClr val="0F476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Se utilizó un diseño de referencia estándar de Landing Zone, </a:t>
            </a:r>
          </a:p>
          <a:p>
            <a:pPr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Esta base permitió reducir tiempos, costes y riesgos en la </a:t>
            </a:r>
          </a:p>
          <a:p>
            <a:pPr algn="l" rtl="0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implementación . </a:t>
            </a:r>
          </a:p>
          <a:p>
            <a:pPr algn="l" rtl="0" fontAlgn="base">
              <a:lnSpc>
                <a:spcPts val="1500"/>
              </a:lnSpc>
            </a:pP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s-ES" sz="1800" b="1" i="1" dirty="0">
                <a:solidFill>
                  <a:schemeClr val="bg2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2. Topologías de despliegue </a:t>
            </a:r>
          </a:p>
          <a:p>
            <a:pPr algn="l" rtl="0" fontAlgn="base">
              <a:lnSpc>
                <a:spcPts val="165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lang="es-ES" sz="3600" b="0" i="1" dirty="0">
              <a:solidFill>
                <a:srgbClr val="0F4761"/>
              </a:solidFill>
              <a:effectLst/>
              <a:latin typeface="Segoe UI" panose="020B0502040204020203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Tipo A – Solución unificada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 </a:t>
            </a:r>
          </a:p>
          <a:p>
            <a:pPr lvl="2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Un único tenant con acceso compartido para varias universidades. </a:t>
            </a:r>
          </a:p>
          <a:p>
            <a:pPr lvl="2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Recursos críticos como almacenamiento o bases de datos pueden ser compartidos. </a:t>
            </a:r>
          </a:p>
          <a:p>
            <a:pPr lvl="2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Gestión centralizada de la solución y gobernanza común . </a:t>
            </a:r>
          </a:p>
          <a:p>
            <a:pPr lvl="2" fontAlgn="base">
              <a:lnSpc>
                <a:spcPts val="1500"/>
              </a:lnSpc>
            </a:pPr>
            <a:endParaRPr lang="es-E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2" fontAlgn="base">
              <a:lnSpc>
                <a:spcPts val="1500"/>
              </a:lnSpc>
            </a:pPr>
            <a:r>
              <a:rPr lang="es-ES" sz="18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Tipo B – Solución aislada por universidad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: </a:t>
            </a:r>
          </a:p>
          <a:p>
            <a:pPr lvl="2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Despliegue en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tenants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individuales Suscripciones asociadas al Entra ID de cada universidad. </a:t>
            </a:r>
          </a:p>
          <a:p>
            <a:pPr lvl="2" fontAlgn="base">
              <a:lnSpc>
                <a:spcPts val="1500"/>
              </a:lnSpc>
            </a:pPr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Mayor independencia operativa para cada institución . </a:t>
            </a:r>
          </a:p>
          <a:p>
            <a:pPr marL="342900" indent="-342900" algn="l" rtl="0" fontAlgn="base">
              <a:lnSpc>
                <a:spcPts val="1350"/>
              </a:lnSpc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ts val="1350"/>
              </a:lnSpc>
            </a:pP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00473D-27CE-3CB5-F8CE-832A0BE3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556792"/>
            <a:ext cx="4815992" cy="25121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CC5E5B-4B4A-5E0E-2DEC-D90474760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893" y="237465"/>
            <a:ext cx="1714739" cy="400106"/>
          </a:xfrm>
          <a:prstGeom prst="rect">
            <a:avLst/>
          </a:prstGeom>
        </p:spPr>
      </p:pic>
      <p:pic>
        <p:nvPicPr>
          <p:cNvPr id="9" name="Picture 2" descr="RedIRIS · GitHub">
            <a:extLst>
              <a:ext uri="{FF2B5EF4-FFF2-40B4-BE49-F238E27FC236}">
                <a16:creationId xmlns:a16="http://schemas.microsoft.com/office/drawing/2014/main" id="{87D2CCE5-BE65-CE72-DEDF-C0B73081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26368"/>
            <a:ext cx="1178015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003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echtle Template 2024 Green">
  <a:themeElements>
    <a:clrScheme name="Bechtle Green">
      <a:dk1>
        <a:sysClr val="windowText" lastClr="000000"/>
      </a:dk1>
      <a:lt1>
        <a:sysClr val="window" lastClr="FFFFFF"/>
      </a:lt1>
      <a:dk2>
        <a:srgbClr val="C3C3C3"/>
      </a:dk2>
      <a:lt2>
        <a:srgbClr val="23A96A"/>
      </a:lt2>
      <a:accent1>
        <a:srgbClr val="075033"/>
      </a:accent1>
      <a:accent2>
        <a:srgbClr val="23A96A"/>
      </a:accent2>
      <a:accent3>
        <a:srgbClr val="2FFB95"/>
      </a:accent3>
      <a:accent4>
        <a:srgbClr val="AADE0C"/>
      </a:accent4>
      <a:accent5>
        <a:srgbClr val="27C9D1"/>
      </a:accent5>
      <a:accent6>
        <a:srgbClr val="346CEF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Bechtle_Template_2024_EN_03a_SP.potx" id="{63F85FB1-F5B5-4239-B433-177CC98F3659}" vid="{EAD11B3D-7A50-4E45-A5E5-CA81DBCB39D3}"/>
    </a:ext>
  </a:extLst>
</a:theme>
</file>

<file path=ppt/theme/theme2.xml><?xml version="1.0" encoding="utf-8"?>
<a:theme xmlns:a="http://schemas.openxmlformats.org/drawingml/2006/main" name="Bechtle Template 2024 Lime">
  <a:themeElements>
    <a:clrScheme name="Bechtle Lime">
      <a:dk1>
        <a:sysClr val="windowText" lastClr="000000"/>
      </a:dk1>
      <a:lt1>
        <a:sysClr val="window" lastClr="FFFFFF"/>
      </a:lt1>
      <a:dk2>
        <a:srgbClr val="C3C3C3"/>
      </a:dk2>
      <a:lt2>
        <a:srgbClr val="AADE0C"/>
      </a:lt2>
      <a:accent1>
        <a:srgbClr val="AADE0C"/>
      </a:accent1>
      <a:accent2>
        <a:srgbClr val="668507"/>
      </a:accent2>
      <a:accent3>
        <a:srgbClr val="DDF29E"/>
      </a:accent3>
      <a:accent4>
        <a:srgbClr val="88B20A"/>
      </a:accent4>
      <a:accent5>
        <a:srgbClr val="CCEB6D"/>
      </a:accent5>
      <a:accent6>
        <a:srgbClr val="445905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>
            <a:solidFill>
              <a:srgbClr val="075033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Bechtle_Template_2024_EN_03a_SP.potx" id="{63F85FB1-F5B5-4239-B433-177CC98F3659}" vid="{FAE413B3-1FF9-43B9-AAF8-F46005534843}"/>
    </a:ext>
  </a:extLst>
</a:theme>
</file>

<file path=ppt/theme/theme3.xml><?xml version="1.0" encoding="utf-8"?>
<a:theme xmlns:a="http://schemas.openxmlformats.org/drawingml/2006/main" name="Bechtle Template 2024 Bright Blue">
  <a:themeElements>
    <a:clrScheme name="Bechtle Bright Blue">
      <a:dk1>
        <a:sysClr val="windowText" lastClr="000000"/>
      </a:dk1>
      <a:lt1>
        <a:sysClr val="window" lastClr="FFFFFF"/>
      </a:lt1>
      <a:dk2>
        <a:srgbClr val="C3C3C3"/>
      </a:dk2>
      <a:lt2>
        <a:srgbClr val="27C9D1"/>
      </a:lt2>
      <a:accent1>
        <a:srgbClr val="27C9D1"/>
      </a:accent1>
      <a:accent2>
        <a:srgbClr val="17797D"/>
      </a:accent2>
      <a:accent3>
        <a:srgbClr val="A9E9ED"/>
      </a:accent3>
      <a:accent4>
        <a:srgbClr val="1FA1A7"/>
      </a:accent4>
      <a:accent5>
        <a:srgbClr val="7DDFE3"/>
      </a:accent5>
      <a:accent6>
        <a:srgbClr val="105054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Bechtle_Template_2024_EN_03a_SP.potx" id="{63F85FB1-F5B5-4239-B433-177CC98F3659}" vid="{324CA029-A1DA-4DD9-BC3D-D885D561A3F5}"/>
    </a:ext>
  </a:extLst>
</a:theme>
</file>

<file path=ppt/theme/theme4.xml><?xml version="1.0" encoding="utf-8"?>
<a:theme xmlns:a="http://schemas.openxmlformats.org/drawingml/2006/main" name="Bechtle Template 2024 Straight Blue">
  <a:themeElements>
    <a:clrScheme name="Bechtle Straight Blue">
      <a:dk1>
        <a:sysClr val="windowText" lastClr="000000"/>
      </a:dk1>
      <a:lt1>
        <a:sysClr val="window" lastClr="FFFFFF"/>
      </a:lt1>
      <a:dk2>
        <a:srgbClr val="C3C3C3"/>
      </a:dk2>
      <a:lt2>
        <a:srgbClr val="346CEF"/>
      </a:lt2>
      <a:accent1>
        <a:srgbClr val="346CEF"/>
      </a:accent1>
      <a:accent2>
        <a:srgbClr val="1F418F"/>
      </a:accent2>
      <a:accent3>
        <a:srgbClr val="AEC4FA"/>
      </a:accent3>
      <a:accent4>
        <a:srgbClr val="2A56BF"/>
      </a:accent4>
      <a:accent5>
        <a:srgbClr val="85A7F5"/>
      </a:accent5>
      <a:accent6>
        <a:srgbClr val="152B60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Bechtle_Template_2024_EN_03a_SP.potx" id="{63F85FB1-F5B5-4239-B433-177CC98F3659}" vid="{91C510B5-24B4-4616-A3D4-7E2B8E00BD64}"/>
    </a:ext>
  </a:extLst>
</a:theme>
</file>

<file path=ppt/theme/theme5.xml><?xml version="1.0" encoding="utf-8"?>
<a:theme xmlns:a="http://schemas.openxmlformats.org/drawingml/2006/main" name="Office">
  <a:themeElements>
    <a:clrScheme name="Bechtle Green">
      <a:dk1>
        <a:sysClr val="windowText" lastClr="000000"/>
      </a:dk1>
      <a:lt1>
        <a:sysClr val="window" lastClr="FFFFFF"/>
      </a:lt1>
      <a:dk2>
        <a:srgbClr val="C3C3C3"/>
      </a:dk2>
      <a:lt2>
        <a:srgbClr val="23A96A"/>
      </a:lt2>
      <a:accent1>
        <a:srgbClr val="075033"/>
      </a:accent1>
      <a:accent2>
        <a:srgbClr val="23A96A"/>
      </a:accent2>
      <a:accent3>
        <a:srgbClr val="2FFB95"/>
      </a:accent3>
      <a:accent4>
        <a:srgbClr val="AADE0C"/>
      </a:accent4>
      <a:accent5>
        <a:srgbClr val="27C9D1"/>
      </a:accent5>
      <a:accent6>
        <a:srgbClr val="346CEF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">
  <a:themeElements>
    <a:clrScheme name="Bechtle Green">
      <a:dk1>
        <a:sysClr val="windowText" lastClr="000000"/>
      </a:dk1>
      <a:lt1>
        <a:sysClr val="window" lastClr="FFFFFF"/>
      </a:lt1>
      <a:dk2>
        <a:srgbClr val="C3C3C3"/>
      </a:dk2>
      <a:lt2>
        <a:srgbClr val="23A96A"/>
      </a:lt2>
      <a:accent1>
        <a:srgbClr val="075033"/>
      </a:accent1>
      <a:accent2>
        <a:srgbClr val="23A96A"/>
      </a:accent2>
      <a:accent3>
        <a:srgbClr val="2FFB95"/>
      </a:accent3>
      <a:accent4>
        <a:srgbClr val="AADE0C"/>
      </a:accent4>
      <a:accent5>
        <a:srgbClr val="27C9D1"/>
      </a:accent5>
      <a:accent6>
        <a:srgbClr val="346CEF"/>
      </a:accent6>
      <a:hlink>
        <a:srgbClr val="000000"/>
      </a:hlink>
      <a:folHlink>
        <a:srgbClr val="000000"/>
      </a:folHlink>
    </a:clrScheme>
    <a:fontScheme name="Bechtl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lnSpc>
            <a:spcPct val="120000"/>
          </a:lnSpc>
          <a:spcBef>
            <a:spcPts val="300"/>
          </a:spcBef>
          <a:spcAft>
            <a:spcPts val="300"/>
          </a:spcAft>
          <a:defRPr sz="12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2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custClrLst>
    <a:custClr name="Dunkelgrün">
      <a:srgbClr val="075033"/>
    </a:custClr>
    <a:custClr name="Grün">
      <a:srgbClr val="23A96A"/>
    </a:custClr>
    <a:custClr name="Hellgrün">
      <a:srgbClr val="2FFB95"/>
    </a:custClr>
    <a:custClr name="Lime">
      <a:srgbClr val="AADE0C"/>
    </a:custClr>
    <a:custClr name="Hellblau">
      <a:srgbClr val="27C9D1"/>
    </a:custClr>
    <a:custClr name="Blau">
      <a:srgbClr val="346CEF"/>
    </a:custClr>
    <a:custClr name="Schwarz">
      <a:srgbClr val="FFFFFF"/>
    </a:custClr>
    <a:custClr name="Raspberry">
      <a:srgbClr val="D9486C"/>
    </a:custClr>
    <a:custClr name="Light Orange">
      <a:srgbClr val="FF9C5C"/>
    </a:custClr>
    <a:custClr name="Purple">
      <a:srgbClr val="A774D8"/>
    </a:custClr>
    <a:custClr name="Lime">
      <a:srgbClr val="AADE0C"/>
    </a:custClr>
    <a:custClr name="Lime -40%">
      <a:srgbClr val="668507"/>
    </a:custClr>
    <a:custClr name="Lime +60%">
      <a:srgbClr val="DDF29E"/>
    </a:custClr>
    <a:custClr name="Lime -20%">
      <a:srgbClr val="88B20A"/>
    </a:custClr>
    <a:custClr name="Lime +20%">
      <a:srgbClr val="CCEB6D"/>
    </a:custClr>
    <a:custClr name="Lime -60%">
      <a:srgbClr val="445905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Bright Blue">
      <a:srgbClr val="27C9D1"/>
    </a:custClr>
    <a:custClr name="Bright Blue -40%">
      <a:srgbClr val="17797D"/>
    </a:custClr>
    <a:custClr name="Bright Blue +60%">
      <a:srgbClr val="A9E9ED"/>
    </a:custClr>
    <a:custClr name="Bright Blue -20%">
      <a:srgbClr val="1FA1A7"/>
    </a:custClr>
    <a:custClr name="Bright Blue +20%">
      <a:srgbClr val="7DDFE3"/>
    </a:custClr>
    <a:custClr name="Bright Blue -60%">
      <a:srgbClr val="105054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traight Blue">
      <a:srgbClr val="346CEF"/>
    </a:custClr>
    <a:custClr name="Straight Blue -40%">
      <a:srgbClr val="1F418F"/>
    </a:custClr>
    <a:custClr name="Straight Blue +60%">
      <a:srgbClr val="AEC4FA"/>
    </a:custClr>
    <a:custClr name="Straight Blue -20%">
      <a:srgbClr val="2A56BF"/>
    </a:custClr>
    <a:custClr name="Straight Blue +20%">
      <a:srgbClr val="85A7F5"/>
    </a:custClr>
    <a:custClr name="Straight Blue -60%">
      <a:srgbClr val="152B60"/>
    </a:custClr>
    <a:custClr name="Schwarz">
      <a:srgbClr val="FFFFFF"/>
    </a:custClr>
    <a:custClr name="Schwarz">
      <a:srgbClr val="FFFFFF"/>
    </a:custClr>
    <a:custClr name="Schwarz">
      <a:srgbClr val="FFFFFF"/>
    </a:custClr>
    <a:custClr name="Schwarz">
      <a:srgbClr val="FFFFFF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D07AFCF27A6043AB5111E63E73BC44" ma:contentTypeVersion="14" ma:contentTypeDescription="Ein neues Dokument erstellen." ma:contentTypeScope="" ma:versionID="44b9611826997892c5574d80ceeb1766">
  <xsd:schema xmlns:xsd="http://www.w3.org/2001/XMLSchema" xmlns:xs="http://www.w3.org/2001/XMLSchema" xmlns:p="http://schemas.microsoft.com/office/2006/metadata/properties" xmlns:ns2="d3a3a6bf-d3fa-49d1-a7e8-206ef245ab01" xmlns:ns3="b9db1b59-f0a9-4f48-9a6d-d4af3e18a146" targetNamespace="http://schemas.microsoft.com/office/2006/metadata/properties" ma:root="true" ma:fieldsID="1e53623e6e04afb7fa057d0f9c7dce6f" ns2:_="" ns3:_="">
    <xsd:import namespace="d3a3a6bf-d3fa-49d1-a7e8-206ef245ab01"/>
    <xsd:import namespace="b9db1b59-f0a9-4f48-9a6d-d4af3e18a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3a6bf-d3fa-49d1-a7e8-206ef245ab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6c3b63f-67ee-4d6f-aa6b-c444a37ebb1c}" ma:internalName="TaxCatchAll" ma:showField="CatchAllData" ma:web="d3a3a6bf-d3fa-49d1-a7e8-206ef245ab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b1b59-f0a9-4f48-9a6d-d4af3e18a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f988f6e-9c75-4948-87ff-2fe1134df9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a3a6bf-d3fa-49d1-a7e8-206ef245ab01" xsi:nil="true"/>
    <lcf76f155ced4ddcb4097134ff3c332f xmlns="b9db1b59-f0a9-4f48-9a6d-d4af3e18a14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F1889B-7787-4E47-A1D1-5FAF42A96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3a6bf-d3fa-49d1-a7e8-206ef245ab01"/>
    <ds:schemaRef ds:uri="b9db1b59-f0a9-4f48-9a6d-d4af3e18a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7EB81-D1FF-41B4-9C10-81CABD45F540}">
  <ds:schemaRefs>
    <ds:schemaRef ds:uri="d3a3a6bf-d3fa-49d1-a7e8-206ef245ab0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9db1b59-f0a9-4f48-9a6d-d4af3e18a146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D4E85C-415F-4560-A0B1-944F591A22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Bechtle Template 2024 Green</Template>
  <TotalTime>731</TotalTime>
  <Words>1942</Words>
  <Application>Microsoft Office PowerPoint</Application>
  <PresentationFormat>Panorámica</PresentationFormat>
  <Paragraphs>163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Archivo</vt:lpstr>
      <vt:lpstr>Arial</vt:lpstr>
      <vt:lpstr>Bechtle Pro</vt:lpstr>
      <vt:lpstr>Calibri</vt:lpstr>
      <vt:lpstr>Segoe UI</vt:lpstr>
      <vt:lpstr>Wingdings</vt:lpstr>
      <vt:lpstr>Bechtle Template 2024 Green</vt:lpstr>
      <vt:lpstr>Bechtle Template 2024 Lime</vt:lpstr>
      <vt:lpstr>Bechtle Template 2024 Bright Blue</vt:lpstr>
      <vt:lpstr>Bechtle Template 2024 Straight Blue</vt:lpstr>
      <vt:lpstr> Gestion y diseño de entornos complejos en cloud e integración con entornos híbridos</vt:lpstr>
      <vt:lpstr>Presentación de PowerPoint</vt:lpstr>
      <vt:lpstr>Presentación de PowerPoint</vt:lpstr>
      <vt:lpstr>Presentación de PowerPoint</vt:lpstr>
      <vt:lpstr>Presentación de PowerPoint</vt:lpstr>
      <vt:lpstr>    Transformando la infraestructura universitaria: gestión de entornos cloud e integración híbrida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Acuerdo Ocre Feb 2025-31 Jul 2030 Open Clouds for Research Environments (OCRE).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Blázquez Díaz, Alberto</dc:creator>
  <cp:lastModifiedBy>Alcaraz García, Vicente</cp:lastModifiedBy>
  <cp:revision>8</cp:revision>
  <dcterms:created xsi:type="dcterms:W3CDTF">2025-05-16T11:55:56Z</dcterms:created>
  <dcterms:modified xsi:type="dcterms:W3CDTF">2025-05-20T08:34:16Z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0x0101002BD07AFCF27A6043AB5111E63E73BC44</vt:lpwstr>
  </property>
</Properties>
</file>